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.xml" ContentType="application/vnd.openxmlformats-officedocument.presentationml.notesSlid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20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21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theme/themeOverride1.xml" ContentType="application/vnd.openxmlformats-officedocument.themeOverride+xml"/>
  <Override PartName="/ppt/charts/chart26.xml" ContentType="application/vnd.openxmlformats-officedocument.drawingml.chart+xml"/>
  <Override PartName="/ppt/theme/themeOverride2.xml" ContentType="application/vnd.openxmlformats-officedocument.themeOverride+xml"/>
  <Override PartName="/ppt/charts/chart27.xml" ContentType="application/vnd.openxmlformats-officedocument.drawingml.chart+xml"/>
  <Override PartName="/ppt/theme/themeOverride3.xml" ContentType="application/vnd.openxmlformats-officedocument.themeOverride+xml"/>
  <Override PartName="/ppt/charts/chart28.xml" ContentType="application/vnd.openxmlformats-officedocument.drawingml.chart+xml"/>
  <Override PartName="/ppt/theme/themeOverride4.xml" ContentType="application/vnd.openxmlformats-officedocument.themeOverride+xml"/>
  <Override PartName="/ppt/charts/chart29.xml" ContentType="application/vnd.openxmlformats-officedocument.drawingml.chart+xml"/>
  <Override PartName="/ppt/theme/themeOverride5.xml" ContentType="application/vnd.openxmlformats-officedocument.themeOverride+xml"/>
  <Override PartName="/ppt/charts/chart30.xml" ContentType="application/vnd.openxmlformats-officedocument.drawingml.chart+xml"/>
  <Override PartName="/ppt/theme/themeOverride6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3" r:id="rId1"/>
    <p:sldMasterId id="2147483710" r:id="rId2"/>
  </p:sldMasterIdLst>
  <p:notesMasterIdLst>
    <p:notesMasterId r:id="rId30"/>
  </p:notesMasterIdLst>
  <p:sldIdLst>
    <p:sldId id="256" r:id="rId3"/>
    <p:sldId id="303" r:id="rId4"/>
    <p:sldId id="301" r:id="rId5"/>
    <p:sldId id="305" r:id="rId6"/>
    <p:sldId id="322" r:id="rId7"/>
    <p:sldId id="307" r:id="rId8"/>
    <p:sldId id="282" r:id="rId9"/>
    <p:sldId id="329" r:id="rId10"/>
    <p:sldId id="274" r:id="rId11"/>
    <p:sldId id="344" r:id="rId12"/>
    <p:sldId id="345" r:id="rId13"/>
    <p:sldId id="347" r:id="rId14"/>
    <p:sldId id="349" r:id="rId15"/>
    <p:sldId id="272" r:id="rId16"/>
    <p:sldId id="273" r:id="rId17"/>
    <p:sldId id="351" r:id="rId18"/>
    <p:sldId id="360" r:id="rId19"/>
    <p:sldId id="361" r:id="rId20"/>
    <p:sldId id="324" r:id="rId21"/>
    <p:sldId id="330" r:id="rId22"/>
    <p:sldId id="331" r:id="rId23"/>
    <p:sldId id="362" r:id="rId24"/>
    <p:sldId id="353" r:id="rId25"/>
    <p:sldId id="296" r:id="rId26"/>
    <p:sldId id="297" r:id="rId27"/>
    <p:sldId id="313" r:id="rId28"/>
    <p:sldId id="314" r:id="rId29"/>
  </p:sldIdLst>
  <p:sldSz cx="12192000" cy="6858000"/>
  <p:notesSz cx="6858000" cy="9144000"/>
  <p:embeddedFontLst>
    <p:embeddedFont>
      <p:font typeface="Cambria Math" panose="02040503050406030204" pitchFamily="18" charset="0"/>
      <p:regular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E3A46D4-D9E9-43E4-92ED-0E1A33FF99BA}">
          <p14:sldIdLst>
            <p14:sldId id="256"/>
            <p14:sldId id="303"/>
          </p14:sldIdLst>
        </p14:section>
        <p14:section name="Wien spin rotator" id="{919A0CE3-FDBF-4D83-9362-9209576C8F1F}">
          <p14:sldIdLst>
            <p14:sldId id="301"/>
            <p14:sldId id="305"/>
            <p14:sldId id="322"/>
            <p14:sldId id="307"/>
            <p14:sldId id="282"/>
            <p14:sldId id="329"/>
            <p14:sldId id="274"/>
          </p14:sldIdLst>
        </p14:section>
        <p14:section name="300 keV spin rotator" id="{414239B0-156F-40B6-B78E-2C01960A32C9}">
          <p14:sldIdLst>
            <p14:sldId id="344"/>
            <p14:sldId id="345"/>
            <p14:sldId id="347"/>
            <p14:sldId id="349"/>
            <p14:sldId id="272"/>
          </p14:sldIdLst>
        </p14:section>
        <p14:section name="Final" id="{76456DE8-26E2-4F78-A551-3A7A84DFCB8A}">
          <p14:sldIdLst>
            <p14:sldId id="273"/>
            <p14:sldId id="351"/>
          </p14:sldIdLst>
        </p14:section>
        <p14:section name="Extra slides" id="{49515824-8F97-483B-BCDB-4DB7AF0B3D0F}">
          <p14:sldIdLst>
            <p14:sldId id="360"/>
            <p14:sldId id="361"/>
            <p14:sldId id="324"/>
            <p14:sldId id="330"/>
            <p14:sldId id="331"/>
            <p14:sldId id="362"/>
            <p14:sldId id="353"/>
            <p14:sldId id="296"/>
            <p14:sldId id="297"/>
            <p14:sldId id="313"/>
            <p14:sldId id="31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los H.G." initials="CHG" lastIdx="6" clrIdx="1">
    <p:extLst>
      <p:ext uri="{19B8F6BF-5375-455C-9EA6-DF929625EA0E}">
        <p15:presenceInfo xmlns:p15="http://schemas.microsoft.com/office/powerpoint/2012/main" userId="Carlos H.G." providerId="None"/>
      </p:ext>
    </p:extLst>
  </p:cmAuthor>
  <p:cmAuthor id="2" name="Gabriel Palacios-Serrano" initials="GP" lastIdx="6" clrIdx="2">
    <p:extLst>
      <p:ext uri="{19B8F6BF-5375-455C-9EA6-DF929625EA0E}">
        <p15:presenceInfo xmlns:p15="http://schemas.microsoft.com/office/powerpoint/2012/main" userId="Gabriel Palacios-Serran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25EF"/>
    <a:srgbClr val="0000FF"/>
    <a:srgbClr val="00FF00"/>
    <a:srgbClr val="28BCF2"/>
    <a:srgbClr val="00B250"/>
    <a:srgbClr val="00B050"/>
    <a:srgbClr val="0101FF"/>
    <a:srgbClr val="95979A"/>
    <a:srgbClr val="9E4644"/>
    <a:srgbClr val="79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4FA13A-BA1C-A388-AA46-4AFF6F414A28}" v="13" dt="2019-12-03T18:12:11.0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0" autoAdjust="0"/>
    <p:restoredTop sz="95332" autoAdjust="0"/>
  </p:normalViewPr>
  <p:slideViewPr>
    <p:cSldViewPr snapToGrid="0">
      <p:cViewPr>
        <p:scale>
          <a:sx n="100" d="100"/>
          <a:sy n="100" d="100"/>
        </p:scale>
        <p:origin x="366" y="816"/>
      </p:cViewPr>
      <p:guideLst>
        <p:guide orient="horz" pos="213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0" d="100"/>
        <a:sy n="4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commentAuthors" Target="commentAuthors.xml"/><Relationship Id="rId71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Wien%20filter\Wien%20filter%20data%20set%20for%20paper%202020\GPT%20simulations%20Alicias%20Beam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D:\GPT\Excel\BNL%20300keV%20Wien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GPT\Excel\BNL%20300keV%20Wien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GPT\Excel\BNL%20300keV%20Wien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en%20filter\Wien%20filter%20data%20set%20for%20paper%202020\GPT%20simulations%20Alicias%20Beam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Wien%20filter\Wien%20filter%20data%20set%20for%20paper%202020\GPT%20simulations%20Alicias%20Beam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en%20filter\Wien%20filter%20data%20set%20for%20paper%202020\GPT%20simulations%20Alicias%20Beam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en%20filter\Wien%20filter%20data%20set%20for%20paper%202020\GPT%20simulations%20Alicias%20Beam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en%20filter\Wien%20filter%20data%20set%20for%20paper%202020\GPT%20simulations%20Alicias%20Beam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en%20filter\Wien%20filter%20data%20set%20for%20paper%202020\GPT%20simulations%20Alicias%20Beam.xlsx" TargetMode="Externa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Wien%20filter\Wien%20filter%20data%20set%20for%20paper%202020\GPT%20simulations%20Alicias%20Beam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Wien%20filter\Wien%20filter%20data%20set%20for%20paper%202020\GPT%20simulations%20Alicias%20Beam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Wien%20filter\Wien%20filter%20data%20set%20for%20paper%202020\GPT%20simulations%20Alicias%20Beam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Wien%20filter\Wien%20filter%20data%20set%20for%20paper%202020\GPT%20simulations%20Alicias%20Beam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en%20filter\Wien%20filter%20data%20set%20for%20paper%202020\GPT%20simulations%20Alicias%20Beam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en%20filter\Wien%20filter%20data%20set%20for%20paper%202020\GPT%20simulations%20Alicias%20Beam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en%20filter\Wien%20filter%20data%20set%20for%20paper%202020\GPT%20simulations%20Alicias%20Beam.xlsx" TargetMode="External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oleObject" Target="file:///D:\Wien%20filter\Wien%20filter%20data%20set%20for%20paper%202020\GPT%20simulations.xlsx" TargetMode="External"/><Relationship Id="rId1" Type="http://schemas.openxmlformats.org/officeDocument/2006/relationships/themeOverride" Target="../theme/themeOverride1.xml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oleObject" Target="file:///D:\Wien%20filter\Wien%20filter%20data%20set%20for%20paper%202020\GPT%20simulations.xlsx" TargetMode="External"/><Relationship Id="rId1" Type="http://schemas.openxmlformats.org/officeDocument/2006/relationships/themeOverride" Target="../theme/themeOverride2.xml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oleObject" Target="file:///D:\Wien%20filter\Wien%20filter%20data%20set%20for%20paper%202020\GPT%20simulations.xlsx" TargetMode="External"/><Relationship Id="rId1" Type="http://schemas.openxmlformats.org/officeDocument/2006/relationships/themeOverride" Target="../theme/themeOverride3.xml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oleObject" Target="file:///D:\Wien%20filter\Wien%20filter%20data%20set%20for%20paper%202020\GPT%20simulations.xlsx" TargetMode="External"/><Relationship Id="rId1" Type="http://schemas.openxmlformats.org/officeDocument/2006/relationships/themeOverride" Target="../theme/themeOverride4.xml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oleObject" Target="file:///D:\Wien%20filter\Wien%20filter%20data%20set%20for%20paper%202020\GPT%20simulations.xlsx" TargetMode="External"/><Relationship Id="rId1" Type="http://schemas.openxmlformats.org/officeDocument/2006/relationships/themeOverride" Target="../theme/themeOverride5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Wien%20filter\Wien%20filter%20data%20set%20for%20paper%202020\GPT%20simulations%20Alicias%20Beam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2" Type="http://schemas.openxmlformats.org/officeDocument/2006/relationships/oleObject" Target="file:///D:\Wien%20filter\Wien%20filter%20data%20set%20for%20paper%202020\GPT%20simulations.xlsx" TargetMode="External"/><Relationship Id="rId1" Type="http://schemas.openxmlformats.org/officeDocument/2006/relationships/themeOverride" Target="../theme/themeOverride6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Wien%20filter\Wien%20filter%20data%20set%20for%20paper%202020\GPT%20simulations%20Alicias%20Beam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Wien%20filter\Wien%20filter%20data%20set%20for%20paper%202020\GPT%20simulations%20Alicias%20Beam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Wien%20filter\Wien%20filter%20data%20set%20for%20paper%202020\GPT%20simulations%20Alicias%20Beam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GPT\Excel\BNL%20300keV%20Wien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GPT\Excel\BNL%20300keV%20Wien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GPT\Excel\BNL%20300keV%20Wien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AVG!$T$2</c:f>
              <c:strCache>
                <c:ptCount val="1"/>
                <c:pt idx="0">
                  <c:v>avgx</c:v>
                </c:pt>
              </c:strCache>
            </c:strRef>
          </c:tx>
          <c:spPr>
            <a:ln w="19050" cap="rnd">
              <a:solidFill>
                <a:srgbClr val="2525EE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rgbClr val="2525EE"/>
                </a:solidFill>
              </a:ln>
              <a:effectLst/>
            </c:spPr>
          </c:marker>
          <c:xVal>
            <c:numRef>
              <c:f>AVG!$V$3:$V$870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-0.17699999999999999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-0.17180000000000001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-0.16869999999999999</c:v>
                </c:pt>
                <c:pt idx="240">
                  <c:v>-0.16769999999999999</c:v>
                </c:pt>
                <c:pt idx="241">
                  <c:v>-0.1666</c:v>
                </c:pt>
                <c:pt idx="242">
                  <c:v>-0.1656</c:v>
                </c:pt>
                <c:pt idx="243">
                  <c:v>-0.16450000000000001</c:v>
                </c:pt>
                <c:pt idx="244">
                  <c:v>-0.16350000000000001</c:v>
                </c:pt>
                <c:pt idx="245">
                  <c:v>-0.16250000000000001</c:v>
                </c:pt>
                <c:pt idx="246">
                  <c:v>-0.16139999999999999</c:v>
                </c:pt>
                <c:pt idx="247">
                  <c:v>-0.16039999999999999</c:v>
                </c:pt>
                <c:pt idx="248">
                  <c:v>-0.1593</c:v>
                </c:pt>
                <c:pt idx="249">
                  <c:v>-0.1583</c:v>
                </c:pt>
                <c:pt idx="250">
                  <c:v>-0.15720000000000001</c:v>
                </c:pt>
                <c:pt idx="251">
                  <c:v>-0.15620000000000001</c:v>
                </c:pt>
                <c:pt idx="252">
                  <c:v>-0.1552</c:v>
                </c:pt>
                <c:pt idx="253">
                  <c:v>-0.15409999999999999</c:v>
                </c:pt>
                <c:pt idx="254">
                  <c:v>-0.15310000000000001</c:v>
                </c:pt>
                <c:pt idx="255">
                  <c:v>-0.152</c:v>
                </c:pt>
                <c:pt idx="256">
                  <c:v>-0.151</c:v>
                </c:pt>
                <c:pt idx="257">
                  <c:v>-0.14990000000000001</c:v>
                </c:pt>
                <c:pt idx="258">
                  <c:v>-0.1489</c:v>
                </c:pt>
                <c:pt idx="259">
                  <c:v>-0.1479</c:v>
                </c:pt>
                <c:pt idx="260">
                  <c:v>-0.14680000000000001</c:v>
                </c:pt>
                <c:pt idx="261">
                  <c:v>-0.14580000000000001</c:v>
                </c:pt>
                <c:pt idx="262">
                  <c:v>-0.1447</c:v>
                </c:pt>
                <c:pt idx="263">
                  <c:v>-0.14369999999999999</c:v>
                </c:pt>
                <c:pt idx="264">
                  <c:v>-0.1426</c:v>
                </c:pt>
                <c:pt idx="265">
                  <c:v>-0.1416</c:v>
                </c:pt>
                <c:pt idx="266">
                  <c:v>-0.1406</c:v>
                </c:pt>
                <c:pt idx="267">
                  <c:v>-0.13950000000000001</c:v>
                </c:pt>
                <c:pt idx="268">
                  <c:v>-0.13850000000000001</c:v>
                </c:pt>
                <c:pt idx="269">
                  <c:v>-0.13739999999999999</c:v>
                </c:pt>
                <c:pt idx="270">
                  <c:v>-0.13639999999999999</c:v>
                </c:pt>
                <c:pt idx="271">
                  <c:v>-0.1353</c:v>
                </c:pt>
                <c:pt idx="272">
                  <c:v>-0.1343</c:v>
                </c:pt>
                <c:pt idx="273">
                  <c:v>-0.1333</c:v>
                </c:pt>
                <c:pt idx="274">
                  <c:v>-0.13220000000000001</c:v>
                </c:pt>
                <c:pt idx="275">
                  <c:v>-0.13120000000000001</c:v>
                </c:pt>
                <c:pt idx="276">
                  <c:v>-0.13009999999999999</c:v>
                </c:pt>
                <c:pt idx="277">
                  <c:v>-0.12909999999999999</c:v>
                </c:pt>
                <c:pt idx="278">
                  <c:v>-0.128</c:v>
                </c:pt>
                <c:pt idx="279">
                  <c:v>-0.127</c:v>
                </c:pt>
                <c:pt idx="280">
                  <c:v>-0.126</c:v>
                </c:pt>
                <c:pt idx="281">
                  <c:v>-0.1249</c:v>
                </c:pt>
                <c:pt idx="282">
                  <c:v>-0.1239</c:v>
                </c:pt>
                <c:pt idx="283">
                  <c:v>-0.12280000000000001</c:v>
                </c:pt>
                <c:pt idx="284">
                  <c:v>-0.12180000000000001</c:v>
                </c:pt>
                <c:pt idx="285">
                  <c:v>-0.1207</c:v>
                </c:pt>
                <c:pt idx="286">
                  <c:v>-0.1197</c:v>
                </c:pt>
                <c:pt idx="287">
                  <c:v>-0.1186</c:v>
                </c:pt>
                <c:pt idx="288">
                  <c:v>-0.1176</c:v>
                </c:pt>
                <c:pt idx="289">
                  <c:v>-0.1166</c:v>
                </c:pt>
                <c:pt idx="290">
                  <c:v>-0.11550000000000001</c:v>
                </c:pt>
                <c:pt idx="291">
                  <c:v>-0.1145</c:v>
                </c:pt>
                <c:pt idx="292">
                  <c:v>-0.1134</c:v>
                </c:pt>
                <c:pt idx="293">
                  <c:v>-0.1124</c:v>
                </c:pt>
                <c:pt idx="294">
                  <c:v>-0.1113</c:v>
                </c:pt>
                <c:pt idx="295">
                  <c:v>-0.1103</c:v>
                </c:pt>
                <c:pt idx="296">
                  <c:v>-0.10920000000000001</c:v>
                </c:pt>
                <c:pt idx="297">
                  <c:v>-0.1082</c:v>
                </c:pt>
                <c:pt idx="298">
                  <c:v>-0.1072</c:v>
                </c:pt>
                <c:pt idx="299">
                  <c:v>-0.1061</c:v>
                </c:pt>
                <c:pt idx="300">
                  <c:v>-0.1051</c:v>
                </c:pt>
                <c:pt idx="301">
                  <c:v>-0.104</c:v>
                </c:pt>
                <c:pt idx="302">
                  <c:v>-0.10299999999999999</c:v>
                </c:pt>
                <c:pt idx="303">
                  <c:v>-0.1019</c:v>
                </c:pt>
                <c:pt idx="304">
                  <c:v>-0.1009</c:v>
                </c:pt>
                <c:pt idx="305">
                  <c:v>-9.9839999999999998E-2</c:v>
                </c:pt>
                <c:pt idx="306">
                  <c:v>-9.8799999999999999E-2</c:v>
                </c:pt>
                <c:pt idx="307">
                  <c:v>-9.7750000000000004E-2</c:v>
                </c:pt>
                <c:pt idx="308">
                  <c:v>-9.6710000000000004E-2</c:v>
                </c:pt>
                <c:pt idx="309">
                  <c:v>-9.5659999999999995E-2</c:v>
                </c:pt>
                <c:pt idx="310">
                  <c:v>-9.461E-2</c:v>
                </c:pt>
                <c:pt idx="311">
                  <c:v>-9.357E-2</c:v>
                </c:pt>
                <c:pt idx="312">
                  <c:v>-9.2520000000000005E-2</c:v>
                </c:pt>
                <c:pt idx="313">
                  <c:v>-9.1480000000000006E-2</c:v>
                </c:pt>
                <c:pt idx="314">
                  <c:v>-9.0429999999999996E-2</c:v>
                </c:pt>
                <c:pt idx="315">
                  <c:v>-8.9389999999999997E-2</c:v>
                </c:pt>
                <c:pt idx="316">
                  <c:v>-8.8340000000000002E-2</c:v>
                </c:pt>
                <c:pt idx="317">
                  <c:v>-8.7290000000000006E-2</c:v>
                </c:pt>
                <c:pt idx="318">
                  <c:v>-8.6249999999999993E-2</c:v>
                </c:pt>
                <c:pt idx="319">
                  <c:v>-8.5199999999999998E-2</c:v>
                </c:pt>
                <c:pt idx="320">
                  <c:v>-8.4150000000000003E-2</c:v>
                </c:pt>
                <c:pt idx="321">
                  <c:v>-8.3110000000000003E-2</c:v>
                </c:pt>
                <c:pt idx="322">
                  <c:v>-8.2059999999999994E-2</c:v>
                </c:pt>
                <c:pt idx="323">
                  <c:v>-8.1019999999999995E-2</c:v>
                </c:pt>
                <c:pt idx="324">
                  <c:v>-7.9969999999999999E-2</c:v>
                </c:pt>
                <c:pt idx="325">
                  <c:v>-7.8920000000000004E-2</c:v>
                </c:pt>
                <c:pt idx="326">
                  <c:v>-7.7880000000000005E-2</c:v>
                </c:pt>
                <c:pt idx="327">
                  <c:v>-7.6829999999999996E-2</c:v>
                </c:pt>
                <c:pt idx="328">
                  <c:v>-7.578E-2</c:v>
                </c:pt>
                <c:pt idx="329">
                  <c:v>-7.4740000000000001E-2</c:v>
                </c:pt>
                <c:pt idx="330">
                  <c:v>-7.3690000000000005E-2</c:v>
                </c:pt>
                <c:pt idx="331">
                  <c:v>-7.2639999999999996E-2</c:v>
                </c:pt>
                <c:pt idx="332">
                  <c:v>-7.1599999999999997E-2</c:v>
                </c:pt>
                <c:pt idx="333">
                  <c:v>-7.0550000000000002E-2</c:v>
                </c:pt>
                <c:pt idx="334">
                  <c:v>-6.9500000000000006E-2</c:v>
                </c:pt>
                <c:pt idx="335">
                  <c:v>-6.8449999999999997E-2</c:v>
                </c:pt>
                <c:pt idx="336">
                  <c:v>-6.7409999999999998E-2</c:v>
                </c:pt>
                <c:pt idx="337">
                  <c:v>-6.6360000000000002E-2</c:v>
                </c:pt>
                <c:pt idx="338">
                  <c:v>-6.5310000000000007E-2</c:v>
                </c:pt>
                <c:pt idx="339">
                  <c:v>-6.4269999999999994E-2</c:v>
                </c:pt>
                <c:pt idx="340">
                  <c:v>-6.3219999999999998E-2</c:v>
                </c:pt>
                <c:pt idx="341">
                  <c:v>-6.2170000000000003E-2</c:v>
                </c:pt>
                <c:pt idx="342">
                  <c:v>-6.1129999999999997E-2</c:v>
                </c:pt>
                <c:pt idx="343">
                  <c:v>-6.0080000000000001E-2</c:v>
                </c:pt>
                <c:pt idx="344">
                  <c:v>-5.9029999999999999E-2</c:v>
                </c:pt>
                <c:pt idx="345">
                  <c:v>-5.7979999999999997E-2</c:v>
                </c:pt>
                <c:pt idx="346">
                  <c:v>-5.6939999999999998E-2</c:v>
                </c:pt>
                <c:pt idx="347">
                  <c:v>-5.5890000000000002E-2</c:v>
                </c:pt>
                <c:pt idx="348">
                  <c:v>-5.484E-2</c:v>
                </c:pt>
                <c:pt idx="349">
                  <c:v>-5.3789999999999998E-2</c:v>
                </c:pt>
                <c:pt idx="350">
                  <c:v>-5.2749999999999998E-2</c:v>
                </c:pt>
                <c:pt idx="351">
                  <c:v>-5.1700000000000003E-2</c:v>
                </c:pt>
                <c:pt idx="352">
                  <c:v>-5.0650000000000001E-2</c:v>
                </c:pt>
                <c:pt idx="353">
                  <c:v>-4.9599999999999998E-2</c:v>
                </c:pt>
                <c:pt idx="354">
                  <c:v>-4.8559999999999999E-2</c:v>
                </c:pt>
                <c:pt idx="355">
                  <c:v>-4.7509999999999997E-2</c:v>
                </c:pt>
                <c:pt idx="356">
                  <c:v>-4.6460000000000001E-2</c:v>
                </c:pt>
                <c:pt idx="357">
                  <c:v>-4.5409999999999999E-2</c:v>
                </c:pt>
                <c:pt idx="358">
                  <c:v>-4.4359999999999997E-2</c:v>
                </c:pt>
                <c:pt idx="359">
                  <c:v>-4.3319999999999997E-2</c:v>
                </c:pt>
                <c:pt idx="360">
                  <c:v>-4.2270000000000002E-2</c:v>
                </c:pt>
                <c:pt idx="361">
                  <c:v>-4.122E-2</c:v>
                </c:pt>
                <c:pt idx="362">
                  <c:v>-4.0169999999999997E-2</c:v>
                </c:pt>
                <c:pt idx="363">
                  <c:v>-3.9120000000000002E-2</c:v>
                </c:pt>
                <c:pt idx="364">
                  <c:v>-3.8080000000000003E-2</c:v>
                </c:pt>
                <c:pt idx="365">
                  <c:v>-3.703E-2</c:v>
                </c:pt>
                <c:pt idx="366">
                  <c:v>-3.5979999999999998E-2</c:v>
                </c:pt>
                <c:pt idx="367">
                  <c:v>-3.4930000000000003E-2</c:v>
                </c:pt>
                <c:pt idx="368">
                  <c:v>-3.388E-2</c:v>
                </c:pt>
                <c:pt idx="369">
                  <c:v>-3.2840000000000001E-2</c:v>
                </c:pt>
                <c:pt idx="370">
                  <c:v>-3.1789999999999999E-2</c:v>
                </c:pt>
                <c:pt idx="371">
                  <c:v>-3.074E-2</c:v>
                </c:pt>
                <c:pt idx="372">
                  <c:v>-2.9690000000000001E-2</c:v>
                </c:pt>
                <c:pt idx="373">
                  <c:v>-2.8639999999999999E-2</c:v>
                </c:pt>
                <c:pt idx="374">
                  <c:v>-2.76E-2</c:v>
                </c:pt>
                <c:pt idx="375">
                  <c:v>-2.6550000000000001E-2</c:v>
                </c:pt>
                <c:pt idx="376">
                  <c:v>-2.5499999999999998E-2</c:v>
                </c:pt>
                <c:pt idx="377">
                  <c:v>-2.445E-2</c:v>
                </c:pt>
                <c:pt idx="378">
                  <c:v>-2.3400000000000001E-2</c:v>
                </c:pt>
                <c:pt idx="379">
                  <c:v>-2.2349999999999998E-2</c:v>
                </c:pt>
                <c:pt idx="380">
                  <c:v>-2.1309999999999999E-2</c:v>
                </c:pt>
                <c:pt idx="381">
                  <c:v>-2.026E-2</c:v>
                </c:pt>
                <c:pt idx="382">
                  <c:v>-1.9210000000000001E-2</c:v>
                </c:pt>
                <c:pt idx="383">
                  <c:v>-1.8159999999999999E-2</c:v>
                </c:pt>
                <c:pt idx="384">
                  <c:v>-1.711E-2</c:v>
                </c:pt>
                <c:pt idx="385">
                  <c:v>-1.6070000000000001E-2</c:v>
                </c:pt>
                <c:pt idx="386">
                  <c:v>-1.502E-2</c:v>
                </c:pt>
                <c:pt idx="387">
                  <c:v>-1.397E-2</c:v>
                </c:pt>
                <c:pt idx="388">
                  <c:v>-1.2919999999999999E-2</c:v>
                </c:pt>
                <c:pt idx="389">
                  <c:v>-1.187E-2</c:v>
                </c:pt>
                <c:pt idx="390">
                  <c:v>-1.082E-2</c:v>
                </c:pt>
                <c:pt idx="391">
                  <c:v>-9.7750000000000007E-3</c:v>
                </c:pt>
                <c:pt idx="392">
                  <c:v>-8.7259999999999994E-3</c:v>
                </c:pt>
                <c:pt idx="393">
                  <c:v>-7.6779999999999999E-3</c:v>
                </c:pt>
                <c:pt idx="394">
                  <c:v>-6.6299999999999996E-3</c:v>
                </c:pt>
                <c:pt idx="395">
                  <c:v>-5.581E-3</c:v>
                </c:pt>
                <c:pt idx="396">
                  <c:v>-4.5329999999999997E-3</c:v>
                </c:pt>
                <c:pt idx="397">
                  <c:v>-3.4840000000000001E-3</c:v>
                </c:pt>
                <c:pt idx="398">
                  <c:v>-2.4359999999999998E-3</c:v>
                </c:pt>
                <c:pt idx="399">
                  <c:v>-1.3879999999999999E-3</c:v>
                </c:pt>
                <c:pt idx="400">
                  <c:v>-3.391E-4</c:v>
                </c:pt>
                <c:pt idx="401">
                  <c:v>7.0929999999999995E-4</c:v>
                </c:pt>
                <c:pt idx="402">
                  <c:v>1.758E-3</c:v>
                </c:pt>
                <c:pt idx="403">
                  <c:v>2.8059999999999999E-3</c:v>
                </c:pt>
                <c:pt idx="404">
                  <c:v>3.8549999999999999E-3</c:v>
                </c:pt>
                <c:pt idx="405">
                  <c:v>4.9030000000000002E-3</c:v>
                </c:pt>
                <c:pt idx="406">
                  <c:v>5.9509999999999997E-3</c:v>
                </c:pt>
                <c:pt idx="407">
                  <c:v>7.0000000000000001E-3</c:v>
                </c:pt>
                <c:pt idx="408">
                  <c:v>8.0479999999999996E-3</c:v>
                </c:pt>
                <c:pt idx="409">
                  <c:v>9.0969999999999992E-3</c:v>
                </c:pt>
                <c:pt idx="410">
                  <c:v>1.0149999999999999E-2</c:v>
                </c:pt>
                <c:pt idx="411">
                  <c:v>1.119E-2</c:v>
                </c:pt>
                <c:pt idx="412">
                  <c:v>1.2239999999999999E-2</c:v>
                </c:pt>
                <c:pt idx="413">
                  <c:v>1.329E-2</c:v>
                </c:pt>
                <c:pt idx="414">
                  <c:v>1.434E-2</c:v>
                </c:pt>
                <c:pt idx="415">
                  <c:v>1.5389999999999999E-2</c:v>
                </c:pt>
                <c:pt idx="416">
                  <c:v>1.644E-2</c:v>
                </c:pt>
                <c:pt idx="417">
                  <c:v>1.7479999999999999E-2</c:v>
                </c:pt>
                <c:pt idx="418">
                  <c:v>1.8530000000000001E-2</c:v>
                </c:pt>
                <c:pt idx="419">
                  <c:v>1.958E-2</c:v>
                </c:pt>
                <c:pt idx="420">
                  <c:v>2.0629999999999999E-2</c:v>
                </c:pt>
                <c:pt idx="421">
                  <c:v>2.1680000000000001E-2</c:v>
                </c:pt>
                <c:pt idx="422">
                  <c:v>2.273E-2</c:v>
                </c:pt>
                <c:pt idx="423">
                  <c:v>2.3769999999999999E-2</c:v>
                </c:pt>
                <c:pt idx="424">
                  <c:v>2.4819999999999998E-2</c:v>
                </c:pt>
                <c:pt idx="425">
                  <c:v>2.5870000000000001E-2</c:v>
                </c:pt>
                <c:pt idx="426">
                  <c:v>2.6919999999999999E-2</c:v>
                </c:pt>
                <c:pt idx="427">
                  <c:v>2.7969999999999998E-2</c:v>
                </c:pt>
                <c:pt idx="428">
                  <c:v>2.9010000000000001E-2</c:v>
                </c:pt>
                <c:pt idx="429">
                  <c:v>3.006E-2</c:v>
                </c:pt>
                <c:pt idx="430">
                  <c:v>3.1109999999999999E-2</c:v>
                </c:pt>
                <c:pt idx="431">
                  <c:v>3.2160000000000001E-2</c:v>
                </c:pt>
                <c:pt idx="432">
                  <c:v>3.3210000000000003E-2</c:v>
                </c:pt>
                <c:pt idx="433">
                  <c:v>3.4250000000000003E-2</c:v>
                </c:pt>
                <c:pt idx="434">
                  <c:v>3.5299999999999998E-2</c:v>
                </c:pt>
                <c:pt idx="435">
                  <c:v>3.635E-2</c:v>
                </c:pt>
                <c:pt idx="436">
                  <c:v>3.7400000000000003E-2</c:v>
                </c:pt>
                <c:pt idx="437">
                  <c:v>3.8449999999999998E-2</c:v>
                </c:pt>
                <c:pt idx="438">
                  <c:v>3.9489999999999997E-2</c:v>
                </c:pt>
                <c:pt idx="439">
                  <c:v>4.054E-2</c:v>
                </c:pt>
                <c:pt idx="440">
                  <c:v>4.1590000000000002E-2</c:v>
                </c:pt>
                <c:pt idx="441">
                  <c:v>4.2639999999999997E-2</c:v>
                </c:pt>
                <c:pt idx="442">
                  <c:v>4.369E-2</c:v>
                </c:pt>
                <c:pt idx="443">
                  <c:v>4.4729999999999999E-2</c:v>
                </c:pt>
                <c:pt idx="444">
                  <c:v>4.5780000000000001E-2</c:v>
                </c:pt>
                <c:pt idx="445">
                  <c:v>4.6829999999999997E-2</c:v>
                </c:pt>
                <c:pt idx="446">
                  <c:v>4.7879999999999999E-2</c:v>
                </c:pt>
                <c:pt idx="447">
                  <c:v>4.8919999999999998E-2</c:v>
                </c:pt>
                <c:pt idx="448">
                  <c:v>4.9970000000000001E-2</c:v>
                </c:pt>
                <c:pt idx="449">
                  <c:v>5.1020000000000003E-2</c:v>
                </c:pt>
                <c:pt idx="450">
                  <c:v>5.2069999999999998E-2</c:v>
                </c:pt>
                <c:pt idx="451">
                  <c:v>5.3120000000000001E-2</c:v>
                </c:pt>
                <c:pt idx="452">
                  <c:v>5.416E-2</c:v>
                </c:pt>
                <c:pt idx="453">
                  <c:v>5.5210000000000002E-2</c:v>
                </c:pt>
                <c:pt idx="454">
                  <c:v>5.6259999999999998E-2</c:v>
                </c:pt>
                <c:pt idx="455">
                  <c:v>5.731E-2</c:v>
                </c:pt>
                <c:pt idx="456">
                  <c:v>5.8349999999999999E-2</c:v>
                </c:pt>
                <c:pt idx="457">
                  <c:v>5.9400000000000001E-2</c:v>
                </c:pt>
                <c:pt idx="458">
                  <c:v>6.0449999999999997E-2</c:v>
                </c:pt>
                <c:pt idx="459">
                  <c:v>6.1490000000000003E-2</c:v>
                </c:pt>
                <c:pt idx="460">
                  <c:v>6.2539999999999998E-2</c:v>
                </c:pt>
                <c:pt idx="461">
                  <c:v>6.3589999999999994E-2</c:v>
                </c:pt>
                <c:pt idx="462">
                  <c:v>6.4640000000000003E-2</c:v>
                </c:pt>
                <c:pt idx="463">
                  <c:v>6.5680000000000002E-2</c:v>
                </c:pt>
                <c:pt idx="464">
                  <c:v>6.6729999999999998E-2</c:v>
                </c:pt>
                <c:pt idx="465">
                  <c:v>6.7780000000000007E-2</c:v>
                </c:pt>
                <c:pt idx="466">
                  <c:v>6.8820000000000006E-2</c:v>
                </c:pt>
                <c:pt idx="467">
                  <c:v>6.9870000000000002E-2</c:v>
                </c:pt>
                <c:pt idx="468">
                  <c:v>7.0919999999999997E-2</c:v>
                </c:pt>
                <c:pt idx="469">
                  <c:v>7.1959999999999996E-2</c:v>
                </c:pt>
                <c:pt idx="470">
                  <c:v>7.3010000000000005E-2</c:v>
                </c:pt>
                <c:pt idx="471">
                  <c:v>7.4060000000000001E-2</c:v>
                </c:pt>
                <c:pt idx="472">
                  <c:v>7.51E-2</c:v>
                </c:pt>
                <c:pt idx="473">
                  <c:v>7.6149999999999995E-2</c:v>
                </c:pt>
                <c:pt idx="474">
                  <c:v>7.7200000000000005E-2</c:v>
                </c:pt>
                <c:pt idx="475">
                  <c:v>7.8240000000000004E-2</c:v>
                </c:pt>
                <c:pt idx="476">
                  <c:v>7.9289999999999999E-2</c:v>
                </c:pt>
                <c:pt idx="477">
                  <c:v>8.0339999999999995E-2</c:v>
                </c:pt>
                <c:pt idx="478">
                  <c:v>8.1379999999999994E-2</c:v>
                </c:pt>
                <c:pt idx="479">
                  <c:v>8.2430000000000003E-2</c:v>
                </c:pt>
                <c:pt idx="480">
                  <c:v>8.3479999999999999E-2</c:v>
                </c:pt>
                <c:pt idx="481">
                  <c:v>8.4519999999999998E-2</c:v>
                </c:pt>
                <c:pt idx="482">
                  <c:v>8.5569999999999993E-2</c:v>
                </c:pt>
                <c:pt idx="483">
                  <c:v>8.6620000000000003E-2</c:v>
                </c:pt>
                <c:pt idx="484">
                  <c:v>8.7660000000000002E-2</c:v>
                </c:pt>
                <c:pt idx="485">
                  <c:v>8.8709999999999997E-2</c:v>
                </c:pt>
                <c:pt idx="486">
                  <c:v>8.9749999999999996E-2</c:v>
                </c:pt>
                <c:pt idx="487">
                  <c:v>9.0800000000000006E-2</c:v>
                </c:pt>
                <c:pt idx="488">
                  <c:v>9.1850000000000001E-2</c:v>
                </c:pt>
                <c:pt idx="489">
                  <c:v>9.289E-2</c:v>
                </c:pt>
                <c:pt idx="490">
                  <c:v>9.3939999999999996E-2</c:v>
                </c:pt>
                <c:pt idx="491">
                  <c:v>9.4979999999999995E-2</c:v>
                </c:pt>
                <c:pt idx="492">
                  <c:v>9.6030000000000004E-2</c:v>
                </c:pt>
                <c:pt idx="493">
                  <c:v>9.7070000000000004E-2</c:v>
                </c:pt>
                <c:pt idx="494">
                  <c:v>9.8119999999999999E-2</c:v>
                </c:pt>
                <c:pt idx="495">
                  <c:v>9.9159999999999998E-2</c:v>
                </c:pt>
                <c:pt idx="496">
                  <c:v>0.1002</c:v>
                </c:pt>
                <c:pt idx="497">
                  <c:v>0.1013</c:v>
                </c:pt>
                <c:pt idx="498">
                  <c:v>0.1023</c:v>
                </c:pt>
                <c:pt idx="499">
                  <c:v>0.1033</c:v>
                </c:pt>
                <c:pt idx="500">
                  <c:v>0.10440000000000001</c:v>
                </c:pt>
                <c:pt idx="501">
                  <c:v>0.10539999999999999</c:v>
                </c:pt>
                <c:pt idx="502">
                  <c:v>0.1065</c:v>
                </c:pt>
                <c:pt idx="503">
                  <c:v>0.1075</c:v>
                </c:pt>
                <c:pt idx="504">
                  <c:v>0.1086</c:v>
                </c:pt>
                <c:pt idx="505">
                  <c:v>0.1096</c:v>
                </c:pt>
                <c:pt idx="506">
                  <c:v>0.11070000000000001</c:v>
                </c:pt>
                <c:pt idx="507">
                  <c:v>0.11169999999999999</c:v>
                </c:pt>
                <c:pt idx="508">
                  <c:v>0.11269999999999999</c:v>
                </c:pt>
                <c:pt idx="509">
                  <c:v>0.1138</c:v>
                </c:pt>
                <c:pt idx="510">
                  <c:v>0.1148</c:v>
                </c:pt>
                <c:pt idx="511">
                  <c:v>0.1159</c:v>
                </c:pt>
                <c:pt idx="512">
                  <c:v>0.1169</c:v>
                </c:pt>
                <c:pt idx="513">
                  <c:v>0.11799999999999999</c:v>
                </c:pt>
                <c:pt idx="514">
                  <c:v>0.11899999999999999</c:v>
                </c:pt>
                <c:pt idx="515">
                  <c:v>0.1201</c:v>
                </c:pt>
                <c:pt idx="516">
                  <c:v>0.1211</c:v>
                </c:pt>
                <c:pt idx="517">
                  <c:v>0.1221</c:v>
                </c:pt>
                <c:pt idx="518">
                  <c:v>0.1232</c:v>
                </c:pt>
                <c:pt idx="519">
                  <c:v>0.1242</c:v>
                </c:pt>
                <c:pt idx="520">
                  <c:v>0.12529999999999999</c:v>
                </c:pt>
                <c:pt idx="521">
                  <c:v>0.1263</c:v>
                </c:pt>
                <c:pt idx="522">
                  <c:v>0.12740000000000001</c:v>
                </c:pt>
                <c:pt idx="523">
                  <c:v>0.12839999999999999</c:v>
                </c:pt>
                <c:pt idx="524">
                  <c:v>0.1295</c:v>
                </c:pt>
                <c:pt idx="525">
                  <c:v>0.1305</c:v>
                </c:pt>
                <c:pt idx="526">
                  <c:v>0.13150000000000001</c:v>
                </c:pt>
                <c:pt idx="527">
                  <c:v>0.1326</c:v>
                </c:pt>
                <c:pt idx="528">
                  <c:v>0.1336</c:v>
                </c:pt>
                <c:pt idx="529">
                  <c:v>0.13469999999999999</c:v>
                </c:pt>
                <c:pt idx="530">
                  <c:v>0.13569999999999999</c:v>
                </c:pt>
                <c:pt idx="531">
                  <c:v>0.1368</c:v>
                </c:pt>
                <c:pt idx="532">
                  <c:v>0.13780000000000001</c:v>
                </c:pt>
                <c:pt idx="533">
                  <c:v>0.13880000000000001</c:v>
                </c:pt>
                <c:pt idx="534">
                  <c:v>0.1399</c:v>
                </c:pt>
                <c:pt idx="535">
                  <c:v>0.1409</c:v>
                </c:pt>
                <c:pt idx="536">
                  <c:v>0.14199999999999999</c:v>
                </c:pt>
                <c:pt idx="537">
                  <c:v>0.14299999999999999</c:v>
                </c:pt>
                <c:pt idx="538">
                  <c:v>0.14410000000000001</c:v>
                </c:pt>
                <c:pt idx="539">
                  <c:v>0.14510000000000001</c:v>
                </c:pt>
                <c:pt idx="540">
                  <c:v>0.14610000000000001</c:v>
                </c:pt>
                <c:pt idx="541">
                  <c:v>0.1472</c:v>
                </c:pt>
                <c:pt idx="542">
                  <c:v>0.1482</c:v>
                </c:pt>
                <c:pt idx="543">
                  <c:v>0.14929999999999999</c:v>
                </c:pt>
                <c:pt idx="544">
                  <c:v>0.15029999999999999</c:v>
                </c:pt>
                <c:pt idx="545">
                  <c:v>0.15140000000000001</c:v>
                </c:pt>
                <c:pt idx="546">
                  <c:v>0.15240000000000001</c:v>
                </c:pt>
                <c:pt idx="547">
                  <c:v>0.15340000000000001</c:v>
                </c:pt>
                <c:pt idx="548">
                  <c:v>0.1545</c:v>
                </c:pt>
                <c:pt idx="549">
                  <c:v>0.1555</c:v>
                </c:pt>
                <c:pt idx="550">
                  <c:v>0.15659999999999999</c:v>
                </c:pt>
                <c:pt idx="551">
                  <c:v>0.15759999999999999</c:v>
                </c:pt>
                <c:pt idx="552">
                  <c:v>0.15859999999999999</c:v>
                </c:pt>
                <c:pt idx="553">
                  <c:v>0.15970000000000001</c:v>
                </c:pt>
                <c:pt idx="554">
                  <c:v>0.16070000000000001</c:v>
                </c:pt>
                <c:pt idx="555">
                  <c:v>0.1618</c:v>
                </c:pt>
                <c:pt idx="556">
                  <c:v>0.1628</c:v>
                </c:pt>
                <c:pt idx="557">
                  <c:v>0.16389999999999999</c:v>
                </c:pt>
                <c:pt idx="558">
                  <c:v>0.16489999999999999</c:v>
                </c:pt>
                <c:pt idx="559">
                  <c:v>0.16589999999999999</c:v>
                </c:pt>
                <c:pt idx="560">
                  <c:v>0.16700000000000001</c:v>
                </c:pt>
                <c:pt idx="561">
                  <c:v>0.16800000000000001</c:v>
                </c:pt>
                <c:pt idx="562">
                  <c:v>0.1691</c:v>
                </c:pt>
                <c:pt idx="563">
                  <c:v>0.1701</c:v>
                </c:pt>
                <c:pt idx="564">
                  <c:v>0.17119999999999999</c:v>
                </c:pt>
                <c:pt idx="565">
                  <c:v>0.17219999999999999</c:v>
                </c:pt>
                <c:pt idx="566">
                  <c:v>0.17319999999999999</c:v>
                </c:pt>
                <c:pt idx="567">
                  <c:v>0.17430000000000001</c:v>
                </c:pt>
                <c:pt idx="568">
                  <c:v>0.17530000000000001</c:v>
                </c:pt>
                <c:pt idx="569">
                  <c:v>0.1764</c:v>
                </c:pt>
                <c:pt idx="570">
                  <c:v>0.1774</c:v>
                </c:pt>
                <c:pt idx="571">
                  <c:v>0.17849999999999999</c:v>
                </c:pt>
                <c:pt idx="572">
                  <c:v>0.17949999999999999</c:v>
                </c:pt>
                <c:pt idx="573">
                  <c:v>0.18049999999999999</c:v>
                </c:pt>
                <c:pt idx="574">
                  <c:v>0.18160000000000001</c:v>
                </c:pt>
                <c:pt idx="575">
                  <c:v>0.18260000000000001</c:v>
                </c:pt>
                <c:pt idx="576">
                  <c:v>0.1837</c:v>
                </c:pt>
                <c:pt idx="577">
                  <c:v>0.1847</c:v>
                </c:pt>
                <c:pt idx="578">
                  <c:v>0.18579999999999999</c:v>
                </c:pt>
                <c:pt idx="579">
                  <c:v>0.18679999999999999</c:v>
                </c:pt>
                <c:pt idx="580">
                  <c:v>0.18779999999999999</c:v>
                </c:pt>
                <c:pt idx="581">
                  <c:v>0.18890000000000001</c:v>
                </c:pt>
                <c:pt idx="582">
                  <c:v>0.18990000000000001</c:v>
                </c:pt>
                <c:pt idx="583">
                  <c:v>0.191</c:v>
                </c:pt>
                <c:pt idx="584">
                  <c:v>0.192</c:v>
                </c:pt>
                <c:pt idx="585">
                  <c:v>0.19309999999999999</c:v>
                </c:pt>
                <c:pt idx="586">
                  <c:v>0.19409999999999999</c:v>
                </c:pt>
                <c:pt idx="587">
                  <c:v>0.1951</c:v>
                </c:pt>
                <c:pt idx="588">
                  <c:v>0.19620000000000001</c:v>
                </c:pt>
                <c:pt idx="589">
                  <c:v>0.19719999999999999</c:v>
                </c:pt>
                <c:pt idx="590">
                  <c:v>0.1983</c:v>
                </c:pt>
                <c:pt idx="591">
                  <c:v>0.1993</c:v>
                </c:pt>
                <c:pt idx="592">
                  <c:v>0.20030000000000001</c:v>
                </c:pt>
                <c:pt idx="593">
                  <c:v>0.2014</c:v>
                </c:pt>
                <c:pt idx="594">
                  <c:v>0.2024</c:v>
                </c:pt>
                <c:pt idx="595">
                  <c:v>0.20349999999999999</c:v>
                </c:pt>
                <c:pt idx="596">
                  <c:v>0.20449999999999999</c:v>
                </c:pt>
                <c:pt idx="597">
                  <c:v>0.2056</c:v>
                </c:pt>
                <c:pt idx="598">
                  <c:v>0.20660000000000001</c:v>
                </c:pt>
                <c:pt idx="599">
                  <c:v>0.20760000000000001</c:v>
                </c:pt>
                <c:pt idx="600">
                  <c:v>0.2087</c:v>
                </c:pt>
                <c:pt idx="601">
                  <c:v>0.2097</c:v>
                </c:pt>
                <c:pt idx="602">
                  <c:v>0.21079999999999999</c:v>
                </c:pt>
                <c:pt idx="603">
                  <c:v>0.21179999999999999</c:v>
                </c:pt>
                <c:pt idx="604">
                  <c:v>0.21290000000000001</c:v>
                </c:pt>
                <c:pt idx="605">
                  <c:v>0.21390000000000001</c:v>
                </c:pt>
                <c:pt idx="606">
                  <c:v>0.21490000000000001</c:v>
                </c:pt>
                <c:pt idx="607">
                  <c:v>0.216</c:v>
                </c:pt>
                <c:pt idx="608">
                  <c:v>0.217</c:v>
                </c:pt>
                <c:pt idx="609">
                  <c:v>0.21809999999999999</c:v>
                </c:pt>
                <c:pt idx="610">
                  <c:v>0.21909999999999999</c:v>
                </c:pt>
                <c:pt idx="611">
                  <c:v>0.22020000000000001</c:v>
                </c:pt>
                <c:pt idx="612">
                  <c:v>0.22120000000000001</c:v>
                </c:pt>
                <c:pt idx="613">
                  <c:v>0.22220000000000001</c:v>
                </c:pt>
                <c:pt idx="614">
                  <c:v>0.2233</c:v>
                </c:pt>
                <c:pt idx="615">
                  <c:v>0.2243</c:v>
                </c:pt>
                <c:pt idx="616">
                  <c:v>0.22539999999999999</c:v>
                </c:pt>
                <c:pt idx="617">
                  <c:v>0.22639999999999999</c:v>
                </c:pt>
                <c:pt idx="618">
                  <c:v>0.22750000000000001</c:v>
                </c:pt>
                <c:pt idx="619">
                  <c:v>0.22850000000000001</c:v>
                </c:pt>
                <c:pt idx="620">
                  <c:v>0.22950000000000001</c:v>
                </c:pt>
                <c:pt idx="621">
                  <c:v>0.2306</c:v>
                </c:pt>
                <c:pt idx="622">
                  <c:v>0.2316</c:v>
                </c:pt>
                <c:pt idx="623">
                  <c:v>0.23269999999999999</c:v>
                </c:pt>
                <c:pt idx="624">
                  <c:v>0.23369999999999999</c:v>
                </c:pt>
                <c:pt idx="625">
                  <c:v>0.23480000000000001</c:v>
                </c:pt>
                <c:pt idx="626">
                  <c:v>0.23580000000000001</c:v>
                </c:pt>
                <c:pt idx="627">
                  <c:v>0.23680000000000001</c:v>
                </c:pt>
                <c:pt idx="628">
                  <c:v>0.2379</c:v>
                </c:pt>
                <c:pt idx="629">
                  <c:v>0.2389</c:v>
                </c:pt>
                <c:pt idx="630">
                  <c:v>0.24</c:v>
                </c:pt>
                <c:pt idx="631">
                  <c:v>0.24099999999999999</c:v>
                </c:pt>
                <c:pt idx="632">
                  <c:v>0.24210000000000001</c:v>
                </c:pt>
                <c:pt idx="633">
                  <c:v>0.24310000000000001</c:v>
                </c:pt>
                <c:pt idx="634">
                  <c:v>0.24410000000000001</c:v>
                </c:pt>
                <c:pt idx="635">
                  <c:v>0.2452</c:v>
                </c:pt>
                <c:pt idx="636">
                  <c:v>0.2462</c:v>
                </c:pt>
                <c:pt idx="637">
                  <c:v>0.24729999999999999</c:v>
                </c:pt>
                <c:pt idx="638">
                  <c:v>0.24829999999999999</c:v>
                </c:pt>
                <c:pt idx="639">
                  <c:v>0.24929999999999999</c:v>
                </c:pt>
                <c:pt idx="640">
                  <c:v>0.25040000000000001</c:v>
                </c:pt>
                <c:pt idx="641">
                  <c:v>0.25140000000000001</c:v>
                </c:pt>
                <c:pt idx="642">
                  <c:v>0.2525</c:v>
                </c:pt>
                <c:pt idx="643">
                  <c:v>0.2535</c:v>
                </c:pt>
                <c:pt idx="644">
                  <c:v>0.25459999999999999</c:v>
                </c:pt>
                <c:pt idx="645">
                  <c:v>0.25559999999999999</c:v>
                </c:pt>
                <c:pt idx="646">
                  <c:v>0.25659999999999999</c:v>
                </c:pt>
                <c:pt idx="647">
                  <c:v>0.25769999999999998</c:v>
                </c:pt>
                <c:pt idx="648">
                  <c:v>0.25869999999999999</c:v>
                </c:pt>
                <c:pt idx="649">
                  <c:v>0.25979999999999998</c:v>
                </c:pt>
                <c:pt idx="650">
                  <c:v>0.26079999999999998</c:v>
                </c:pt>
                <c:pt idx="651">
                  <c:v>0.26190000000000002</c:v>
                </c:pt>
                <c:pt idx="652">
                  <c:v>0.26290000000000002</c:v>
                </c:pt>
                <c:pt idx="653">
                  <c:v>0.26390000000000002</c:v>
                </c:pt>
                <c:pt idx="654">
                  <c:v>0.26500000000000001</c:v>
                </c:pt>
                <c:pt idx="655">
                  <c:v>0.26600000000000001</c:v>
                </c:pt>
                <c:pt idx="656">
                  <c:v>0.2671</c:v>
                </c:pt>
                <c:pt idx="657">
                  <c:v>0.2681</c:v>
                </c:pt>
                <c:pt idx="658">
                  <c:v>0.26919999999999999</c:v>
                </c:pt>
                <c:pt idx="659">
                  <c:v>0.2702</c:v>
                </c:pt>
                <c:pt idx="660">
                  <c:v>0.2712</c:v>
                </c:pt>
                <c:pt idx="661">
                  <c:v>0.27229999999999999</c:v>
                </c:pt>
                <c:pt idx="662">
                  <c:v>0.27329999999999999</c:v>
                </c:pt>
                <c:pt idx="663">
                  <c:v>0.27439999999999998</c:v>
                </c:pt>
                <c:pt idx="664">
                  <c:v>0.27539999999999998</c:v>
                </c:pt>
                <c:pt idx="665">
                  <c:v>0.27650000000000002</c:v>
                </c:pt>
                <c:pt idx="666">
                  <c:v>0.27750000000000002</c:v>
                </c:pt>
                <c:pt idx="667">
                  <c:v>0.27850000000000003</c:v>
                </c:pt>
                <c:pt idx="668">
                  <c:v>0.27960000000000002</c:v>
                </c:pt>
                <c:pt idx="669">
                  <c:v>0.28060000000000002</c:v>
                </c:pt>
                <c:pt idx="670">
                  <c:v>0.28170000000000001</c:v>
                </c:pt>
                <c:pt idx="671">
                  <c:v>0.28270000000000001</c:v>
                </c:pt>
                <c:pt idx="672">
                  <c:v>0.2838</c:v>
                </c:pt>
                <c:pt idx="673">
                  <c:v>0.2848</c:v>
                </c:pt>
                <c:pt idx="674">
                  <c:v>0.2858</c:v>
                </c:pt>
                <c:pt idx="675">
                  <c:v>0.28689999999999999</c:v>
                </c:pt>
                <c:pt idx="676">
                  <c:v>0.28789999999999999</c:v>
                </c:pt>
                <c:pt idx="677">
                  <c:v>0.28899999999999998</c:v>
                </c:pt>
                <c:pt idx="678">
                  <c:v>0.28999999999999998</c:v>
                </c:pt>
                <c:pt idx="679">
                  <c:v>0.29099999999999998</c:v>
                </c:pt>
                <c:pt idx="680">
                  <c:v>0.29210000000000003</c:v>
                </c:pt>
                <c:pt idx="681">
                  <c:v>0.29310000000000003</c:v>
                </c:pt>
                <c:pt idx="682">
                  <c:v>0.29420000000000002</c:v>
                </c:pt>
                <c:pt idx="683">
                  <c:v>0.29520000000000002</c:v>
                </c:pt>
                <c:pt idx="684">
                  <c:v>0.29630000000000001</c:v>
                </c:pt>
                <c:pt idx="685">
                  <c:v>0.29730000000000001</c:v>
                </c:pt>
                <c:pt idx="686">
                  <c:v>0.29830000000000001</c:v>
                </c:pt>
                <c:pt idx="687">
                  <c:v>0.2994</c:v>
                </c:pt>
                <c:pt idx="688">
                  <c:v>0.3004</c:v>
                </c:pt>
                <c:pt idx="689">
                  <c:v>0.30149999999999999</c:v>
                </c:pt>
                <c:pt idx="690">
                  <c:v>0.30249999999999999</c:v>
                </c:pt>
                <c:pt idx="691">
                  <c:v>0.30359999999999998</c:v>
                </c:pt>
                <c:pt idx="692">
                  <c:v>0.30459999999999998</c:v>
                </c:pt>
                <c:pt idx="693">
                  <c:v>0.30559999999999998</c:v>
                </c:pt>
                <c:pt idx="694">
                  <c:v>0.30669999999999997</c:v>
                </c:pt>
                <c:pt idx="695">
                  <c:v>0.30769999999999997</c:v>
                </c:pt>
                <c:pt idx="696">
                  <c:v>0.30880000000000002</c:v>
                </c:pt>
                <c:pt idx="697">
                  <c:v>0.30980000000000002</c:v>
                </c:pt>
                <c:pt idx="698">
                  <c:v>0.31090000000000001</c:v>
                </c:pt>
                <c:pt idx="699">
                  <c:v>0.31190000000000001</c:v>
                </c:pt>
                <c:pt idx="700">
                  <c:v>0.31290000000000001</c:v>
                </c:pt>
                <c:pt idx="701">
                  <c:v>0.314</c:v>
                </c:pt>
                <c:pt idx="702">
                  <c:v>0.315</c:v>
                </c:pt>
                <c:pt idx="703">
                  <c:v>0.31609999999999999</c:v>
                </c:pt>
                <c:pt idx="704">
                  <c:v>0.31709999999999999</c:v>
                </c:pt>
                <c:pt idx="705">
                  <c:v>0.31819999999999998</c:v>
                </c:pt>
                <c:pt idx="706">
                  <c:v>0.31919999999999998</c:v>
                </c:pt>
                <c:pt idx="707">
                  <c:v>0.32019999999999998</c:v>
                </c:pt>
                <c:pt idx="708">
                  <c:v>0.32129999999999997</c:v>
                </c:pt>
                <c:pt idx="709">
                  <c:v>0.32229999999999998</c:v>
                </c:pt>
                <c:pt idx="710">
                  <c:v>0.32340000000000002</c:v>
                </c:pt>
                <c:pt idx="711">
                  <c:v>0.32440000000000002</c:v>
                </c:pt>
                <c:pt idx="712">
                  <c:v>0.32550000000000001</c:v>
                </c:pt>
                <c:pt idx="713">
                  <c:v>0.32650000000000001</c:v>
                </c:pt>
                <c:pt idx="714">
                  <c:v>0.32750000000000001</c:v>
                </c:pt>
                <c:pt idx="715">
                  <c:v>0.3286</c:v>
                </c:pt>
                <c:pt idx="716">
                  <c:v>0.3296</c:v>
                </c:pt>
                <c:pt idx="717">
                  <c:v>0.33069999999999999</c:v>
                </c:pt>
                <c:pt idx="718">
                  <c:v>0.33169999999999999</c:v>
                </c:pt>
                <c:pt idx="719">
                  <c:v>0.3327</c:v>
                </c:pt>
                <c:pt idx="720">
                  <c:v>0.33379999999999999</c:v>
                </c:pt>
                <c:pt idx="721">
                  <c:v>0.33479999999999999</c:v>
                </c:pt>
                <c:pt idx="722">
                  <c:v>0.33589999999999998</c:v>
                </c:pt>
                <c:pt idx="723">
                  <c:v>0.33689999999999998</c:v>
                </c:pt>
                <c:pt idx="724">
                  <c:v>0.33800000000000002</c:v>
                </c:pt>
                <c:pt idx="725">
                  <c:v>0.33900000000000002</c:v>
                </c:pt>
                <c:pt idx="726">
                  <c:v>0.34</c:v>
                </c:pt>
                <c:pt idx="727">
                  <c:v>0.34110000000000001</c:v>
                </c:pt>
                <c:pt idx="728">
                  <c:v>0.34210000000000002</c:v>
                </c:pt>
                <c:pt idx="729">
                  <c:v>0.34320000000000001</c:v>
                </c:pt>
                <c:pt idx="730">
                  <c:v>0.34420000000000001</c:v>
                </c:pt>
                <c:pt idx="731">
                  <c:v>0.3453</c:v>
                </c:pt>
                <c:pt idx="732">
                  <c:v>0.3463</c:v>
                </c:pt>
                <c:pt idx="733">
                  <c:v>0.3473</c:v>
                </c:pt>
                <c:pt idx="734">
                  <c:v>0.34839999999999999</c:v>
                </c:pt>
                <c:pt idx="735">
                  <c:v>0.34939999999999999</c:v>
                </c:pt>
                <c:pt idx="736">
                  <c:v>0.35049999999999998</c:v>
                </c:pt>
                <c:pt idx="737">
                  <c:v>0.35149999999999998</c:v>
                </c:pt>
                <c:pt idx="738">
                  <c:v>0.35260000000000002</c:v>
                </c:pt>
                <c:pt idx="739">
                  <c:v>0.35360000000000003</c:v>
                </c:pt>
                <c:pt idx="740">
                  <c:v>0.35460000000000003</c:v>
                </c:pt>
                <c:pt idx="741">
                  <c:v>0.35570000000000002</c:v>
                </c:pt>
                <c:pt idx="742">
                  <c:v>0.35670000000000002</c:v>
                </c:pt>
                <c:pt idx="743">
                  <c:v>0.35780000000000001</c:v>
                </c:pt>
                <c:pt idx="744">
                  <c:v>0.35880000000000001</c:v>
                </c:pt>
                <c:pt idx="745">
                  <c:v>0.3599</c:v>
                </c:pt>
                <c:pt idx="746">
                  <c:v>0.3609</c:v>
                </c:pt>
                <c:pt idx="747">
                  <c:v>0.3619</c:v>
                </c:pt>
                <c:pt idx="748">
                  <c:v>0.36299999999999999</c:v>
                </c:pt>
                <c:pt idx="749">
                  <c:v>0.36399999999999999</c:v>
                </c:pt>
                <c:pt idx="750">
                  <c:v>0.36509999999999998</c:v>
                </c:pt>
                <c:pt idx="751">
                  <c:v>0.36609999999999998</c:v>
                </c:pt>
                <c:pt idx="752">
                  <c:v>0.36720000000000003</c:v>
                </c:pt>
                <c:pt idx="753">
                  <c:v>0.36820000000000003</c:v>
                </c:pt>
                <c:pt idx="754">
                  <c:v>0.36919999999999997</c:v>
                </c:pt>
                <c:pt idx="755">
                  <c:v>0.37030000000000002</c:v>
                </c:pt>
                <c:pt idx="756">
                  <c:v>0.37130000000000002</c:v>
                </c:pt>
                <c:pt idx="757">
                  <c:v>0.37240000000000001</c:v>
                </c:pt>
                <c:pt idx="758">
                  <c:v>0.37340000000000001</c:v>
                </c:pt>
                <c:pt idx="759">
                  <c:v>0.3745</c:v>
                </c:pt>
                <c:pt idx="760">
                  <c:v>0.3755</c:v>
                </c:pt>
                <c:pt idx="761">
                  <c:v>0.3765</c:v>
                </c:pt>
                <c:pt idx="762">
                  <c:v>0.37759999999999999</c:v>
                </c:pt>
                <c:pt idx="763">
                  <c:v>0.37859999999999999</c:v>
                </c:pt>
                <c:pt idx="764">
                  <c:v>0.37969999999999998</c:v>
                </c:pt>
                <c:pt idx="765">
                  <c:v>0.38069999999999998</c:v>
                </c:pt>
                <c:pt idx="766">
                  <c:v>0.38169999999999998</c:v>
                </c:pt>
                <c:pt idx="767">
                  <c:v>0.38279999999999997</c:v>
                </c:pt>
                <c:pt idx="768">
                  <c:v>0.38379999999999997</c:v>
                </c:pt>
                <c:pt idx="769">
                  <c:v>0.38490000000000002</c:v>
                </c:pt>
                <c:pt idx="770">
                  <c:v>0.38590000000000002</c:v>
                </c:pt>
                <c:pt idx="771">
                  <c:v>0.38700000000000001</c:v>
                </c:pt>
                <c:pt idx="772">
                  <c:v>0.38800000000000001</c:v>
                </c:pt>
                <c:pt idx="773">
                  <c:v>0.38900000000000001</c:v>
                </c:pt>
                <c:pt idx="774">
                  <c:v>0.3901</c:v>
                </c:pt>
                <c:pt idx="775">
                  <c:v>0.3911</c:v>
                </c:pt>
                <c:pt idx="776">
                  <c:v>0.39219999999999999</c:v>
                </c:pt>
                <c:pt idx="777">
                  <c:v>0.39319999999999999</c:v>
                </c:pt>
                <c:pt idx="778">
                  <c:v>0.39429999999999998</c:v>
                </c:pt>
                <c:pt idx="779">
                  <c:v>0.39529999999999998</c:v>
                </c:pt>
                <c:pt idx="780">
                  <c:v>0.39629999999999999</c:v>
                </c:pt>
                <c:pt idx="781">
                  <c:v>0.39739999999999998</c:v>
                </c:pt>
                <c:pt idx="782">
                  <c:v>0.39839999999999998</c:v>
                </c:pt>
                <c:pt idx="783">
                  <c:v>0.39950000000000002</c:v>
                </c:pt>
                <c:pt idx="784">
                  <c:v>0.40050000000000002</c:v>
                </c:pt>
                <c:pt idx="785">
                  <c:v>0.40160000000000001</c:v>
                </c:pt>
                <c:pt idx="786">
                  <c:v>0.40260000000000001</c:v>
                </c:pt>
                <c:pt idx="787">
                  <c:v>0.40360000000000001</c:v>
                </c:pt>
                <c:pt idx="788">
                  <c:v>0.4047</c:v>
                </c:pt>
                <c:pt idx="789">
                  <c:v>0.40570000000000001</c:v>
                </c:pt>
                <c:pt idx="790">
                  <c:v>0.40679999999999999</c:v>
                </c:pt>
                <c:pt idx="791">
                  <c:v>0.4078</c:v>
                </c:pt>
                <c:pt idx="792">
                  <c:v>0.40889999999999999</c:v>
                </c:pt>
                <c:pt idx="793">
                  <c:v>0.40989999999999999</c:v>
                </c:pt>
                <c:pt idx="794">
                  <c:v>0.41089999999999999</c:v>
                </c:pt>
                <c:pt idx="795">
                  <c:v>0.41199999999999998</c:v>
                </c:pt>
                <c:pt idx="796">
                  <c:v>0.41299999999999998</c:v>
                </c:pt>
                <c:pt idx="797">
                  <c:v>0.41410000000000002</c:v>
                </c:pt>
                <c:pt idx="798">
                  <c:v>0.41510000000000002</c:v>
                </c:pt>
                <c:pt idx="799">
                  <c:v>0.41620000000000001</c:v>
                </c:pt>
                <c:pt idx="800">
                  <c:v>0.41720000000000002</c:v>
                </c:pt>
                <c:pt idx="801">
                  <c:v>0.41820000000000002</c:v>
                </c:pt>
                <c:pt idx="802">
                  <c:v>0.41930000000000001</c:v>
                </c:pt>
                <c:pt idx="803">
                  <c:v>0.42030000000000001</c:v>
                </c:pt>
                <c:pt idx="804">
                  <c:v>0.4214</c:v>
                </c:pt>
                <c:pt idx="805">
                  <c:v>0.4224</c:v>
                </c:pt>
                <c:pt idx="806">
                  <c:v>0.4234</c:v>
                </c:pt>
                <c:pt idx="807">
                  <c:v>0.42449999999999999</c:v>
                </c:pt>
                <c:pt idx="808">
                  <c:v>0.42549999999999999</c:v>
                </c:pt>
                <c:pt idx="809">
                  <c:v>0.42659999999999998</c:v>
                </c:pt>
                <c:pt idx="810">
                  <c:v>0.42759999999999998</c:v>
                </c:pt>
                <c:pt idx="811">
                  <c:v>0.42870000000000003</c:v>
                </c:pt>
                <c:pt idx="812">
                  <c:v>0.42970000000000003</c:v>
                </c:pt>
                <c:pt idx="813">
                  <c:v>0.43070000000000003</c:v>
                </c:pt>
                <c:pt idx="814">
                  <c:v>0.43180000000000002</c:v>
                </c:pt>
                <c:pt idx="815">
                  <c:v>0.43280000000000002</c:v>
                </c:pt>
                <c:pt idx="816">
                  <c:v>0.43390000000000001</c:v>
                </c:pt>
                <c:pt idx="817">
                  <c:v>0.43490000000000001</c:v>
                </c:pt>
                <c:pt idx="818">
                  <c:v>0.436</c:v>
                </c:pt>
                <c:pt idx="819">
                  <c:v>0.437</c:v>
                </c:pt>
                <c:pt idx="820">
                  <c:v>0.438</c:v>
                </c:pt>
                <c:pt idx="821">
                  <c:v>0.43909999999999999</c:v>
                </c:pt>
                <c:pt idx="822">
                  <c:v>0.44009999999999999</c:v>
                </c:pt>
                <c:pt idx="823">
                  <c:v>0.44119999999999998</c:v>
                </c:pt>
                <c:pt idx="824">
                  <c:v>0.44219999999999998</c:v>
                </c:pt>
                <c:pt idx="825">
                  <c:v>0.44330000000000003</c:v>
                </c:pt>
                <c:pt idx="826">
                  <c:v>0.44429999999999997</c:v>
                </c:pt>
                <c:pt idx="827">
                  <c:v>0.44529999999999997</c:v>
                </c:pt>
                <c:pt idx="828">
                  <c:v>0.44640000000000002</c:v>
                </c:pt>
                <c:pt idx="829">
                  <c:v>0.44740000000000002</c:v>
                </c:pt>
                <c:pt idx="830">
                  <c:v>0.44850000000000001</c:v>
                </c:pt>
                <c:pt idx="831">
                  <c:v>0.44950000000000001</c:v>
                </c:pt>
                <c:pt idx="832">
                  <c:v>0.4506</c:v>
                </c:pt>
                <c:pt idx="833">
                  <c:v>0.4516</c:v>
                </c:pt>
                <c:pt idx="834">
                  <c:v>0.4526</c:v>
                </c:pt>
                <c:pt idx="835">
                  <c:v>0.45369999999999999</c:v>
                </c:pt>
                <c:pt idx="836">
                  <c:v>0.45469999999999999</c:v>
                </c:pt>
                <c:pt idx="837">
                  <c:v>0.45579999999999998</c:v>
                </c:pt>
                <c:pt idx="838">
                  <c:v>0.45679999999999998</c:v>
                </c:pt>
                <c:pt idx="839">
                  <c:v>0.45789999999999997</c:v>
                </c:pt>
                <c:pt idx="840">
                  <c:v>0.45889999999999997</c:v>
                </c:pt>
                <c:pt idx="841">
                  <c:v>0.45989999999999998</c:v>
                </c:pt>
                <c:pt idx="842">
                  <c:v>0.46100000000000002</c:v>
                </c:pt>
                <c:pt idx="843">
                  <c:v>0.46200000000000002</c:v>
                </c:pt>
                <c:pt idx="844">
                  <c:v>0.46310000000000001</c:v>
                </c:pt>
                <c:pt idx="845">
                  <c:v>0.46410000000000001</c:v>
                </c:pt>
                <c:pt idx="846">
                  <c:v>0.4652</c:v>
                </c:pt>
                <c:pt idx="847">
                  <c:v>0.4662</c:v>
                </c:pt>
                <c:pt idx="848">
                  <c:v>0.4672</c:v>
                </c:pt>
                <c:pt idx="849">
                  <c:v>0.46829999999999999</c:v>
                </c:pt>
                <c:pt idx="850">
                  <c:v>0.46929999999999999</c:v>
                </c:pt>
                <c:pt idx="851">
                  <c:v>0.47039999999999998</c:v>
                </c:pt>
                <c:pt idx="852">
                  <c:v>0.47139999999999999</c:v>
                </c:pt>
                <c:pt idx="853">
                  <c:v>0.47239999999999999</c:v>
                </c:pt>
                <c:pt idx="854">
                  <c:v>0.47349999999999998</c:v>
                </c:pt>
                <c:pt idx="855">
                  <c:v>0.47449999999999998</c:v>
                </c:pt>
                <c:pt idx="856">
                  <c:v>0.47560000000000002</c:v>
                </c:pt>
                <c:pt idx="857">
                  <c:v>0.47660000000000002</c:v>
                </c:pt>
                <c:pt idx="858">
                  <c:v>0.47770000000000001</c:v>
                </c:pt>
                <c:pt idx="859">
                  <c:v>0.47870000000000001</c:v>
                </c:pt>
                <c:pt idx="860">
                  <c:v>0.47970000000000002</c:v>
                </c:pt>
                <c:pt idx="861">
                  <c:v>0.48080000000000001</c:v>
                </c:pt>
                <c:pt idx="862">
                  <c:v>0.48180000000000001</c:v>
                </c:pt>
                <c:pt idx="863">
                  <c:v>0.4829</c:v>
                </c:pt>
                <c:pt idx="864">
                  <c:v>0.4839</c:v>
                </c:pt>
                <c:pt idx="865">
                  <c:v>0.48499999999999999</c:v>
                </c:pt>
                <c:pt idx="866">
                  <c:v>0.48599999999999999</c:v>
                </c:pt>
                <c:pt idx="867">
                  <c:v>0.48699999999999999</c:v>
                </c:pt>
              </c:numCache>
            </c:numRef>
          </c:xVal>
          <c:yVal>
            <c:numRef>
              <c:f>AVG!$T$3:$T$870</c:f>
              <c:numCache>
                <c:formatCode>0.00E+00</c:formatCode>
                <c:ptCount val="868"/>
                <c:pt idx="0">
                  <c:v>3.3869999999999999E-6</c:v>
                </c:pt>
                <c:pt idx="1">
                  <c:v>-6.2480000000000001E-8</c:v>
                </c:pt>
                <c:pt idx="2">
                  <c:v>-7.7390000000000001E-7</c:v>
                </c:pt>
                <c:pt idx="3">
                  <c:v>-2.8210000000000002E-6</c:v>
                </c:pt>
                <c:pt idx="4">
                  <c:v>-3.1810000000000001E-6</c:v>
                </c:pt>
                <c:pt idx="5">
                  <c:v>1.9080000000000002E-6</c:v>
                </c:pt>
                <c:pt idx="6">
                  <c:v>2.0229999999999999E-6</c:v>
                </c:pt>
                <c:pt idx="7">
                  <c:v>-1.8489999999999999E-8</c:v>
                </c:pt>
                <c:pt idx="8">
                  <c:v>-3.962E-8</c:v>
                </c:pt>
                <c:pt idx="9">
                  <c:v>8.8869999999999996E-7</c:v>
                </c:pt>
                <c:pt idx="10">
                  <c:v>1.5E-6</c:v>
                </c:pt>
                <c:pt idx="11">
                  <c:v>3.9330000000000001E-7</c:v>
                </c:pt>
                <c:pt idx="12">
                  <c:v>1.257E-6</c:v>
                </c:pt>
                <c:pt idx="13">
                  <c:v>7.1989999999999998E-7</c:v>
                </c:pt>
                <c:pt idx="14">
                  <c:v>-1.5510000000000001E-7</c:v>
                </c:pt>
                <c:pt idx="15">
                  <c:v>-2.2530000000000001E-7</c:v>
                </c:pt>
                <c:pt idx="16">
                  <c:v>-1.258E-7</c:v>
                </c:pt>
                <c:pt idx="17">
                  <c:v>-4.6110000000000002E-7</c:v>
                </c:pt>
                <c:pt idx="18">
                  <c:v>-6.3259999999999999E-7</c:v>
                </c:pt>
                <c:pt idx="19">
                  <c:v>-9.2699999999999998E-7</c:v>
                </c:pt>
                <c:pt idx="20">
                  <c:v>-9.2620000000000002E-7</c:v>
                </c:pt>
                <c:pt idx="21">
                  <c:v>-9.2539999999999996E-7</c:v>
                </c:pt>
                <c:pt idx="22">
                  <c:v>-9.245E-7</c:v>
                </c:pt>
                <c:pt idx="23">
                  <c:v>-9.2370000000000005E-7</c:v>
                </c:pt>
                <c:pt idx="24">
                  <c:v>-9.2279999999999998E-7</c:v>
                </c:pt>
                <c:pt idx="25">
                  <c:v>-9.2200000000000002E-7</c:v>
                </c:pt>
                <c:pt idx="26">
                  <c:v>-9.2109999999999996E-7</c:v>
                </c:pt>
                <c:pt idx="27">
                  <c:v>-9.203E-7</c:v>
                </c:pt>
                <c:pt idx="28">
                  <c:v>-9.1940000000000004E-7</c:v>
                </c:pt>
                <c:pt idx="29">
                  <c:v>-9.1859999999999998E-7</c:v>
                </c:pt>
                <c:pt idx="30">
                  <c:v>-9.1770000000000002E-7</c:v>
                </c:pt>
                <c:pt idx="31">
                  <c:v>-9.1689999999999996E-7</c:v>
                </c:pt>
                <c:pt idx="32">
                  <c:v>-9.16E-7</c:v>
                </c:pt>
                <c:pt idx="33">
                  <c:v>-9.1520000000000004E-7</c:v>
                </c:pt>
                <c:pt idx="34">
                  <c:v>-9.1429999999999997E-7</c:v>
                </c:pt>
                <c:pt idx="35">
                  <c:v>-9.1350000000000002E-7</c:v>
                </c:pt>
                <c:pt idx="36">
                  <c:v>-9.1259999999999995E-7</c:v>
                </c:pt>
                <c:pt idx="37">
                  <c:v>-9.118E-7</c:v>
                </c:pt>
                <c:pt idx="38">
                  <c:v>-9.1090000000000004E-7</c:v>
                </c:pt>
                <c:pt idx="39">
                  <c:v>-9.1009999999999998E-7</c:v>
                </c:pt>
                <c:pt idx="40">
                  <c:v>-9.0920000000000002E-7</c:v>
                </c:pt>
                <c:pt idx="41">
                  <c:v>-9.0839999999999996E-7</c:v>
                </c:pt>
                <c:pt idx="42">
                  <c:v>-9.0749999999999999E-7</c:v>
                </c:pt>
                <c:pt idx="43">
                  <c:v>-9.0670000000000004E-7</c:v>
                </c:pt>
                <c:pt idx="44">
                  <c:v>-9.0579999999999997E-7</c:v>
                </c:pt>
                <c:pt idx="45">
                  <c:v>-9.0500000000000002E-7</c:v>
                </c:pt>
                <c:pt idx="46">
                  <c:v>-9.0409999999999995E-7</c:v>
                </c:pt>
                <c:pt idx="47">
                  <c:v>-9.033E-7</c:v>
                </c:pt>
                <c:pt idx="48">
                  <c:v>-9.0240000000000003E-7</c:v>
                </c:pt>
                <c:pt idx="49">
                  <c:v>-9.0159999999999997E-7</c:v>
                </c:pt>
                <c:pt idx="50">
                  <c:v>-9.0070000000000001E-7</c:v>
                </c:pt>
                <c:pt idx="51">
                  <c:v>-8.9989999999999995E-7</c:v>
                </c:pt>
                <c:pt idx="52">
                  <c:v>-8.9899999999999999E-7</c:v>
                </c:pt>
                <c:pt idx="53">
                  <c:v>-8.9820000000000004E-7</c:v>
                </c:pt>
                <c:pt idx="54">
                  <c:v>-8.9729999999999997E-7</c:v>
                </c:pt>
                <c:pt idx="55">
                  <c:v>-8.9650000000000001E-7</c:v>
                </c:pt>
                <c:pt idx="56">
                  <c:v>-8.9569999999999995E-7</c:v>
                </c:pt>
                <c:pt idx="57">
                  <c:v>-8.9479999999999999E-7</c:v>
                </c:pt>
                <c:pt idx="58">
                  <c:v>-8.9400000000000004E-7</c:v>
                </c:pt>
                <c:pt idx="59">
                  <c:v>-8.9309999999999997E-7</c:v>
                </c:pt>
                <c:pt idx="60">
                  <c:v>-8.9230000000000002E-7</c:v>
                </c:pt>
                <c:pt idx="61">
                  <c:v>-8.9139999999999995E-7</c:v>
                </c:pt>
                <c:pt idx="62">
                  <c:v>-8.9059999999999999E-7</c:v>
                </c:pt>
                <c:pt idx="63">
                  <c:v>-8.8970000000000003E-7</c:v>
                </c:pt>
                <c:pt idx="64">
                  <c:v>-8.8889999999999997E-7</c:v>
                </c:pt>
                <c:pt idx="65">
                  <c:v>-8.8800000000000001E-7</c:v>
                </c:pt>
                <c:pt idx="66">
                  <c:v>-8.8719999999999995E-7</c:v>
                </c:pt>
                <c:pt idx="67">
                  <c:v>-8.8629999999999999E-7</c:v>
                </c:pt>
                <c:pt idx="68">
                  <c:v>-8.8550000000000003E-7</c:v>
                </c:pt>
                <c:pt idx="69">
                  <c:v>-8.8459999999999997E-7</c:v>
                </c:pt>
                <c:pt idx="70">
                  <c:v>-8.8380000000000001E-7</c:v>
                </c:pt>
                <c:pt idx="71">
                  <c:v>-8.8290000000000005E-7</c:v>
                </c:pt>
                <c:pt idx="72">
                  <c:v>-8.8209999999999999E-7</c:v>
                </c:pt>
                <c:pt idx="73">
                  <c:v>-8.8120000000000003E-7</c:v>
                </c:pt>
                <c:pt idx="74">
                  <c:v>-8.8039999999999997E-7</c:v>
                </c:pt>
                <c:pt idx="75">
                  <c:v>-8.7950000000000001E-7</c:v>
                </c:pt>
                <c:pt idx="76">
                  <c:v>-8.7869999999999995E-7</c:v>
                </c:pt>
                <c:pt idx="77">
                  <c:v>-8.7779999999999999E-7</c:v>
                </c:pt>
                <c:pt idx="78">
                  <c:v>-8.7700000000000003E-7</c:v>
                </c:pt>
                <c:pt idx="79">
                  <c:v>-8.7609999999999996E-7</c:v>
                </c:pt>
                <c:pt idx="80">
                  <c:v>-8.7530000000000001E-7</c:v>
                </c:pt>
                <c:pt idx="81">
                  <c:v>-8.7440000000000005E-7</c:v>
                </c:pt>
                <c:pt idx="82">
                  <c:v>-8.7359999999999999E-7</c:v>
                </c:pt>
                <c:pt idx="83">
                  <c:v>-8.7270000000000003E-7</c:v>
                </c:pt>
                <c:pt idx="84">
                  <c:v>-8.7189999999999997E-7</c:v>
                </c:pt>
                <c:pt idx="85">
                  <c:v>-8.71E-7</c:v>
                </c:pt>
                <c:pt idx="86">
                  <c:v>-8.7020000000000005E-7</c:v>
                </c:pt>
                <c:pt idx="87">
                  <c:v>-8.6929999999999998E-7</c:v>
                </c:pt>
                <c:pt idx="88">
                  <c:v>-8.6850000000000003E-7</c:v>
                </c:pt>
                <c:pt idx="89">
                  <c:v>-8.6769999999999997E-7</c:v>
                </c:pt>
                <c:pt idx="90">
                  <c:v>-8.6680000000000001E-7</c:v>
                </c:pt>
                <c:pt idx="91">
                  <c:v>-8.6600000000000005E-7</c:v>
                </c:pt>
                <c:pt idx="92">
                  <c:v>-8.6509999999999998E-7</c:v>
                </c:pt>
                <c:pt idx="93">
                  <c:v>-8.6430000000000003E-7</c:v>
                </c:pt>
                <c:pt idx="94">
                  <c:v>-8.6339999999999996E-7</c:v>
                </c:pt>
                <c:pt idx="95">
                  <c:v>-8.6260000000000001E-7</c:v>
                </c:pt>
                <c:pt idx="96">
                  <c:v>-8.6170000000000005E-7</c:v>
                </c:pt>
                <c:pt idx="97">
                  <c:v>-8.6089999999999999E-7</c:v>
                </c:pt>
                <c:pt idx="98">
                  <c:v>-8.6000000000000002E-7</c:v>
                </c:pt>
                <c:pt idx="99">
                  <c:v>-8.5919999999999996E-7</c:v>
                </c:pt>
                <c:pt idx="100">
                  <c:v>-8.583E-7</c:v>
                </c:pt>
                <c:pt idx="101">
                  <c:v>-8.5750000000000005E-7</c:v>
                </c:pt>
                <c:pt idx="102">
                  <c:v>-8.5659999999999998E-7</c:v>
                </c:pt>
                <c:pt idx="103">
                  <c:v>-8.5580000000000003E-7</c:v>
                </c:pt>
                <c:pt idx="104">
                  <c:v>-8.5489999999999996E-7</c:v>
                </c:pt>
                <c:pt idx="105">
                  <c:v>-8.541E-7</c:v>
                </c:pt>
                <c:pt idx="106">
                  <c:v>-8.5320000000000004E-7</c:v>
                </c:pt>
                <c:pt idx="107">
                  <c:v>-8.5239999999999998E-7</c:v>
                </c:pt>
                <c:pt idx="108">
                  <c:v>-8.5150000000000002E-7</c:v>
                </c:pt>
                <c:pt idx="109">
                  <c:v>-8.5069999999999996E-7</c:v>
                </c:pt>
                <c:pt idx="110">
                  <c:v>-8.498E-7</c:v>
                </c:pt>
                <c:pt idx="111">
                  <c:v>-8.4900000000000005E-7</c:v>
                </c:pt>
                <c:pt idx="112">
                  <c:v>-8.4809999999999998E-7</c:v>
                </c:pt>
                <c:pt idx="113">
                  <c:v>-8.4730000000000002E-7</c:v>
                </c:pt>
                <c:pt idx="114">
                  <c:v>-8.4639999999999996E-7</c:v>
                </c:pt>
                <c:pt idx="115">
                  <c:v>-8.456E-7</c:v>
                </c:pt>
                <c:pt idx="116">
                  <c:v>-8.4470000000000004E-7</c:v>
                </c:pt>
                <c:pt idx="117">
                  <c:v>-8.4389999999999998E-7</c:v>
                </c:pt>
                <c:pt idx="118">
                  <c:v>-8.4300000000000002E-7</c:v>
                </c:pt>
                <c:pt idx="119">
                  <c:v>-8.4219999999999996E-7</c:v>
                </c:pt>
                <c:pt idx="120">
                  <c:v>-8.413E-7</c:v>
                </c:pt>
                <c:pt idx="121">
                  <c:v>-8.4050000000000004E-7</c:v>
                </c:pt>
                <c:pt idx="122">
                  <c:v>-8.3959999999999997E-7</c:v>
                </c:pt>
                <c:pt idx="123">
                  <c:v>-8.3880000000000002E-7</c:v>
                </c:pt>
                <c:pt idx="124">
                  <c:v>-8.3799999999999996E-7</c:v>
                </c:pt>
                <c:pt idx="125">
                  <c:v>-8.371E-7</c:v>
                </c:pt>
                <c:pt idx="126">
                  <c:v>-8.3630000000000004E-7</c:v>
                </c:pt>
                <c:pt idx="127">
                  <c:v>-8.3539999999999998E-7</c:v>
                </c:pt>
                <c:pt idx="128">
                  <c:v>-8.3460000000000002E-7</c:v>
                </c:pt>
                <c:pt idx="129">
                  <c:v>-8.3369999999999995E-7</c:v>
                </c:pt>
                <c:pt idx="130">
                  <c:v>-8.329E-7</c:v>
                </c:pt>
                <c:pt idx="131">
                  <c:v>-8.3200000000000004E-7</c:v>
                </c:pt>
                <c:pt idx="132">
                  <c:v>-8.3119999999999998E-7</c:v>
                </c:pt>
                <c:pt idx="133">
                  <c:v>-8.3030000000000002E-7</c:v>
                </c:pt>
                <c:pt idx="134">
                  <c:v>-8.2949999999999996E-7</c:v>
                </c:pt>
                <c:pt idx="135">
                  <c:v>-8.2859999999999999E-7</c:v>
                </c:pt>
                <c:pt idx="136">
                  <c:v>-8.2780000000000004E-7</c:v>
                </c:pt>
                <c:pt idx="137">
                  <c:v>-8.2689999999999997E-7</c:v>
                </c:pt>
                <c:pt idx="138">
                  <c:v>-8.2610000000000002E-7</c:v>
                </c:pt>
                <c:pt idx="139">
                  <c:v>-8.2519999999999995E-7</c:v>
                </c:pt>
                <c:pt idx="140">
                  <c:v>-8.244E-7</c:v>
                </c:pt>
                <c:pt idx="141">
                  <c:v>-8.2350000000000004E-7</c:v>
                </c:pt>
                <c:pt idx="142">
                  <c:v>-8.2269999999999998E-7</c:v>
                </c:pt>
                <c:pt idx="143">
                  <c:v>-8.2180000000000001E-7</c:v>
                </c:pt>
                <c:pt idx="144">
                  <c:v>-8.2099999999999995E-7</c:v>
                </c:pt>
                <c:pt idx="145">
                  <c:v>-8.2009999999999999E-7</c:v>
                </c:pt>
                <c:pt idx="146">
                  <c:v>-8.1930000000000004E-7</c:v>
                </c:pt>
                <c:pt idx="147">
                  <c:v>-8.1839999999999997E-7</c:v>
                </c:pt>
                <c:pt idx="148">
                  <c:v>-8.1760000000000002E-7</c:v>
                </c:pt>
                <c:pt idx="149">
                  <c:v>-8.1669999999999995E-7</c:v>
                </c:pt>
                <c:pt idx="150">
                  <c:v>-8.1589999999999999E-7</c:v>
                </c:pt>
                <c:pt idx="151">
                  <c:v>-8.1500000000000003E-7</c:v>
                </c:pt>
                <c:pt idx="152">
                  <c:v>-8.1419999999999997E-7</c:v>
                </c:pt>
                <c:pt idx="153">
                  <c:v>-8.1330000000000001E-7</c:v>
                </c:pt>
                <c:pt idx="154">
                  <c:v>-8.1249999999999995E-7</c:v>
                </c:pt>
                <c:pt idx="155">
                  <c:v>-8.1159999999999999E-7</c:v>
                </c:pt>
                <c:pt idx="156">
                  <c:v>-8.1070000000000003E-7</c:v>
                </c:pt>
                <c:pt idx="157">
                  <c:v>-8.0979999999999996E-7</c:v>
                </c:pt>
                <c:pt idx="158">
                  <c:v>-8.089E-7</c:v>
                </c:pt>
                <c:pt idx="159">
                  <c:v>-8.0800000000000004E-7</c:v>
                </c:pt>
                <c:pt idx="160">
                  <c:v>-8.0699999999999996E-7</c:v>
                </c:pt>
                <c:pt idx="161">
                  <c:v>-8.0599999999999999E-7</c:v>
                </c:pt>
                <c:pt idx="162">
                  <c:v>-8.0500000000000002E-7</c:v>
                </c:pt>
                <c:pt idx="163">
                  <c:v>-8.0390000000000005E-7</c:v>
                </c:pt>
                <c:pt idx="164">
                  <c:v>-8.0279999999999996E-7</c:v>
                </c:pt>
                <c:pt idx="165">
                  <c:v>-8.0159999999999998E-7</c:v>
                </c:pt>
                <c:pt idx="166">
                  <c:v>-8.0039999999999999E-7</c:v>
                </c:pt>
                <c:pt idx="167">
                  <c:v>-7.991E-7</c:v>
                </c:pt>
                <c:pt idx="168">
                  <c:v>-7.9780000000000001E-7</c:v>
                </c:pt>
                <c:pt idx="169">
                  <c:v>-7.963E-7</c:v>
                </c:pt>
                <c:pt idx="170">
                  <c:v>-7.948E-7</c:v>
                </c:pt>
                <c:pt idx="171">
                  <c:v>-7.9329999999999999E-7</c:v>
                </c:pt>
                <c:pt idx="172">
                  <c:v>-7.9159999999999997E-7</c:v>
                </c:pt>
                <c:pt idx="173">
                  <c:v>-7.8990000000000005E-7</c:v>
                </c:pt>
                <c:pt idx="174">
                  <c:v>-7.8810000000000002E-7</c:v>
                </c:pt>
                <c:pt idx="175">
                  <c:v>-7.8619999999999999E-7</c:v>
                </c:pt>
                <c:pt idx="176">
                  <c:v>-7.8429999999999995E-7</c:v>
                </c:pt>
                <c:pt idx="177">
                  <c:v>-7.822E-7</c:v>
                </c:pt>
                <c:pt idx="178">
                  <c:v>-7.8009999999999995E-7</c:v>
                </c:pt>
                <c:pt idx="179">
                  <c:v>-7.779E-7</c:v>
                </c:pt>
                <c:pt idx="180">
                  <c:v>-7.7560000000000004E-7</c:v>
                </c:pt>
                <c:pt idx="181">
                  <c:v>-7.7319999999999996E-7</c:v>
                </c:pt>
                <c:pt idx="182">
                  <c:v>-7.7079999999999999E-7</c:v>
                </c:pt>
                <c:pt idx="183">
                  <c:v>-7.6830000000000002E-7</c:v>
                </c:pt>
                <c:pt idx="184">
                  <c:v>-7.6580000000000004E-7</c:v>
                </c:pt>
                <c:pt idx="185">
                  <c:v>-7.6319999999999995E-7</c:v>
                </c:pt>
                <c:pt idx="186">
                  <c:v>-7.6049999999999996E-7</c:v>
                </c:pt>
                <c:pt idx="187">
                  <c:v>-7.5779999999999997E-7</c:v>
                </c:pt>
                <c:pt idx="188">
                  <c:v>-7.5499999999999997E-7</c:v>
                </c:pt>
                <c:pt idx="189">
                  <c:v>-7.5219999999999997E-7</c:v>
                </c:pt>
                <c:pt idx="190">
                  <c:v>-7.4939999999999997E-7</c:v>
                </c:pt>
                <c:pt idx="191">
                  <c:v>-7.4649999999999997E-7</c:v>
                </c:pt>
                <c:pt idx="192">
                  <c:v>-7.4359999999999996E-7</c:v>
                </c:pt>
                <c:pt idx="193">
                  <c:v>-7.4059999999999995E-7</c:v>
                </c:pt>
                <c:pt idx="194">
                  <c:v>-7.3760000000000004E-7</c:v>
                </c:pt>
                <c:pt idx="195">
                  <c:v>-7.3450000000000002E-7</c:v>
                </c:pt>
                <c:pt idx="196">
                  <c:v>-7.314E-7</c:v>
                </c:pt>
                <c:pt idx="197">
                  <c:v>-7.2829999999999998E-7</c:v>
                </c:pt>
                <c:pt idx="198">
                  <c:v>-7.2509999999999995E-7</c:v>
                </c:pt>
                <c:pt idx="199">
                  <c:v>-7.2190000000000003E-7</c:v>
                </c:pt>
                <c:pt idx="200">
                  <c:v>-7.187E-7</c:v>
                </c:pt>
                <c:pt idx="201">
                  <c:v>-7.1539999999999996E-7</c:v>
                </c:pt>
                <c:pt idx="202">
                  <c:v>-7.1210000000000003E-7</c:v>
                </c:pt>
                <c:pt idx="203">
                  <c:v>-7.0869999999999999E-7</c:v>
                </c:pt>
                <c:pt idx="204">
                  <c:v>-7.0530000000000005E-7</c:v>
                </c:pt>
                <c:pt idx="205">
                  <c:v>-7.0190000000000001E-7</c:v>
                </c:pt>
                <c:pt idx="206">
                  <c:v>-6.9839999999999995E-7</c:v>
                </c:pt>
                <c:pt idx="207">
                  <c:v>-6.9500000000000002E-7</c:v>
                </c:pt>
                <c:pt idx="208">
                  <c:v>-6.9139999999999996E-7</c:v>
                </c:pt>
                <c:pt idx="209">
                  <c:v>-6.878E-7</c:v>
                </c:pt>
                <c:pt idx="210">
                  <c:v>-6.8420000000000005E-7</c:v>
                </c:pt>
                <c:pt idx="211">
                  <c:v>-6.8039999999999998E-7</c:v>
                </c:pt>
                <c:pt idx="212">
                  <c:v>-6.7660000000000001E-7</c:v>
                </c:pt>
                <c:pt idx="213">
                  <c:v>-6.7270000000000003E-7</c:v>
                </c:pt>
                <c:pt idx="214">
                  <c:v>-6.6860000000000004E-7</c:v>
                </c:pt>
                <c:pt idx="215">
                  <c:v>-6.6430000000000004E-7</c:v>
                </c:pt>
                <c:pt idx="216">
                  <c:v>-6.6000000000000003E-7</c:v>
                </c:pt>
                <c:pt idx="217">
                  <c:v>-6.5570000000000003E-7</c:v>
                </c:pt>
                <c:pt idx="218">
                  <c:v>-6.5140000000000002E-7</c:v>
                </c:pt>
                <c:pt idx="219">
                  <c:v>-6.4720000000000002E-7</c:v>
                </c:pt>
                <c:pt idx="220">
                  <c:v>-6.4330000000000005E-7</c:v>
                </c:pt>
                <c:pt idx="221">
                  <c:v>-6.3969999999999999E-7</c:v>
                </c:pt>
                <c:pt idx="222">
                  <c:v>-6.3649999999999996E-7</c:v>
                </c:pt>
                <c:pt idx="223">
                  <c:v>-6.3349999999999995E-7</c:v>
                </c:pt>
                <c:pt idx="224">
                  <c:v>-6.3050000000000004E-7</c:v>
                </c:pt>
                <c:pt idx="225">
                  <c:v>-6.2730000000000001E-7</c:v>
                </c:pt>
                <c:pt idx="226">
                  <c:v>-6.2350000000000004E-7</c:v>
                </c:pt>
                <c:pt idx="227">
                  <c:v>-6.1859999999999999E-7</c:v>
                </c:pt>
                <c:pt idx="228">
                  <c:v>-6.1230000000000005E-7</c:v>
                </c:pt>
                <c:pt idx="229">
                  <c:v>-6.0419999999999997E-7</c:v>
                </c:pt>
                <c:pt idx="230">
                  <c:v>-5.9409999999999995E-7</c:v>
                </c:pt>
                <c:pt idx="231">
                  <c:v>-5.8159999999999997E-7</c:v>
                </c:pt>
                <c:pt idx="232">
                  <c:v>-5.6680000000000002E-7</c:v>
                </c:pt>
                <c:pt idx="233">
                  <c:v>-5.4939999999999998E-7</c:v>
                </c:pt>
                <c:pt idx="234">
                  <c:v>-5.2929999999999996E-7</c:v>
                </c:pt>
                <c:pt idx="235">
                  <c:v>-5.0650000000000004E-7</c:v>
                </c:pt>
                <c:pt idx="236">
                  <c:v>-4.8090000000000002E-7</c:v>
                </c:pt>
                <c:pt idx="237">
                  <c:v>-4.5250000000000001E-7</c:v>
                </c:pt>
                <c:pt idx="238">
                  <c:v>-4.2129999999999999E-7</c:v>
                </c:pt>
                <c:pt idx="239">
                  <c:v>-3.8739999999999999E-7</c:v>
                </c:pt>
                <c:pt idx="240">
                  <c:v>-3.5069999999999998E-7</c:v>
                </c:pt>
                <c:pt idx="241">
                  <c:v>-3.114E-7</c:v>
                </c:pt>
                <c:pt idx="242">
                  <c:v>-2.6959999999999998E-7</c:v>
                </c:pt>
                <c:pt idx="243">
                  <c:v>-2.2539999999999999E-7</c:v>
                </c:pt>
                <c:pt idx="244">
                  <c:v>-1.7880000000000001E-7</c:v>
                </c:pt>
                <c:pt idx="245">
                  <c:v>-1.3019999999999999E-7</c:v>
                </c:pt>
                <c:pt idx="246">
                  <c:v>-7.9899999999999994E-8</c:v>
                </c:pt>
                <c:pt idx="247">
                  <c:v>-2.8270000000000001E-8</c:v>
                </c:pt>
                <c:pt idx="248">
                  <c:v>2.4220000000000001E-8</c:v>
                </c:pt>
                <c:pt idx="249">
                  <c:v>7.7130000000000003E-8</c:v>
                </c:pt>
                <c:pt idx="250">
                  <c:v>1.3E-7</c:v>
                </c:pt>
                <c:pt idx="251">
                  <c:v>1.8260000000000001E-7</c:v>
                </c:pt>
                <c:pt idx="252">
                  <c:v>2.3440000000000001E-7</c:v>
                </c:pt>
                <c:pt idx="253">
                  <c:v>2.8519999999999999E-7</c:v>
                </c:pt>
                <c:pt idx="254">
                  <c:v>3.347E-7</c:v>
                </c:pt>
                <c:pt idx="255">
                  <c:v>3.826E-7</c:v>
                </c:pt>
                <c:pt idx="256">
                  <c:v>4.2870000000000002E-7</c:v>
                </c:pt>
                <c:pt idx="257">
                  <c:v>4.728E-7</c:v>
                </c:pt>
                <c:pt idx="258">
                  <c:v>5.1500000000000005E-7</c:v>
                </c:pt>
                <c:pt idx="259">
                  <c:v>5.552E-7</c:v>
                </c:pt>
                <c:pt idx="260">
                  <c:v>5.9350000000000001E-7</c:v>
                </c:pt>
                <c:pt idx="261">
                  <c:v>6.3020000000000002E-7</c:v>
                </c:pt>
                <c:pt idx="262">
                  <c:v>6.6540000000000002E-7</c:v>
                </c:pt>
                <c:pt idx="263">
                  <c:v>6.9940000000000003E-7</c:v>
                </c:pt>
                <c:pt idx="264">
                  <c:v>7.3239999999999997E-7</c:v>
                </c:pt>
                <c:pt idx="265">
                  <c:v>7.6479999999999997E-7</c:v>
                </c:pt>
                <c:pt idx="266">
                  <c:v>7.9660000000000003E-7</c:v>
                </c:pt>
                <c:pt idx="267">
                  <c:v>8.2819999999999996E-7</c:v>
                </c:pt>
                <c:pt idx="268">
                  <c:v>8.5980000000000001E-7</c:v>
                </c:pt>
                <c:pt idx="269">
                  <c:v>8.9149999999999996E-7</c:v>
                </c:pt>
                <c:pt idx="270">
                  <c:v>9.2360000000000004E-7</c:v>
                </c:pt>
                <c:pt idx="271">
                  <c:v>9.5610000000000004E-7</c:v>
                </c:pt>
                <c:pt idx="272">
                  <c:v>9.8919999999999999E-7</c:v>
                </c:pt>
                <c:pt idx="273">
                  <c:v>1.023E-6</c:v>
                </c:pt>
                <c:pt idx="274">
                  <c:v>1.0580000000000001E-6</c:v>
                </c:pt>
                <c:pt idx="275">
                  <c:v>1.093E-6</c:v>
                </c:pt>
                <c:pt idx="276">
                  <c:v>1.1289999999999999E-6</c:v>
                </c:pt>
                <c:pt idx="277">
                  <c:v>1.1659999999999999E-6</c:v>
                </c:pt>
                <c:pt idx="278">
                  <c:v>1.203E-6</c:v>
                </c:pt>
                <c:pt idx="279">
                  <c:v>1.2419999999999999E-6</c:v>
                </c:pt>
                <c:pt idx="280">
                  <c:v>1.2810000000000001E-6</c:v>
                </c:pt>
                <c:pt idx="281">
                  <c:v>1.3200000000000001E-6</c:v>
                </c:pt>
                <c:pt idx="282">
                  <c:v>1.3599999999999999E-6</c:v>
                </c:pt>
                <c:pt idx="283">
                  <c:v>1.401E-6</c:v>
                </c:pt>
                <c:pt idx="284">
                  <c:v>1.4419999999999999E-6</c:v>
                </c:pt>
                <c:pt idx="285">
                  <c:v>1.483E-6</c:v>
                </c:pt>
                <c:pt idx="286">
                  <c:v>1.525E-6</c:v>
                </c:pt>
                <c:pt idx="287">
                  <c:v>1.567E-6</c:v>
                </c:pt>
                <c:pt idx="288">
                  <c:v>1.61E-6</c:v>
                </c:pt>
                <c:pt idx="289">
                  <c:v>1.652E-6</c:v>
                </c:pt>
                <c:pt idx="290">
                  <c:v>1.6959999999999999E-6</c:v>
                </c:pt>
                <c:pt idx="291">
                  <c:v>1.739E-6</c:v>
                </c:pt>
                <c:pt idx="292">
                  <c:v>1.7829999999999999E-6</c:v>
                </c:pt>
                <c:pt idx="293">
                  <c:v>1.826E-6</c:v>
                </c:pt>
                <c:pt idx="294">
                  <c:v>1.8700000000000001E-6</c:v>
                </c:pt>
                <c:pt idx="295">
                  <c:v>1.9149999999999999E-6</c:v>
                </c:pt>
                <c:pt idx="296">
                  <c:v>1.9589999999999998E-6</c:v>
                </c:pt>
                <c:pt idx="297">
                  <c:v>2.0030000000000001E-6</c:v>
                </c:pt>
                <c:pt idx="298">
                  <c:v>2.0480000000000001E-6</c:v>
                </c:pt>
                <c:pt idx="299">
                  <c:v>2.092E-6</c:v>
                </c:pt>
                <c:pt idx="300">
                  <c:v>2.137E-6</c:v>
                </c:pt>
                <c:pt idx="301">
                  <c:v>2.182E-6</c:v>
                </c:pt>
                <c:pt idx="302">
                  <c:v>2.2259999999999999E-6</c:v>
                </c:pt>
                <c:pt idx="303">
                  <c:v>2.2709999999999999E-6</c:v>
                </c:pt>
                <c:pt idx="304">
                  <c:v>2.3159999999999999E-6</c:v>
                </c:pt>
                <c:pt idx="305">
                  <c:v>2.3609999999999999E-6</c:v>
                </c:pt>
                <c:pt idx="306">
                  <c:v>2.4059999999999999E-6</c:v>
                </c:pt>
                <c:pt idx="307">
                  <c:v>2.4509999999999999E-6</c:v>
                </c:pt>
                <c:pt idx="308">
                  <c:v>2.4949999999999998E-6</c:v>
                </c:pt>
                <c:pt idx="309">
                  <c:v>2.5399999999999998E-6</c:v>
                </c:pt>
                <c:pt idx="310">
                  <c:v>2.5849999999999998E-6</c:v>
                </c:pt>
                <c:pt idx="311">
                  <c:v>2.6309999999999999E-6</c:v>
                </c:pt>
                <c:pt idx="312">
                  <c:v>2.6759999999999999E-6</c:v>
                </c:pt>
                <c:pt idx="313">
                  <c:v>2.7209999999999999E-6</c:v>
                </c:pt>
                <c:pt idx="314">
                  <c:v>2.7659999999999999E-6</c:v>
                </c:pt>
                <c:pt idx="315">
                  <c:v>2.8109999999999999E-6</c:v>
                </c:pt>
                <c:pt idx="316">
                  <c:v>2.8559999999999998E-6</c:v>
                </c:pt>
                <c:pt idx="317">
                  <c:v>2.9009999999999998E-6</c:v>
                </c:pt>
                <c:pt idx="318">
                  <c:v>2.9469999999999999E-6</c:v>
                </c:pt>
                <c:pt idx="319">
                  <c:v>2.9919999999999999E-6</c:v>
                </c:pt>
                <c:pt idx="320">
                  <c:v>3.0369999999999999E-6</c:v>
                </c:pt>
                <c:pt idx="321">
                  <c:v>3.083E-6</c:v>
                </c:pt>
                <c:pt idx="322">
                  <c:v>3.128E-6</c:v>
                </c:pt>
                <c:pt idx="323">
                  <c:v>3.1729999999999999E-6</c:v>
                </c:pt>
                <c:pt idx="324">
                  <c:v>3.219E-6</c:v>
                </c:pt>
                <c:pt idx="325">
                  <c:v>3.264E-6</c:v>
                </c:pt>
                <c:pt idx="326">
                  <c:v>3.3100000000000001E-6</c:v>
                </c:pt>
                <c:pt idx="327">
                  <c:v>3.3550000000000001E-6</c:v>
                </c:pt>
                <c:pt idx="328">
                  <c:v>3.4010000000000001E-6</c:v>
                </c:pt>
                <c:pt idx="329">
                  <c:v>3.4460000000000001E-6</c:v>
                </c:pt>
                <c:pt idx="330">
                  <c:v>3.4920000000000002E-6</c:v>
                </c:pt>
                <c:pt idx="331">
                  <c:v>3.5379999999999998E-6</c:v>
                </c:pt>
                <c:pt idx="332">
                  <c:v>3.5829999999999998E-6</c:v>
                </c:pt>
                <c:pt idx="333">
                  <c:v>3.6289999999999999E-6</c:v>
                </c:pt>
                <c:pt idx="334">
                  <c:v>3.675E-6</c:v>
                </c:pt>
                <c:pt idx="335">
                  <c:v>3.72E-6</c:v>
                </c:pt>
                <c:pt idx="336">
                  <c:v>3.766E-6</c:v>
                </c:pt>
                <c:pt idx="337">
                  <c:v>3.8120000000000001E-6</c:v>
                </c:pt>
                <c:pt idx="338">
                  <c:v>3.8569999999999997E-6</c:v>
                </c:pt>
                <c:pt idx="339">
                  <c:v>3.9029999999999997E-6</c:v>
                </c:pt>
                <c:pt idx="340">
                  <c:v>3.9489999999999998E-6</c:v>
                </c:pt>
                <c:pt idx="341">
                  <c:v>3.9949999999999999E-6</c:v>
                </c:pt>
                <c:pt idx="342">
                  <c:v>4.0400000000000003E-6</c:v>
                </c:pt>
                <c:pt idx="343">
                  <c:v>4.0860000000000004E-6</c:v>
                </c:pt>
                <c:pt idx="344">
                  <c:v>4.1309999999999999E-6</c:v>
                </c:pt>
                <c:pt idx="345">
                  <c:v>4.177E-6</c:v>
                </c:pt>
                <c:pt idx="346">
                  <c:v>4.2220000000000004E-6</c:v>
                </c:pt>
                <c:pt idx="347">
                  <c:v>4.267E-6</c:v>
                </c:pt>
                <c:pt idx="348">
                  <c:v>4.3120000000000004E-6</c:v>
                </c:pt>
                <c:pt idx="349">
                  <c:v>4.357E-6</c:v>
                </c:pt>
                <c:pt idx="350">
                  <c:v>4.4020000000000004E-6</c:v>
                </c:pt>
                <c:pt idx="351">
                  <c:v>4.4469999999999999E-6</c:v>
                </c:pt>
                <c:pt idx="352">
                  <c:v>4.4920000000000004E-6</c:v>
                </c:pt>
                <c:pt idx="353">
                  <c:v>4.5360000000000003E-6</c:v>
                </c:pt>
                <c:pt idx="354">
                  <c:v>4.5800000000000002E-6</c:v>
                </c:pt>
                <c:pt idx="355">
                  <c:v>4.6249999999999998E-6</c:v>
                </c:pt>
                <c:pt idx="356">
                  <c:v>4.6689999999999997E-6</c:v>
                </c:pt>
                <c:pt idx="357">
                  <c:v>4.7129999999999996E-6</c:v>
                </c:pt>
                <c:pt idx="358">
                  <c:v>4.7570000000000004E-6</c:v>
                </c:pt>
                <c:pt idx="359">
                  <c:v>4.7999999999999998E-6</c:v>
                </c:pt>
                <c:pt idx="360">
                  <c:v>4.8439999999999997E-6</c:v>
                </c:pt>
                <c:pt idx="361">
                  <c:v>4.887E-6</c:v>
                </c:pt>
                <c:pt idx="362">
                  <c:v>4.9309999999999999E-6</c:v>
                </c:pt>
                <c:pt idx="363">
                  <c:v>4.9740000000000001E-6</c:v>
                </c:pt>
                <c:pt idx="364">
                  <c:v>5.0170000000000004E-6</c:v>
                </c:pt>
                <c:pt idx="365">
                  <c:v>5.0610000000000003E-6</c:v>
                </c:pt>
                <c:pt idx="366">
                  <c:v>5.1039999999999998E-6</c:v>
                </c:pt>
                <c:pt idx="367">
                  <c:v>5.147E-6</c:v>
                </c:pt>
                <c:pt idx="368">
                  <c:v>5.1900000000000003E-6</c:v>
                </c:pt>
                <c:pt idx="369">
                  <c:v>5.2329999999999997E-6</c:v>
                </c:pt>
                <c:pt idx="370">
                  <c:v>5.276E-6</c:v>
                </c:pt>
                <c:pt idx="371">
                  <c:v>5.3190000000000002E-6</c:v>
                </c:pt>
                <c:pt idx="372">
                  <c:v>5.3619999999999997E-6</c:v>
                </c:pt>
                <c:pt idx="373">
                  <c:v>5.4049999999999999E-6</c:v>
                </c:pt>
                <c:pt idx="374">
                  <c:v>5.4480000000000002E-6</c:v>
                </c:pt>
                <c:pt idx="375">
                  <c:v>5.4920000000000001E-6</c:v>
                </c:pt>
                <c:pt idx="376">
                  <c:v>5.5350000000000004E-6</c:v>
                </c:pt>
                <c:pt idx="377">
                  <c:v>5.5779999999999998E-6</c:v>
                </c:pt>
                <c:pt idx="378">
                  <c:v>5.6219999999999997E-6</c:v>
                </c:pt>
                <c:pt idx="379">
                  <c:v>5.665E-6</c:v>
                </c:pt>
                <c:pt idx="380">
                  <c:v>5.7089999999999999E-6</c:v>
                </c:pt>
                <c:pt idx="381">
                  <c:v>5.7520000000000002E-6</c:v>
                </c:pt>
                <c:pt idx="382">
                  <c:v>5.7960000000000001E-6</c:v>
                </c:pt>
                <c:pt idx="383">
                  <c:v>5.84E-6</c:v>
                </c:pt>
                <c:pt idx="384">
                  <c:v>5.8830000000000003E-6</c:v>
                </c:pt>
                <c:pt idx="385">
                  <c:v>5.9270000000000002E-6</c:v>
                </c:pt>
                <c:pt idx="386">
                  <c:v>5.9710000000000001E-6</c:v>
                </c:pt>
                <c:pt idx="387">
                  <c:v>6.0140000000000004E-6</c:v>
                </c:pt>
                <c:pt idx="388">
                  <c:v>6.0580000000000003E-6</c:v>
                </c:pt>
                <c:pt idx="389">
                  <c:v>6.1009999999999997E-6</c:v>
                </c:pt>
                <c:pt idx="390">
                  <c:v>6.1449999999999996E-6</c:v>
                </c:pt>
                <c:pt idx="391">
                  <c:v>6.1879999999999999E-6</c:v>
                </c:pt>
                <c:pt idx="392">
                  <c:v>6.2310000000000001E-6</c:v>
                </c:pt>
                <c:pt idx="393">
                  <c:v>6.2740000000000004E-6</c:v>
                </c:pt>
                <c:pt idx="394">
                  <c:v>6.3169999999999998E-6</c:v>
                </c:pt>
                <c:pt idx="395">
                  <c:v>6.3600000000000001E-6</c:v>
                </c:pt>
                <c:pt idx="396">
                  <c:v>6.4019999999999999E-6</c:v>
                </c:pt>
                <c:pt idx="397">
                  <c:v>6.4450000000000001E-6</c:v>
                </c:pt>
                <c:pt idx="398">
                  <c:v>6.4869999999999999E-6</c:v>
                </c:pt>
                <c:pt idx="399">
                  <c:v>6.5300000000000002E-6</c:v>
                </c:pt>
                <c:pt idx="400">
                  <c:v>6.5719999999999999E-6</c:v>
                </c:pt>
                <c:pt idx="401">
                  <c:v>6.6139999999999997E-6</c:v>
                </c:pt>
                <c:pt idx="402">
                  <c:v>6.6560000000000003E-6</c:v>
                </c:pt>
                <c:pt idx="403">
                  <c:v>6.6980000000000001E-6</c:v>
                </c:pt>
                <c:pt idx="404">
                  <c:v>6.7399999999999998E-6</c:v>
                </c:pt>
                <c:pt idx="405">
                  <c:v>6.7819999999999996E-6</c:v>
                </c:pt>
                <c:pt idx="406">
                  <c:v>6.8240000000000002E-6</c:v>
                </c:pt>
                <c:pt idx="407">
                  <c:v>6.866E-6</c:v>
                </c:pt>
                <c:pt idx="408">
                  <c:v>6.9079999999999998E-6</c:v>
                </c:pt>
                <c:pt idx="409">
                  <c:v>6.9500000000000004E-6</c:v>
                </c:pt>
                <c:pt idx="410">
                  <c:v>6.9909999999999996E-6</c:v>
                </c:pt>
                <c:pt idx="411">
                  <c:v>7.0330000000000003E-6</c:v>
                </c:pt>
                <c:pt idx="412">
                  <c:v>7.075E-6</c:v>
                </c:pt>
                <c:pt idx="413">
                  <c:v>7.1180000000000003E-6</c:v>
                </c:pt>
                <c:pt idx="414">
                  <c:v>7.1600000000000001E-6</c:v>
                </c:pt>
                <c:pt idx="415">
                  <c:v>7.2019999999999998E-6</c:v>
                </c:pt>
                <c:pt idx="416">
                  <c:v>7.2439999999999996E-6</c:v>
                </c:pt>
                <c:pt idx="417">
                  <c:v>7.2860000000000002E-6</c:v>
                </c:pt>
                <c:pt idx="418">
                  <c:v>7.3289999999999996E-6</c:v>
                </c:pt>
                <c:pt idx="419">
                  <c:v>7.3710000000000002E-6</c:v>
                </c:pt>
                <c:pt idx="420">
                  <c:v>7.4139999999999997E-6</c:v>
                </c:pt>
                <c:pt idx="421">
                  <c:v>7.4569999999999999E-6</c:v>
                </c:pt>
                <c:pt idx="422">
                  <c:v>7.5000000000000002E-6</c:v>
                </c:pt>
                <c:pt idx="423">
                  <c:v>7.542E-6</c:v>
                </c:pt>
                <c:pt idx="424">
                  <c:v>7.5850000000000002E-6</c:v>
                </c:pt>
                <c:pt idx="425">
                  <c:v>7.6279999999999996E-6</c:v>
                </c:pt>
                <c:pt idx="426">
                  <c:v>7.6709999999999999E-6</c:v>
                </c:pt>
                <c:pt idx="427">
                  <c:v>7.7139999999999993E-6</c:v>
                </c:pt>
                <c:pt idx="428">
                  <c:v>7.7570000000000004E-6</c:v>
                </c:pt>
                <c:pt idx="429">
                  <c:v>7.8010000000000004E-6</c:v>
                </c:pt>
                <c:pt idx="430">
                  <c:v>7.8439999999999998E-6</c:v>
                </c:pt>
                <c:pt idx="431">
                  <c:v>7.8869999999999992E-6</c:v>
                </c:pt>
                <c:pt idx="432">
                  <c:v>7.9300000000000003E-6</c:v>
                </c:pt>
                <c:pt idx="433">
                  <c:v>7.9729999999999997E-6</c:v>
                </c:pt>
                <c:pt idx="434">
                  <c:v>8.0160000000000008E-6</c:v>
                </c:pt>
                <c:pt idx="435">
                  <c:v>8.0600000000000008E-6</c:v>
                </c:pt>
                <c:pt idx="436">
                  <c:v>8.1030000000000002E-6</c:v>
                </c:pt>
                <c:pt idx="437">
                  <c:v>8.1459999999999996E-6</c:v>
                </c:pt>
                <c:pt idx="438">
                  <c:v>8.1890000000000007E-6</c:v>
                </c:pt>
                <c:pt idx="439">
                  <c:v>8.2320000000000001E-6</c:v>
                </c:pt>
                <c:pt idx="440">
                  <c:v>8.2749999999999995E-6</c:v>
                </c:pt>
                <c:pt idx="441">
                  <c:v>8.3189999999999995E-6</c:v>
                </c:pt>
                <c:pt idx="442">
                  <c:v>8.3620000000000006E-6</c:v>
                </c:pt>
                <c:pt idx="443">
                  <c:v>8.405E-6</c:v>
                </c:pt>
                <c:pt idx="444">
                  <c:v>8.4479999999999994E-6</c:v>
                </c:pt>
                <c:pt idx="445">
                  <c:v>8.4919999999999993E-6</c:v>
                </c:pt>
                <c:pt idx="446">
                  <c:v>8.5350000000000004E-6</c:v>
                </c:pt>
                <c:pt idx="447">
                  <c:v>8.5779999999999999E-6</c:v>
                </c:pt>
                <c:pt idx="448">
                  <c:v>8.6209999999999993E-6</c:v>
                </c:pt>
                <c:pt idx="449">
                  <c:v>8.6649999999999992E-6</c:v>
                </c:pt>
                <c:pt idx="450">
                  <c:v>8.7080000000000003E-6</c:v>
                </c:pt>
                <c:pt idx="451">
                  <c:v>8.7520000000000002E-6</c:v>
                </c:pt>
                <c:pt idx="452">
                  <c:v>8.7949999999999996E-6</c:v>
                </c:pt>
                <c:pt idx="453">
                  <c:v>8.8389999999999996E-6</c:v>
                </c:pt>
                <c:pt idx="454">
                  <c:v>8.8829999999999995E-6</c:v>
                </c:pt>
                <c:pt idx="455">
                  <c:v>8.9260000000000006E-6</c:v>
                </c:pt>
                <c:pt idx="456">
                  <c:v>8.9700000000000005E-6</c:v>
                </c:pt>
                <c:pt idx="457">
                  <c:v>9.0140000000000004E-6</c:v>
                </c:pt>
                <c:pt idx="458">
                  <c:v>9.0580000000000004E-6</c:v>
                </c:pt>
                <c:pt idx="459">
                  <c:v>9.1020000000000003E-6</c:v>
                </c:pt>
                <c:pt idx="460">
                  <c:v>9.1470000000000007E-6</c:v>
                </c:pt>
                <c:pt idx="461">
                  <c:v>9.1910000000000006E-6</c:v>
                </c:pt>
                <c:pt idx="462">
                  <c:v>9.2350000000000005E-6</c:v>
                </c:pt>
                <c:pt idx="463">
                  <c:v>9.2799999999999992E-6</c:v>
                </c:pt>
                <c:pt idx="464">
                  <c:v>9.3239999999999992E-6</c:v>
                </c:pt>
                <c:pt idx="465">
                  <c:v>9.3680000000000008E-6</c:v>
                </c:pt>
                <c:pt idx="466">
                  <c:v>9.4129999999999995E-6</c:v>
                </c:pt>
                <c:pt idx="467">
                  <c:v>9.4569999999999994E-6</c:v>
                </c:pt>
                <c:pt idx="468">
                  <c:v>9.5019999999999998E-6</c:v>
                </c:pt>
                <c:pt idx="469">
                  <c:v>9.5459999999999997E-6</c:v>
                </c:pt>
                <c:pt idx="470">
                  <c:v>9.5899999999999997E-6</c:v>
                </c:pt>
                <c:pt idx="471">
                  <c:v>9.6339999999999996E-6</c:v>
                </c:pt>
                <c:pt idx="472">
                  <c:v>9.6779999999999995E-6</c:v>
                </c:pt>
                <c:pt idx="473">
                  <c:v>9.7219999999999994E-6</c:v>
                </c:pt>
                <c:pt idx="474">
                  <c:v>9.7659999999999993E-6</c:v>
                </c:pt>
                <c:pt idx="475">
                  <c:v>9.8099999999999992E-6</c:v>
                </c:pt>
                <c:pt idx="476">
                  <c:v>9.8539999999999992E-6</c:v>
                </c:pt>
                <c:pt idx="477">
                  <c:v>9.8970000000000003E-6</c:v>
                </c:pt>
                <c:pt idx="478">
                  <c:v>9.9410000000000002E-6</c:v>
                </c:pt>
                <c:pt idx="479">
                  <c:v>9.9839999999999996E-6</c:v>
                </c:pt>
                <c:pt idx="480">
                  <c:v>1.0030000000000001E-5</c:v>
                </c:pt>
                <c:pt idx="481">
                  <c:v>1.007E-5</c:v>
                </c:pt>
                <c:pt idx="482">
                  <c:v>1.011E-5</c:v>
                </c:pt>
                <c:pt idx="483">
                  <c:v>1.0159999999999999E-5</c:v>
                </c:pt>
                <c:pt idx="484">
                  <c:v>1.0200000000000001E-5</c:v>
                </c:pt>
                <c:pt idx="485">
                  <c:v>1.024E-5</c:v>
                </c:pt>
                <c:pt idx="486">
                  <c:v>1.029E-5</c:v>
                </c:pt>
                <c:pt idx="487">
                  <c:v>1.0329999999999999E-5</c:v>
                </c:pt>
                <c:pt idx="488">
                  <c:v>1.0370000000000001E-5</c:v>
                </c:pt>
                <c:pt idx="489">
                  <c:v>1.041E-5</c:v>
                </c:pt>
                <c:pt idx="490">
                  <c:v>1.046E-5</c:v>
                </c:pt>
                <c:pt idx="491">
                  <c:v>1.0499999999999999E-5</c:v>
                </c:pt>
                <c:pt idx="492">
                  <c:v>1.0540000000000001E-5</c:v>
                </c:pt>
                <c:pt idx="493">
                  <c:v>1.059E-5</c:v>
                </c:pt>
                <c:pt idx="494">
                  <c:v>1.063E-5</c:v>
                </c:pt>
                <c:pt idx="495">
                  <c:v>1.0679999999999999E-5</c:v>
                </c:pt>
                <c:pt idx="496">
                  <c:v>1.0720000000000001E-5</c:v>
                </c:pt>
                <c:pt idx="497">
                  <c:v>1.077E-5</c:v>
                </c:pt>
                <c:pt idx="498">
                  <c:v>1.081E-5</c:v>
                </c:pt>
                <c:pt idx="499">
                  <c:v>1.0849999999999999E-5</c:v>
                </c:pt>
                <c:pt idx="500">
                  <c:v>1.0900000000000001E-5</c:v>
                </c:pt>
                <c:pt idx="501">
                  <c:v>1.094E-5</c:v>
                </c:pt>
                <c:pt idx="502">
                  <c:v>1.099E-5</c:v>
                </c:pt>
                <c:pt idx="503">
                  <c:v>1.1039999999999999E-5</c:v>
                </c:pt>
                <c:pt idx="504">
                  <c:v>1.1080000000000001E-5</c:v>
                </c:pt>
                <c:pt idx="505">
                  <c:v>1.113E-5</c:v>
                </c:pt>
                <c:pt idx="506">
                  <c:v>1.118E-5</c:v>
                </c:pt>
                <c:pt idx="507">
                  <c:v>1.1219999999999999E-5</c:v>
                </c:pt>
                <c:pt idx="508">
                  <c:v>1.1270000000000001E-5</c:v>
                </c:pt>
                <c:pt idx="509">
                  <c:v>1.132E-5</c:v>
                </c:pt>
                <c:pt idx="510">
                  <c:v>1.137E-5</c:v>
                </c:pt>
                <c:pt idx="511">
                  <c:v>1.1409999999999999E-5</c:v>
                </c:pt>
                <c:pt idx="512">
                  <c:v>1.146E-5</c:v>
                </c:pt>
                <c:pt idx="513">
                  <c:v>1.151E-5</c:v>
                </c:pt>
                <c:pt idx="514">
                  <c:v>1.1559999999999999E-5</c:v>
                </c:pt>
                <c:pt idx="515">
                  <c:v>1.1610000000000001E-5</c:v>
                </c:pt>
                <c:pt idx="516">
                  <c:v>1.166E-5</c:v>
                </c:pt>
                <c:pt idx="517">
                  <c:v>1.171E-5</c:v>
                </c:pt>
                <c:pt idx="518">
                  <c:v>1.1759999999999999E-5</c:v>
                </c:pt>
                <c:pt idx="519">
                  <c:v>1.181E-5</c:v>
                </c:pt>
                <c:pt idx="520">
                  <c:v>1.187E-5</c:v>
                </c:pt>
                <c:pt idx="521">
                  <c:v>1.1919999999999999E-5</c:v>
                </c:pt>
                <c:pt idx="522">
                  <c:v>1.1970000000000001E-5</c:v>
                </c:pt>
                <c:pt idx="523">
                  <c:v>1.202E-5</c:v>
                </c:pt>
                <c:pt idx="524">
                  <c:v>1.207E-5</c:v>
                </c:pt>
                <c:pt idx="525">
                  <c:v>1.2130000000000001E-5</c:v>
                </c:pt>
                <c:pt idx="526">
                  <c:v>1.218E-5</c:v>
                </c:pt>
                <c:pt idx="527">
                  <c:v>1.223E-5</c:v>
                </c:pt>
                <c:pt idx="528">
                  <c:v>1.2289999999999999E-5</c:v>
                </c:pt>
                <c:pt idx="529">
                  <c:v>1.234E-5</c:v>
                </c:pt>
                <c:pt idx="530">
                  <c:v>1.239E-5</c:v>
                </c:pt>
                <c:pt idx="531">
                  <c:v>1.2449999999999999E-5</c:v>
                </c:pt>
                <c:pt idx="532">
                  <c:v>1.2500000000000001E-5</c:v>
                </c:pt>
                <c:pt idx="533">
                  <c:v>1.255E-5</c:v>
                </c:pt>
                <c:pt idx="534">
                  <c:v>1.26E-5</c:v>
                </c:pt>
                <c:pt idx="535">
                  <c:v>1.2660000000000001E-5</c:v>
                </c:pt>
                <c:pt idx="536">
                  <c:v>1.271E-5</c:v>
                </c:pt>
                <c:pt idx="537">
                  <c:v>1.276E-5</c:v>
                </c:pt>
                <c:pt idx="538">
                  <c:v>1.2809999999999999E-5</c:v>
                </c:pt>
                <c:pt idx="539">
                  <c:v>1.287E-5</c:v>
                </c:pt>
                <c:pt idx="540">
                  <c:v>1.292E-5</c:v>
                </c:pt>
                <c:pt idx="541">
                  <c:v>1.2969999999999999E-5</c:v>
                </c:pt>
                <c:pt idx="542">
                  <c:v>1.3020000000000001E-5</c:v>
                </c:pt>
                <c:pt idx="543">
                  <c:v>1.307E-5</c:v>
                </c:pt>
                <c:pt idx="544">
                  <c:v>1.311E-5</c:v>
                </c:pt>
                <c:pt idx="545">
                  <c:v>1.3159999999999999E-5</c:v>
                </c:pt>
                <c:pt idx="546">
                  <c:v>1.3200000000000001E-5</c:v>
                </c:pt>
                <c:pt idx="547">
                  <c:v>1.325E-5</c:v>
                </c:pt>
                <c:pt idx="548">
                  <c:v>1.329E-5</c:v>
                </c:pt>
                <c:pt idx="549">
                  <c:v>1.332E-5</c:v>
                </c:pt>
                <c:pt idx="550">
                  <c:v>1.3349999999999999E-5</c:v>
                </c:pt>
                <c:pt idx="551">
                  <c:v>1.3380000000000001E-5</c:v>
                </c:pt>
                <c:pt idx="552">
                  <c:v>1.34E-5</c:v>
                </c:pt>
                <c:pt idx="553">
                  <c:v>1.342E-5</c:v>
                </c:pt>
                <c:pt idx="554">
                  <c:v>1.343E-5</c:v>
                </c:pt>
                <c:pt idx="555">
                  <c:v>1.343E-5</c:v>
                </c:pt>
                <c:pt idx="556">
                  <c:v>1.343E-5</c:v>
                </c:pt>
                <c:pt idx="557">
                  <c:v>1.342E-5</c:v>
                </c:pt>
                <c:pt idx="558">
                  <c:v>1.341E-5</c:v>
                </c:pt>
                <c:pt idx="559">
                  <c:v>1.34E-5</c:v>
                </c:pt>
                <c:pt idx="560">
                  <c:v>1.3380000000000001E-5</c:v>
                </c:pt>
                <c:pt idx="561">
                  <c:v>1.3360000000000001E-5</c:v>
                </c:pt>
                <c:pt idx="562">
                  <c:v>1.3329999999999999E-5</c:v>
                </c:pt>
                <c:pt idx="563">
                  <c:v>1.33E-5</c:v>
                </c:pt>
                <c:pt idx="564">
                  <c:v>1.327E-5</c:v>
                </c:pt>
                <c:pt idx="565">
                  <c:v>1.324E-5</c:v>
                </c:pt>
                <c:pt idx="566">
                  <c:v>1.3210000000000001E-5</c:v>
                </c:pt>
                <c:pt idx="567">
                  <c:v>1.3179999999999999E-5</c:v>
                </c:pt>
                <c:pt idx="568">
                  <c:v>1.3149999999999999E-5</c:v>
                </c:pt>
                <c:pt idx="569">
                  <c:v>1.312E-5</c:v>
                </c:pt>
                <c:pt idx="570">
                  <c:v>1.309E-5</c:v>
                </c:pt>
                <c:pt idx="571">
                  <c:v>1.306E-5</c:v>
                </c:pt>
                <c:pt idx="572">
                  <c:v>1.3030000000000001E-5</c:v>
                </c:pt>
                <c:pt idx="573">
                  <c:v>1.2999999999999999E-5</c:v>
                </c:pt>
                <c:pt idx="574">
                  <c:v>1.296E-5</c:v>
                </c:pt>
                <c:pt idx="575">
                  <c:v>1.293E-5</c:v>
                </c:pt>
                <c:pt idx="576">
                  <c:v>1.29E-5</c:v>
                </c:pt>
                <c:pt idx="577">
                  <c:v>1.2860000000000001E-5</c:v>
                </c:pt>
                <c:pt idx="578">
                  <c:v>1.2830000000000001E-5</c:v>
                </c:pt>
                <c:pt idx="579">
                  <c:v>1.279E-5</c:v>
                </c:pt>
                <c:pt idx="580">
                  <c:v>1.276E-5</c:v>
                </c:pt>
                <c:pt idx="581">
                  <c:v>1.272E-5</c:v>
                </c:pt>
                <c:pt idx="582">
                  <c:v>1.2680000000000001E-5</c:v>
                </c:pt>
                <c:pt idx="583">
                  <c:v>1.2639999999999999E-5</c:v>
                </c:pt>
                <c:pt idx="584">
                  <c:v>1.26E-5</c:v>
                </c:pt>
                <c:pt idx="585">
                  <c:v>1.256E-5</c:v>
                </c:pt>
                <c:pt idx="586">
                  <c:v>1.252E-5</c:v>
                </c:pt>
                <c:pt idx="587">
                  <c:v>1.2480000000000001E-5</c:v>
                </c:pt>
                <c:pt idx="588">
                  <c:v>1.2439999999999999E-5</c:v>
                </c:pt>
                <c:pt idx="589">
                  <c:v>1.239E-5</c:v>
                </c:pt>
                <c:pt idx="590">
                  <c:v>1.235E-5</c:v>
                </c:pt>
                <c:pt idx="591">
                  <c:v>1.2310000000000001E-5</c:v>
                </c:pt>
                <c:pt idx="592">
                  <c:v>1.226E-5</c:v>
                </c:pt>
                <c:pt idx="593">
                  <c:v>1.222E-5</c:v>
                </c:pt>
                <c:pt idx="594">
                  <c:v>1.217E-5</c:v>
                </c:pt>
                <c:pt idx="595">
                  <c:v>1.2130000000000001E-5</c:v>
                </c:pt>
                <c:pt idx="596">
                  <c:v>1.208E-5</c:v>
                </c:pt>
                <c:pt idx="597">
                  <c:v>1.203E-5</c:v>
                </c:pt>
                <c:pt idx="598">
                  <c:v>1.199E-5</c:v>
                </c:pt>
                <c:pt idx="599">
                  <c:v>1.1939999999999999E-5</c:v>
                </c:pt>
                <c:pt idx="600">
                  <c:v>1.19E-5</c:v>
                </c:pt>
                <c:pt idx="601">
                  <c:v>1.185E-5</c:v>
                </c:pt>
                <c:pt idx="602">
                  <c:v>1.1800000000000001E-5</c:v>
                </c:pt>
                <c:pt idx="603">
                  <c:v>1.1759999999999999E-5</c:v>
                </c:pt>
                <c:pt idx="604">
                  <c:v>1.171E-5</c:v>
                </c:pt>
                <c:pt idx="605">
                  <c:v>1.166E-5</c:v>
                </c:pt>
                <c:pt idx="606">
                  <c:v>1.1610000000000001E-5</c:v>
                </c:pt>
                <c:pt idx="607">
                  <c:v>1.1569999999999999E-5</c:v>
                </c:pt>
                <c:pt idx="608">
                  <c:v>1.152E-5</c:v>
                </c:pt>
                <c:pt idx="609">
                  <c:v>1.147E-5</c:v>
                </c:pt>
                <c:pt idx="610">
                  <c:v>1.1420000000000001E-5</c:v>
                </c:pt>
                <c:pt idx="611">
                  <c:v>1.137E-5</c:v>
                </c:pt>
                <c:pt idx="612">
                  <c:v>1.133E-5</c:v>
                </c:pt>
                <c:pt idx="613">
                  <c:v>1.128E-5</c:v>
                </c:pt>
                <c:pt idx="614">
                  <c:v>1.1229999999999999E-5</c:v>
                </c:pt>
                <c:pt idx="615">
                  <c:v>1.118E-5</c:v>
                </c:pt>
                <c:pt idx="616">
                  <c:v>1.113E-5</c:v>
                </c:pt>
                <c:pt idx="617">
                  <c:v>1.1080000000000001E-5</c:v>
                </c:pt>
                <c:pt idx="618">
                  <c:v>1.1029999999999999E-5</c:v>
                </c:pt>
                <c:pt idx="619">
                  <c:v>1.098E-5</c:v>
                </c:pt>
                <c:pt idx="620">
                  <c:v>1.094E-5</c:v>
                </c:pt>
                <c:pt idx="621">
                  <c:v>1.0890000000000001E-5</c:v>
                </c:pt>
                <c:pt idx="622">
                  <c:v>1.084E-5</c:v>
                </c:pt>
                <c:pt idx="623">
                  <c:v>1.079E-5</c:v>
                </c:pt>
                <c:pt idx="624">
                  <c:v>1.0740000000000001E-5</c:v>
                </c:pt>
                <c:pt idx="625">
                  <c:v>1.0689999999999999E-5</c:v>
                </c:pt>
                <c:pt idx="626">
                  <c:v>1.064E-5</c:v>
                </c:pt>
                <c:pt idx="627">
                  <c:v>1.059E-5</c:v>
                </c:pt>
                <c:pt idx="628">
                  <c:v>1.0540000000000001E-5</c:v>
                </c:pt>
                <c:pt idx="629">
                  <c:v>1.049E-5</c:v>
                </c:pt>
                <c:pt idx="630">
                  <c:v>1.044E-5</c:v>
                </c:pt>
                <c:pt idx="631">
                  <c:v>1.039E-5</c:v>
                </c:pt>
                <c:pt idx="632">
                  <c:v>1.0339999999999999E-5</c:v>
                </c:pt>
                <c:pt idx="633">
                  <c:v>1.029E-5</c:v>
                </c:pt>
                <c:pt idx="634">
                  <c:v>1.025E-5</c:v>
                </c:pt>
                <c:pt idx="635">
                  <c:v>1.0200000000000001E-5</c:v>
                </c:pt>
                <c:pt idx="636">
                  <c:v>1.0149999999999999E-5</c:v>
                </c:pt>
                <c:pt idx="637">
                  <c:v>1.01E-5</c:v>
                </c:pt>
                <c:pt idx="638">
                  <c:v>1.005E-5</c:v>
                </c:pt>
                <c:pt idx="639">
                  <c:v>9.9969999999999993E-6</c:v>
                </c:pt>
                <c:pt idx="640">
                  <c:v>9.9480000000000003E-6</c:v>
                </c:pt>
                <c:pt idx="641">
                  <c:v>9.8980000000000008E-6</c:v>
                </c:pt>
                <c:pt idx="642">
                  <c:v>9.8479999999999996E-6</c:v>
                </c:pt>
                <c:pt idx="643">
                  <c:v>9.798E-6</c:v>
                </c:pt>
                <c:pt idx="644">
                  <c:v>9.7489999999999993E-6</c:v>
                </c:pt>
                <c:pt idx="645">
                  <c:v>9.6989999999999998E-6</c:v>
                </c:pt>
                <c:pt idx="646">
                  <c:v>9.6490000000000003E-6</c:v>
                </c:pt>
                <c:pt idx="647">
                  <c:v>9.5999999999999996E-6</c:v>
                </c:pt>
                <c:pt idx="648">
                  <c:v>9.55E-6</c:v>
                </c:pt>
                <c:pt idx="649">
                  <c:v>9.5000000000000005E-6</c:v>
                </c:pt>
                <c:pt idx="650">
                  <c:v>9.4499999999999993E-6</c:v>
                </c:pt>
                <c:pt idx="651">
                  <c:v>9.4010000000000003E-6</c:v>
                </c:pt>
                <c:pt idx="652">
                  <c:v>9.3510000000000008E-6</c:v>
                </c:pt>
                <c:pt idx="653">
                  <c:v>9.3009999999999995E-6</c:v>
                </c:pt>
                <c:pt idx="654">
                  <c:v>9.2520000000000005E-6</c:v>
                </c:pt>
                <c:pt idx="655">
                  <c:v>9.2019999999999993E-6</c:v>
                </c:pt>
                <c:pt idx="656">
                  <c:v>9.1519999999999998E-6</c:v>
                </c:pt>
                <c:pt idx="657">
                  <c:v>9.1020000000000003E-6</c:v>
                </c:pt>
                <c:pt idx="658">
                  <c:v>9.0529999999999996E-6</c:v>
                </c:pt>
                <c:pt idx="659">
                  <c:v>9.003E-6</c:v>
                </c:pt>
                <c:pt idx="660">
                  <c:v>8.9530000000000005E-6</c:v>
                </c:pt>
                <c:pt idx="661">
                  <c:v>8.9029999999999993E-6</c:v>
                </c:pt>
                <c:pt idx="662">
                  <c:v>8.8540000000000003E-6</c:v>
                </c:pt>
                <c:pt idx="663">
                  <c:v>8.8040000000000007E-6</c:v>
                </c:pt>
                <c:pt idx="664">
                  <c:v>8.7539999999999995E-6</c:v>
                </c:pt>
                <c:pt idx="665">
                  <c:v>8.7050000000000005E-6</c:v>
                </c:pt>
                <c:pt idx="666">
                  <c:v>8.6549999999999993E-6</c:v>
                </c:pt>
                <c:pt idx="667">
                  <c:v>8.6049999999999998E-6</c:v>
                </c:pt>
                <c:pt idx="668">
                  <c:v>8.5550000000000003E-6</c:v>
                </c:pt>
                <c:pt idx="669">
                  <c:v>8.5059999999999995E-6</c:v>
                </c:pt>
                <c:pt idx="670">
                  <c:v>8.456E-6</c:v>
                </c:pt>
                <c:pt idx="671">
                  <c:v>8.4060000000000005E-6</c:v>
                </c:pt>
                <c:pt idx="672">
                  <c:v>8.3559999999999993E-6</c:v>
                </c:pt>
                <c:pt idx="673">
                  <c:v>8.3070000000000003E-6</c:v>
                </c:pt>
                <c:pt idx="674">
                  <c:v>8.2570000000000007E-6</c:v>
                </c:pt>
                <c:pt idx="675">
                  <c:v>8.2069999999999995E-6</c:v>
                </c:pt>
                <c:pt idx="676">
                  <c:v>8.1580000000000005E-6</c:v>
                </c:pt>
                <c:pt idx="677">
                  <c:v>8.1079999999999993E-6</c:v>
                </c:pt>
                <c:pt idx="678">
                  <c:v>8.0579999999999998E-6</c:v>
                </c:pt>
                <c:pt idx="679">
                  <c:v>8.0080000000000002E-6</c:v>
                </c:pt>
                <c:pt idx="680">
                  <c:v>7.9589999999999995E-6</c:v>
                </c:pt>
                <c:pt idx="681">
                  <c:v>7.909E-6</c:v>
                </c:pt>
                <c:pt idx="682">
                  <c:v>7.8590000000000005E-6</c:v>
                </c:pt>
                <c:pt idx="683">
                  <c:v>7.8089999999999993E-6</c:v>
                </c:pt>
                <c:pt idx="684">
                  <c:v>7.7600000000000002E-6</c:v>
                </c:pt>
                <c:pt idx="685">
                  <c:v>7.7100000000000007E-6</c:v>
                </c:pt>
                <c:pt idx="686">
                  <c:v>7.6599999999999995E-6</c:v>
                </c:pt>
                <c:pt idx="687">
                  <c:v>7.6109999999999996E-6</c:v>
                </c:pt>
                <c:pt idx="688">
                  <c:v>7.5610000000000001E-6</c:v>
                </c:pt>
                <c:pt idx="689">
                  <c:v>7.5109999999999997E-6</c:v>
                </c:pt>
                <c:pt idx="690">
                  <c:v>7.4610000000000002E-6</c:v>
                </c:pt>
                <c:pt idx="691">
                  <c:v>7.4120000000000004E-6</c:v>
                </c:pt>
                <c:pt idx="692">
                  <c:v>7.362E-6</c:v>
                </c:pt>
                <c:pt idx="693">
                  <c:v>7.3119999999999996E-6</c:v>
                </c:pt>
                <c:pt idx="694">
                  <c:v>7.2629999999999997E-6</c:v>
                </c:pt>
                <c:pt idx="695">
                  <c:v>7.2130000000000002E-6</c:v>
                </c:pt>
                <c:pt idx="696">
                  <c:v>7.1629999999999999E-6</c:v>
                </c:pt>
                <c:pt idx="697">
                  <c:v>7.1130000000000003E-6</c:v>
                </c:pt>
                <c:pt idx="698">
                  <c:v>7.0639999999999996E-6</c:v>
                </c:pt>
                <c:pt idx="699">
                  <c:v>7.0140000000000001E-6</c:v>
                </c:pt>
                <c:pt idx="700">
                  <c:v>6.9639999999999997E-6</c:v>
                </c:pt>
                <c:pt idx="701">
                  <c:v>6.9140000000000002E-6</c:v>
                </c:pt>
                <c:pt idx="702">
                  <c:v>6.8650000000000003E-6</c:v>
                </c:pt>
                <c:pt idx="703">
                  <c:v>6.815E-6</c:v>
                </c:pt>
                <c:pt idx="704">
                  <c:v>6.7649999999999996E-6</c:v>
                </c:pt>
                <c:pt idx="705">
                  <c:v>6.7159999999999997E-6</c:v>
                </c:pt>
                <c:pt idx="706">
                  <c:v>6.6660000000000002E-6</c:v>
                </c:pt>
                <c:pt idx="707">
                  <c:v>6.6159999999999998E-6</c:v>
                </c:pt>
                <c:pt idx="708">
                  <c:v>6.5660000000000003E-6</c:v>
                </c:pt>
                <c:pt idx="709">
                  <c:v>6.5169999999999996E-6</c:v>
                </c:pt>
                <c:pt idx="710">
                  <c:v>6.4670000000000001E-6</c:v>
                </c:pt>
                <c:pt idx="711">
                  <c:v>6.4169999999999997E-6</c:v>
                </c:pt>
                <c:pt idx="712">
                  <c:v>6.3670000000000002E-6</c:v>
                </c:pt>
                <c:pt idx="713">
                  <c:v>6.3180000000000003E-6</c:v>
                </c:pt>
                <c:pt idx="714">
                  <c:v>6.268E-6</c:v>
                </c:pt>
                <c:pt idx="715">
                  <c:v>6.2179999999999996E-6</c:v>
                </c:pt>
                <c:pt idx="716">
                  <c:v>6.1689999999999997E-6</c:v>
                </c:pt>
                <c:pt idx="717">
                  <c:v>6.1190000000000002E-6</c:v>
                </c:pt>
                <c:pt idx="718">
                  <c:v>6.0689999999999998E-6</c:v>
                </c:pt>
                <c:pt idx="719">
                  <c:v>6.0190000000000003E-6</c:v>
                </c:pt>
                <c:pt idx="720">
                  <c:v>5.9699999999999996E-6</c:v>
                </c:pt>
                <c:pt idx="721">
                  <c:v>5.9200000000000001E-6</c:v>
                </c:pt>
                <c:pt idx="722">
                  <c:v>5.8699999999999997E-6</c:v>
                </c:pt>
                <c:pt idx="723">
                  <c:v>5.8200000000000002E-6</c:v>
                </c:pt>
                <c:pt idx="724">
                  <c:v>5.7710000000000003E-6</c:v>
                </c:pt>
                <c:pt idx="725">
                  <c:v>5.7209999999999999E-6</c:v>
                </c:pt>
                <c:pt idx="726">
                  <c:v>5.6710000000000004E-6</c:v>
                </c:pt>
                <c:pt idx="727">
                  <c:v>5.6219999999999997E-6</c:v>
                </c:pt>
                <c:pt idx="728">
                  <c:v>5.5720000000000002E-6</c:v>
                </c:pt>
                <c:pt idx="729">
                  <c:v>5.5219999999999998E-6</c:v>
                </c:pt>
                <c:pt idx="730">
                  <c:v>5.4720000000000003E-6</c:v>
                </c:pt>
                <c:pt idx="731">
                  <c:v>5.4229999999999996E-6</c:v>
                </c:pt>
                <c:pt idx="732">
                  <c:v>5.3730000000000001E-6</c:v>
                </c:pt>
                <c:pt idx="733">
                  <c:v>5.3229999999999997E-6</c:v>
                </c:pt>
                <c:pt idx="734">
                  <c:v>5.2739999999999998E-6</c:v>
                </c:pt>
                <c:pt idx="735">
                  <c:v>5.2240000000000003E-6</c:v>
                </c:pt>
                <c:pt idx="736">
                  <c:v>5.1739999999999999E-6</c:v>
                </c:pt>
                <c:pt idx="737">
                  <c:v>5.1240000000000004E-6</c:v>
                </c:pt>
                <c:pt idx="738">
                  <c:v>5.0749999999999997E-6</c:v>
                </c:pt>
                <c:pt idx="739">
                  <c:v>5.0250000000000002E-6</c:v>
                </c:pt>
                <c:pt idx="740">
                  <c:v>4.9749999999999998E-6</c:v>
                </c:pt>
                <c:pt idx="741">
                  <c:v>4.9250000000000003E-6</c:v>
                </c:pt>
                <c:pt idx="742">
                  <c:v>4.8760000000000004E-6</c:v>
                </c:pt>
                <c:pt idx="743">
                  <c:v>4.826E-6</c:v>
                </c:pt>
                <c:pt idx="744">
                  <c:v>4.7759999999999997E-6</c:v>
                </c:pt>
                <c:pt idx="745">
                  <c:v>4.7269999999999998E-6</c:v>
                </c:pt>
                <c:pt idx="746">
                  <c:v>4.6770000000000003E-6</c:v>
                </c:pt>
                <c:pt idx="747">
                  <c:v>4.6269999999999999E-6</c:v>
                </c:pt>
                <c:pt idx="748">
                  <c:v>4.5770000000000004E-6</c:v>
                </c:pt>
                <c:pt idx="749">
                  <c:v>4.5279999999999997E-6</c:v>
                </c:pt>
                <c:pt idx="750">
                  <c:v>4.4780000000000002E-6</c:v>
                </c:pt>
                <c:pt idx="751">
                  <c:v>4.4279999999999998E-6</c:v>
                </c:pt>
                <c:pt idx="752">
                  <c:v>4.3780000000000003E-6</c:v>
                </c:pt>
                <c:pt idx="753">
                  <c:v>4.3290000000000004E-6</c:v>
                </c:pt>
                <c:pt idx="754">
                  <c:v>4.279E-6</c:v>
                </c:pt>
                <c:pt idx="755">
                  <c:v>4.2289999999999997E-6</c:v>
                </c:pt>
                <c:pt idx="756">
                  <c:v>4.1799999999999998E-6</c:v>
                </c:pt>
                <c:pt idx="757">
                  <c:v>4.1300000000000003E-6</c:v>
                </c:pt>
                <c:pt idx="758">
                  <c:v>4.0799999999999999E-6</c:v>
                </c:pt>
                <c:pt idx="759">
                  <c:v>4.0300000000000004E-6</c:v>
                </c:pt>
                <c:pt idx="760">
                  <c:v>3.9809999999999997E-6</c:v>
                </c:pt>
                <c:pt idx="761">
                  <c:v>3.9310000000000001E-6</c:v>
                </c:pt>
                <c:pt idx="762">
                  <c:v>3.8809999999999998E-6</c:v>
                </c:pt>
                <c:pt idx="763">
                  <c:v>3.8319999999999999E-6</c:v>
                </c:pt>
                <c:pt idx="764">
                  <c:v>3.782E-6</c:v>
                </c:pt>
                <c:pt idx="765">
                  <c:v>3.732E-6</c:v>
                </c:pt>
                <c:pt idx="766">
                  <c:v>3.6820000000000001E-6</c:v>
                </c:pt>
                <c:pt idx="767">
                  <c:v>3.6330000000000002E-6</c:v>
                </c:pt>
                <c:pt idx="768">
                  <c:v>3.5829999999999998E-6</c:v>
                </c:pt>
                <c:pt idx="769">
                  <c:v>3.5329999999999999E-6</c:v>
                </c:pt>
                <c:pt idx="770">
                  <c:v>3.4829999999999999E-6</c:v>
                </c:pt>
                <c:pt idx="771">
                  <c:v>3.4340000000000001E-6</c:v>
                </c:pt>
                <c:pt idx="772">
                  <c:v>3.3840000000000001E-6</c:v>
                </c:pt>
                <c:pt idx="773">
                  <c:v>3.3340000000000002E-6</c:v>
                </c:pt>
                <c:pt idx="774">
                  <c:v>3.2849999999999999E-6</c:v>
                </c:pt>
                <c:pt idx="775">
                  <c:v>3.2349999999999999E-6</c:v>
                </c:pt>
                <c:pt idx="776">
                  <c:v>3.185E-6</c:v>
                </c:pt>
                <c:pt idx="777">
                  <c:v>3.1350000000000001E-6</c:v>
                </c:pt>
                <c:pt idx="778">
                  <c:v>3.0860000000000002E-6</c:v>
                </c:pt>
                <c:pt idx="779">
                  <c:v>3.0359999999999998E-6</c:v>
                </c:pt>
                <c:pt idx="780">
                  <c:v>2.9859999999999999E-6</c:v>
                </c:pt>
                <c:pt idx="781">
                  <c:v>2.9359999999999999E-6</c:v>
                </c:pt>
                <c:pt idx="782">
                  <c:v>2.8870000000000001E-6</c:v>
                </c:pt>
                <c:pt idx="783">
                  <c:v>2.8370000000000001E-6</c:v>
                </c:pt>
                <c:pt idx="784">
                  <c:v>2.7870000000000002E-6</c:v>
                </c:pt>
                <c:pt idx="785">
                  <c:v>2.7379999999999999E-6</c:v>
                </c:pt>
                <c:pt idx="786">
                  <c:v>2.6879999999999999E-6</c:v>
                </c:pt>
                <c:pt idx="787">
                  <c:v>2.638E-6</c:v>
                </c:pt>
                <c:pt idx="788">
                  <c:v>2.588E-6</c:v>
                </c:pt>
                <c:pt idx="789">
                  <c:v>2.5390000000000002E-6</c:v>
                </c:pt>
                <c:pt idx="790">
                  <c:v>2.4889999999999998E-6</c:v>
                </c:pt>
                <c:pt idx="791">
                  <c:v>2.4389999999999999E-6</c:v>
                </c:pt>
                <c:pt idx="792">
                  <c:v>2.3889999999999999E-6</c:v>
                </c:pt>
                <c:pt idx="793">
                  <c:v>2.34E-6</c:v>
                </c:pt>
                <c:pt idx="794">
                  <c:v>2.2900000000000001E-6</c:v>
                </c:pt>
                <c:pt idx="795">
                  <c:v>2.2400000000000002E-6</c:v>
                </c:pt>
                <c:pt idx="796">
                  <c:v>2.1909999999999999E-6</c:v>
                </c:pt>
                <c:pt idx="797">
                  <c:v>2.1409999999999999E-6</c:v>
                </c:pt>
                <c:pt idx="798">
                  <c:v>2.091E-6</c:v>
                </c:pt>
                <c:pt idx="799">
                  <c:v>2.041E-6</c:v>
                </c:pt>
                <c:pt idx="800">
                  <c:v>1.9920000000000002E-6</c:v>
                </c:pt>
                <c:pt idx="801">
                  <c:v>1.9420000000000002E-6</c:v>
                </c:pt>
                <c:pt idx="802">
                  <c:v>1.8920000000000001E-6</c:v>
                </c:pt>
                <c:pt idx="803">
                  <c:v>1.843E-6</c:v>
                </c:pt>
                <c:pt idx="804">
                  <c:v>1.793E-6</c:v>
                </c:pt>
                <c:pt idx="805">
                  <c:v>1.7430000000000001E-6</c:v>
                </c:pt>
                <c:pt idx="806">
                  <c:v>1.6929999999999999E-6</c:v>
                </c:pt>
                <c:pt idx="807">
                  <c:v>1.6440000000000001E-6</c:v>
                </c:pt>
                <c:pt idx="808">
                  <c:v>1.5939999999999999E-6</c:v>
                </c:pt>
                <c:pt idx="809">
                  <c:v>1.544E-6</c:v>
                </c:pt>
                <c:pt idx="810">
                  <c:v>1.494E-6</c:v>
                </c:pt>
                <c:pt idx="811">
                  <c:v>1.4449999999999999E-6</c:v>
                </c:pt>
                <c:pt idx="812">
                  <c:v>1.395E-6</c:v>
                </c:pt>
                <c:pt idx="813">
                  <c:v>1.345E-6</c:v>
                </c:pt>
                <c:pt idx="814">
                  <c:v>1.296E-6</c:v>
                </c:pt>
                <c:pt idx="815">
                  <c:v>1.246E-6</c:v>
                </c:pt>
                <c:pt idx="816">
                  <c:v>1.1960000000000001E-6</c:v>
                </c:pt>
                <c:pt idx="817">
                  <c:v>1.1459999999999999E-6</c:v>
                </c:pt>
                <c:pt idx="818">
                  <c:v>1.097E-6</c:v>
                </c:pt>
                <c:pt idx="819">
                  <c:v>1.0470000000000001E-6</c:v>
                </c:pt>
                <c:pt idx="820">
                  <c:v>9.9719999999999996E-7</c:v>
                </c:pt>
                <c:pt idx="821">
                  <c:v>9.4750000000000003E-7</c:v>
                </c:pt>
                <c:pt idx="822">
                  <c:v>8.9780000000000001E-7</c:v>
                </c:pt>
                <c:pt idx="823">
                  <c:v>8.4799999999999997E-7</c:v>
                </c:pt>
                <c:pt idx="824">
                  <c:v>7.9830000000000005E-7</c:v>
                </c:pt>
                <c:pt idx="825">
                  <c:v>7.4860000000000002E-7</c:v>
                </c:pt>
                <c:pt idx="826">
                  <c:v>6.9889999999999999E-7</c:v>
                </c:pt>
                <c:pt idx="827">
                  <c:v>6.4909999999999996E-7</c:v>
                </c:pt>
                <c:pt idx="828">
                  <c:v>5.9940000000000003E-7</c:v>
                </c:pt>
                <c:pt idx="829">
                  <c:v>5.4970000000000001E-7</c:v>
                </c:pt>
                <c:pt idx="830">
                  <c:v>4.9999999999999998E-7</c:v>
                </c:pt>
                <c:pt idx="831">
                  <c:v>4.5019999999999999E-7</c:v>
                </c:pt>
                <c:pt idx="832">
                  <c:v>4.0050000000000002E-7</c:v>
                </c:pt>
                <c:pt idx="833">
                  <c:v>3.5079999999999999E-7</c:v>
                </c:pt>
                <c:pt idx="834">
                  <c:v>3.0110000000000002E-7</c:v>
                </c:pt>
                <c:pt idx="835">
                  <c:v>2.5129999999999998E-7</c:v>
                </c:pt>
                <c:pt idx="836">
                  <c:v>2.0160000000000001E-7</c:v>
                </c:pt>
                <c:pt idx="837">
                  <c:v>1.519E-7</c:v>
                </c:pt>
                <c:pt idx="838">
                  <c:v>1.022E-7</c:v>
                </c:pt>
                <c:pt idx="839">
                  <c:v>5.243E-8</c:v>
                </c:pt>
                <c:pt idx="840">
                  <c:v>2.706E-9</c:v>
                </c:pt>
                <c:pt idx="841">
                  <c:v>-4.702E-8</c:v>
                </c:pt>
                <c:pt idx="842">
                  <c:v>-9.6740000000000005E-8</c:v>
                </c:pt>
                <c:pt idx="843">
                  <c:v>-1.4649999999999999E-7</c:v>
                </c:pt>
                <c:pt idx="844">
                  <c:v>-1.962E-7</c:v>
                </c:pt>
                <c:pt idx="845">
                  <c:v>-2.459E-7</c:v>
                </c:pt>
                <c:pt idx="846">
                  <c:v>-2.9560000000000003E-7</c:v>
                </c:pt>
                <c:pt idx="847">
                  <c:v>-3.4540000000000001E-7</c:v>
                </c:pt>
                <c:pt idx="848">
                  <c:v>-3.9509999999999998E-7</c:v>
                </c:pt>
                <c:pt idx="849">
                  <c:v>-4.4480000000000001E-7</c:v>
                </c:pt>
                <c:pt idx="850">
                  <c:v>-4.9449999999999999E-7</c:v>
                </c:pt>
                <c:pt idx="851">
                  <c:v>-5.4430000000000002E-7</c:v>
                </c:pt>
                <c:pt idx="852">
                  <c:v>-5.9400000000000005E-7</c:v>
                </c:pt>
                <c:pt idx="853">
                  <c:v>-6.4369999999999997E-7</c:v>
                </c:pt>
                <c:pt idx="854">
                  <c:v>-6.934E-7</c:v>
                </c:pt>
                <c:pt idx="855">
                  <c:v>-7.4320000000000004E-7</c:v>
                </c:pt>
                <c:pt idx="856">
                  <c:v>-7.9289999999999996E-7</c:v>
                </c:pt>
                <c:pt idx="857">
                  <c:v>-8.4259999999999999E-7</c:v>
                </c:pt>
                <c:pt idx="858">
                  <c:v>-8.9230000000000002E-7</c:v>
                </c:pt>
                <c:pt idx="859">
                  <c:v>-9.4210000000000005E-7</c:v>
                </c:pt>
                <c:pt idx="860">
                  <c:v>-9.9179999999999997E-7</c:v>
                </c:pt>
                <c:pt idx="861">
                  <c:v>-1.0419999999999999E-6</c:v>
                </c:pt>
                <c:pt idx="862">
                  <c:v>-1.091E-6</c:v>
                </c:pt>
                <c:pt idx="863">
                  <c:v>-1.141E-6</c:v>
                </c:pt>
                <c:pt idx="864">
                  <c:v>-1.1909999999999999E-6</c:v>
                </c:pt>
                <c:pt idx="865">
                  <c:v>-1.24E-6</c:v>
                </c:pt>
                <c:pt idx="866">
                  <c:v>-1.2899999999999999E-6</c:v>
                </c:pt>
                <c:pt idx="867">
                  <c:v>-1.3400000000000001E-6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F17-45BC-9C88-F340C9D02E24}"/>
            </c:ext>
          </c:extLst>
        </c:ser>
        <c:ser>
          <c:idx val="1"/>
          <c:order val="1"/>
          <c:tx>
            <c:strRef>
              <c:f>AVG!$U$2</c:f>
              <c:strCache>
                <c:ptCount val="1"/>
                <c:pt idx="0">
                  <c:v>avgy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AVG!$V$3:$V$870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-0.17699999999999999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-0.17180000000000001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-0.16869999999999999</c:v>
                </c:pt>
                <c:pt idx="240">
                  <c:v>-0.16769999999999999</c:v>
                </c:pt>
                <c:pt idx="241">
                  <c:v>-0.1666</c:v>
                </c:pt>
                <c:pt idx="242">
                  <c:v>-0.1656</c:v>
                </c:pt>
                <c:pt idx="243">
                  <c:v>-0.16450000000000001</c:v>
                </c:pt>
                <c:pt idx="244">
                  <c:v>-0.16350000000000001</c:v>
                </c:pt>
                <c:pt idx="245">
                  <c:v>-0.16250000000000001</c:v>
                </c:pt>
                <c:pt idx="246">
                  <c:v>-0.16139999999999999</c:v>
                </c:pt>
                <c:pt idx="247">
                  <c:v>-0.16039999999999999</c:v>
                </c:pt>
                <c:pt idx="248">
                  <c:v>-0.1593</c:v>
                </c:pt>
                <c:pt idx="249">
                  <c:v>-0.1583</c:v>
                </c:pt>
                <c:pt idx="250">
                  <c:v>-0.15720000000000001</c:v>
                </c:pt>
                <c:pt idx="251">
                  <c:v>-0.15620000000000001</c:v>
                </c:pt>
                <c:pt idx="252">
                  <c:v>-0.1552</c:v>
                </c:pt>
                <c:pt idx="253">
                  <c:v>-0.15409999999999999</c:v>
                </c:pt>
                <c:pt idx="254">
                  <c:v>-0.15310000000000001</c:v>
                </c:pt>
                <c:pt idx="255">
                  <c:v>-0.152</c:v>
                </c:pt>
                <c:pt idx="256">
                  <c:v>-0.151</c:v>
                </c:pt>
                <c:pt idx="257">
                  <c:v>-0.14990000000000001</c:v>
                </c:pt>
                <c:pt idx="258">
                  <c:v>-0.1489</c:v>
                </c:pt>
                <c:pt idx="259">
                  <c:v>-0.1479</c:v>
                </c:pt>
                <c:pt idx="260">
                  <c:v>-0.14680000000000001</c:v>
                </c:pt>
                <c:pt idx="261">
                  <c:v>-0.14580000000000001</c:v>
                </c:pt>
                <c:pt idx="262">
                  <c:v>-0.1447</c:v>
                </c:pt>
                <c:pt idx="263">
                  <c:v>-0.14369999999999999</c:v>
                </c:pt>
                <c:pt idx="264">
                  <c:v>-0.1426</c:v>
                </c:pt>
                <c:pt idx="265">
                  <c:v>-0.1416</c:v>
                </c:pt>
                <c:pt idx="266">
                  <c:v>-0.1406</c:v>
                </c:pt>
                <c:pt idx="267">
                  <c:v>-0.13950000000000001</c:v>
                </c:pt>
                <c:pt idx="268">
                  <c:v>-0.13850000000000001</c:v>
                </c:pt>
                <c:pt idx="269">
                  <c:v>-0.13739999999999999</c:v>
                </c:pt>
                <c:pt idx="270">
                  <c:v>-0.13639999999999999</c:v>
                </c:pt>
                <c:pt idx="271">
                  <c:v>-0.1353</c:v>
                </c:pt>
                <c:pt idx="272">
                  <c:v>-0.1343</c:v>
                </c:pt>
                <c:pt idx="273">
                  <c:v>-0.1333</c:v>
                </c:pt>
                <c:pt idx="274">
                  <c:v>-0.13220000000000001</c:v>
                </c:pt>
                <c:pt idx="275">
                  <c:v>-0.13120000000000001</c:v>
                </c:pt>
                <c:pt idx="276">
                  <c:v>-0.13009999999999999</c:v>
                </c:pt>
                <c:pt idx="277">
                  <c:v>-0.12909999999999999</c:v>
                </c:pt>
                <c:pt idx="278">
                  <c:v>-0.128</c:v>
                </c:pt>
                <c:pt idx="279">
                  <c:v>-0.127</c:v>
                </c:pt>
                <c:pt idx="280">
                  <c:v>-0.126</c:v>
                </c:pt>
                <c:pt idx="281">
                  <c:v>-0.1249</c:v>
                </c:pt>
                <c:pt idx="282">
                  <c:v>-0.1239</c:v>
                </c:pt>
                <c:pt idx="283">
                  <c:v>-0.12280000000000001</c:v>
                </c:pt>
                <c:pt idx="284">
                  <c:v>-0.12180000000000001</c:v>
                </c:pt>
                <c:pt idx="285">
                  <c:v>-0.1207</c:v>
                </c:pt>
                <c:pt idx="286">
                  <c:v>-0.1197</c:v>
                </c:pt>
                <c:pt idx="287">
                  <c:v>-0.1186</c:v>
                </c:pt>
                <c:pt idx="288">
                  <c:v>-0.1176</c:v>
                </c:pt>
                <c:pt idx="289">
                  <c:v>-0.1166</c:v>
                </c:pt>
                <c:pt idx="290">
                  <c:v>-0.11550000000000001</c:v>
                </c:pt>
                <c:pt idx="291">
                  <c:v>-0.1145</c:v>
                </c:pt>
                <c:pt idx="292">
                  <c:v>-0.1134</c:v>
                </c:pt>
                <c:pt idx="293">
                  <c:v>-0.1124</c:v>
                </c:pt>
                <c:pt idx="294">
                  <c:v>-0.1113</c:v>
                </c:pt>
                <c:pt idx="295">
                  <c:v>-0.1103</c:v>
                </c:pt>
                <c:pt idx="296">
                  <c:v>-0.10920000000000001</c:v>
                </c:pt>
                <c:pt idx="297">
                  <c:v>-0.1082</c:v>
                </c:pt>
                <c:pt idx="298">
                  <c:v>-0.1072</c:v>
                </c:pt>
                <c:pt idx="299">
                  <c:v>-0.1061</c:v>
                </c:pt>
                <c:pt idx="300">
                  <c:v>-0.1051</c:v>
                </c:pt>
                <c:pt idx="301">
                  <c:v>-0.104</c:v>
                </c:pt>
                <c:pt idx="302">
                  <c:v>-0.10299999999999999</c:v>
                </c:pt>
                <c:pt idx="303">
                  <c:v>-0.1019</c:v>
                </c:pt>
                <c:pt idx="304">
                  <c:v>-0.1009</c:v>
                </c:pt>
                <c:pt idx="305">
                  <c:v>-9.9839999999999998E-2</c:v>
                </c:pt>
                <c:pt idx="306">
                  <c:v>-9.8799999999999999E-2</c:v>
                </c:pt>
                <c:pt idx="307">
                  <c:v>-9.7750000000000004E-2</c:v>
                </c:pt>
                <c:pt idx="308">
                  <c:v>-9.6710000000000004E-2</c:v>
                </c:pt>
                <c:pt idx="309">
                  <c:v>-9.5659999999999995E-2</c:v>
                </c:pt>
                <c:pt idx="310">
                  <c:v>-9.461E-2</c:v>
                </c:pt>
                <c:pt idx="311">
                  <c:v>-9.357E-2</c:v>
                </c:pt>
                <c:pt idx="312">
                  <c:v>-9.2520000000000005E-2</c:v>
                </c:pt>
                <c:pt idx="313">
                  <c:v>-9.1480000000000006E-2</c:v>
                </c:pt>
                <c:pt idx="314">
                  <c:v>-9.0429999999999996E-2</c:v>
                </c:pt>
                <c:pt idx="315">
                  <c:v>-8.9389999999999997E-2</c:v>
                </c:pt>
                <c:pt idx="316">
                  <c:v>-8.8340000000000002E-2</c:v>
                </c:pt>
                <c:pt idx="317">
                  <c:v>-8.7290000000000006E-2</c:v>
                </c:pt>
                <c:pt idx="318">
                  <c:v>-8.6249999999999993E-2</c:v>
                </c:pt>
                <c:pt idx="319">
                  <c:v>-8.5199999999999998E-2</c:v>
                </c:pt>
                <c:pt idx="320">
                  <c:v>-8.4150000000000003E-2</c:v>
                </c:pt>
                <c:pt idx="321">
                  <c:v>-8.3110000000000003E-2</c:v>
                </c:pt>
                <c:pt idx="322">
                  <c:v>-8.2059999999999994E-2</c:v>
                </c:pt>
                <c:pt idx="323">
                  <c:v>-8.1019999999999995E-2</c:v>
                </c:pt>
                <c:pt idx="324">
                  <c:v>-7.9969999999999999E-2</c:v>
                </c:pt>
                <c:pt idx="325">
                  <c:v>-7.8920000000000004E-2</c:v>
                </c:pt>
                <c:pt idx="326">
                  <c:v>-7.7880000000000005E-2</c:v>
                </c:pt>
                <c:pt idx="327">
                  <c:v>-7.6829999999999996E-2</c:v>
                </c:pt>
                <c:pt idx="328">
                  <c:v>-7.578E-2</c:v>
                </c:pt>
                <c:pt idx="329">
                  <c:v>-7.4740000000000001E-2</c:v>
                </c:pt>
                <c:pt idx="330">
                  <c:v>-7.3690000000000005E-2</c:v>
                </c:pt>
                <c:pt idx="331">
                  <c:v>-7.2639999999999996E-2</c:v>
                </c:pt>
                <c:pt idx="332">
                  <c:v>-7.1599999999999997E-2</c:v>
                </c:pt>
                <c:pt idx="333">
                  <c:v>-7.0550000000000002E-2</c:v>
                </c:pt>
                <c:pt idx="334">
                  <c:v>-6.9500000000000006E-2</c:v>
                </c:pt>
                <c:pt idx="335">
                  <c:v>-6.8449999999999997E-2</c:v>
                </c:pt>
                <c:pt idx="336">
                  <c:v>-6.7409999999999998E-2</c:v>
                </c:pt>
                <c:pt idx="337">
                  <c:v>-6.6360000000000002E-2</c:v>
                </c:pt>
                <c:pt idx="338">
                  <c:v>-6.5310000000000007E-2</c:v>
                </c:pt>
                <c:pt idx="339">
                  <c:v>-6.4269999999999994E-2</c:v>
                </c:pt>
                <c:pt idx="340">
                  <c:v>-6.3219999999999998E-2</c:v>
                </c:pt>
                <c:pt idx="341">
                  <c:v>-6.2170000000000003E-2</c:v>
                </c:pt>
                <c:pt idx="342">
                  <c:v>-6.1129999999999997E-2</c:v>
                </c:pt>
                <c:pt idx="343">
                  <c:v>-6.0080000000000001E-2</c:v>
                </c:pt>
                <c:pt idx="344">
                  <c:v>-5.9029999999999999E-2</c:v>
                </c:pt>
                <c:pt idx="345">
                  <c:v>-5.7979999999999997E-2</c:v>
                </c:pt>
                <c:pt idx="346">
                  <c:v>-5.6939999999999998E-2</c:v>
                </c:pt>
                <c:pt idx="347">
                  <c:v>-5.5890000000000002E-2</c:v>
                </c:pt>
                <c:pt idx="348">
                  <c:v>-5.484E-2</c:v>
                </c:pt>
                <c:pt idx="349">
                  <c:v>-5.3789999999999998E-2</c:v>
                </c:pt>
                <c:pt idx="350">
                  <c:v>-5.2749999999999998E-2</c:v>
                </c:pt>
                <c:pt idx="351">
                  <c:v>-5.1700000000000003E-2</c:v>
                </c:pt>
                <c:pt idx="352">
                  <c:v>-5.0650000000000001E-2</c:v>
                </c:pt>
                <c:pt idx="353">
                  <c:v>-4.9599999999999998E-2</c:v>
                </c:pt>
                <c:pt idx="354">
                  <c:v>-4.8559999999999999E-2</c:v>
                </c:pt>
                <c:pt idx="355">
                  <c:v>-4.7509999999999997E-2</c:v>
                </c:pt>
                <c:pt idx="356">
                  <c:v>-4.6460000000000001E-2</c:v>
                </c:pt>
                <c:pt idx="357">
                  <c:v>-4.5409999999999999E-2</c:v>
                </c:pt>
                <c:pt idx="358">
                  <c:v>-4.4359999999999997E-2</c:v>
                </c:pt>
                <c:pt idx="359">
                  <c:v>-4.3319999999999997E-2</c:v>
                </c:pt>
                <c:pt idx="360">
                  <c:v>-4.2270000000000002E-2</c:v>
                </c:pt>
                <c:pt idx="361">
                  <c:v>-4.122E-2</c:v>
                </c:pt>
                <c:pt idx="362">
                  <c:v>-4.0169999999999997E-2</c:v>
                </c:pt>
                <c:pt idx="363">
                  <c:v>-3.9120000000000002E-2</c:v>
                </c:pt>
                <c:pt idx="364">
                  <c:v>-3.8080000000000003E-2</c:v>
                </c:pt>
                <c:pt idx="365">
                  <c:v>-3.703E-2</c:v>
                </c:pt>
                <c:pt idx="366">
                  <c:v>-3.5979999999999998E-2</c:v>
                </c:pt>
                <c:pt idx="367">
                  <c:v>-3.4930000000000003E-2</c:v>
                </c:pt>
                <c:pt idx="368">
                  <c:v>-3.388E-2</c:v>
                </c:pt>
                <c:pt idx="369">
                  <c:v>-3.2840000000000001E-2</c:v>
                </c:pt>
                <c:pt idx="370">
                  <c:v>-3.1789999999999999E-2</c:v>
                </c:pt>
                <c:pt idx="371">
                  <c:v>-3.074E-2</c:v>
                </c:pt>
                <c:pt idx="372">
                  <c:v>-2.9690000000000001E-2</c:v>
                </c:pt>
                <c:pt idx="373">
                  <c:v>-2.8639999999999999E-2</c:v>
                </c:pt>
                <c:pt idx="374">
                  <c:v>-2.76E-2</c:v>
                </c:pt>
                <c:pt idx="375">
                  <c:v>-2.6550000000000001E-2</c:v>
                </c:pt>
                <c:pt idx="376">
                  <c:v>-2.5499999999999998E-2</c:v>
                </c:pt>
                <c:pt idx="377">
                  <c:v>-2.445E-2</c:v>
                </c:pt>
                <c:pt idx="378">
                  <c:v>-2.3400000000000001E-2</c:v>
                </c:pt>
                <c:pt idx="379">
                  <c:v>-2.2349999999999998E-2</c:v>
                </c:pt>
                <c:pt idx="380">
                  <c:v>-2.1309999999999999E-2</c:v>
                </c:pt>
                <c:pt idx="381">
                  <c:v>-2.026E-2</c:v>
                </c:pt>
                <c:pt idx="382">
                  <c:v>-1.9210000000000001E-2</c:v>
                </c:pt>
                <c:pt idx="383">
                  <c:v>-1.8159999999999999E-2</c:v>
                </c:pt>
                <c:pt idx="384">
                  <c:v>-1.711E-2</c:v>
                </c:pt>
                <c:pt idx="385">
                  <c:v>-1.6070000000000001E-2</c:v>
                </c:pt>
                <c:pt idx="386">
                  <c:v>-1.502E-2</c:v>
                </c:pt>
                <c:pt idx="387">
                  <c:v>-1.397E-2</c:v>
                </c:pt>
                <c:pt idx="388">
                  <c:v>-1.2919999999999999E-2</c:v>
                </c:pt>
                <c:pt idx="389">
                  <c:v>-1.187E-2</c:v>
                </c:pt>
                <c:pt idx="390">
                  <c:v>-1.082E-2</c:v>
                </c:pt>
                <c:pt idx="391">
                  <c:v>-9.7750000000000007E-3</c:v>
                </c:pt>
                <c:pt idx="392">
                  <c:v>-8.7259999999999994E-3</c:v>
                </c:pt>
                <c:pt idx="393">
                  <c:v>-7.6779999999999999E-3</c:v>
                </c:pt>
                <c:pt idx="394">
                  <c:v>-6.6299999999999996E-3</c:v>
                </c:pt>
                <c:pt idx="395">
                  <c:v>-5.581E-3</c:v>
                </c:pt>
                <c:pt idx="396">
                  <c:v>-4.5329999999999997E-3</c:v>
                </c:pt>
                <c:pt idx="397">
                  <c:v>-3.4840000000000001E-3</c:v>
                </c:pt>
                <c:pt idx="398">
                  <c:v>-2.4359999999999998E-3</c:v>
                </c:pt>
                <c:pt idx="399">
                  <c:v>-1.3879999999999999E-3</c:v>
                </c:pt>
                <c:pt idx="400">
                  <c:v>-3.391E-4</c:v>
                </c:pt>
                <c:pt idx="401">
                  <c:v>7.0929999999999995E-4</c:v>
                </c:pt>
                <c:pt idx="402">
                  <c:v>1.758E-3</c:v>
                </c:pt>
                <c:pt idx="403">
                  <c:v>2.8059999999999999E-3</c:v>
                </c:pt>
                <c:pt idx="404">
                  <c:v>3.8549999999999999E-3</c:v>
                </c:pt>
                <c:pt idx="405">
                  <c:v>4.9030000000000002E-3</c:v>
                </c:pt>
                <c:pt idx="406">
                  <c:v>5.9509999999999997E-3</c:v>
                </c:pt>
                <c:pt idx="407">
                  <c:v>7.0000000000000001E-3</c:v>
                </c:pt>
                <c:pt idx="408">
                  <c:v>8.0479999999999996E-3</c:v>
                </c:pt>
                <c:pt idx="409">
                  <c:v>9.0969999999999992E-3</c:v>
                </c:pt>
                <c:pt idx="410">
                  <c:v>1.0149999999999999E-2</c:v>
                </c:pt>
                <c:pt idx="411">
                  <c:v>1.119E-2</c:v>
                </c:pt>
                <c:pt idx="412">
                  <c:v>1.2239999999999999E-2</c:v>
                </c:pt>
                <c:pt idx="413">
                  <c:v>1.329E-2</c:v>
                </c:pt>
                <c:pt idx="414">
                  <c:v>1.434E-2</c:v>
                </c:pt>
                <c:pt idx="415">
                  <c:v>1.5389999999999999E-2</c:v>
                </c:pt>
                <c:pt idx="416">
                  <c:v>1.644E-2</c:v>
                </c:pt>
                <c:pt idx="417">
                  <c:v>1.7479999999999999E-2</c:v>
                </c:pt>
                <c:pt idx="418">
                  <c:v>1.8530000000000001E-2</c:v>
                </c:pt>
                <c:pt idx="419">
                  <c:v>1.958E-2</c:v>
                </c:pt>
                <c:pt idx="420">
                  <c:v>2.0629999999999999E-2</c:v>
                </c:pt>
                <c:pt idx="421">
                  <c:v>2.1680000000000001E-2</c:v>
                </c:pt>
                <c:pt idx="422">
                  <c:v>2.273E-2</c:v>
                </c:pt>
                <c:pt idx="423">
                  <c:v>2.3769999999999999E-2</c:v>
                </c:pt>
                <c:pt idx="424">
                  <c:v>2.4819999999999998E-2</c:v>
                </c:pt>
                <c:pt idx="425">
                  <c:v>2.5870000000000001E-2</c:v>
                </c:pt>
                <c:pt idx="426">
                  <c:v>2.6919999999999999E-2</c:v>
                </c:pt>
                <c:pt idx="427">
                  <c:v>2.7969999999999998E-2</c:v>
                </c:pt>
                <c:pt idx="428">
                  <c:v>2.9010000000000001E-2</c:v>
                </c:pt>
                <c:pt idx="429">
                  <c:v>3.006E-2</c:v>
                </c:pt>
                <c:pt idx="430">
                  <c:v>3.1109999999999999E-2</c:v>
                </c:pt>
                <c:pt idx="431">
                  <c:v>3.2160000000000001E-2</c:v>
                </c:pt>
                <c:pt idx="432">
                  <c:v>3.3210000000000003E-2</c:v>
                </c:pt>
                <c:pt idx="433">
                  <c:v>3.4250000000000003E-2</c:v>
                </c:pt>
                <c:pt idx="434">
                  <c:v>3.5299999999999998E-2</c:v>
                </c:pt>
                <c:pt idx="435">
                  <c:v>3.635E-2</c:v>
                </c:pt>
                <c:pt idx="436">
                  <c:v>3.7400000000000003E-2</c:v>
                </c:pt>
                <c:pt idx="437">
                  <c:v>3.8449999999999998E-2</c:v>
                </c:pt>
                <c:pt idx="438">
                  <c:v>3.9489999999999997E-2</c:v>
                </c:pt>
                <c:pt idx="439">
                  <c:v>4.054E-2</c:v>
                </c:pt>
                <c:pt idx="440">
                  <c:v>4.1590000000000002E-2</c:v>
                </c:pt>
                <c:pt idx="441">
                  <c:v>4.2639999999999997E-2</c:v>
                </c:pt>
                <c:pt idx="442">
                  <c:v>4.369E-2</c:v>
                </c:pt>
                <c:pt idx="443">
                  <c:v>4.4729999999999999E-2</c:v>
                </c:pt>
                <c:pt idx="444">
                  <c:v>4.5780000000000001E-2</c:v>
                </c:pt>
                <c:pt idx="445">
                  <c:v>4.6829999999999997E-2</c:v>
                </c:pt>
                <c:pt idx="446">
                  <c:v>4.7879999999999999E-2</c:v>
                </c:pt>
                <c:pt idx="447">
                  <c:v>4.8919999999999998E-2</c:v>
                </c:pt>
                <c:pt idx="448">
                  <c:v>4.9970000000000001E-2</c:v>
                </c:pt>
                <c:pt idx="449">
                  <c:v>5.1020000000000003E-2</c:v>
                </c:pt>
                <c:pt idx="450">
                  <c:v>5.2069999999999998E-2</c:v>
                </c:pt>
                <c:pt idx="451">
                  <c:v>5.3120000000000001E-2</c:v>
                </c:pt>
                <c:pt idx="452">
                  <c:v>5.416E-2</c:v>
                </c:pt>
                <c:pt idx="453">
                  <c:v>5.5210000000000002E-2</c:v>
                </c:pt>
                <c:pt idx="454">
                  <c:v>5.6259999999999998E-2</c:v>
                </c:pt>
                <c:pt idx="455">
                  <c:v>5.731E-2</c:v>
                </c:pt>
                <c:pt idx="456">
                  <c:v>5.8349999999999999E-2</c:v>
                </c:pt>
                <c:pt idx="457">
                  <c:v>5.9400000000000001E-2</c:v>
                </c:pt>
                <c:pt idx="458">
                  <c:v>6.0449999999999997E-2</c:v>
                </c:pt>
                <c:pt idx="459">
                  <c:v>6.1490000000000003E-2</c:v>
                </c:pt>
                <c:pt idx="460">
                  <c:v>6.2539999999999998E-2</c:v>
                </c:pt>
                <c:pt idx="461">
                  <c:v>6.3589999999999994E-2</c:v>
                </c:pt>
                <c:pt idx="462">
                  <c:v>6.4640000000000003E-2</c:v>
                </c:pt>
                <c:pt idx="463">
                  <c:v>6.5680000000000002E-2</c:v>
                </c:pt>
                <c:pt idx="464">
                  <c:v>6.6729999999999998E-2</c:v>
                </c:pt>
                <c:pt idx="465">
                  <c:v>6.7780000000000007E-2</c:v>
                </c:pt>
                <c:pt idx="466">
                  <c:v>6.8820000000000006E-2</c:v>
                </c:pt>
                <c:pt idx="467">
                  <c:v>6.9870000000000002E-2</c:v>
                </c:pt>
                <c:pt idx="468">
                  <c:v>7.0919999999999997E-2</c:v>
                </c:pt>
                <c:pt idx="469">
                  <c:v>7.1959999999999996E-2</c:v>
                </c:pt>
                <c:pt idx="470">
                  <c:v>7.3010000000000005E-2</c:v>
                </c:pt>
                <c:pt idx="471">
                  <c:v>7.4060000000000001E-2</c:v>
                </c:pt>
                <c:pt idx="472">
                  <c:v>7.51E-2</c:v>
                </c:pt>
                <c:pt idx="473">
                  <c:v>7.6149999999999995E-2</c:v>
                </c:pt>
                <c:pt idx="474">
                  <c:v>7.7200000000000005E-2</c:v>
                </c:pt>
                <c:pt idx="475">
                  <c:v>7.8240000000000004E-2</c:v>
                </c:pt>
                <c:pt idx="476">
                  <c:v>7.9289999999999999E-2</c:v>
                </c:pt>
                <c:pt idx="477">
                  <c:v>8.0339999999999995E-2</c:v>
                </c:pt>
                <c:pt idx="478">
                  <c:v>8.1379999999999994E-2</c:v>
                </c:pt>
                <c:pt idx="479">
                  <c:v>8.2430000000000003E-2</c:v>
                </c:pt>
                <c:pt idx="480">
                  <c:v>8.3479999999999999E-2</c:v>
                </c:pt>
                <c:pt idx="481">
                  <c:v>8.4519999999999998E-2</c:v>
                </c:pt>
                <c:pt idx="482">
                  <c:v>8.5569999999999993E-2</c:v>
                </c:pt>
                <c:pt idx="483">
                  <c:v>8.6620000000000003E-2</c:v>
                </c:pt>
                <c:pt idx="484">
                  <c:v>8.7660000000000002E-2</c:v>
                </c:pt>
                <c:pt idx="485">
                  <c:v>8.8709999999999997E-2</c:v>
                </c:pt>
                <c:pt idx="486">
                  <c:v>8.9749999999999996E-2</c:v>
                </c:pt>
                <c:pt idx="487">
                  <c:v>9.0800000000000006E-2</c:v>
                </c:pt>
                <c:pt idx="488">
                  <c:v>9.1850000000000001E-2</c:v>
                </c:pt>
                <c:pt idx="489">
                  <c:v>9.289E-2</c:v>
                </c:pt>
                <c:pt idx="490">
                  <c:v>9.3939999999999996E-2</c:v>
                </c:pt>
                <c:pt idx="491">
                  <c:v>9.4979999999999995E-2</c:v>
                </c:pt>
                <c:pt idx="492">
                  <c:v>9.6030000000000004E-2</c:v>
                </c:pt>
                <c:pt idx="493">
                  <c:v>9.7070000000000004E-2</c:v>
                </c:pt>
                <c:pt idx="494">
                  <c:v>9.8119999999999999E-2</c:v>
                </c:pt>
                <c:pt idx="495">
                  <c:v>9.9159999999999998E-2</c:v>
                </c:pt>
                <c:pt idx="496">
                  <c:v>0.1002</c:v>
                </c:pt>
                <c:pt idx="497">
                  <c:v>0.1013</c:v>
                </c:pt>
                <c:pt idx="498">
                  <c:v>0.1023</c:v>
                </c:pt>
                <c:pt idx="499">
                  <c:v>0.1033</c:v>
                </c:pt>
                <c:pt idx="500">
                  <c:v>0.10440000000000001</c:v>
                </c:pt>
                <c:pt idx="501">
                  <c:v>0.10539999999999999</c:v>
                </c:pt>
                <c:pt idx="502">
                  <c:v>0.1065</c:v>
                </c:pt>
                <c:pt idx="503">
                  <c:v>0.1075</c:v>
                </c:pt>
                <c:pt idx="504">
                  <c:v>0.1086</c:v>
                </c:pt>
                <c:pt idx="505">
                  <c:v>0.1096</c:v>
                </c:pt>
                <c:pt idx="506">
                  <c:v>0.11070000000000001</c:v>
                </c:pt>
                <c:pt idx="507">
                  <c:v>0.11169999999999999</c:v>
                </c:pt>
                <c:pt idx="508">
                  <c:v>0.11269999999999999</c:v>
                </c:pt>
                <c:pt idx="509">
                  <c:v>0.1138</c:v>
                </c:pt>
                <c:pt idx="510">
                  <c:v>0.1148</c:v>
                </c:pt>
                <c:pt idx="511">
                  <c:v>0.1159</c:v>
                </c:pt>
                <c:pt idx="512">
                  <c:v>0.1169</c:v>
                </c:pt>
                <c:pt idx="513">
                  <c:v>0.11799999999999999</c:v>
                </c:pt>
                <c:pt idx="514">
                  <c:v>0.11899999999999999</c:v>
                </c:pt>
                <c:pt idx="515">
                  <c:v>0.1201</c:v>
                </c:pt>
                <c:pt idx="516">
                  <c:v>0.1211</c:v>
                </c:pt>
                <c:pt idx="517">
                  <c:v>0.1221</c:v>
                </c:pt>
                <c:pt idx="518">
                  <c:v>0.1232</c:v>
                </c:pt>
                <c:pt idx="519">
                  <c:v>0.1242</c:v>
                </c:pt>
                <c:pt idx="520">
                  <c:v>0.12529999999999999</c:v>
                </c:pt>
                <c:pt idx="521">
                  <c:v>0.1263</c:v>
                </c:pt>
                <c:pt idx="522">
                  <c:v>0.12740000000000001</c:v>
                </c:pt>
                <c:pt idx="523">
                  <c:v>0.12839999999999999</c:v>
                </c:pt>
                <c:pt idx="524">
                  <c:v>0.1295</c:v>
                </c:pt>
                <c:pt idx="525">
                  <c:v>0.1305</c:v>
                </c:pt>
                <c:pt idx="526">
                  <c:v>0.13150000000000001</c:v>
                </c:pt>
                <c:pt idx="527">
                  <c:v>0.1326</c:v>
                </c:pt>
                <c:pt idx="528">
                  <c:v>0.1336</c:v>
                </c:pt>
                <c:pt idx="529">
                  <c:v>0.13469999999999999</c:v>
                </c:pt>
                <c:pt idx="530">
                  <c:v>0.13569999999999999</c:v>
                </c:pt>
                <c:pt idx="531">
                  <c:v>0.1368</c:v>
                </c:pt>
                <c:pt idx="532">
                  <c:v>0.13780000000000001</c:v>
                </c:pt>
                <c:pt idx="533">
                  <c:v>0.13880000000000001</c:v>
                </c:pt>
                <c:pt idx="534">
                  <c:v>0.1399</c:v>
                </c:pt>
                <c:pt idx="535">
                  <c:v>0.1409</c:v>
                </c:pt>
                <c:pt idx="536">
                  <c:v>0.14199999999999999</c:v>
                </c:pt>
                <c:pt idx="537">
                  <c:v>0.14299999999999999</c:v>
                </c:pt>
                <c:pt idx="538">
                  <c:v>0.14410000000000001</c:v>
                </c:pt>
                <c:pt idx="539">
                  <c:v>0.14510000000000001</c:v>
                </c:pt>
                <c:pt idx="540">
                  <c:v>0.14610000000000001</c:v>
                </c:pt>
                <c:pt idx="541">
                  <c:v>0.1472</c:v>
                </c:pt>
                <c:pt idx="542">
                  <c:v>0.1482</c:v>
                </c:pt>
                <c:pt idx="543">
                  <c:v>0.14929999999999999</c:v>
                </c:pt>
                <c:pt idx="544">
                  <c:v>0.15029999999999999</c:v>
                </c:pt>
                <c:pt idx="545">
                  <c:v>0.15140000000000001</c:v>
                </c:pt>
                <c:pt idx="546">
                  <c:v>0.15240000000000001</c:v>
                </c:pt>
                <c:pt idx="547">
                  <c:v>0.15340000000000001</c:v>
                </c:pt>
                <c:pt idx="548">
                  <c:v>0.1545</c:v>
                </c:pt>
                <c:pt idx="549">
                  <c:v>0.1555</c:v>
                </c:pt>
                <c:pt idx="550">
                  <c:v>0.15659999999999999</c:v>
                </c:pt>
                <c:pt idx="551">
                  <c:v>0.15759999999999999</c:v>
                </c:pt>
                <c:pt idx="552">
                  <c:v>0.15859999999999999</c:v>
                </c:pt>
                <c:pt idx="553">
                  <c:v>0.15970000000000001</c:v>
                </c:pt>
                <c:pt idx="554">
                  <c:v>0.16070000000000001</c:v>
                </c:pt>
                <c:pt idx="555">
                  <c:v>0.1618</c:v>
                </c:pt>
                <c:pt idx="556">
                  <c:v>0.1628</c:v>
                </c:pt>
                <c:pt idx="557">
                  <c:v>0.16389999999999999</c:v>
                </c:pt>
                <c:pt idx="558">
                  <c:v>0.16489999999999999</c:v>
                </c:pt>
                <c:pt idx="559">
                  <c:v>0.16589999999999999</c:v>
                </c:pt>
                <c:pt idx="560">
                  <c:v>0.16700000000000001</c:v>
                </c:pt>
                <c:pt idx="561">
                  <c:v>0.16800000000000001</c:v>
                </c:pt>
                <c:pt idx="562">
                  <c:v>0.1691</c:v>
                </c:pt>
                <c:pt idx="563">
                  <c:v>0.1701</c:v>
                </c:pt>
                <c:pt idx="564">
                  <c:v>0.17119999999999999</c:v>
                </c:pt>
                <c:pt idx="565">
                  <c:v>0.17219999999999999</c:v>
                </c:pt>
                <c:pt idx="566">
                  <c:v>0.17319999999999999</c:v>
                </c:pt>
                <c:pt idx="567">
                  <c:v>0.17430000000000001</c:v>
                </c:pt>
                <c:pt idx="568">
                  <c:v>0.17530000000000001</c:v>
                </c:pt>
                <c:pt idx="569">
                  <c:v>0.1764</c:v>
                </c:pt>
                <c:pt idx="570">
                  <c:v>0.1774</c:v>
                </c:pt>
                <c:pt idx="571">
                  <c:v>0.17849999999999999</c:v>
                </c:pt>
                <c:pt idx="572">
                  <c:v>0.17949999999999999</c:v>
                </c:pt>
                <c:pt idx="573">
                  <c:v>0.18049999999999999</c:v>
                </c:pt>
                <c:pt idx="574">
                  <c:v>0.18160000000000001</c:v>
                </c:pt>
                <c:pt idx="575">
                  <c:v>0.18260000000000001</c:v>
                </c:pt>
                <c:pt idx="576">
                  <c:v>0.1837</c:v>
                </c:pt>
                <c:pt idx="577">
                  <c:v>0.1847</c:v>
                </c:pt>
                <c:pt idx="578">
                  <c:v>0.18579999999999999</c:v>
                </c:pt>
                <c:pt idx="579">
                  <c:v>0.18679999999999999</c:v>
                </c:pt>
                <c:pt idx="580">
                  <c:v>0.18779999999999999</c:v>
                </c:pt>
                <c:pt idx="581">
                  <c:v>0.18890000000000001</c:v>
                </c:pt>
                <c:pt idx="582">
                  <c:v>0.18990000000000001</c:v>
                </c:pt>
                <c:pt idx="583">
                  <c:v>0.191</c:v>
                </c:pt>
                <c:pt idx="584">
                  <c:v>0.192</c:v>
                </c:pt>
                <c:pt idx="585">
                  <c:v>0.19309999999999999</c:v>
                </c:pt>
                <c:pt idx="586">
                  <c:v>0.19409999999999999</c:v>
                </c:pt>
                <c:pt idx="587">
                  <c:v>0.1951</c:v>
                </c:pt>
                <c:pt idx="588">
                  <c:v>0.19620000000000001</c:v>
                </c:pt>
                <c:pt idx="589">
                  <c:v>0.19719999999999999</c:v>
                </c:pt>
                <c:pt idx="590">
                  <c:v>0.1983</c:v>
                </c:pt>
                <c:pt idx="591">
                  <c:v>0.1993</c:v>
                </c:pt>
                <c:pt idx="592">
                  <c:v>0.20030000000000001</c:v>
                </c:pt>
                <c:pt idx="593">
                  <c:v>0.2014</c:v>
                </c:pt>
                <c:pt idx="594">
                  <c:v>0.2024</c:v>
                </c:pt>
                <c:pt idx="595">
                  <c:v>0.20349999999999999</c:v>
                </c:pt>
                <c:pt idx="596">
                  <c:v>0.20449999999999999</c:v>
                </c:pt>
                <c:pt idx="597">
                  <c:v>0.2056</c:v>
                </c:pt>
                <c:pt idx="598">
                  <c:v>0.20660000000000001</c:v>
                </c:pt>
                <c:pt idx="599">
                  <c:v>0.20760000000000001</c:v>
                </c:pt>
                <c:pt idx="600">
                  <c:v>0.2087</c:v>
                </c:pt>
                <c:pt idx="601">
                  <c:v>0.2097</c:v>
                </c:pt>
                <c:pt idx="602">
                  <c:v>0.21079999999999999</c:v>
                </c:pt>
                <c:pt idx="603">
                  <c:v>0.21179999999999999</c:v>
                </c:pt>
                <c:pt idx="604">
                  <c:v>0.21290000000000001</c:v>
                </c:pt>
                <c:pt idx="605">
                  <c:v>0.21390000000000001</c:v>
                </c:pt>
                <c:pt idx="606">
                  <c:v>0.21490000000000001</c:v>
                </c:pt>
                <c:pt idx="607">
                  <c:v>0.216</c:v>
                </c:pt>
                <c:pt idx="608">
                  <c:v>0.217</c:v>
                </c:pt>
                <c:pt idx="609">
                  <c:v>0.21809999999999999</c:v>
                </c:pt>
                <c:pt idx="610">
                  <c:v>0.21909999999999999</c:v>
                </c:pt>
                <c:pt idx="611">
                  <c:v>0.22020000000000001</c:v>
                </c:pt>
                <c:pt idx="612">
                  <c:v>0.22120000000000001</c:v>
                </c:pt>
                <c:pt idx="613">
                  <c:v>0.22220000000000001</c:v>
                </c:pt>
                <c:pt idx="614">
                  <c:v>0.2233</c:v>
                </c:pt>
                <c:pt idx="615">
                  <c:v>0.2243</c:v>
                </c:pt>
                <c:pt idx="616">
                  <c:v>0.22539999999999999</c:v>
                </c:pt>
                <c:pt idx="617">
                  <c:v>0.22639999999999999</c:v>
                </c:pt>
                <c:pt idx="618">
                  <c:v>0.22750000000000001</c:v>
                </c:pt>
                <c:pt idx="619">
                  <c:v>0.22850000000000001</c:v>
                </c:pt>
                <c:pt idx="620">
                  <c:v>0.22950000000000001</c:v>
                </c:pt>
                <c:pt idx="621">
                  <c:v>0.2306</c:v>
                </c:pt>
                <c:pt idx="622">
                  <c:v>0.2316</c:v>
                </c:pt>
                <c:pt idx="623">
                  <c:v>0.23269999999999999</c:v>
                </c:pt>
                <c:pt idx="624">
                  <c:v>0.23369999999999999</c:v>
                </c:pt>
                <c:pt idx="625">
                  <c:v>0.23480000000000001</c:v>
                </c:pt>
                <c:pt idx="626">
                  <c:v>0.23580000000000001</c:v>
                </c:pt>
                <c:pt idx="627">
                  <c:v>0.23680000000000001</c:v>
                </c:pt>
                <c:pt idx="628">
                  <c:v>0.2379</c:v>
                </c:pt>
                <c:pt idx="629">
                  <c:v>0.2389</c:v>
                </c:pt>
                <c:pt idx="630">
                  <c:v>0.24</c:v>
                </c:pt>
                <c:pt idx="631">
                  <c:v>0.24099999999999999</c:v>
                </c:pt>
                <c:pt idx="632">
                  <c:v>0.24210000000000001</c:v>
                </c:pt>
                <c:pt idx="633">
                  <c:v>0.24310000000000001</c:v>
                </c:pt>
                <c:pt idx="634">
                  <c:v>0.24410000000000001</c:v>
                </c:pt>
                <c:pt idx="635">
                  <c:v>0.2452</c:v>
                </c:pt>
                <c:pt idx="636">
                  <c:v>0.2462</c:v>
                </c:pt>
                <c:pt idx="637">
                  <c:v>0.24729999999999999</c:v>
                </c:pt>
                <c:pt idx="638">
                  <c:v>0.24829999999999999</c:v>
                </c:pt>
                <c:pt idx="639">
                  <c:v>0.24929999999999999</c:v>
                </c:pt>
                <c:pt idx="640">
                  <c:v>0.25040000000000001</c:v>
                </c:pt>
                <c:pt idx="641">
                  <c:v>0.25140000000000001</c:v>
                </c:pt>
                <c:pt idx="642">
                  <c:v>0.2525</c:v>
                </c:pt>
                <c:pt idx="643">
                  <c:v>0.2535</c:v>
                </c:pt>
                <c:pt idx="644">
                  <c:v>0.25459999999999999</c:v>
                </c:pt>
                <c:pt idx="645">
                  <c:v>0.25559999999999999</c:v>
                </c:pt>
                <c:pt idx="646">
                  <c:v>0.25659999999999999</c:v>
                </c:pt>
                <c:pt idx="647">
                  <c:v>0.25769999999999998</c:v>
                </c:pt>
                <c:pt idx="648">
                  <c:v>0.25869999999999999</c:v>
                </c:pt>
                <c:pt idx="649">
                  <c:v>0.25979999999999998</c:v>
                </c:pt>
                <c:pt idx="650">
                  <c:v>0.26079999999999998</c:v>
                </c:pt>
                <c:pt idx="651">
                  <c:v>0.26190000000000002</c:v>
                </c:pt>
                <c:pt idx="652">
                  <c:v>0.26290000000000002</c:v>
                </c:pt>
                <c:pt idx="653">
                  <c:v>0.26390000000000002</c:v>
                </c:pt>
                <c:pt idx="654">
                  <c:v>0.26500000000000001</c:v>
                </c:pt>
                <c:pt idx="655">
                  <c:v>0.26600000000000001</c:v>
                </c:pt>
                <c:pt idx="656">
                  <c:v>0.2671</c:v>
                </c:pt>
                <c:pt idx="657">
                  <c:v>0.2681</c:v>
                </c:pt>
                <c:pt idx="658">
                  <c:v>0.26919999999999999</c:v>
                </c:pt>
                <c:pt idx="659">
                  <c:v>0.2702</c:v>
                </c:pt>
                <c:pt idx="660">
                  <c:v>0.2712</c:v>
                </c:pt>
                <c:pt idx="661">
                  <c:v>0.27229999999999999</c:v>
                </c:pt>
                <c:pt idx="662">
                  <c:v>0.27329999999999999</c:v>
                </c:pt>
                <c:pt idx="663">
                  <c:v>0.27439999999999998</c:v>
                </c:pt>
                <c:pt idx="664">
                  <c:v>0.27539999999999998</c:v>
                </c:pt>
                <c:pt idx="665">
                  <c:v>0.27650000000000002</c:v>
                </c:pt>
                <c:pt idx="666">
                  <c:v>0.27750000000000002</c:v>
                </c:pt>
                <c:pt idx="667">
                  <c:v>0.27850000000000003</c:v>
                </c:pt>
                <c:pt idx="668">
                  <c:v>0.27960000000000002</c:v>
                </c:pt>
                <c:pt idx="669">
                  <c:v>0.28060000000000002</c:v>
                </c:pt>
                <c:pt idx="670">
                  <c:v>0.28170000000000001</c:v>
                </c:pt>
                <c:pt idx="671">
                  <c:v>0.28270000000000001</c:v>
                </c:pt>
                <c:pt idx="672">
                  <c:v>0.2838</c:v>
                </c:pt>
                <c:pt idx="673">
                  <c:v>0.2848</c:v>
                </c:pt>
                <c:pt idx="674">
                  <c:v>0.2858</c:v>
                </c:pt>
                <c:pt idx="675">
                  <c:v>0.28689999999999999</c:v>
                </c:pt>
                <c:pt idx="676">
                  <c:v>0.28789999999999999</c:v>
                </c:pt>
                <c:pt idx="677">
                  <c:v>0.28899999999999998</c:v>
                </c:pt>
                <c:pt idx="678">
                  <c:v>0.28999999999999998</c:v>
                </c:pt>
                <c:pt idx="679">
                  <c:v>0.29099999999999998</c:v>
                </c:pt>
                <c:pt idx="680">
                  <c:v>0.29210000000000003</c:v>
                </c:pt>
                <c:pt idx="681">
                  <c:v>0.29310000000000003</c:v>
                </c:pt>
                <c:pt idx="682">
                  <c:v>0.29420000000000002</c:v>
                </c:pt>
                <c:pt idx="683">
                  <c:v>0.29520000000000002</c:v>
                </c:pt>
                <c:pt idx="684">
                  <c:v>0.29630000000000001</c:v>
                </c:pt>
                <c:pt idx="685">
                  <c:v>0.29730000000000001</c:v>
                </c:pt>
                <c:pt idx="686">
                  <c:v>0.29830000000000001</c:v>
                </c:pt>
                <c:pt idx="687">
                  <c:v>0.2994</c:v>
                </c:pt>
                <c:pt idx="688">
                  <c:v>0.3004</c:v>
                </c:pt>
                <c:pt idx="689">
                  <c:v>0.30149999999999999</c:v>
                </c:pt>
                <c:pt idx="690">
                  <c:v>0.30249999999999999</c:v>
                </c:pt>
                <c:pt idx="691">
                  <c:v>0.30359999999999998</c:v>
                </c:pt>
                <c:pt idx="692">
                  <c:v>0.30459999999999998</c:v>
                </c:pt>
                <c:pt idx="693">
                  <c:v>0.30559999999999998</c:v>
                </c:pt>
                <c:pt idx="694">
                  <c:v>0.30669999999999997</c:v>
                </c:pt>
                <c:pt idx="695">
                  <c:v>0.30769999999999997</c:v>
                </c:pt>
                <c:pt idx="696">
                  <c:v>0.30880000000000002</c:v>
                </c:pt>
                <c:pt idx="697">
                  <c:v>0.30980000000000002</c:v>
                </c:pt>
                <c:pt idx="698">
                  <c:v>0.31090000000000001</c:v>
                </c:pt>
                <c:pt idx="699">
                  <c:v>0.31190000000000001</c:v>
                </c:pt>
                <c:pt idx="700">
                  <c:v>0.31290000000000001</c:v>
                </c:pt>
                <c:pt idx="701">
                  <c:v>0.314</c:v>
                </c:pt>
                <c:pt idx="702">
                  <c:v>0.315</c:v>
                </c:pt>
                <c:pt idx="703">
                  <c:v>0.31609999999999999</c:v>
                </c:pt>
                <c:pt idx="704">
                  <c:v>0.31709999999999999</c:v>
                </c:pt>
                <c:pt idx="705">
                  <c:v>0.31819999999999998</c:v>
                </c:pt>
                <c:pt idx="706">
                  <c:v>0.31919999999999998</c:v>
                </c:pt>
                <c:pt idx="707">
                  <c:v>0.32019999999999998</c:v>
                </c:pt>
                <c:pt idx="708">
                  <c:v>0.32129999999999997</c:v>
                </c:pt>
                <c:pt idx="709">
                  <c:v>0.32229999999999998</c:v>
                </c:pt>
                <c:pt idx="710">
                  <c:v>0.32340000000000002</c:v>
                </c:pt>
                <c:pt idx="711">
                  <c:v>0.32440000000000002</c:v>
                </c:pt>
                <c:pt idx="712">
                  <c:v>0.32550000000000001</c:v>
                </c:pt>
                <c:pt idx="713">
                  <c:v>0.32650000000000001</c:v>
                </c:pt>
                <c:pt idx="714">
                  <c:v>0.32750000000000001</c:v>
                </c:pt>
                <c:pt idx="715">
                  <c:v>0.3286</c:v>
                </c:pt>
                <c:pt idx="716">
                  <c:v>0.3296</c:v>
                </c:pt>
                <c:pt idx="717">
                  <c:v>0.33069999999999999</c:v>
                </c:pt>
                <c:pt idx="718">
                  <c:v>0.33169999999999999</c:v>
                </c:pt>
                <c:pt idx="719">
                  <c:v>0.3327</c:v>
                </c:pt>
                <c:pt idx="720">
                  <c:v>0.33379999999999999</c:v>
                </c:pt>
                <c:pt idx="721">
                  <c:v>0.33479999999999999</c:v>
                </c:pt>
                <c:pt idx="722">
                  <c:v>0.33589999999999998</c:v>
                </c:pt>
                <c:pt idx="723">
                  <c:v>0.33689999999999998</c:v>
                </c:pt>
                <c:pt idx="724">
                  <c:v>0.33800000000000002</c:v>
                </c:pt>
                <c:pt idx="725">
                  <c:v>0.33900000000000002</c:v>
                </c:pt>
                <c:pt idx="726">
                  <c:v>0.34</c:v>
                </c:pt>
                <c:pt idx="727">
                  <c:v>0.34110000000000001</c:v>
                </c:pt>
                <c:pt idx="728">
                  <c:v>0.34210000000000002</c:v>
                </c:pt>
                <c:pt idx="729">
                  <c:v>0.34320000000000001</c:v>
                </c:pt>
                <c:pt idx="730">
                  <c:v>0.34420000000000001</c:v>
                </c:pt>
                <c:pt idx="731">
                  <c:v>0.3453</c:v>
                </c:pt>
                <c:pt idx="732">
                  <c:v>0.3463</c:v>
                </c:pt>
                <c:pt idx="733">
                  <c:v>0.3473</c:v>
                </c:pt>
                <c:pt idx="734">
                  <c:v>0.34839999999999999</c:v>
                </c:pt>
                <c:pt idx="735">
                  <c:v>0.34939999999999999</c:v>
                </c:pt>
                <c:pt idx="736">
                  <c:v>0.35049999999999998</c:v>
                </c:pt>
                <c:pt idx="737">
                  <c:v>0.35149999999999998</c:v>
                </c:pt>
                <c:pt idx="738">
                  <c:v>0.35260000000000002</c:v>
                </c:pt>
                <c:pt idx="739">
                  <c:v>0.35360000000000003</c:v>
                </c:pt>
                <c:pt idx="740">
                  <c:v>0.35460000000000003</c:v>
                </c:pt>
                <c:pt idx="741">
                  <c:v>0.35570000000000002</c:v>
                </c:pt>
                <c:pt idx="742">
                  <c:v>0.35670000000000002</c:v>
                </c:pt>
                <c:pt idx="743">
                  <c:v>0.35780000000000001</c:v>
                </c:pt>
                <c:pt idx="744">
                  <c:v>0.35880000000000001</c:v>
                </c:pt>
                <c:pt idx="745">
                  <c:v>0.3599</c:v>
                </c:pt>
                <c:pt idx="746">
                  <c:v>0.3609</c:v>
                </c:pt>
                <c:pt idx="747">
                  <c:v>0.3619</c:v>
                </c:pt>
                <c:pt idx="748">
                  <c:v>0.36299999999999999</c:v>
                </c:pt>
                <c:pt idx="749">
                  <c:v>0.36399999999999999</c:v>
                </c:pt>
                <c:pt idx="750">
                  <c:v>0.36509999999999998</c:v>
                </c:pt>
                <c:pt idx="751">
                  <c:v>0.36609999999999998</c:v>
                </c:pt>
                <c:pt idx="752">
                  <c:v>0.36720000000000003</c:v>
                </c:pt>
                <c:pt idx="753">
                  <c:v>0.36820000000000003</c:v>
                </c:pt>
                <c:pt idx="754">
                  <c:v>0.36919999999999997</c:v>
                </c:pt>
                <c:pt idx="755">
                  <c:v>0.37030000000000002</c:v>
                </c:pt>
                <c:pt idx="756">
                  <c:v>0.37130000000000002</c:v>
                </c:pt>
                <c:pt idx="757">
                  <c:v>0.37240000000000001</c:v>
                </c:pt>
                <c:pt idx="758">
                  <c:v>0.37340000000000001</c:v>
                </c:pt>
                <c:pt idx="759">
                  <c:v>0.3745</c:v>
                </c:pt>
                <c:pt idx="760">
                  <c:v>0.3755</c:v>
                </c:pt>
                <c:pt idx="761">
                  <c:v>0.3765</c:v>
                </c:pt>
                <c:pt idx="762">
                  <c:v>0.37759999999999999</c:v>
                </c:pt>
                <c:pt idx="763">
                  <c:v>0.37859999999999999</c:v>
                </c:pt>
                <c:pt idx="764">
                  <c:v>0.37969999999999998</c:v>
                </c:pt>
                <c:pt idx="765">
                  <c:v>0.38069999999999998</c:v>
                </c:pt>
                <c:pt idx="766">
                  <c:v>0.38169999999999998</c:v>
                </c:pt>
                <c:pt idx="767">
                  <c:v>0.38279999999999997</c:v>
                </c:pt>
                <c:pt idx="768">
                  <c:v>0.38379999999999997</c:v>
                </c:pt>
                <c:pt idx="769">
                  <c:v>0.38490000000000002</c:v>
                </c:pt>
                <c:pt idx="770">
                  <c:v>0.38590000000000002</c:v>
                </c:pt>
                <c:pt idx="771">
                  <c:v>0.38700000000000001</c:v>
                </c:pt>
                <c:pt idx="772">
                  <c:v>0.38800000000000001</c:v>
                </c:pt>
                <c:pt idx="773">
                  <c:v>0.38900000000000001</c:v>
                </c:pt>
                <c:pt idx="774">
                  <c:v>0.3901</c:v>
                </c:pt>
                <c:pt idx="775">
                  <c:v>0.3911</c:v>
                </c:pt>
                <c:pt idx="776">
                  <c:v>0.39219999999999999</c:v>
                </c:pt>
                <c:pt idx="777">
                  <c:v>0.39319999999999999</c:v>
                </c:pt>
                <c:pt idx="778">
                  <c:v>0.39429999999999998</c:v>
                </c:pt>
                <c:pt idx="779">
                  <c:v>0.39529999999999998</c:v>
                </c:pt>
                <c:pt idx="780">
                  <c:v>0.39629999999999999</c:v>
                </c:pt>
                <c:pt idx="781">
                  <c:v>0.39739999999999998</c:v>
                </c:pt>
                <c:pt idx="782">
                  <c:v>0.39839999999999998</c:v>
                </c:pt>
                <c:pt idx="783">
                  <c:v>0.39950000000000002</c:v>
                </c:pt>
                <c:pt idx="784">
                  <c:v>0.40050000000000002</c:v>
                </c:pt>
                <c:pt idx="785">
                  <c:v>0.40160000000000001</c:v>
                </c:pt>
                <c:pt idx="786">
                  <c:v>0.40260000000000001</c:v>
                </c:pt>
                <c:pt idx="787">
                  <c:v>0.40360000000000001</c:v>
                </c:pt>
                <c:pt idx="788">
                  <c:v>0.4047</c:v>
                </c:pt>
                <c:pt idx="789">
                  <c:v>0.40570000000000001</c:v>
                </c:pt>
                <c:pt idx="790">
                  <c:v>0.40679999999999999</c:v>
                </c:pt>
                <c:pt idx="791">
                  <c:v>0.4078</c:v>
                </c:pt>
                <c:pt idx="792">
                  <c:v>0.40889999999999999</c:v>
                </c:pt>
                <c:pt idx="793">
                  <c:v>0.40989999999999999</c:v>
                </c:pt>
                <c:pt idx="794">
                  <c:v>0.41089999999999999</c:v>
                </c:pt>
                <c:pt idx="795">
                  <c:v>0.41199999999999998</c:v>
                </c:pt>
                <c:pt idx="796">
                  <c:v>0.41299999999999998</c:v>
                </c:pt>
                <c:pt idx="797">
                  <c:v>0.41410000000000002</c:v>
                </c:pt>
                <c:pt idx="798">
                  <c:v>0.41510000000000002</c:v>
                </c:pt>
                <c:pt idx="799">
                  <c:v>0.41620000000000001</c:v>
                </c:pt>
                <c:pt idx="800">
                  <c:v>0.41720000000000002</c:v>
                </c:pt>
                <c:pt idx="801">
                  <c:v>0.41820000000000002</c:v>
                </c:pt>
                <c:pt idx="802">
                  <c:v>0.41930000000000001</c:v>
                </c:pt>
                <c:pt idx="803">
                  <c:v>0.42030000000000001</c:v>
                </c:pt>
                <c:pt idx="804">
                  <c:v>0.4214</c:v>
                </c:pt>
                <c:pt idx="805">
                  <c:v>0.4224</c:v>
                </c:pt>
                <c:pt idx="806">
                  <c:v>0.4234</c:v>
                </c:pt>
                <c:pt idx="807">
                  <c:v>0.42449999999999999</c:v>
                </c:pt>
                <c:pt idx="808">
                  <c:v>0.42549999999999999</c:v>
                </c:pt>
                <c:pt idx="809">
                  <c:v>0.42659999999999998</c:v>
                </c:pt>
                <c:pt idx="810">
                  <c:v>0.42759999999999998</c:v>
                </c:pt>
                <c:pt idx="811">
                  <c:v>0.42870000000000003</c:v>
                </c:pt>
                <c:pt idx="812">
                  <c:v>0.42970000000000003</c:v>
                </c:pt>
                <c:pt idx="813">
                  <c:v>0.43070000000000003</c:v>
                </c:pt>
                <c:pt idx="814">
                  <c:v>0.43180000000000002</c:v>
                </c:pt>
                <c:pt idx="815">
                  <c:v>0.43280000000000002</c:v>
                </c:pt>
                <c:pt idx="816">
                  <c:v>0.43390000000000001</c:v>
                </c:pt>
                <c:pt idx="817">
                  <c:v>0.43490000000000001</c:v>
                </c:pt>
                <c:pt idx="818">
                  <c:v>0.436</c:v>
                </c:pt>
                <c:pt idx="819">
                  <c:v>0.437</c:v>
                </c:pt>
                <c:pt idx="820">
                  <c:v>0.438</c:v>
                </c:pt>
                <c:pt idx="821">
                  <c:v>0.43909999999999999</c:v>
                </c:pt>
                <c:pt idx="822">
                  <c:v>0.44009999999999999</c:v>
                </c:pt>
                <c:pt idx="823">
                  <c:v>0.44119999999999998</c:v>
                </c:pt>
                <c:pt idx="824">
                  <c:v>0.44219999999999998</c:v>
                </c:pt>
                <c:pt idx="825">
                  <c:v>0.44330000000000003</c:v>
                </c:pt>
                <c:pt idx="826">
                  <c:v>0.44429999999999997</c:v>
                </c:pt>
                <c:pt idx="827">
                  <c:v>0.44529999999999997</c:v>
                </c:pt>
                <c:pt idx="828">
                  <c:v>0.44640000000000002</c:v>
                </c:pt>
                <c:pt idx="829">
                  <c:v>0.44740000000000002</c:v>
                </c:pt>
                <c:pt idx="830">
                  <c:v>0.44850000000000001</c:v>
                </c:pt>
                <c:pt idx="831">
                  <c:v>0.44950000000000001</c:v>
                </c:pt>
                <c:pt idx="832">
                  <c:v>0.4506</c:v>
                </c:pt>
                <c:pt idx="833">
                  <c:v>0.4516</c:v>
                </c:pt>
                <c:pt idx="834">
                  <c:v>0.4526</c:v>
                </c:pt>
                <c:pt idx="835">
                  <c:v>0.45369999999999999</c:v>
                </c:pt>
                <c:pt idx="836">
                  <c:v>0.45469999999999999</c:v>
                </c:pt>
                <c:pt idx="837">
                  <c:v>0.45579999999999998</c:v>
                </c:pt>
                <c:pt idx="838">
                  <c:v>0.45679999999999998</c:v>
                </c:pt>
                <c:pt idx="839">
                  <c:v>0.45789999999999997</c:v>
                </c:pt>
                <c:pt idx="840">
                  <c:v>0.45889999999999997</c:v>
                </c:pt>
                <c:pt idx="841">
                  <c:v>0.45989999999999998</c:v>
                </c:pt>
                <c:pt idx="842">
                  <c:v>0.46100000000000002</c:v>
                </c:pt>
                <c:pt idx="843">
                  <c:v>0.46200000000000002</c:v>
                </c:pt>
                <c:pt idx="844">
                  <c:v>0.46310000000000001</c:v>
                </c:pt>
                <c:pt idx="845">
                  <c:v>0.46410000000000001</c:v>
                </c:pt>
                <c:pt idx="846">
                  <c:v>0.4652</c:v>
                </c:pt>
                <c:pt idx="847">
                  <c:v>0.4662</c:v>
                </c:pt>
                <c:pt idx="848">
                  <c:v>0.4672</c:v>
                </c:pt>
                <c:pt idx="849">
                  <c:v>0.46829999999999999</c:v>
                </c:pt>
                <c:pt idx="850">
                  <c:v>0.46929999999999999</c:v>
                </c:pt>
                <c:pt idx="851">
                  <c:v>0.47039999999999998</c:v>
                </c:pt>
                <c:pt idx="852">
                  <c:v>0.47139999999999999</c:v>
                </c:pt>
                <c:pt idx="853">
                  <c:v>0.47239999999999999</c:v>
                </c:pt>
                <c:pt idx="854">
                  <c:v>0.47349999999999998</c:v>
                </c:pt>
                <c:pt idx="855">
                  <c:v>0.47449999999999998</c:v>
                </c:pt>
                <c:pt idx="856">
                  <c:v>0.47560000000000002</c:v>
                </c:pt>
                <c:pt idx="857">
                  <c:v>0.47660000000000002</c:v>
                </c:pt>
                <c:pt idx="858">
                  <c:v>0.47770000000000001</c:v>
                </c:pt>
                <c:pt idx="859">
                  <c:v>0.47870000000000001</c:v>
                </c:pt>
                <c:pt idx="860">
                  <c:v>0.47970000000000002</c:v>
                </c:pt>
                <c:pt idx="861">
                  <c:v>0.48080000000000001</c:v>
                </c:pt>
                <c:pt idx="862">
                  <c:v>0.48180000000000001</c:v>
                </c:pt>
                <c:pt idx="863">
                  <c:v>0.4829</c:v>
                </c:pt>
                <c:pt idx="864">
                  <c:v>0.4839</c:v>
                </c:pt>
                <c:pt idx="865">
                  <c:v>0.48499999999999999</c:v>
                </c:pt>
                <c:pt idx="866">
                  <c:v>0.48599999999999999</c:v>
                </c:pt>
                <c:pt idx="867">
                  <c:v>0.48699999999999999</c:v>
                </c:pt>
              </c:numCache>
            </c:numRef>
          </c:xVal>
          <c:yVal>
            <c:numRef>
              <c:f>AVG!$U$3:$U$870</c:f>
              <c:numCache>
                <c:formatCode>0.00E+00</c:formatCode>
                <c:ptCount val="868"/>
                <c:pt idx="0">
                  <c:v>-3.8299999999999998E-6</c:v>
                </c:pt>
                <c:pt idx="1">
                  <c:v>-4.7570000000000004E-6</c:v>
                </c:pt>
                <c:pt idx="2">
                  <c:v>-1.6279999999999999E-6</c:v>
                </c:pt>
                <c:pt idx="3">
                  <c:v>-1.094E-6</c:v>
                </c:pt>
                <c:pt idx="4">
                  <c:v>-4.4519999999999999E-6</c:v>
                </c:pt>
                <c:pt idx="5">
                  <c:v>-2.6879999999999999E-6</c:v>
                </c:pt>
                <c:pt idx="6">
                  <c:v>9.3860000000000005E-9</c:v>
                </c:pt>
                <c:pt idx="7">
                  <c:v>-1.009E-6</c:v>
                </c:pt>
                <c:pt idx="8">
                  <c:v>-1.798E-6</c:v>
                </c:pt>
                <c:pt idx="9">
                  <c:v>-9.7570000000000003E-7</c:v>
                </c:pt>
                <c:pt idx="10">
                  <c:v>-1.215E-6</c:v>
                </c:pt>
                <c:pt idx="11">
                  <c:v>-5.7039999999999997E-7</c:v>
                </c:pt>
                <c:pt idx="12">
                  <c:v>-3.693E-6</c:v>
                </c:pt>
                <c:pt idx="13">
                  <c:v>-4.1869999999999999E-6</c:v>
                </c:pt>
                <c:pt idx="14">
                  <c:v>-3.659E-6</c:v>
                </c:pt>
                <c:pt idx="15">
                  <c:v>-3.1580000000000001E-6</c:v>
                </c:pt>
                <c:pt idx="16">
                  <c:v>-2.8720000000000002E-6</c:v>
                </c:pt>
                <c:pt idx="17">
                  <c:v>-3.106E-6</c:v>
                </c:pt>
                <c:pt idx="18">
                  <c:v>-3.1030000000000002E-6</c:v>
                </c:pt>
                <c:pt idx="19">
                  <c:v>-3.061E-6</c:v>
                </c:pt>
                <c:pt idx="20">
                  <c:v>-3.056E-6</c:v>
                </c:pt>
                <c:pt idx="21">
                  <c:v>-3.0510000000000001E-6</c:v>
                </c:pt>
                <c:pt idx="22">
                  <c:v>-3.0469999999999998E-6</c:v>
                </c:pt>
                <c:pt idx="23">
                  <c:v>-3.0419999999999998E-6</c:v>
                </c:pt>
                <c:pt idx="24">
                  <c:v>-3.0369999999999999E-6</c:v>
                </c:pt>
                <c:pt idx="25">
                  <c:v>-3.0319999999999999E-6</c:v>
                </c:pt>
                <c:pt idx="26">
                  <c:v>-3.027E-6</c:v>
                </c:pt>
                <c:pt idx="27">
                  <c:v>-3.022E-6</c:v>
                </c:pt>
                <c:pt idx="28">
                  <c:v>-3.0170000000000001E-6</c:v>
                </c:pt>
                <c:pt idx="29">
                  <c:v>-3.0130000000000002E-6</c:v>
                </c:pt>
                <c:pt idx="30">
                  <c:v>-3.0079999999999998E-6</c:v>
                </c:pt>
                <c:pt idx="31">
                  <c:v>-3.0029999999999999E-6</c:v>
                </c:pt>
                <c:pt idx="32">
                  <c:v>-2.9979999999999999E-6</c:v>
                </c:pt>
                <c:pt idx="33">
                  <c:v>-2.993E-6</c:v>
                </c:pt>
                <c:pt idx="34">
                  <c:v>-2.988E-6</c:v>
                </c:pt>
                <c:pt idx="35">
                  <c:v>-2.9840000000000001E-6</c:v>
                </c:pt>
                <c:pt idx="36">
                  <c:v>-2.9790000000000002E-6</c:v>
                </c:pt>
                <c:pt idx="37">
                  <c:v>-2.9739999999999998E-6</c:v>
                </c:pt>
                <c:pt idx="38">
                  <c:v>-2.9689999999999999E-6</c:v>
                </c:pt>
                <c:pt idx="39">
                  <c:v>-2.9639999999999999E-6</c:v>
                </c:pt>
                <c:pt idx="40">
                  <c:v>-2.959E-6</c:v>
                </c:pt>
                <c:pt idx="41">
                  <c:v>-2.954E-6</c:v>
                </c:pt>
                <c:pt idx="42">
                  <c:v>-2.9500000000000001E-6</c:v>
                </c:pt>
                <c:pt idx="43">
                  <c:v>-2.9450000000000002E-6</c:v>
                </c:pt>
                <c:pt idx="44">
                  <c:v>-2.9399999999999998E-6</c:v>
                </c:pt>
                <c:pt idx="45">
                  <c:v>-2.9349999999999999E-6</c:v>
                </c:pt>
                <c:pt idx="46">
                  <c:v>-2.9299999999999999E-6</c:v>
                </c:pt>
                <c:pt idx="47">
                  <c:v>-2.9249999999999999E-6</c:v>
                </c:pt>
                <c:pt idx="48">
                  <c:v>-2.92E-6</c:v>
                </c:pt>
                <c:pt idx="49">
                  <c:v>-2.9160000000000001E-6</c:v>
                </c:pt>
                <c:pt idx="50">
                  <c:v>-2.9110000000000002E-6</c:v>
                </c:pt>
                <c:pt idx="51">
                  <c:v>-2.9059999999999998E-6</c:v>
                </c:pt>
                <c:pt idx="52">
                  <c:v>-2.9009999999999998E-6</c:v>
                </c:pt>
                <c:pt idx="53">
                  <c:v>-2.8959999999999999E-6</c:v>
                </c:pt>
                <c:pt idx="54">
                  <c:v>-2.8909999999999999E-6</c:v>
                </c:pt>
                <c:pt idx="55">
                  <c:v>-2.8870000000000001E-6</c:v>
                </c:pt>
                <c:pt idx="56">
                  <c:v>-2.8820000000000001E-6</c:v>
                </c:pt>
                <c:pt idx="57">
                  <c:v>-2.8770000000000002E-6</c:v>
                </c:pt>
                <c:pt idx="58">
                  <c:v>-2.8720000000000002E-6</c:v>
                </c:pt>
                <c:pt idx="59">
                  <c:v>-2.8669999999999998E-6</c:v>
                </c:pt>
                <c:pt idx="60">
                  <c:v>-2.8619999999999999E-6</c:v>
                </c:pt>
                <c:pt idx="61">
                  <c:v>-2.8569999999999999E-6</c:v>
                </c:pt>
                <c:pt idx="62">
                  <c:v>-2.853E-6</c:v>
                </c:pt>
                <c:pt idx="63">
                  <c:v>-2.8480000000000001E-6</c:v>
                </c:pt>
                <c:pt idx="64">
                  <c:v>-2.8430000000000001E-6</c:v>
                </c:pt>
                <c:pt idx="65">
                  <c:v>-2.8380000000000002E-6</c:v>
                </c:pt>
                <c:pt idx="66">
                  <c:v>-2.8329999999999998E-6</c:v>
                </c:pt>
                <c:pt idx="67">
                  <c:v>-2.8279999999999999E-6</c:v>
                </c:pt>
                <c:pt idx="68">
                  <c:v>-2.824E-6</c:v>
                </c:pt>
                <c:pt idx="69">
                  <c:v>-2.819E-6</c:v>
                </c:pt>
                <c:pt idx="70">
                  <c:v>-2.8140000000000001E-6</c:v>
                </c:pt>
                <c:pt idx="71">
                  <c:v>-2.8090000000000001E-6</c:v>
                </c:pt>
                <c:pt idx="72">
                  <c:v>-2.8040000000000002E-6</c:v>
                </c:pt>
                <c:pt idx="73">
                  <c:v>-2.7989999999999998E-6</c:v>
                </c:pt>
                <c:pt idx="74">
                  <c:v>-2.7939999999999998E-6</c:v>
                </c:pt>
                <c:pt idx="75">
                  <c:v>-2.79E-6</c:v>
                </c:pt>
                <c:pt idx="76">
                  <c:v>-2.785E-6</c:v>
                </c:pt>
                <c:pt idx="77">
                  <c:v>-2.7800000000000001E-6</c:v>
                </c:pt>
                <c:pt idx="78">
                  <c:v>-2.7750000000000001E-6</c:v>
                </c:pt>
                <c:pt idx="79">
                  <c:v>-2.7700000000000002E-6</c:v>
                </c:pt>
                <c:pt idx="80">
                  <c:v>-2.7650000000000002E-6</c:v>
                </c:pt>
                <c:pt idx="81">
                  <c:v>-2.7609999999999999E-6</c:v>
                </c:pt>
                <c:pt idx="82">
                  <c:v>-2.756E-6</c:v>
                </c:pt>
                <c:pt idx="83">
                  <c:v>-2.751E-6</c:v>
                </c:pt>
                <c:pt idx="84">
                  <c:v>-2.7460000000000001E-6</c:v>
                </c:pt>
                <c:pt idx="85">
                  <c:v>-2.7410000000000001E-6</c:v>
                </c:pt>
                <c:pt idx="86">
                  <c:v>-2.7360000000000001E-6</c:v>
                </c:pt>
                <c:pt idx="87">
                  <c:v>-2.7310000000000002E-6</c:v>
                </c:pt>
                <c:pt idx="88">
                  <c:v>-2.7269999999999999E-6</c:v>
                </c:pt>
                <c:pt idx="89">
                  <c:v>-2.7219999999999999E-6</c:v>
                </c:pt>
                <c:pt idx="90">
                  <c:v>-2.717E-6</c:v>
                </c:pt>
                <c:pt idx="91">
                  <c:v>-2.712E-6</c:v>
                </c:pt>
                <c:pt idx="92">
                  <c:v>-2.7070000000000001E-6</c:v>
                </c:pt>
                <c:pt idx="93">
                  <c:v>-2.7020000000000001E-6</c:v>
                </c:pt>
                <c:pt idx="94">
                  <c:v>-2.6979999999999998E-6</c:v>
                </c:pt>
                <c:pt idx="95">
                  <c:v>-2.6929999999999999E-6</c:v>
                </c:pt>
                <c:pt idx="96">
                  <c:v>-2.6879999999999999E-6</c:v>
                </c:pt>
                <c:pt idx="97">
                  <c:v>-2.683E-6</c:v>
                </c:pt>
                <c:pt idx="98">
                  <c:v>-2.678E-6</c:v>
                </c:pt>
                <c:pt idx="99">
                  <c:v>-2.6730000000000001E-6</c:v>
                </c:pt>
                <c:pt idx="100">
                  <c:v>-2.6680000000000001E-6</c:v>
                </c:pt>
                <c:pt idx="101">
                  <c:v>-2.6639999999999998E-6</c:v>
                </c:pt>
                <c:pt idx="102">
                  <c:v>-2.6589999999999999E-6</c:v>
                </c:pt>
                <c:pt idx="103">
                  <c:v>-2.6539999999999999E-6</c:v>
                </c:pt>
                <c:pt idx="104">
                  <c:v>-2.649E-6</c:v>
                </c:pt>
                <c:pt idx="105">
                  <c:v>-2.644E-6</c:v>
                </c:pt>
                <c:pt idx="106">
                  <c:v>-2.6390000000000001E-6</c:v>
                </c:pt>
                <c:pt idx="107">
                  <c:v>-2.6350000000000002E-6</c:v>
                </c:pt>
                <c:pt idx="108">
                  <c:v>-2.6299999999999998E-6</c:v>
                </c:pt>
                <c:pt idx="109">
                  <c:v>-2.6249999999999999E-6</c:v>
                </c:pt>
                <c:pt idx="110">
                  <c:v>-2.6199999999999999E-6</c:v>
                </c:pt>
                <c:pt idx="111">
                  <c:v>-2.615E-6</c:v>
                </c:pt>
                <c:pt idx="112">
                  <c:v>-2.61E-6</c:v>
                </c:pt>
                <c:pt idx="113">
                  <c:v>-2.605E-6</c:v>
                </c:pt>
                <c:pt idx="114">
                  <c:v>-2.6010000000000002E-6</c:v>
                </c:pt>
                <c:pt idx="115">
                  <c:v>-2.5959999999999998E-6</c:v>
                </c:pt>
                <c:pt idx="116">
                  <c:v>-2.5909999999999998E-6</c:v>
                </c:pt>
                <c:pt idx="117">
                  <c:v>-2.5859999999999999E-6</c:v>
                </c:pt>
                <c:pt idx="118">
                  <c:v>-2.5809999999999999E-6</c:v>
                </c:pt>
                <c:pt idx="119">
                  <c:v>-2.576E-6</c:v>
                </c:pt>
                <c:pt idx="120">
                  <c:v>-2.5720000000000001E-6</c:v>
                </c:pt>
                <c:pt idx="121">
                  <c:v>-2.5670000000000002E-6</c:v>
                </c:pt>
                <c:pt idx="122">
                  <c:v>-2.5620000000000002E-6</c:v>
                </c:pt>
                <c:pt idx="123">
                  <c:v>-2.5569999999999998E-6</c:v>
                </c:pt>
                <c:pt idx="124">
                  <c:v>-2.5519999999999999E-6</c:v>
                </c:pt>
                <c:pt idx="125">
                  <c:v>-2.5469999999999999E-6</c:v>
                </c:pt>
                <c:pt idx="126">
                  <c:v>-2.542E-6</c:v>
                </c:pt>
                <c:pt idx="127">
                  <c:v>-2.5380000000000001E-6</c:v>
                </c:pt>
                <c:pt idx="128">
                  <c:v>-2.5330000000000001E-6</c:v>
                </c:pt>
                <c:pt idx="129">
                  <c:v>-2.5280000000000002E-6</c:v>
                </c:pt>
                <c:pt idx="130">
                  <c:v>-2.5229999999999998E-6</c:v>
                </c:pt>
                <c:pt idx="131">
                  <c:v>-2.5179999999999999E-6</c:v>
                </c:pt>
                <c:pt idx="132">
                  <c:v>-2.5129999999999999E-6</c:v>
                </c:pt>
                <c:pt idx="133">
                  <c:v>-2.509E-6</c:v>
                </c:pt>
                <c:pt idx="134">
                  <c:v>-2.5040000000000001E-6</c:v>
                </c:pt>
                <c:pt idx="135">
                  <c:v>-2.4990000000000001E-6</c:v>
                </c:pt>
                <c:pt idx="136">
                  <c:v>-2.4940000000000002E-6</c:v>
                </c:pt>
                <c:pt idx="137">
                  <c:v>-2.4889999999999998E-6</c:v>
                </c:pt>
                <c:pt idx="138">
                  <c:v>-2.4839999999999998E-6</c:v>
                </c:pt>
                <c:pt idx="139">
                  <c:v>-2.4789999999999999E-6</c:v>
                </c:pt>
                <c:pt idx="140">
                  <c:v>-2.475E-6</c:v>
                </c:pt>
                <c:pt idx="141">
                  <c:v>-2.4700000000000001E-6</c:v>
                </c:pt>
                <c:pt idx="142">
                  <c:v>-2.4650000000000001E-6</c:v>
                </c:pt>
                <c:pt idx="143">
                  <c:v>-2.4600000000000002E-6</c:v>
                </c:pt>
                <c:pt idx="144">
                  <c:v>-2.4549999999999998E-6</c:v>
                </c:pt>
                <c:pt idx="145">
                  <c:v>-2.4499999999999998E-6</c:v>
                </c:pt>
                <c:pt idx="146">
                  <c:v>-2.446E-6</c:v>
                </c:pt>
                <c:pt idx="147">
                  <c:v>-2.441E-6</c:v>
                </c:pt>
                <c:pt idx="148">
                  <c:v>-2.4360000000000001E-6</c:v>
                </c:pt>
                <c:pt idx="149">
                  <c:v>-2.4310000000000001E-6</c:v>
                </c:pt>
                <c:pt idx="150">
                  <c:v>-2.4250000000000001E-6</c:v>
                </c:pt>
                <c:pt idx="151">
                  <c:v>-2.419E-6</c:v>
                </c:pt>
                <c:pt idx="152">
                  <c:v>-2.413E-6</c:v>
                </c:pt>
                <c:pt idx="153">
                  <c:v>-2.4049999999999998E-6</c:v>
                </c:pt>
                <c:pt idx="154">
                  <c:v>-2.3949999999999999E-6</c:v>
                </c:pt>
                <c:pt idx="155">
                  <c:v>-2.3819999999999998E-6</c:v>
                </c:pt>
                <c:pt idx="156">
                  <c:v>-2.3649999999999998E-6</c:v>
                </c:pt>
                <c:pt idx="157">
                  <c:v>-2.3429999999999998E-6</c:v>
                </c:pt>
                <c:pt idx="158">
                  <c:v>-2.3140000000000002E-6</c:v>
                </c:pt>
                <c:pt idx="159">
                  <c:v>-2.277E-6</c:v>
                </c:pt>
                <c:pt idx="160">
                  <c:v>-2.2299999999999998E-6</c:v>
                </c:pt>
                <c:pt idx="161">
                  <c:v>-2.1710000000000001E-6</c:v>
                </c:pt>
                <c:pt idx="162">
                  <c:v>-2.0990000000000001E-6</c:v>
                </c:pt>
                <c:pt idx="163">
                  <c:v>-2.012E-6</c:v>
                </c:pt>
                <c:pt idx="164">
                  <c:v>-1.9089999999999998E-6</c:v>
                </c:pt>
                <c:pt idx="165">
                  <c:v>-1.7889999999999999E-6</c:v>
                </c:pt>
                <c:pt idx="166">
                  <c:v>-1.6500000000000001E-6</c:v>
                </c:pt>
                <c:pt idx="167">
                  <c:v>-1.4920000000000001E-6</c:v>
                </c:pt>
                <c:pt idx="168">
                  <c:v>-1.3120000000000001E-6</c:v>
                </c:pt>
                <c:pt idx="169">
                  <c:v>-1.111E-6</c:v>
                </c:pt>
                <c:pt idx="170">
                  <c:v>-8.8749999999999997E-7</c:v>
                </c:pt>
                <c:pt idx="171">
                  <c:v>-6.4130000000000001E-7</c:v>
                </c:pt>
                <c:pt idx="172">
                  <c:v>-3.721E-7</c:v>
                </c:pt>
                <c:pt idx="173">
                  <c:v>-7.9580000000000002E-8</c:v>
                </c:pt>
                <c:pt idx="174">
                  <c:v>2.364E-7</c:v>
                </c:pt>
                <c:pt idx="175">
                  <c:v>5.7609999999999998E-7</c:v>
                </c:pt>
                <c:pt idx="176">
                  <c:v>9.3939999999999995E-7</c:v>
                </c:pt>
                <c:pt idx="177">
                  <c:v>1.327E-6</c:v>
                </c:pt>
                <c:pt idx="178">
                  <c:v>1.7370000000000001E-6</c:v>
                </c:pt>
                <c:pt idx="179">
                  <c:v>2.1720000000000001E-6</c:v>
                </c:pt>
                <c:pt idx="180">
                  <c:v>2.6299999999999998E-6</c:v>
                </c:pt>
                <c:pt idx="181">
                  <c:v>3.112E-6</c:v>
                </c:pt>
                <c:pt idx="182">
                  <c:v>3.6179999999999999E-6</c:v>
                </c:pt>
                <c:pt idx="183">
                  <c:v>4.1470000000000003E-6</c:v>
                </c:pt>
                <c:pt idx="184">
                  <c:v>4.6990000000000002E-6</c:v>
                </c:pt>
                <c:pt idx="185">
                  <c:v>5.2739999999999998E-6</c:v>
                </c:pt>
                <c:pt idx="186">
                  <c:v>5.8719999999999999E-6</c:v>
                </c:pt>
                <c:pt idx="187">
                  <c:v>6.4930000000000003E-6</c:v>
                </c:pt>
                <c:pt idx="188">
                  <c:v>7.1369999999999996E-6</c:v>
                </c:pt>
                <c:pt idx="189">
                  <c:v>7.8040000000000002E-6</c:v>
                </c:pt>
                <c:pt idx="190">
                  <c:v>8.4929999999999998E-6</c:v>
                </c:pt>
                <c:pt idx="191">
                  <c:v>9.2040000000000003E-6</c:v>
                </c:pt>
                <c:pt idx="192">
                  <c:v>9.9369999999999999E-6</c:v>
                </c:pt>
                <c:pt idx="193">
                  <c:v>1.0689999999999999E-5</c:v>
                </c:pt>
                <c:pt idx="194">
                  <c:v>1.147E-5</c:v>
                </c:pt>
                <c:pt idx="195">
                  <c:v>1.2269999999999999E-5</c:v>
                </c:pt>
                <c:pt idx="196">
                  <c:v>1.309E-5</c:v>
                </c:pt>
                <c:pt idx="197">
                  <c:v>1.393E-5</c:v>
                </c:pt>
                <c:pt idx="198">
                  <c:v>1.4800000000000001E-5</c:v>
                </c:pt>
                <c:pt idx="199">
                  <c:v>1.5690000000000001E-5</c:v>
                </c:pt>
                <c:pt idx="200">
                  <c:v>1.6589999999999999E-5</c:v>
                </c:pt>
                <c:pt idx="201">
                  <c:v>1.7520000000000002E-5</c:v>
                </c:pt>
                <c:pt idx="202">
                  <c:v>1.8470000000000001E-5</c:v>
                </c:pt>
                <c:pt idx="203">
                  <c:v>1.9449999999999998E-5</c:v>
                </c:pt>
                <c:pt idx="204">
                  <c:v>2.0440000000000001E-5</c:v>
                </c:pt>
                <c:pt idx="205">
                  <c:v>2.1460000000000001E-5</c:v>
                </c:pt>
                <c:pt idx="206">
                  <c:v>2.2500000000000001E-5</c:v>
                </c:pt>
                <c:pt idx="207">
                  <c:v>2.3560000000000001E-5</c:v>
                </c:pt>
                <c:pt idx="208">
                  <c:v>2.4640000000000001E-5</c:v>
                </c:pt>
                <c:pt idx="209">
                  <c:v>2.5749999999999999E-5</c:v>
                </c:pt>
                <c:pt idx="210">
                  <c:v>2.6889999999999998E-5</c:v>
                </c:pt>
                <c:pt idx="211">
                  <c:v>2.8039999999999999E-5</c:v>
                </c:pt>
                <c:pt idx="212">
                  <c:v>2.9220000000000001E-5</c:v>
                </c:pt>
                <c:pt idx="213">
                  <c:v>3.0429999999999998E-5</c:v>
                </c:pt>
                <c:pt idx="214">
                  <c:v>3.1649999999999997E-5</c:v>
                </c:pt>
                <c:pt idx="215">
                  <c:v>3.29E-5</c:v>
                </c:pt>
                <c:pt idx="216">
                  <c:v>3.417E-5</c:v>
                </c:pt>
                <c:pt idx="217">
                  <c:v>3.5460000000000003E-5</c:v>
                </c:pt>
                <c:pt idx="218">
                  <c:v>3.676E-5</c:v>
                </c:pt>
                <c:pt idx="219">
                  <c:v>3.807E-5</c:v>
                </c:pt>
                <c:pt idx="220">
                  <c:v>3.9379999999999999E-5</c:v>
                </c:pt>
                <c:pt idx="221">
                  <c:v>4.07E-5</c:v>
                </c:pt>
                <c:pt idx="222">
                  <c:v>4.2020000000000001E-5</c:v>
                </c:pt>
                <c:pt idx="223">
                  <c:v>4.333E-5</c:v>
                </c:pt>
                <c:pt idx="224">
                  <c:v>4.4629999999999998E-5</c:v>
                </c:pt>
                <c:pt idx="225">
                  <c:v>4.5920000000000001E-5</c:v>
                </c:pt>
                <c:pt idx="226">
                  <c:v>4.7190000000000001E-5</c:v>
                </c:pt>
                <c:pt idx="227">
                  <c:v>4.8439999999999997E-5</c:v>
                </c:pt>
                <c:pt idx="228">
                  <c:v>4.9669999999999997E-5</c:v>
                </c:pt>
                <c:pt idx="229">
                  <c:v>5.0880000000000001E-5</c:v>
                </c:pt>
                <c:pt idx="230">
                  <c:v>5.2049999999999998E-5</c:v>
                </c:pt>
                <c:pt idx="231">
                  <c:v>5.3189999999999997E-5</c:v>
                </c:pt>
                <c:pt idx="232">
                  <c:v>5.427E-5</c:v>
                </c:pt>
                <c:pt idx="233">
                  <c:v>5.5290000000000001E-5</c:v>
                </c:pt>
                <c:pt idx="234">
                  <c:v>5.622E-5</c:v>
                </c:pt>
                <c:pt idx="235">
                  <c:v>5.7049999999999998E-5</c:v>
                </c:pt>
                <c:pt idx="236">
                  <c:v>5.7739999999999999E-5</c:v>
                </c:pt>
                <c:pt idx="237">
                  <c:v>5.8270000000000003E-5</c:v>
                </c:pt>
                <c:pt idx="238">
                  <c:v>5.859E-5</c:v>
                </c:pt>
                <c:pt idx="239">
                  <c:v>5.8669999999999999E-5</c:v>
                </c:pt>
                <c:pt idx="240">
                  <c:v>5.8449999999999998E-5</c:v>
                </c:pt>
                <c:pt idx="241">
                  <c:v>5.7890000000000003E-5</c:v>
                </c:pt>
                <c:pt idx="242">
                  <c:v>5.6950000000000002E-5</c:v>
                </c:pt>
                <c:pt idx="243">
                  <c:v>5.5569999999999998E-5</c:v>
                </c:pt>
                <c:pt idx="244">
                  <c:v>5.3720000000000001E-5</c:v>
                </c:pt>
                <c:pt idx="245">
                  <c:v>5.134E-5</c:v>
                </c:pt>
                <c:pt idx="246">
                  <c:v>4.8390000000000003E-5</c:v>
                </c:pt>
                <c:pt idx="247">
                  <c:v>4.4849999999999999E-5</c:v>
                </c:pt>
                <c:pt idx="248">
                  <c:v>4.0679999999999997E-5</c:v>
                </c:pt>
                <c:pt idx="249">
                  <c:v>3.5859999999999999E-5</c:v>
                </c:pt>
                <c:pt idx="250">
                  <c:v>3.0360000000000001E-5</c:v>
                </c:pt>
                <c:pt idx="251">
                  <c:v>2.419E-5</c:v>
                </c:pt>
                <c:pt idx="252">
                  <c:v>1.732E-5</c:v>
                </c:pt>
                <c:pt idx="253">
                  <c:v>9.7529999999999996E-6</c:v>
                </c:pt>
                <c:pt idx="254">
                  <c:v>1.502E-6</c:v>
                </c:pt>
                <c:pt idx="255">
                  <c:v>-7.4259999999999997E-6</c:v>
                </c:pt>
                <c:pt idx="256">
                  <c:v>-1.702E-5</c:v>
                </c:pt>
                <c:pt idx="257">
                  <c:v>-2.7250000000000002E-5</c:v>
                </c:pt>
                <c:pt idx="258">
                  <c:v>-3.8090000000000003E-5</c:v>
                </c:pt>
                <c:pt idx="259">
                  <c:v>-4.9530000000000002E-5</c:v>
                </c:pt>
                <c:pt idx="260">
                  <c:v>-6.1539999999999997E-5</c:v>
                </c:pt>
                <c:pt idx="261">
                  <c:v>-7.4070000000000001E-5</c:v>
                </c:pt>
                <c:pt idx="262">
                  <c:v>-8.7100000000000003E-5</c:v>
                </c:pt>
                <c:pt idx="263">
                  <c:v>-1.0060000000000001E-4</c:v>
                </c:pt>
                <c:pt idx="264">
                  <c:v>-1.145E-4</c:v>
                </c:pt>
                <c:pt idx="265">
                  <c:v>-1.2879999999999999E-4</c:v>
                </c:pt>
                <c:pt idx="266">
                  <c:v>-1.4349999999999999E-4</c:v>
                </c:pt>
                <c:pt idx="267">
                  <c:v>-1.585E-4</c:v>
                </c:pt>
                <c:pt idx="268">
                  <c:v>-1.738E-4</c:v>
                </c:pt>
                <c:pt idx="269">
                  <c:v>-1.8929999999999999E-4</c:v>
                </c:pt>
                <c:pt idx="270">
                  <c:v>-2.05E-4</c:v>
                </c:pt>
                <c:pt idx="271">
                  <c:v>-2.2100000000000001E-4</c:v>
                </c:pt>
                <c:pt idx="272">
                  <c:v>-2.3709999999999999E-4</c:v>
                </c:pt>
                <c:pt idx="273">
                  <c:v>-2.5329999999999998E-4</c:v>
                </c:pt>
                <c:pt idx="274">
                  <c:v>-2.697E-4</c:v>
                </c:pt>
                <c:pt idx="275">
                  <c:v>-2.8610000000000002E-4</c:v>
                </c:pt>
                <c:pt idx="276">
                  <c:v>-3.0259999999999998E-4</c:v>
                </c:pt>
                <c:pt idx="277">
                  <c:v>-3.191E-4</c:v>
                </c:pt>
                <c:pt idx="278">
                  <c:v>-3.3569999999999997E-4</c:v>
                </c:pt>
                <c:pt idx="279">
                  <c:v>-3.523E-4</c:v>
                </c:pt>
                <c:pt idx="280">
                  <c:v>-3.6890000000000002E-4</c:v>
                </c:pt>
                <c:pt idx="281">
                  <c:v>-3.8539999999999999E-4</c:v>
                </c:pt>
                <c:pt idx="282">
                  <c:v>-4.0190000000000001E-4</c:v>
                </c:pt>
                <c:pt idx="283">
                  <c:v>-4.1829999999999998E-4</c:v>
                </c:pt>
                <c:pt idx="284">
                  <c:v>-4.347E-4</c:v>
                </c:pt>
                <c:pt idx="285">
                  <c:v>-4.5100000000000001E-4</c:v>
                </c:pt>
                <c:pt idx="286">
                  <c:v>-4.6720000000000003E-4</c:v>
                </c:pt>
                <c:pt idx="287">
                  <c:v>-4.8339999999999999E-4</c:v>
                </c:pt>
                <c:pt idx="288">
                  <c:v>-4.994E-4</c:v>
                </c:pt>
                <c:pt idx="289">
                  <c:v>-5.153E-4</c:v>
                </c:pt>
                <c:pt idx="290">
                  <c:v>-5.3109999999999995E-4</c:v>
                </c:pt>
                <c:pt idx="291">
                  <c:v>-5.4670000000000001E-4</c:v>
                </c:pt>
                <c:pt idx="292">
                  <c:v>-5.6229999999999995E-4</c:v>
                </c:pt>
                <c:pt idx="293">
                  <c:v>-5.777E-4</c:v>
                </c:pt>
                <c:pt idx="294">
                  <c:v>-5.9290000000000005E-4</c:v>
                </c:pt>
                <c:pt idx="295">
                  <c:v>-6.0800000000000003E-4</c:v>
                </c:pt>
                <c:pt idx="296">
                  <c:v>-6.2299999999999996E-4</c:v>
                </c:pt>
                <c:pt idx="297">
                  <c:v>-6.3789999999999995E-4</c:v>
                </c:pt>
                <c:pt idx="298">
                  <c:v>-6.5249999999999998E-4</c:v>
                </c:pt>
                <c:pt idx="299">
                  <c:v>-6.6710000000000001E-4</c:v>
                </c:pt>
                <c:pt idx="300">
                  <c:v>-6.8150000000000003E-4</c:v>
                </c:pt>
                <c:pt idx="301">
                  <c:v>-6.958E-4</c:v>
                </c:pt>
                <c:pt idx="302">
                  <c:v>-7.0989999999999996E-4</c:v>
                </c:pt>
                <c:pt idx="303">
                  <c:v>-7.2389999999999998E-4</c:v>
                </c:pt>
                <c:pt idx="304">
                  <c:v>-7.3780000000000004E-4</c:v>
                </c:pt>
                <c:pt idx="305">
                  <c:v>-7.515E-4</c:v>
                </c:pt>
                <c:pt idx="306">
                  <c:v>-7.6519999999999995E-4</c:v>
                </c:pt>
                <c:pt idx="307">
                  <c:v>-7.7870000000000001E-4</c:v>
                </c:pt>
                <c:pt idx="308">
                  <c:v>-7.9210000000000001E-4</c:v>
                </c:pt>
                <c:pt idx="309">
                  <c:v>-8.0539999999999995E-4</c:v>
                </c:pt>
                <c:pt idx="310">
                  <c:v>-8.1859999999999995E-4</c:v>
                </c:pt>
                <c:pt idx="311">
                  <c:v>-8.317E-4</c:v>
                </c:pt>
                <c:pt idx="312">
                  <c:v>-8.4460000000000004E-4</c:v>
                </c:pt>
                <c:pt idx="313">
                  <c:v>-8.5749999999999997E-4</c:v>
                </c:pt>
                <c:pt idx="314">
                  <c:v>-8.7029999999999996E-4</c:v>
                </c:pt>
                <c:pt idx="315">
                  <c:v>-8.83E-4</c:v>
                </c:pt>
                <c:pt idx="316">
                  <c:v>-8.9559999999999998E-4</c:v>
                </c:pt>
                <c:pt idx="317">
                  <c:v>-9.0799999999999995E-4</c:v>
                </c:pt>
                <c:pt idx="318">
                  <c:v>-9.2040000000000004E-4</c:v>
                </c:pt>
                <c:pt idx="319">
                  <c:v>-9.3269999999999996E-4</c:v>
                </c:pt>
                <c:pt idx="320">
                  <c:v>-9.4479999999999998E-4</c:v>
                </c:pt>
                <c:pt idx="321">
                  <c:v>-9.569E-4</c:v>
                </c:pt>
                <c:pt idx="322">
                  <c:v>-9.6880000000000002E-4</c:v>
                </c:pt>
                <c:pt idx="323">
                  <c:v>-9.8069999999999993E-4</c:v>
                </c:pt>
                <c:pt idx="324">
                  <c:v>-9.9240000000000005E-4</c:v>
                </c:pt>
                <c:pt idx="325">
                  <c:v>-1.0039999999999999E-3</c:v>
                </c:pt>
                <c:pt idx="326">
                  <c:v>-1.0150000000000001E-3</c:v>
                </c:pt>
                <c:pt idx="327">
                  <c:v>-1.0269999999999999E-3</c:v>
                </c:pt>
                <c:pt idx="328">
                  <c:v>-1.0380000000000001E-3</c:v>
                </c:pt>
                <c:pt idx="329">
                  <c:v>-1.049E-3</c:v>
                </c:pt>
                <c:pt idx="330">
                  <c:v>-1.06E-3</c:v>
                </c:pt>
                <c:pt idx="331">
                  <c:v>-1.0709999999999999E-3</c:v>
                </c:pt>
                <c:pt idx="332">
                  <c:v>-1.0820000000000001E-3</c:v>
                </c:pt>
                <c:pt idx="333">
                  <c:v>-1.0920000000000001E-3</c:v>
                </c:pt>
                <c:pt idx="334">
                  <c:v>-1.103E-3</c:v>
                </c:pt>
                <c:pt idx="335">
                  <c:v>-1.1130000000000001E-3</c:v>
                </c:pt>
                <c:pt idx="336">
                  <c:v>-1.1230000000000001E-3</c:v>
                </c:pt>
                <c:pt idx="337">
                  <c:v>-1.1329999999999999E-3</c:v>
                </c:pt>
                <c:pt idx="338">
                  <c:v>-1.1429999999999999E-3</c:v>
                </c:pt>
                <c:pt idx="339">
                  <c:v>-1.1529999999999999E-3</c:v>
                </c:pt>
                <c:pt idx="340">
                  <c:v>-1.1620000000000001E-3</c:v>
                </c:pt>
                <c:pt idx="341">
                  <c:v>-1.1720000000000001E-3</c:v>
                </c:pt>
                <c:pt idx="342">
                  <c:v>-1.181E-3</c:v>
                </c:pt>
                <c:pt idx="343">
                  <c:v>-1.1900000000000001E-3</c:v>
                </c:pt>
                <c:pt idx="344">
                  <c:v>-1.199E-3</c:v>
                </c:pt>
                <c:pt idx="345">
                  <c:v>-1.2080000000000001E-3</c:v>
                </c:pt>
                <c:pt idx="346">
                  <c:v>-1.217E-3</c:v>
                </c:pt>
                <c:pt idx="347">
                  <c:v>-1.225E-3</c:v>
                </c:pt>
                <c:pt idx="348">
                  <c:v>-1.2340000000000001E-3</c:v>
                </c:pt>
                <c:pt idx="349">
                  <c:v>-1.242E-3</c:v>
                </c:pt>
                <c:pt idx="350">
                  <c:v>-1.25E-3</c:v>
                </c:pt>
                <c:pt idx="351">
                  <c:v>-1.258E-3</c:v>
                </c:pt>
                <c:pt idx="352">
                  <c:v>-1.266E-3</c:v>
                </c:pt>
                <c:pt idx="353">
                  <c:v>-1.274E-3</c:v>
                </c:pt>
                <c:pt idx="354">
                  <c:v>-1.281E-3</c:v>
                </c:pt>
                <c:pt idx="355">
                  <c:v>-1.289E-3</c:v>
                </c:pt>
                <c:pt idx="356">
                  <c:v>-1.2960000000000001E-3</c:v>
                </c:pt>
                <c:pt idx="357">
                  <c:v>-1.3029999999999999E-3</c:v>
                </c:pt>
                <c:pt idx="358">
                  <c:v>-1.31E-3</c:v>
                </c:pt>
                <c:pt idx="359">
                  <c:v>-1.3159999999999999E-3</c:v>
                </c:pt>
                <c:pt idx="360">
                  <c:v>-1.323E-3</c:v>
                </c:pt>
                <c:pt idx="361">
                  <c:v>-1.3290000000000001E-3</c:v>
                </c:pt>
                <c:pt idx="362">
                  <c:v>-1.3359999999999999E-3</c:v>
                </c:pt>
                <c:pt idx="363">
                  <c:v>-1.3420000000000001E-3</c:v>
                </c:pt>
                <c:pt idx="364">
                  <c:v>-1.348E-3</c:v>
                </c:pt>
                <c:pt idx="365">
                  <c:v>-1.354E-3</c:v>
                </c:pt>
                <c:pt idx="366">
                  <c:v>-1.359E-3</c:v>
                </c:pt>
                <c:pt idx="367">
                  <c:v>-1.3649999999999999E-3</c:v>
                </c:pt>
                <c:pt idx="368">
                  <c:v>-1.3699999999999999E-3</c:v>
                </c:pt>
                <c:pt idx="369">
                  <c:v>-1.3749999999999999E-3</c:v>
                </c:pt>
                <c:pt idx="370">
                  <c:v>-1.3799999999999999E-3</c:v>
                </c:pt>
                <c:pt idx="371">
                  <c:v>-1.3849999999999999E-3</c:v>
                </c:pt>
                <c:pt idx="372">
                  <c:v>-1.39E-3</c:v>
                </c:pt>
                <c:pt idx="373">
                  <c:v>-1.3940000000000001E-3</c:v>
                </c:pt>
                <c:pt idx="374">
                  <c:v>-1.3979999999999999E-3</c:v>
                </c:pt>
                <c:pt idx="375">
                  <c:v>-1.403E-3</c:v>
                </c:pt>
                <c:pt idx="376">
                  <c:v>-1.407E-3</c:v>
                </c:pt>
                <c:pt idx="377">
                  <c:v>-1.4109999999999999E-3</c:v>
                </c:pt>
                <c:pt idx="378">
                  <c:v>-1.4139999999999999E-3</c:v>
                </c:pt>
                <c:pt idx="379">
                  <c:v>-1.418E-3</c:v>
                </c:pt>
                <c:pt idx="380">
                  <c:v>-1.421E-3</c:v>
                </c:pt>
                <c:pt idx="381">
                  <c:v>-1.4239999999999999E-3</c:v>
                </c:pt>
                <c:pt idx="382">
                  <c:v>-1.4270000000000001E-3</c:v>
                </c:pt>
                <c:pt idx="383">
                  <c:v>-1.4300000000000001E-3</c:v>
                </c:pt>
                <c:pt idx="384">
                  <c:v>-1.433E-3</c:v>
                </c:pt>
                <c:pt idx="385">
                  <c:v>-1.436E-3</c:v>
                </c:pt>
                <c:pt idx="386">
                  <c:v>-1.438E-3</c:v>
                </c:pt>
                <c:pt idx="387">
                  <c:v>-1.4400000000000001E-3</c:v>
                </c:pt>
                <c:pt idx="388">
                  <c:v>-1.4419999999999999E-3</c:v>
                </c:pt>
                <c:pt idx="389">
                  <c:v>-1.444E-3</c:v>
                </c:pt>
                <c:pt idx="390">
                  <c:v>-1.446E-3</c:v>
                </c:pt>
                <c:pt idx="391">
                  <c:v>-1.4480000000000001E-3</c:v>
                </c:pt>
                <c:pt idx="392">
                  <c:v>-1.449E-3</c:v>
                </c:pt>
                <c:pt idx="393">
                  <c:v>-1.4499999999999999E-3</c:v>
                </c:pt>
                <c:pt idx="394">
                  <c:v>-1.451E-3</c:v>
                </c:pt>
                <c:pt idx="395">
                  <c:v>-1.4519999999999999E-3</c:v>
                </c:pt>
                <c:pt idx="396">
                  <c:v>-1.4530000000000001E-3</c:v>
                </c:pt>
                <c:pt idx="397">
                  <c:v>-1.454E-3</c:v>
                </c:pt>
                <c:pt idx="398">
                  <c:v>-1.454E-3</c:v>
                </c:pt>
                <c:pt idx="399">
                  <c:v>-1.454E-3</c:v>
                </c:pt>
                <c:pt idx="400">
                  <c:v>-1.454E-3</c:v>
                </c:pt>
                <c:pt idx="401">
                  <c:v>-1.454E-3</c:v>
                </c:pt>
                <c:pt idx="402">
                  <c:v>-1.454E-3</c:v>
                </c:pt>
                <c:pt idx="403">
                  <c:v>-1.454E-3</c:v>
                </c:pt>
                <c:pt idx="404">
                  <c:v>-1.4530000000000001E-3</c:v>
                </c:pt>
                <c:pt idx="405">
                  <c:v>-1.4519999999999999E-3</c:v>
                </c:pt>
                <c:pt idx="406">
                  <c:v>-1.4519999999999999E-3</c:v>
                </c:pt>
                <c:pt idx="407">
                  <c:v>-1.4499999999999999E-3</c:v>
                </c:pt>
                <c:pt idx="408">
                  <c:v>-1.449E-3</c:v>
                </c:pt>
                <c:pt idx="409">
                  <c:v>-1.4480000000000001E-3</c:v>
                </c:pt>
                <c:pt idx="410">
                  <c:v>-1.446E-3</c:v>
                </c:pt>
                <c:pt idx="411">
                  <c:v>-1.4450000000000001E-3</c:v>
                </c:pt>
                <c:pt idx="412">
                  <c:v>-1.4430000000000001E-3</c:v>
                </c:pt>
                <c:pt idx="413">
                  <c:v>-1.441E-3</c:v>
                </c:pt>
                <c:pt idx="414">
                  <c:v>-1.439E-3</c:v>
                </c:pt>
                <c:pt idx="415">
                  <c:v>-1.436E-3</c:v>
                </c:pt>
                <c:pt idx="416">
                  <c:v>-1.4339999999999999E-3</c:v>
                </c:pt>
                <c:pt idx="417">
                  <c:v>-1.431E-3</c:v>
                </c:pt>
                <c:pt idx="418">
                  <c:v>-1.428E-3</c:v>
                </c:pt>
                <c:pt idx="419">
                  <c:v>-1.4250000000000001E-3</c:v>
                </c:pt>
                <c:pt idx="420">
                  <c:v>-1.4220000000000001E-3</c:v>
                </c:pt>
                <c:pt idx="421">
                  <c:v>-1.4189999999999999E-3</c:v>
                </c:pt>
                <c:pt idx="422">
                  <c:v>-1.415E-3</c:v>
                </c:pt>
                <c:pt idx="423">
                  <c:v>-1.4120000000000001E-3</c:v>
                </c:pt>
                <c:pt idx="424">
                  <c:v>-1.408E-3</c:v>
                </c:pt>
                <c:pt idx="425">
                  <c:v>-1.4040000000000001E-3</c:v>
                </c:pt>
                <c:pt idx="426">
                  <c:v>-1.4E-3</c:v>
                </c:pt>
                <c:pt idx="427">
                  <c:v>-1.395E-3</c:v>
                </c:pt>
                <c:pt idx="428">
                  <c:v>-1.3910000000000001E-3</c:v>
                </c:pt>
                <c:pt idx="429">
                  <c:v>-1.3860000000000001E-3</c:v>
                </c:pt>
                <c:pt idx="430">
                  <c:v>-1.3810000000000001E-3</c:v>
                </c:pt>
                <c:pt idx="431">
                  <c:v>-1.3760000000000001E-3</c:v>
                </c:pt>
                <c:pt idx="432">
                  <c:v>-1.371E-3</c:v>
                </c:pt>
                <c:pt idx="433">
                  <c:v>-1.366E-3</c:v>
                </c:pt>
                <c:pt idx="434">
                  <c:v>-1.361E-3</c:v>
                </c:pt>
                <c:pt idx="435">
                  <c:v>-1.3550000000000001E-3</c:v>
                </c:pt>
                <c:pt idx="436">
                  <c:v>-1.3489999999999999E-3</c:v>
                </c:pt>
                <c:pt idx="437">
                  <c:v>-1.343E-3</c:v>
                </c:pt>
                <c:pt idx="438">
                  <c:v>-1.3370000000000001E-3</c:v>
                </c:pt>
                <c:pt idx="439">
                  <c:v>-1.3309999999999999E-3</c:v>
                </c:pt>
                <c:pt idx="440">
                  <c:v>-1.325E-3</c:v>
                </c:pt>
                <c:pt idx="441">
                  <c:v>-1.3179999999999999E-3</c:v>
                </c:pt>
                <c:pt idx="442">
                  <c:v>-1.312E-3</c:v>
                </c:pt>
                <c:pt idx="443">
                  <c:v>-1.305E-3</c:v>
                </c:pt>
                <c:pt idx="444">
                  <c:v>-1.2979999999999999E-3</c:v>
                </c:pt>
                <c:pt idx="445">
                  <c:v>-1.2899999999999999E-3</c:v>
                </c:pt>
                <c:pt idx="446">
                  <c:v>-1.2830000000000001E-3</c:v>
                </c:pt>
                <c:pt idx="447">
                  <c:v>-1.276E-3</c:v>
                </c:pt>
                <c:pt idx="448">
                  <c:v>-1.268E-3</c:v>
                </c:pt>
                <c:pt idx="449">
                  <c:v>-1.2600000000000001E-3</c:v>
                </c:pt>
                <c:pt idx="450">
                  <c:v>-1.2520000000000001E-3</c:v>
                </c:pt>
                <c:pt idx="451">
                  <c:v>-1.2440000000000001E-3</c:v>
                </c:pt>
                <c:pt idx="452">
                  <c:v>-1.2359999999999999E-3</c:v>
                </c:pt>
                <c:pt idx="453">
                  <c:v>-1.2279999999999999E-3</c:v>
                </c:pt>
                <c:pt idx="454">
                  <c:v>-1.219E-3</c:v>
                </c:pt>
                <c:pt idx="455">
                  <c:v>-1.2099999999999999E-3</c:v>
                </c:pt>
                <c:pt idx="456">
                  <c:v>-1.201E-3</c:v>
                </c:pt>
                <c:pt idx="457">
                  <c:v>-1.1919999999999999E-3</c:v>
                </c:pt>
                <c:pt idx="458">
                  <c:v>-1.183E-3</c:v>
                </c:pt>
                <c:pt idx="459">
                  <c:v>-1.1739999999999999E-3</c:v>
                </c:pt>
                <c:pt idx="460">
                  <c:v>-1.165E-3</c:v>
                </c:pt>
                <c:pt idx="461">
                  <c:v>-1.155E-3</c:v>
                </c:pt>
                <c:pt idx="462">
                  <c:v>-1.145E-3</c:v>
                </c:pt>
                <c:pt idx="463">
                  <c:v>-1.1349999999999999E-3</c:v>
                </c:pt>
                <c:pt idx="464">
                  <c:v>-1.1249999999999999E-3</c:v>
                </c:pt>
                <c:pt idx="465">
                  <c:v>-1.1150000000000001E-3</c:v>
                </c:pt>
                <c:pt idx="466">
                  <c:v>-1.1050000000000001E-3</c:v>
                </c:pt>
                <c:pt idx="467">
                  <c:v>-1.0939999999999999E-3</c:v>
                </c:pt>
                <c:pt idx="468">
                  <c:v>-1.0839999999999999E-3</c:v>
                </c:pt>
                <c:pt idx="469">
                  <c:v>-1.073E-3</c:v>
                </c:pt>
                <c:pt idx="470">
                  <c:v>-1.062E-3</c:v>
                </c:pt>
                <c:pt idx="471">
                  <c:v>-1.0510000000000001E-3</c:v>
                </c:pt>
                <c:pt idx="472">
                  <c:v>-1.0399999999999999E-3</c:v>
                </c:pt>
                <c:pt idx="473">
                  <c:v>-1.029E-3</c:v>
                </c:pt>
                <c:pt idx="474">
                  <c:v>-1.018E-3</c:v>
                </c:pt>
                <c:pt idx="475">
                  <c:v>-1.0059999999999999E-3</c:v>
                </c:pt>
                <c:pt idx="476">
                  <c:v>-9.9449999999999994E-4</c:v>
                </c:pt>
                <c:pt idx="477">
                  <c:v>-9.8280000000000004E-4</c:v>
                </c:pt>
                <c:pt idx="478">
                  <c:v>-9.7099999999999997E-4</c:v>
                </c:pt>
                <c:pt idx="479">
                  <c:v>-9.59E-4</c:v>
                </c:pt>
                <c:pt idx="480">
                  <c:v>-9.4689999999999998E-4</c:v>
                </c:pt>
                <c:pt idx="481">
                  <c:v>-9.3470000000000001E-4</c:v>
                </c:pt>
                <c:pt idx="482">
                  <c:v>-9.2239999999999998E-4</c:v>
                </c:pt>
                <c:pt idx="483">
                  <c:v>-9.1E-4</c:v>
                </c:pt>
                <c:pt idx="484">
                  <c:v>-8.9749999999999997E-4</c:v>
                </c:pt>
                <c:pt idx="485">
                  <c:v>-8.8489999999999999E-4</c:v>
                </c:pt>
                <c:pt idx="486">
                  <c:v>-8.7219999999999995E-4</c:v>
                </c:pt>
                <c:pt idx="487">
                  <c:v>-8.5939999999999996E-4</c:v>
                </c:pt>
                <c:pt idx="488">
                  <c:v>-8.4650000000000003E-4</c:v>
                </c:pt>
                <c:pt idx="489">
                  <c:v>-8.3350000000000004E-4</c:v>
                </c:pt>
                <c:pt idx="490">
                  <c:v>-8.2030000000000004E-4</c:v>
                </c:pt>
                <c:pt idx="491">
                  <c:v>-8.0710000000000005E-4</c:v>
                </c:pt>
                <c:pt idx="492">
                  <c:v>-7.938E-4</c:v>
                </c:pt>
                <c:pt idx="493">
                  <c:v>-7.8030000000000005E-4</c:v>
                </c:pt>
                <c:pt idx="494">
                  <c:v>-7.6670000000000004E-4</c:v>
                </c:pt>
                <c:pt idx="495">
                  <c:v>-7.5299999999999998E-4</c:v>
                </c:pt>
                <c:pt idx="496">
                  <c:v>-7.3919999999999997E-4</c:v>
                </c:pt>
                <c:pt idx="497">
                  <c:v>-7.2519999999999995E-4</c:v>
                </c:pt>
                <c:pt idx="498">
                  <c:v>-7.1109999999999999E-4</c:v>
                </c:pt>
                <c:pt idx="499">
                  <c:v>-6.9689999999999997E-4</c:v>
                </c:pt>
                <c:pt idx="500">
                  <c:v>-6.826E-4</c:v>
                </c:pt>
                <c:pt idx="501">
                  <c:v>-6.6810000000000003E-4</c:v>
                </c:pt>
                <c:pt idx="502">
                  <c:v>-6.5340000000000005E-4</c:v>
                </c:pt>
                <c:pt idx="503">
                  <c:v>-6.3860000000000002E-4</c:v>
                </c:pt>
                <c:pt idx="504">
                  <c:v>-6.2370000000000004E-4</c:v>
                </c:pt>
                <c:pt idx="505">
                  <c:v>-6.0860000000000005E-4</c:v>
                </c:pt>
                <c:pt idx="506">
                  <c:v>-5.934E-4</c:v>
                </c:pt>
                <c:pt idx="507">
                  <c:v>-5.7799999999999995E-4</c:v>
                </c:pt>
                <c:pt idx="508">
                  <c:v>-5.6249999999999996E-4</c:v>
                </c:pt>
                <c:pt idx="509">
                  <c:v>-5.4679999999999996E-4</c:v>
                </c:pt>
                <c:pt idx="510">
                  <c:v>-5.31E-4</c:v>
                </c:pt>
                <c:pt idx="511">
                  <c:v>-5.151E-4</c:v>
                </c:pt>
                <c:pt idx="512">
                  <c:v>-4.9910000000000004E-4</c:v>
                </c:pt>
                <c:pt idx="513">
                  <c:v>-4.8289999999999997E-4</c:v>
                </c:pt>
                <c:pt idx="514">
                  <c:v>-4.6670000000000001E-4</c:v>
                </c:pt>
                <c:pt idx="515">
                  <c:v>-4.5029999999999999E-4</c:v>
                </c:pt>
                <c:pt idx="516">
                  <c:v>-4.3389999999999998E-4</c:v>
                </c:pt>
                <c:pt idx="517">
                  <c:v>-4.1730000000000001E-4</c:v>
                </c:pt>
                <c:pt idx="518">
                  <c:v>-4.0069999999999998E-4</c:v>
                </c:pt>
                <c:pt idx="519">
                  <c:v>-3.8400000000000001E-4</c:v>
                </c:pt>
                <c:pt idx="520">
                  <c:v>-3.6729999999999998E-4</c:v>
                </c:pt>
                <c:pt idx="521">
                  <c:v>-3.5060000000000001E-4</c:v>
                </c:pt>
                <c:pt idx="522">
                  <c:v>-3.3379999999999998E-4</c:v>
                </c:pt>
                <c:pt idx="523">
                  <c:v>-3.1700000000000001E-4</c:v>
                </c:pt>
                <c:pt idx="524">
                  <c:v>-3.0019999999999998E-4</c:v>
                </c:pt>
                <c:pt idx="525">
                  <c:v>-2.8350000000000001E-4</c:v>
                </c:pt>
                <c:pt idx="526">
                  <c:v>-2.6669999999999998E-4</c:v>
                </c:pt>
                <c:pt idx="527">
                  <c:v>-2.5010000000000001E-4</c:v>
                </c:pt>
                <c:pt idx="528">
                  <c:v>-2.3360000000000001E-4</c:v>
                </c:pt>
                <c:pt idx="529">
                  <c:v>-2.1709999999999999E-4</c:v>
                </c:pt>
                <c:pt idx="530">
                  <c:v>-2.008E-4</c:v>
                </c:pt>
                <c:pt idx="531">
                  <c:v>-1.8469999999999999E-4</c:v>
                </c:pt>
                <c:pt idx="532">
                  <c:v>-1.6880000000000001E-4</c:v>
                </c:pt>
                <c:pt idx="533">
                  <c:v>-1.5310000000000001E-4</c:v>
                </c:pt>
                <c:pt idx="534">
                  <c:v>-1.3770000000000001E-4</c:v>
                </c:pt>
                <c:pt idx="535">
                  <c:v>-1.226E-4</c:v>
                </c:pt>
                <c:pt idx="536">
                  <c:v>-1.078E-4</c:v>
                </c:pt>
                <c:pt idx="537">
                  <c:v>-9.3419999999999997E-5</c:v>
                </c:pt>
                <c:pt idx="538">
                  <c:v>-7.9450000000000007E-5</c:v>
                </c:pt>
                <c:pt idx="539">
                  <c:v>-6.5939999999999995E-5</c:v>
                </c:pt>
                <c:pt idx="540">
                  <c:v>-5.2920000000000002E-5</c:v>
                </c:pt>
                <c:pt idx="541">
                  <c:v>-4.0429999999999997E-5</c:v>
                </c:pt>
                <c:pt idx="542">
                  <c:v>-2.851E-5</c:v>
                </c:pt>
                <c:pt idx="543">
                  <c:v>-1.719E-5</c:v>
                </c:pt>
                <c:pt idx="544">
                  <c:v>-6.4930000000000003E-6</c:v>
                </c:pt>
                <c:pt idx="545">
                  <c:v>3.5530000000000001E-6</c:v>
                </c:pt>
                <c:pt idx="546">
                  <c:v>1.293E-5</c:v>
                </c:pt>
                <c:pt idx="547">
                  <c:v>2.1610000000000001E-5</c:v>
                </c:pt>
                <c:pt idx="548">
                  <c:v>2.959E-5</c:v>
                </c:pt>
                <c:pt idx="549">
                  <c:v>3.6869999999999998E-5</c:v>
                </c:pt>
                <c:pt idx="550">
                  <c:v>4.3449999999999999E-5</c:v>
                </c:pt>
                <c:pt idx="551">
                  <c:v>4.9329999999999997E-5</c:v>
                </c:pt>
                <c:pt idx="552">
                  <c:v>5.4530000000000001E-5</c:v>
                </c:pt>
                <c:pt idx="553">
                  <c:v>5.9070000000000002E-5</c:v>
                </c:pt>
                <c:pt idx="554">
                  <c:v>6.2970000000000002E-5</c:v>
                </c:pt>
                <c:pt idx="555">
                  <c:v>6.6270000000000001E-5</c:v>
                </c:pt>
                <c:pt idx="556">
                  <c:v>6.8990000000000002E-5</c:v>
                </c:pt>
                <c:pt idx="557">
                  <c:v>7.1190000000000001E-5</c:v>
                </c:pt>
                <c:pt idx="558">
                  <c:v>7.2899999999999997E-5</c:v>
                </c:pt>
                <c:pt idx="559">
                  <c:v>7.4159999999999995E-5</c:v>
                </c:pt>
                <c:pt idx="560">
                  <c:v>7.5019999999999997E-5</c:v>
                </c:pt>
                <c:pt idx="561">
                  <c:v>7.5519999999999995E-5</c:v>
                </c:pt>
                <c:pt idx="562">
                  <c:v>7.5690000000000002E-5</c:v>
                </c:pt>
                <c:pt idx="563">
                  <c:v>7.559E-5</c:v>
                </c:pt>
                <c:pt idx="564">
                  <c:v>7.5229999999999996E-5</c:v>
                </c:pt>
                <c:pt idx="565">
                  <c:v>7.4670000000000002E-5</c:v>
                </c:pt>
                <c:pt idx="566">
                  <c:v>7.3919999999999997E-5</c:v>
                </c:pt>
                <c:pt idx="567">
                  <c:v>7.2999999999999999E-5</c:v>
                </c:pt>
                <c:pt idx="568">
                  <c:v>7.1950000000000001E-5</c:v>
                </c:pt>
                <c:pt idx="569">
                  <c:v>7.0770000000000002E-5</c:v>
                </c:pt>
                <c:pt idx="570">
                  <c:v>6.949E-5</c:v>
                </c:pt>
                <c:pt idx="571">
                  <c:v>6.8120000000000005E-5</c:v>
                </c:pt>
                <c:pt idx="572">
                  <c:v>6.6669999999999997E-5</c:v>
                </c:pt>
                <c:pt idx="573">
                  <c:v>6.5149999999999998E-5</c:v>
                </c:pt>
                <c:pt idx="574">
                  <c:v>6.3579999999999998E-5</c:v>
                </c:pt>
                <c:pt idx="575">
                  <c:v>6.1959999999999996E-5</c:v>
                </c:pt>
                <c:pt idx="576">
                  <c:v>6.0300000000000002E-5</c:v>
                </c:pt>
                <c:pt idx="577">
                  <c:v>5.8610000000000003E-5</c:v>
                </c:pt>
                <c:pt idx="578">
                  <c:v>5.6889999999999999E-5</c:v>
                </c:pt>
                <c:pt idx="579">
                  <c:v>5.516E-5</c:v>
                </c:pt>
                <c:pt idx="580">
                  <c:v>5.342E-5</c:v>
                </c:pt>
                <c:pt idx="581">
                  <c:v>5.1669999999999998E-5</c:v>
                </c:pt>
                <c:pt idx="582">
                  <c:v>4.9920000000000003E-5</c:v>
                </c:pt>
                <c:pt idx="583">
                  <c:v>4.8170000000000001E-5</c:v>
                </c:pt>
                <c:pt idx="584">
                  <c:v>4.6440000000000003E-5</c:v>
                </c:pt>
                <c:pt idx="585">
                  <c:v>4.4719999999999999E-5</c:v>
                </c:pt>
                <c:pt idx="586">
                  <c:v>4.3010000000000003E-5</c:v>
                </c:pt>
                <c:pt idx="587">
                  <c:v>4.1319999999999997E-5</c:v>
                </c:pt>
                <c:pt idx="588">
                  <c:v>3.964E-5</c:v>
                </c:pt>
                <c:pt idx="589">
                  <c:v>3.799E-5</c:v>
                </c:pt>
                <c:pt idx="590">
                  <c:v>3.6350000000000003E-5</c:v>
                </c:pt>
                <c:pt idx="591">
                  <c:v>3.4740000000000003E-5</c:v>
                </c:pt>
                <c:pt idx="592">
                  <c:v>3.3149999999999999E-5</c:v>
                </c:pt>
                <c:pt idx="593">
                  <c:v>3.1579999999999999E-5</c:v>
                </c:pt>
                <c:pt idx="594">
                  <c:v>3.0029999999999999E-5</c:v>
                </c:pt>
                <c:pt idx="595">
                  <c:v>2.8500000000000002E-5</c:v>
                </c:pt>
                <c:pt idx="596">
                  <c:v>2.6999999999999999E-5</c:v>
                </c:pt>
                <c:pt idx="597">
                  <c:v>2.552E-5</c:v>
                </c:pt>
                <c:pt idx="598">
                  <c:v>2.406E-5</c:v>
                </c:pt>
                <c:pt idx="599">
                  <c:v>2.262E-5</c:v>
                </c:pt>
                <c:pt idx="600">
                  <c:v>2.12E-5</c:v>
                </c:pt>
                <c:pt idx="601">
                  <c:v>1.9809999999999998E-5</c:v>
                </c:pt>
                <c:pt idx="602">
                  <c:v>1.8430000000000001E-5</c:v>
                </c:pt>
                <c:pt idx="603">
                  <c:v>1.7079999999999999E-5</c:v>
                </c:pt>
                <c:pt idx="604">
                  <c:v>1.575E-5</c:v>
                </c:pt>
                <c:pt idx="605">
                  <c:v>1.4450000000000001E-5</c:v>
                </c:pt>
                <c:pt idx="606">
                  <c:v>1.3159999999999999E-5</c:v>
                </c:pt>
                <c:pt idx="607">
                  <c:v>1.19E-5</c:v>
                </c:pt>
                <c:pt idx="608">
                  <c:v>1.065E-5</c:v>
                </c:pt>
                <c:pt idx="609">
                  <c:v>9.4350000000000003E-6</c:v>
                </c:pt>
                <c:pt idx="610">
                  <c:v>8.2379999999999997E-6</c:v>
                </c:pt>
                <c:pt idx="611">
                  <c:v>7.063E-6</c:v>
                </c:pt>
                <c:pt idx="612">
                  <c:v>5.9109999999999998E-6</c:v>
                </c:pt>
                <c:pt idx="613">
                  <c:v>4.7820000000000001E-6</c:v>
                </c:pt>
                <c:pt idx="614">
                  <c:v>3.675E-6</c:v>
                </c:pt>
                <c:pt idx="615">
                  <c:v>2.5909999999999998E-6</c:v>
                </c:pt>
                <c:pt idx="616">
                  <c:v>1.53E-6</c:v>
                </c:pt>
                <c:pt idx="617">
                  <c:v>4.9269999999999996E-7</c:v>
                </c:pt>
                <c:pt idx="618">
                  <c:v>-5.2160000000000001E-7</c:v>
                </c:pt>
                <c:pt idx="619">
                  <c:v>-1.5120000000000001E-6</c:v>
                </c:pt>
                <c:pt idx="620">
                  <c:v>-2.48E-6</c:v>
                </c:pt>
                <c:pt idx="621">
                  <c:v>-3.4230000000000001E-6</c:v>
                </c:pt>
                <c:pt idx="622">
                  <c:v>-4.3429999999999998E-6</c:v>
                </c:pt>
                <c:pt idx="623">
                  <c:v>-5.2379999999999997E-6</c:v>
                </c:pt>
                <c:pt idx="624">
                  <c:v>-6.1099999999999999E-6</c:v>
                </c:pt>
                <c:pt idx="625">
                  <c:v>-6.9569999999999996E-6</c:v>
                </c:pt>
                <c:pt idx="626">
                  <c:v>-7.7800000000000001E-6</c:v>
                </c:pt>
                <c:pt idx="627">
                  <c:v>-8.5790000000000004E-6</c:v>
                </c:pt>
                <c:pt idx="628">
                  <c:v>-9.3540000000000006E-6</c:v>
                </c:pt>
                <c:pt idx="629">
                  <c:v>-1.01E-5</c:v>
                </c:pt>
                <c:pt idx="630">
                  <c:v>-1.083E-5</c:v>
                </c:pt>
                <c:pt idx="631">
                  <c:v>-1.153E-5</c:v>
                </c:pt>
                <c:pt idx="632">
                  <c:v>-1.221E-5</c:v>
                </c:pt>
                <c:pt idx="633">
                  <c:v>-1.287E-5</c:v>
                </c:pt>
                <c:pt idx="634">
                  <c:v>-1.3499999999999999E-5</c:v>
                </c:pt>
                <c:pt idx="635">
                  <c:v>-1.412E-5</c:v>
                </c:pt>
                <c:pt idx="636">
                  <c:v>-1.472E-5</c:v>
                </c:pt>
                <c:pt idx="637">
                  <c:v>-1.5290000000000001E-5</c:v>
                </c:pt>
                <c:pt idx="638">
                  <c:v>-1.5860000000000001E-5</c:v>
                </c:pt>
                <c:pt idx="639">
                  <c:v>-1.6399999999999999E-5</c:v>
                </c:pt>
                <c:pt idx="640">
                  <c:v>-1.694E-5</c:v>
                </c:pt>
                <c:pt idx="641">
                  <c:v>-1.7459999999999999E-5</c:v>
                </c:pt>
                <c:pt idx="642">
                  <c:v>-1.7969999999999999E-5</c:v>
                </c:pt>
                <c:pt idx="643">
                  <c:v>-1.8479999999999999E-5</c:v>
                </c:pt>
                <c:pt idx="644">
                  <c:v>-1.8980000000000001E-5</c:v>
                </c:pt>
                <c:pt idx="645">
                  <c:v>-1.9470000000000002E-5</c:v>
                </c:pt>
                <c:pt idx="646">
                  <c:v>-1.9959999999999999E-5</c:v>
                </c:pt>
                <c:pt idx="647">
                  <c:v>-2.0440000000000001E-5</c:v>
                </c:pt>
                <c:pt idx="648">
                  <c:v>-2.092E-5</c:v>
                </c:pt>
                <c:pt idx="649">
                  <c:v>-2.1399999999999998E-5</c:v>
                </c:pt>
                <c:pt idx="650">
                  <c:v>-2.1880000000000001E-5</c:v>
                </c:pt>
                <c:pt idx="651">
                  <c:v>-2.2350000000000001E-5</c:v>
                </c:pt>
                <c:pt idx="652">
                  <c:v>-2.283E-5</c:v>
                </c:pt>
                <c:pt idx="653">
                  <c:v>-2.3300000000000001E-5</c:v>
                </c:pt>
                <c:pt idx="654">
                  <c:v>-2.3770000000000001E-5</c:v>
                </c:pt>
                <c:pt idx="655">
                  <c:v>-2.425E-5</c:v>
                </c:pt>
                <c:pt idx="656">
                  <c:v>-2.472E-5</c:v>
                </c:pt>
                <c:pt idx="657">
                  <c:v>-2.5190000000000001E-5</c:v>
                </c:pt>
                <c:pt idx="658">
                  <c:v>-2.5660000000000002E-5</c:v>
                </c:pt>
                <c:pt idx="659">
                  <c:v>-2.614E-5</c:v>
                </c:pt>
                <c:pt idx="660">
                  <c:v>-2.6610000000000001E-5</c:v>
                </c:pt>
                <c:pt idx="661">
                  <c:v>-2.7080000000000002E-5</c:v>
                </c:pt>
                <c:pt idx="662">
                  <c:v>-2.7549999999999999E-5</c:v>
                </c:pt>
                <c:pt idx="663">
                  <c:v>-2.8019999999999999E-5</c:v>
                </c:pt>
                <c:pt idx="664">
                  <c:v>-2.8500000000000002E-5</c:v>
                </c:pt>
                <c:pt idx="665">
                  <c:v>-2.8969999999999999E-5</c:v>
                </c:pt>
                <c:pt idx="666">
                  <c:v>-2.9439999999999999E-5</c:v>
                </c:pt>
                <c:pt idx="667">
                  <c:v>-2.991E-5</c:v>
                </c:pt>
                <c:pt idx="668">
                  <c:v>-3.0380000000000001E-5</c:v>
                </c:pt>
                <c:pt idx="669">
                  <c:v>-3.0859999999999999E-5</c:v>
                </c:pt>
                <c:pt idx="670">
                  <c:v>-3.133E-5</c:v>
                </c:pt>
                <c:pt idx="671">
                  <c:v>-3.18E-5</c:v>
                </c:pt>
                <c:pt idx="672">
                  <c:v>-3.2270000000000001E-5</c:v>
                </c:pt>
                <c:pt idx="673">
                  <c:v>-3.2740000000000002E-5</c:v>
                </c:pt>
                <c:pt idx="674">
                  <c:v>-3.3219999999999997E-5</c:v>
                </c:pt>
                <c:pt idx="675">
                  <c:v>-3.3689999999999998E-5</c:v>
                </c:pt>
                <c:pt idx="676">
                  <c:v>-3.4159999999999998E-5</c:v>
                </c:pt>
                <c:pt idx="677">
                  <c:v>-3.4629999999999999E-5</c:v>
                </c:pt>
                <c:pt idx="678">
                  <c:v>-3.5099999999999999E-5</c:v>
                </c:pt>
                <c:pt idx="679">
                  <c:v>-3.5580000000000002E-5</c:v>
                </c:pt>
                <c:pt idx="680">
                  <c:v>-3.6050000000000002E-5</c:v>
                </c:pt>
                <c:pt idx="681">
                  <c:v>-3.6520000000000003E-5</c:v>
                </c:pt>
                <c:pt idx="682">
                  <c:v>-3.6990000000000003E-5</c:v>
                </c:pt>
                <c:pt idx="683">
                  <c:v>-3.7459999999999997E-5</c:v>
                </c:pt>
                <c:pt idx="684">
                  <c:v>-3.7939999999999999E-5</c:v>
                </c:pt>
                <c:pt idx="685">
                  <c:v>-3.841E-5</c:v>
                </c:pt>
                <c:pt idx="686">
                  <c:v>-3.888E-5</c:v>
                </c:pt>
                <c:pt idx="687">
                  <c:v>-3.9350000000000001E-5</c:v>
                </c:pt>
                <c:pt idx="688">
                  <c:v>-3.9820000000000002E-5</c:v>
                </c:pt>
                <c:pt idx="689">
                  <c:v>-4.0299999999999997E-5</c:v>
                </c:pt>
                <c:pt idx="690">
                  <c:v>-4.0769999999999998E-5</c:v>
                </c:pt>
                <c:pt idx="691">
                  <c:v>-4.1239999999999998E-5</c:v>
                </c:pt>
                <c:pt idx="692">
                  <c:v>-4.1709999999999999E-5</c:v>
                </c:pt>
                <c:pt idx="693">
                  <c:v>-4.2179999999999999E-5</c:v>
                </c:pt>
                <c:pt idx="694">
                  <c:v>-4.2660000000000002E-5</c:v>
                </c:pt>
                <c:pt idx="695">
                  <c:v>-4.3130000000000002E-5</c:v>
                </c:pt>
                <c:pt idx="696">
                  <c:v>-4.3600000000000003E-5</c:v>
                </c:pt>
                <c:pt idx="697">
                  <c:v>-4.4070000000000003E-5</c:v>
                </c:pt>
                <c:pt idx="698">
                  <c:v>-4.4549999999999999E-5</c:v>
                </c:pt>
                <c:pt idx="699">
                  <c:v>-4.5019999999999999E-5</c:v>
                </c:pt>
                <c:pt idx="700">
                  <c:v>-4.549E-5</c:v>
                </c:pt>
                <c:pt idx="701">
                  <c:v>-4.596E-5</c:v>
                </c:pt>
                <c:pt idx="702">
                  <c:v>-4.6430000000000001E-5</c:v>
                </c:pt>
                <c:pt idx="703">
                  <c:v>-4.6910000000000003E-5</c:v>
                </c:pt>
                <c:pt idx="704">
                  <c:v>-4.7379999999999997E-5</c:v>
                </c:pt>
                <c:pt idx="705">
                  <c:v>-4.7849999999999998E-5</c:v>
                </c:pt>
                <c:pt idx="706">
                  <c:v>-4.8319999999999998E-5</c:v>
                </c:pt>
                <c:pt idx="707">
                  <c:v>-4.8789999999999999E-5</c:v>
                </c:pt>
                <c:pt idx="708">
                  <c:v>-4.9270000000000001E-5</c:v>
                </c:pt>
                <c:pt idx="709">
                  <c:v>-4.9740000000000001E-5</c:v>
                </c:pt>
                <c:pt idx="710">
                  <c:v>-5.0210000000000002E-5</c:v>
                </c:pt>
                <c:pt idx="711">
                  <c:v>-5.0680000000000003E-5</c:v>
                </c:pt>
                <c:pt idx="712">
                  <c:v>-5.1150000000000003E-5</c:v>
                </c:pt>
                <c:pt idx="713">
                  <c:v>-5.1629999999999999E-5</c:v>
                </c:pt>
                <c:pt idx="714">
                  <c:v>-5.2099999999999999E-5</c:v>
                </c:pt>
                <c:pt idx="715">
                  <c:v>-5.257E-5</c:v>
                </c:pt>
                <c:pt idx="716">
                  <c:v>-5.304E-5</c:v>
                </c:pt>
                <c:pt idx="717">
                  <c:v>-5.3510000000000001E-5</c:v>
                </c:pt>
                <c:pt idx="718">
                  <c:v>-5.3990000000000003E-5</c:v>
                </c:pt>
                <c:pt idx="719">
                  <c:v>-5.4459999999999997E-5</c:v>
                </c:pt>
                <c:pt idx="720">
                  <c:v>-5.4929999999999998E-5</c:v>
                </c:pt>
                <c:pt idx="721">
                  <c:v>-5.5399999999999998E-5</c:v>
                </c:pt>
                <c:pt idx="722">
                  <c:v>-5.5869999999999999E-5</c:v>
                </c:pt>
                <c:pt idx="723">
                  <c:v>-5.6350000000000001E-5</c:v>
                </c:pt>
                <c:pt idx="724">
                  <c:v>-5.6820000000000001E-5</c:v>
                </c:pt>
                <c:pt idx="725">
                  <c:v>-5.7290000000000002E-5</c:v>
                </c:pt>
                <c:pt idx="726">
                  <c:v>-5.7760000000000003E-5</c:v>
                </c:pt>
                <c:pt idx="727">
                  <c:v>-5.8230000000000003E-5</c:v>
                </c:pt>
                <c:pt idx="728">
                  <c:v>-5.8709999999999999E-5</c:v>
                </c:pt>
                <c:pt idx="729">
                  <c:v>-5.9179999999999999E-5</c:v>
                </c:pt>
                <c:pt idx="730">
                  <c:v>-5.965E-5</c:v>
                </c:pt>
                <c:pt idx="731">
                  <c:v>-6.012E-5</c:v>
                </c:pt>
                <c:pt idx="732">
                  <c:v>-6.0590000000000001E-5</c:v>
                </c:pt>
                <c:pt idx="733">
                  <c:v>-6.1069999999999996E-5</c:v>
                </c:pt>
                <c:pt idx="734">
                  <c:v>-6.1539999999999997E-5</c:v>
                </c:pt>
                <c:pt idx="735">
                  <c:v>-6.2009999999999998E-5</c:v>
                </c:pt>
                <c:pt idx="736">
                  <c:v>-6.2479999999999998E-5</c:v>
                </c:pt>
                <c:pt idx="737">
                  <c:v>-6.2949999999999999E-5</c:v>
                </c:pt>
                <c:pt idx="738">
                  <c:v>-6.3429999999999994E-5</c:v>
                </c:pt>
                <c:pt idx="739">
                  <c:v>-6.3899999999999995E-5</c:v>
                </c:pt>
                <c:pt idx="740">
                  <c:v>-6.4369999999999995E-5</c:v>
                </c:pt>
                <c:pt idx="741">
                  <c:v>-6.4839999999999996E-5</c:v>
                </c:pt>
                <c:pt idx="742">
                  <c:v>-6.5309999999999996E-5</c:v>
                </c:pt>
                <c:pt idx="743">
                  <c:v>-6.5790000000000005E-5</c:v>
                </c:pt>
                <c:pt idx="744">
                  <c:v>-6.6260000000000006E-5</c:v>
                </c:pt>
                <c:pt idx="745">
                  <c:v>-6.6730000000000007E-5</c:v>
                </c:pt>
                <c:pt idx="746">
                  <c:v>-6.7199999999999994E-5</c:v>
                </c:pt>
                <c:pt idx="747">
                  <c:v>-6.7680000000000003E-5</c:v>
                </c:pt>
                <c:pt idx="748">
                  <c:v>-6.8150000000000003E-5</c:v>
                </c:pt>
                <c:pt idx="749">
                  <c:v>-6.8620000000000004E-5</c:v>
                </c:pt>
                <c:pt idx="750">
                  <c:v>-6.9090000000000004E-5</c:v>
                </c:pt>
                <c:pt idx="751">
                  <c:v>-6.9560000000000005E-5</c:v>
                </c:pt>
                <c:pt idx="752">
                  <c:v>-7.004E-5</c:v>
                </c:pt>
                <c:pt idx="753">
                  <c:v>-7.0510000000000001E-5</c:v>
                </c:pt>
                <c:pt idx="754">
                  <c:v>-7.0980000000000001E-5</c:v>
                </c:pt>
                <c:pt idx="755">
                  <c:v>-7.1450000000000002E-5</c:v>
                </c:pt>
                <c:pt idx="756">
                  <c:v>-7.1920000000000003E-5</c:v>
                </c:pt>
                <c:pt idx="757">
                  <c:v>-7.2399999999999998E-5</c:v>
                </c:pt>
                <c:pt idx="758">
                  <c:v>-7.2869999999999999E-5</c:v>
                </c:pt>
                <c:pt idx="759">
                  <c:v>-7.3339999999999999E-5</c:v>
                </c:pt>
                <c:pt idx="760">
                  <c:v>-7.381E-5</c:v>
                </c:pt>
                <c:pt idx="761">
                  <c:v>-7.428E-5</c:v>
                </c:pt>
                <c:pt idx="762">
                  <c:v>-7.4759999999999996E-5</c:v>
                </c:pt>
                <c:pt idx="763">
                  <c:v>-7.5229999999999996E-5</c:v>
                </c:pt>
                <c:pt idx="764">
                  <c:v>-7.5699999999999997E-5</c:v>
                </c:pt>
                <c:pt idx="765">
                  <c:v>-7.6169999999999997E-5</c:v>
                </c:pt>
                <c:pt idx="766">
                  <c:v>-7.6639999999999998E-5</c:v>
                </c:pt>
                <c:pt idx="767">
                  <c:v>-7.7119999999999993E-5</c:v>
                </c:pt>
                <c:pt idx="768">
                  <c:v>-7.7589999999999994E-5</c:v>
                </c:pt>
                <c:pt idx="769">
                  <c:v>-7.8059999999999995E-5</c:v>
                </c:pt>
                <c:pt idx="770">
                  <c:v>-7.8529999999999995E-5</c:v>
                </c:pt>
                <c:pt idx="771">
                  <c:v>-7.8999999999999996E-5</c:v>
                </c:pt>
                <c:pt idx="772">
                  <c:v>-7.9480000000000005E-5</c:v>
                </c:pt>
                <c:pt idx="773">
                  <c:v>-7.9950000000000005E-5</c:v>
                </c:pt>
                <c:pt idx="774">
                  <c:v>-8.0420000000000006E-5</c:v>
                </c:pt>
                <c:pt idx="775">
                  <c:v>-8.0890000000000006E-5</c:v>
                </c:pt>
                <c:pt idx="776">
                  <c:v>-8.1359999999999994E-5</c:v>
                </c:pt>
                <c:pt idx="777">
                  <c:v>-8.1840000000000002E-5</c:v>
                </c:pt>
                <c:pt idx="778">
                  <c:v>-8.2310000000000003E-5</c:v>
                </c:pt>
                <c:pt idx="779">
                  <c:v>-8.2780000000000004E-5</c:v>
                </c:pt>
                <c:pt idx="780">
                  <c:v>-8.3250000000000004E-5</c:v>
                </c:pt>
                <c:pt idx="781">
                  <c:v>-8.3720000000000005E-5</c:v>
                </c:pt>
                <c:pt idx="782">
                  <c:v>-8.42E-5</c:v>
                </c:pt>
                <c:pt idx="783">
                  <c:v>-8.4670000000000001E-5</c:v>
                </c:pt>
                <c:pt idx="784">
                  <c:v>-8.5140000000000001E-5</c:v>
                </c:pt>
                <c:pt idx="785">
                  <c:v>-8.5610000000000002E-5</c:v>
                </c:pt>
                <c:pt idx="786">
                  <c:v>-8.6080000000000003E-5</c:v>
                </c:pt>
                <c:pt idx="787">
                  <c:v>-8.6559999999999998E-5</c:v>
                </c:pt>
                <c:pt idx="788">
                  <c:v>-8.7029999999999999E-5</c:v>
                </c:pt>
                <c:pt idx="789">
                  <c:v>-8.7499999999999999E-5</c:v>
                </c:pt>
                <c:pt idx="790">
                  <c:v>-8.797E-5</c:v>
                </c:pt>
                <c:pt idx="791">
                  <c:v>-8.844E-5</c:v>
                </c:pt>
                <c:pt idx="792">
                  <c:v>-8.8919999999999996E-5</c:v>
                </c:pt>
                <c:pt idx="793">
                  <c:v>-8.9389999999999996E-5</c:v>
                </c:pt>
                <c:pt idx="794">
                  <c:v>-8.9859999999999997E-5</c:v>
                </c:pt>
                <c:pt idx="795">
                  <c:v>-9.0329999999999997E-5</c:v>
                </c:pt>
                <c:pt idx="796">
                  <c:v>-9.0799999999999998E-5</c:v>
                </c:pt>
                <c:pt idx="797">
                  <c:v>-9.1279999999999993E-5</c:v>
                </c:pt>
                <c:pt idx="798">
                  <c:v>-9.1749999999999994E-5</c:v>
                </c:pt>
                <c:pt idx="799">
                  <c:v>-9.2219999999999995E-5</c:v>
                </c:pt>
                <c:pt idx="800">
                  <c:v>-9.2689999999999995E-5</c:v>
                </c:pt>
                <c:pt idx="801">
                  <c:v>-9.3170000000000004E-5</c:v>
                </c:pt>
                <c:pt idx="802">
                  <c:v>-9.3640000000000005E-5</c:v>
                </c:pt>
                <c:pt idx="803">
                  <c:v>-9.4110000000000005E-5</c:v>
                </c:pt>
                <c:pt idx="804">
                  <c:v>-9.4580000000000006E-5</c:v>
                </c:pt>
                <c:pt idx="805">
                  <c:v>-9.5050000000000006E-5</c:v>
                </c:pt>
                <c:pt idx="806">
                  <c:v>-9.5530000000000002E-5</c:v>
                </c:pt>
                <c:pt idx="807">
                  <c:v>-9.6000000000000002E-5</c:v>
                </c:pt>
                <c:pt idx="808">
                  <c:v>-9.6470000000000003E-5</c:v>
                </c:pt>
                <c:pt idx="809">
                  <c:v>-9.6940000000000004E-5</c:v>
                </c:pt>
                <c:pt idx="810">
                  <c:v>-9.7410000000000004E-5</c:v>
                </c:pt>
                <c:pt idx="811">
                  <c:v>-9.789E-5</c:v>
                </c:pt>
                <c:pt idx="812">
                  <c:v>-9.836E-5</c:v>
                </c:pt>
                <c:pt idx="813">
                  <c:v>-9.8830000000000001E-5</c:v>
                </c:pt>
                <c:pt idx="814">
                  <c:v>-9.9300000000000001E-5</c:v>
                </c:pt>
                <c:pt idx="815">
                  <c:v>-9.9770000000000002E-5</c:v>
                </c:pt>
                <c:pt idx="816">
                  <c:v>-1.002E-4</c:v>
                </c:pt>
                <c:pt idx="817">
                  <c:v>-1.0069999999999999E-4</c:v>
                </c:pt>
                <c:pt idx="818">
                  <c:v>-1.0119999999999999E-4</c:v>
                </c:pt>
                <c:pt idx="819">
                  <c:v>-1.0170000000000001E-4</c:v>
                </c:pt>
                <c:pt idx="820">
                  <c:v>-1.021E-4</c:v>
                </c:pt>
                <c:pt idx="821">
                  <c:v>-1.026E-4</c:v>
                </c:pt>
                <c:pt idx="822">
                  <c:v>-1.031E-4</c:v>
                </c:pt>
                <c:pt idx="823">
                  <c:v>-1.036E-4</c:v>
                </c:pt>
                <c:pt idx="824">
                  <c:v>-1.0399999999999999E-4</c:v>
                </c:pt>
                <c:pt idx="825">
                  <c:v>-1.0450000000000001E-4</c:v>
                </c:pt>
                <c:pt idx="826">
                  <c:v>-1.05E-4</c:v>
                </c:pt>
                <c:pt idx="827">
                  <c:v>-1.054E-4</c:v>
                </c:pt>
                <c:pt idx="828">
                  <c:v>-1.059E-4</c:v>
                </c:pt>
                <c:pt idx="829">
                  <c:v>-1.064E-4</c:v>
                </c:pt>
                <c:pt idx="830">
                  <c:v>-1.069E-4</c:v>
                </c:pt>
                <c:pt idx="831">
                  <c:v>-1.0730000000000001E-4</c:v>
                </c:pt>
                <c:pt idx="832">
                  <c:v>-1.078E-4</c:v>
                </c:pt>
                <c:pt idx="833">
                  <c:v>-1.083E-4</c:v>
                </c:pt>
                <c:pt idx="834">
                  <c:v>-1.087E-4</c:v>
                </c:pt>
                <c:pt idx="835">
                  <c:v>-1.092E-4</c:v>
                </c:pt>
                <c:pt idx="836">
                  <c:v>-1.097E-4</c:v>
                </c:pt>
                <c:pt idx="837">
                  <c:v>-1.102E-4</c:v>
                </c:pt>
                <c:pt idx="838">
                  <c:v>-1.106E-4</c:v>
                </c:pt>
                <c:pt idx="839">
                  <c:v>-1.111E-4</c:v>
                </c:pt>
                <c:pt idx="840">
                  <c:v>-1.116E-4</c:v>
                </c:pt>
                <c:pt idx="841">
                  <c:v>-1.12E-4</c:v>
                </c:pt>
                <c:pt idx="842">
                  <c:v>-1.125E-4</c:v>
                </c:pt>
                <c:pt idx="843">
                  <c:v>-1.13E-4</c:v>
                </c:pt>
                <c:pt idx="844">
                  <c:v>-1.1349999999999999E-4</c:v>
                </c:pt>
                <c:pt idx="845">
                  <c:v>-1.139E-4</c:v>
                </c:pt>
                <c:pt idx="846">
                  <c:v>-1.144E-4</c:v>
                </c:pt>
                <c:pt idx="847">
                  <c:v>-1.149E-4</c:v>
                </c:pt>
                <c:pt idx="848">
                  <c:v>-1.154E-4</c:v>
                </c:pt>
                <c:pt idx="849">
                  <c:v>-1.158E-4</c:v>
                </c:pt>
                <c:pt idx="850">
                  <c:v>-1.1629999999999999E-4</c:v>
                </c:pt>
                <c:pt idx="851">
                  <c:v>-1.1680000000000001E-4</c:v>
                </c:pt>
                <c:pt idx="852">
                  <c:v>-1.172E-4</c:v>
                </c:pt>
                <c:pt idx="853">
                  <c:v>-1.177E-4</c:v>
                </c:pt>
                <c:pt idx="854">
                  <c:v>-1.182E-4</c:v>
                </c:pt>
                <c:pt idx="855">
                  <c:v>-1.187E-4</c:v>
                </c:pt>
                <c:pt idx="856">
                  <c:v>-1.1909999999999999E-4</c:v>
                </c:pt>
                <c:pt idx="857">
                  <c:v>-1.1959999999999999E-4</c:v>
                </c:pt>
                <c:pt idx="858">
                  <c:v>-1.2010000000000001E-4</c:v>
                </c:pt>
                <c:pt idx="859">
                  <c:v>-1.205E-4</c:v>
                </c:pt>
                <c:pt idx="860">
                  <c:v>-1.21E-4</c:v>
                </c:pt>
                <c:pt idx="861">
                  <c:v>-1.215E-4</c:v>
                </c:pt>
                <c:pt idx="862">
                  <c:v>-1.22E-4</c:v>
                </c:pt>
                <c:pt idx="863">
                  <c:v>-1.2239999999999999E-4</c:v>
                </c:pt>
                <c:pt idx="864">
                  <c:v>-1.2290000000000001E-4</c:v>
                </c:pt>
                <c:pt idx="865">
                  <c:v>-1.2339999999999999E-4</c:v>
                </c:pt>
                <c:pt idx="866">
                  <c:v>-1.238E-4</c:v>
                </c:pt>
                <c:pt idx="867">
                  <c:v>-1.2430000000000001E-4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F17-45BC-9C88-F340C9D02E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Average position [mm]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4624"/>
        <c:crosses val="autoZero"/>
        <c:crossBetween val="midCat"/>
        <c:dispUnits>
          <c:custUnit val="1.0000000000000002E-3"/>
        </c:dispUnits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1" baseline="0"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strRef>
              <c:f>'[BNL 300keV Wien.xlsx]Force 300 keV'!$T$2</c:f>
              <c:strCache>
                <c:ptCount val="1"/>
                <c:pt idx="0">
                  <c:v>stdx</c:v>
                </c:pt>
              </c:strCache>
            </c:strRef>
          </c:tx>
          <c:spPr>
            <a:ln w="25400">
              <a:noFill/>
            </a:ln>
          </c:spPr>
          <c:marker>
            <c:spPr>
              <a:solidFill>
                <a:srgbClr val="2525EF"/>
              </a:solidFill>
              <a:ln>
                <a:noFill/>
              </a:ln>
            </c:spPr>
          </c:marker>
          <c:xVal>
            <c:numRef>
              <c:f>'[BNL 300keV Wien.xlsx]Force 300 keV'!$O$3:$O$870</c:f>
              <c:numCache>
                <c:formatCode>0.00E+00</c:formatCode>
                <c:ptCount val="868"/>
                <c:pt idx="0">
                  <c:v>-0.25643243266033999</c:v>
                </c:pt>
                <c:pt idx="1">
                  <c:v>-0.25596114891702099</c:v>
                </c:pt>
                <c:pt idx="2">
                  <c:v>-0.25544616947821802</c:v>
                </c:pt>
                <c:pt idx="3">
                  <c:v>-0.254823286769714</c:v>
                </c:pt>
                <c:pt idx="4">
                  <c:v>-0.254122299889667</c:v>
                </c:pt>
                <c:pt idx="5">
                  <c:v>-0.25332695676731698</c:v>
                </c:pt>
                <c:pt idx="6">
                  <c:v>-0.25244535088082798</c:v>
                </c:pt>
                <c:pt idx="7">
                  <c:v>-0.25148046164408899</c:v>
                </c:pt>
                <c:pt idx="8">
                  <c:v>-0.25046282179583801</c:v>
                </c:pt>
                <c:pt idx="9">
                  <c:v>-0.24937938942614499</c:v>
                </c:pt>
                <c:pt idx="10">
                  <c:v>-0.24828275764795699</c:v>
                </c:pt>
                <c:pt idx="11">
                  <c:v>-0.24714274971067099</c:v>
                </c:pt>
                <c:pt idx="12">
                  <c:v>-0.24597847309919699</c:v>
                </c:pt>
                <c:pt idx="13">
                  <c:v>-0.24481419649913699</c:v>
                </c:pt>
                <c:pt idx="14">
                  <c:v>-0.24364991991292101</c:v>
                </c:pt>
                <c:pt idx="15">
                  <c:v>-0.242485643343063</c:v>
                </c:pt>
                <c:pt idx="16">
                  <c:v>-0.24132136679202501</c:v>
                </c:pt>
                <c:pt idx="17">
                  <c:v>-0.24015709026215801</c:v>
                </c:pt>
                <c:pt idx="18">
                  <c:v>-0.238992813755557</c:v>
                </c:pt>
                <c:pt idx="19">
                  <c:v>-0.23782853727387901</c:v>
                </c:pt>
                <c:pt idx="20">
                  <c:v>-0.23666426081820399</c:v>
                </c:pt>
                <c:pt idx="21">
                  <c:v>-0.235499984388852</c:v>
                </c:pt>
                <c:pt idx="22">
                  <c:v>-0.23433570798522099</c:v>
                </c:pt>
                <c:pt idx="23">
                  <c:v>-0.233171431605666</c:v>
                </c:pt>
                <c:pt idx="24">
                  <c:v>-0.232007155247442</c:v>
                </c:pt>
                <c:pt idx="25">
                  <c:v>-0.23084287890671301</c:v>
                </c:pt>
                <c:pt idx="26">
                  <c:v>-0.229678602578648</c:v>
                </c:pt>
                <c:pt idx="27">
                  <c:v>-0.22851432625760201</c:v>
                </c:pt>
                <c:pt idx="28">
                  <c:v>-0.227350049937355</c:v>
                </c:pt>
                <c:pt idx="29">
                  <c:v>-0.226185773611426</c:v>
                </c:pt>
                <c:pt idx="30">
                  <c:v>-0.225021497273484</c:v>
                </c:pt>
                <c:pt idx="31">
                  <c:v>-0.22385722091785201</c:v>
                </c:pt>
                <c:pt idx="32">
                  <c:v>-0.22269294454012301</c:v>
                </c:pt>
                <c:pt idx="33">
                  <c:v>-0.22152866813798</c:v>
                </c:pt>
                <c:pt idx="34">
                  <c:v>-0.220364391712041</c:v>
                </c:pt>
                <c:pt idx="35">
                  <c:v>-0.21920011526671301</c:v>
                </c:pt>
                <c:pt idx="36">
                  <c:v>-0.218035838810961</c:v>
                </c:pt>
                <c:pt idx="37">
                  <c:v>-0.216871562358745</c:v>
                </c:pt>
                <c:pt idx="38">
                  <c:v>-0.215707285928877</c:v>
                </c:pt>
                <c:pt idx="39">
                  <c:v>-0.21454300954428901</c:v>
                </c:pt>
                <c:pt idx="40">
                  <c:v>-0.21337873323071699</c:v>
                </c:pt>
                <c:pt idx="41">
                  <c:v>-0.21221445701459901</c:v>
                </c:pt>
                <c:pt idx="42">
                  <c:v>-0.21105018092030001</c:v>
                </c:pt>
                <c:pt idx="43">
                  <c:v>-0.20988590496698101</c:v>
                </c:pt>
                <c:pt idx="44">
                  <c:v>-0.208721629165042</c:v>
                </c:pt>
                <c:pt idx="45">
                  <c:v>-0.207557353512173</c:v>
                </c:pt>
                <c:pt idx="46">
                  <c:v>-0.20639307798985301</c:v>
                </c:pt>
                <c:pt idx="47">
                  <c:v>-0.20522880256016701</c:v>
                </c:pt>
                <c:pt idx="48">
                  <c:v>-0.20406452716333801</c:v>
                </c:pt>
                <c:pt idx="49">
                  <c:v>-0.20290025171679499</c:v>
                </c:pt>
                <c:pt idx="50">
                  <c:v>-0.20173597611640401</c:v>
                </c:pt>
                <c:pt idx="51">
                  <c:v>-0.200571700239806</c:v>
                </c:pt>
                <c:pt idx="52">
                  <c:v>-0.199407423950209</c:v>
                </c:pt>
                <c:pt idx="53">
                  <c:v>-0.19824314710191401</c:v>
                </c:pt>
                <c:pt idx="54">
                  <c:v>-0.19707886954700299</c:v>
                </c:pt>
                <c:pt idx="55">
                  <c:v>-0.19591459114221799</c:v>
                </c:pt>
                <c:pt idx="56">
                  <c:v>-0.194750311756717</c:v>
                </c:pt>
                <c:pt idx="57">
                  <c:v>-0.19358603128624999</c:v>
                </c:pt>
                <c:pt idx="58">
                  <c:v>-0.19242174965954001</c:v>
                </c:pt>
                <c:pt idx="59">
                  <c:v>-0.19125746682868899</c:v>
                </c:pt>
                <c:pt idx="60">
                  <c:v>-0.19009318277475801</c:v>
                </c:pt>
                <c:pt idx="61">
                  <c:v>-0.188928897530169</c:v>
                </c:pt>
                <c:pt idx="62">
                  <c:v>-0.187764611172654</c:v>
                </c:pt>
                <c:pt idx="63">
                  <c:v>-0.186600323855246</c:v>
                </c:pt>
                <c:pt idx="64">
                  <c:v>-0.185436035874643</c:v>
                </c:pt>
                <c:pt idx="65">
                  <c:v>-0.18427174773411101</c:v>
                </c:pt>
                <c:pt idx="66">
                  <c:v>-0.18310746019357299</c:v>
                </c:pt>
                <c:pt idx="67">
                  <c:v>-0.181943174281891</c:v>
                </c:pt>
                <c:pt idx="68">
                  <c:v>-0.18077889126705499</c:v>
                </c:pt>
                <c:pt idx="69">
                  <c:v>-0.17961461263769801</c:v>
                </c:pt>
                <c:pt idx="70">
                  <c:v>-0.178450340023697</c:v>
                </c:pt>
                <c:pt idx="71">
                  <c:v>-0.17728607506288499</c:v>
                </c:pt>
                <c:pt idx="72">
                  <c:v>-0.17612181932887599</c:v>
                </c:pt>
                <c:pt idx="73">
                  <c:v>-0.17495757425698999</c:v>
                </c:pt>
                <c:pt idx="74">
                  <c:v>-0.173793341128926</c:v>
                </c:pt>
                <c:pt idx="75">
                  <c:v>-0.17262912110905301</c:v>
                </c:pt>
                <c:pt idx="76">
                  <c:v>-0.17146491518736401</c:v>
                </c:pt>
                <c:pt idx="77">
                  <c:v>-0.17030072430176799</c:v>
                </c:pt>
                <c:pt idx="78">
                  <c:v>-0.16913654944346701</c:v>
                </c:pt>
                <c:pt idx="79">
                  <c:v>-0.16797239164005401</c:v>
                </c:pt>
                <c:pt idx="80">
                  <c:v>-0.166808252008289</c:v>
                </c:pt>
                <c:pt idx="81">
                  <c:v>-0.16564413171452699</c:v>
                </c:pt>
                <c:pt idx="82">
                  <c:v>-0.164480031957945</c:v>
                </c:pt>
                <c:pt idx="83">
                  <c:v>-0.16331595401172699</c:v>
                </c:pt>
                <c:pt idx="84">
                  <c:v>-0.162151899081136</c:v>
                </c:pt>
                <c:pt idx="85">
                  <c:v>-0.16098786817378599</c:v>
                </c:pt>
                <c:pt idx="86">
                  <c:v>-0.159823862080716</c:v>
                </c:pt>
                <c:pt idx="87">
                  <c:v>-0.15865988128243999</c:v>
                </c:pt>
                <c:pt idx="88">
                  <c:v>-0.157495925919614</c:v>
                </c:pt>
                <c:pt idx="89">
                  <c:v>-0.156331995796965</c:v>
                </c:pt>
                <c:pt idx="90">
                  <c:v>-0.15516809043395499</c:v>
                </c:pt>
                <c:pt idx="91">
                  <c:v>-0.154004209189846</c:v>
                </c:pt>
                <c:pt idx="92">
                  <c:v>-0.15284035139223801</c:v>
                </c:pt>
                <c:pt idx="93">
                  <c:v>-0.15167651646421501</c:v>
                </c:pt>
                <c:pt idx="94">
                  <c:v>-0.15051270395237201</c:v>
                </c:pt>
                <c:pt idx="95">
                  <c:v>-0.149348913575227</c:v>
                </c:pt>
                <c:pt idx="96">
                  <c:v>-0.14818514522838</c:v>
                </c:pt>
                <c:pt idx="97">
                  <c:v>-0.14702139895561001</c:v>
                </c:pt>
                <c:pt idx="98">
                  <c:v>-0.14585767491969501</c:v>
                </c:pt>
                <c:pt idx="99">
                  <c:v>-0.14469397336988099</c:v>
                </c:pt>
                <c:pt idx="100">
                  <c:v>-0.14353029464813899</c:v>
                </c:pt>
                <c:pt idx="101">
                  <c:v>-0.14236663919832501</c:v>
                </c:pt>
                <c:pt idx="102">
                  <c:v>-0.14120300757674101</c:v>
                </c:pt>
                <c:pt idx="103">
                  <c:v>-0.14003940046094199</c:v>
                </c:pt>
                <c:pt idx="104">
                  <c:v>-0.13887581863232401</c:v>
                </c:pt>
                <c:pt idx="105">
                  <c:v>-0.137712262927562</c:v>
                </c:pt>
                <c:pt idx="106">
                  <c:v>-0.13654873421109201</c:v>
                </c:pt>
                <c:pt idx="107">
                  <c:v>-0.13538523336514299</c:v>
                </c:pt>
                <c:pt idx="108">
                  <c:v>-0.134221761275442</c:v>
                </c:pt>
                <c:pt idx="109">
                  <c:v>-0.13305831883504901</c:v>
                </c:pt>
                <c:pt idx="110">
                  <c:v>-0.131894906960797</c:v>
                </c:pt>
                <c:pt idx="111">
                  <c:v>-0.130731526638383</c:v>
                </c:pt>
                <c:pt idx="112">
                  <c:v>-0.129568178948435</c:v>
                </c:pt>
                <c:pt idx="113">
                  <c:v>-0.12840486507558299</c:v>
                </c:pt>
                <c:pt idx="114">
                  <c:v>-0.12724158629799701</c:v>
                </c:pt>
                <c:pt idx="115">
                  <c:v>-0.126078343951706</c:v>
                </c:pt>
                <c:pt idx="116">
                  <c:v>-0.124915139361639</c:v>
                </c:pt>
                <c:pt idx="117">
                  <c:v>-0.123751973766553</c:v>
                </c:pt>
                <c:pt idx="118">
                  <c:v>-0.12258884825488001</c:v>
                </c:pt>
                <c:pt idx="119">
                  <c:v>-0.12142576372344099</c:v>
                </c:pt>
                <c:pt idx="120">
                  <c:v>-0.120262720869351</c:v>
                </c:pt>
                <c:pt idx="121">
                  <c:v>-0.119099720240672</c:v>
                </c:pt>
                <c:pt idx="122">
                  <c:v>-0.117936762288817</c:v>
                </c:pt>
                <c:pt idx="123">
                  <c:v>-0.116773847421552</c:v>
                </c:pt>
                <c:pt idx="124">
                  <c:v>-0.115610976069458</c:v>
                </c:pt>
                <c:pt idx="125">
                  <c:v>-0.114448148730486</c:v>
                </c:pt>
                <c:pt idx="126">
                  <c:v>-0.11328536598867001</c:v>
                </c:pt>
                <c:pt idx="127">
                  <c:v>-0.11212262850072199</c:v>
                </c:pt>
                <c:pt idx="128">
                  <c:v>-0.110959936968745</c:v>
                </c:pt>
                <c:pt idx="129">
                  <c:v>-0.109797292116089</c:v>
                </c:pt>
                <c:pt idx="130">
                  <c:v>-0.1086346946507</c:v>
                </c:pt>
                <c:pt idx="131">
                  <c:v>-0.107472145231995</c:v>
                </c:pt>
                <c:pt idx="132">
                  <c:v>-0.106309644438289</c:v>
                </c:pt>
                <c:pt idx="133">
                  <c:v>-0.105147192739926</c:v>
                </c:pt>
                <c:pt idx="134">
                  <c:v>-0.103984790488909</c:v>
                </c:pt>
                <c:pt idx="135">
                  <c:v>-0.102822437894684</c:v>
                </c:pt>
                <c:pt idx="136">
                  <c:v>-0.101660134995887</c:v>
                </c:pt>
                <c:pt idx="137">
                  <c:v>-0.100497881641974</c:v>
                </c:pt>
                <c:pt idx="138">
                  <c:v>-9.9335677492583499E-2</c:v>
                </c:pt>
                <c:pt idx="139">
                  <c:v>-9.81735220055555E-2</c:v>
                </c:pt>
                <c:pt idx="140">
                  <c:v>-9.7011414437398399E-2</c:v>
                </c:pt>
                <c:pt idx="141">
                  <c:v>-9.5849353866121798E-2</c:v>
                </c:pt>
                <c:pt idx="142">
                  <c:v>-9.4687339211212598E-2</c:v>
                </c:pt>
                <c:pt idx="143">
                  <c:v>-9.3525369278331993E-2</c:v>
                </c:pt>
                <c:pt idx="144">
                  <c:v>-9.2363442813851906E-2</c:v>
                </c:pt>
                <c:pt idx="145">
                  <c:v>-9.1201558534443394E-2</c:v>
                </c:pt>
                <c:pt idx="146">
                  <c:v>-9.0039715187082606E-2</c:v>
                </c:pt>
                <c:pt idx="147">
                  <c:v>-8.8877911583365901E-2</c:v>
                </c:pt>
                <c:pt idx="148">
                  <c:v>-8.7716146620810204E-2</c:v>
                </c:pt>
                <c:pt idx="149">
                  <c:v>-8.6554419294286894E-2</c:v>
                </c:pt>
                <c:pt idx="150">
                  <c:v>-8.5392728697145495E-2</c:v>
                </c:pt>
                <c:pt idx="151">
                  <c:v>-8.4231074011669793E-2</c:v>
                </c:pt>
                <c:pt idx="152">
                  <c:v>-8.3069454495783096E-2</c:v>
                </c:pt>
                <c:pt idx="153">
                  <c:v>-8.1907869467602701E-2</c:v>
                </c:pt>
                <c:pt idx="154">
                  <c:v>-8.0746318287083896E-2</c:v>
                </c:pt>
                <c:pt idx="155">
                  <c:v>-7.9584800338569198E-2</c:v>
                </c:pt>
                <c:pt idx="156">
                  <c:v>-7.8423315031147495E-2</c:v>
                </c:pt>
                <c:pt idx="157">
                  <c:v>-7.7261861792737002E-2</c:v>
                </c:pt>
                <c:pt idx="158">
                  <c:v>-7.6100440062383506E-2</c:v>
                </c:pt>
                <c:pt idx="159">
                  <c:v>-7.4939049288053894E-2</c:v>
                </c:pt>
                <c:pt idx="160">
                  <c:v>-7.3777688925562496E-2</c:v>
                </c:pt>
                <c:pt idx="161">
                  <c:v>-7.2616358437661399E-2</c:v>
                </c:pt>
                <c:pt idx="162">
                  <c:v>-7.1455057293258697E-2</c:v>
                </c:pt>
                <c:pt idx="163">
                  <c:v>-7.0293784966774797E-2</c:v>
                </c:pt>
                <c:pt idx="164">
                  <c:v>-6.9132540937599296E-2</c:v>
                </c:pt>
                <c:pt idx="165">
                  <c:v>-6.7971324689598003E-2</c:v>
                </c:pt>
                <c:pt idx="166">
                  <c:v>-6.6810135710664104E-2</c:v>
                </c:pt>
                <c:pt idx="167">
                  <c:v>-6.5648973492308194E-2</c:v>
                </c:pt>
                <c:pt idx="168">
                  <c:v>-6.4487837529279501E-2</c:v>
                </c:pt>
                <c:pt idx="169">
                  <c:v>-6.3326727319222495E-2</c:v>
                </c:pt>
                <c:pt idx="170">
                  <c:v>-6.2165642362372001E-2</c:v>
                </c:pt>
                <c:pt idx="171">
                  <c:v>-6.1004582161278298E-2</c:v>
                </c:pt>
                <c:pt idx="172">
                  <c:v>-5.9843546220558798E-2</c:v>
                </c:pt>
                <c:pt idx="173">
                  <c:v>-5.8682534046677101E-2</c:v>
                </c:pt>
                <c:pt idx="174">
                  <c:v>-5.7521545147748897E-2</c:v>
                </c:pt>
                <c:pt idx="175">
                  <c:v>-5.6360579033366297E-2</c:v>
                </c:pt>
                <c:pt idx="176">
                  <c:v>-5.5199635214443897E-2</c:v>
                </c:pt>
                <c:pt idx="177">
                  <c:v>-5.4038713203079902E-2</c:v>
                </c:pt>
                <c:pt idx="178">
                  <c:v>-5.28778125124321E-2</c:v>
                </c:pt>
                <c:pt idx="179">
                  <c:v>-5.1716932656607401E-2</c:v>
                </c:pt>
                <c:pt idx="180">
                  <c:v>-5.0556073150561903E-2</c:v>
                </c:pt>
                <c:pt idx="181">
                  <c:v>-4.9395233510007602E-2</c:v>
                </c:pt>
                <c:pt idx="182">
                  <c:v>-4.8234413251326602E-2</c:v>
                </c:pt>
                <c:pt idx="183">
                  <c:v>-4.7073611891494102E-2</c:v>
                </c:pt>
                <c:pt idx="184">
                  <c:v>-4.5912828948003102E-2</c:v>
                </c:pt>
                <c:pt idx="185">
                  <c:v>-4.4752063938794898E-2</c:v>
                </c:pt>
                <c:pt idx="186">
                  <c:v>-4.3591316382199902E-2</c:v>
                </c:pt>
                <c:pt idx="187">
                  <c:v>-4.2430585796878202E-2</c:v>
                </c:pt>
                <c:pt idx="188">
                  <c:v>-4.1269871701767102E-2</c:v>
                </c:pt>
                <c:pt idx="189">
                  <c:v>-4.0109173616034499E-2</c:v>
                </c:pt>
                <c:pt idx="190">
                  <c:v>-3.8948491059037298E-2</c:v>
                </c:pt>
                <c:pt idx="191">
                  <c:v>-3.7787823550284802E-2</c:v>
                </c:pt>
                <c:pt idx="192">
                  <c:v>-3.6627170609410398E-2</c:v>
                </c:pt>
                <c:pt idx="193">
                  <c:v>-3.5466531756148799E-2</c:v>
                </c:pt>
                <c:pt idx="194">
                  <c:v>-3.4305906510320297E-2</c:v>
                </c:pt>
                <c:pt idx="195">
                  <c:v>-3.31452943918224E-2</c:v>
                </c:pt>
                <c:pt idx="196">
                  <c:v>-3.1984694920624002E-2</c:v>
                </c:pt>
                <c:pt idx="197">
                  <c:v>-3.08241076167638E-2</c:v>
                </c:pt>
                <c:pt idx="198">
                  <c:v>-2.9663532000352402E-2</c:v>
                </c:pt>
                <c:pt idx="199">
                  <c:v>-2.8502967591573999E-2</c:v>
                </c:pt>
                <c:pt idx="200">
                  <c:v>-2.7342413910689201E-2</c:v>
                </c:pt>
                <c:pt idx="201">
                  <c:v>-2.61818704780328E-2</c:v>
                </c:pt>
                <c:pt idx="202">
                  <c:v>-2.50213368140146E-2</c:v>
                </c:pt>
                <c:pt idx="203">
                  <c:v>-2.38608124391162E-2</c:v>
                </c:pt>
                <c:pt idx="204">
                  <c:v>-2.2700296873888599E-2</c:v>
                </c:pt>
                <c:pt idx="205">
                  <c:v>-2.1539789638949199E-2</c:v>
                </c:pt>
                <c:pt idx="206">
                  <c:v>-2.03792902549738E-2</c:v>
                </c:pt>
                <c:pt idx="207">
                  <c:v>-1.92187982426891E-2</c:v>
                </c:pt>
                <c:pt idx="208">
                  <c:v>-1.80583131228624E-2</c:v>
                </c:pt>
                <c:pt idx="209">
                  <c:v>-1.6897834416289802E-2</c:v>
                </c:pt>
                <c:pt idx="210">
                  <c:v>-1.5737361643788299E-2</c:v>
                </c:pt>
                <c:pt idx="211">
                  <c:v>-1.45768943261886E-2</c:v>
                </c:pt>
                <c:pt idx="212">
                  <c:v>-1.34164319843352E-2</c:v>
                </c:pt>
                <c:pt idx="213">
                  <c:v>-1.2255974139091999E-2</c:v>
                </c:pt>
                <c:pt idx="214">
                  <c:v>-1.10955203113491E-2</c:v>
                </c:pt>
                <c:pt idx="215">
                  <c:v>-9.9350700220336707E-3</c:v>
                </c:pt>
                <c:pt idx="216">
                  <c:v>-8.7746227921174091E-3</c:v>
                </c:pt>
                <c:pt idx="217">
                  <c:v>-7.6141781426210097E-3</c:v>
                </c:pt>
                <c:pt idx="218">
                  <c:v>-6.4537355946147996E-3</c:v>
                </c:pt>
                <c:pt idx="219">
                  <c:v>-5.29329466921596E-3</c:v>
                </c:pt>
                <c:pt idx="220">
                  <c:v>-4.1328548875860203E-3</c:v>
                </c:pt>
                <c:pt idx="221">
                  <c:v>-2.9724157709281902E-3</c:v>
                </c:pt>
                <c:pt idx="222">
                  <c:v>-1.81197684048579E-3</c:v>
                </c:pt>
                <c:pt idx="223">
                  <c:v>-6.5153761754629697E-4</c:v>
                </c:pt>
                <c:pt idx="224">
                  <c:v>5.0890237655561795E-4</c:v>
                </c:pt>
                <c:pt idx="225">
                  <c:v>1.6693436204368601E-3</c:v>
                </c:pt>
                <c:pt idx="226">
                  <c:v>2.8297865926621298E-3</c:v>
                </c:pt>
                <c:pt idx="227">
                  <c:v>3.9902317717432799E-3</c:v>
                </c:pt>
                <c:pt idx="228">
                  <c:v>5.1506796361437098E-3</c:v>
                </c:pt>
                <c:pt idx="229">
                  <c:v>6.31113066428368E-3</c:v>
                </c:pt>
                <c:pt idx="230">
                  <c:v>7.4715853345431503E-3</c:v>
                </c:pt>
                <c:pt idx="231">
                  <c:v>8.6320441252627708E-3</c:v>
                </c:pt>
                <c:pt idx="232">
                  <c:v>9.7925075147430006E-3</c:v>
                </c:pt>
                <c:pt idx="233">
                  <c:v>1.0952975981237401E-2</c:v>
                </c:pt>
                <c:pt idx="234">
                  <c:v>1.2113450002939201E-2</c:v>
                </c:pt>
                <c:pt idx="235">
                  <c:v>1.3273930057959901E-2</c:v>
                </c:pt>
                <c:pt idx="236">
                  <c:v>1.44344166243089E-2</c:v>
                </c:pt>
                <c:pt idx="237">
                  <c:v>1.5594910179869199E-2</c:v>
                </c:pt>
                <c:pt idx="238">
                  <c:v>1.6755411202375399E-2</c:v>
                </c:pt>
                <c:pt idx="239">
                  <c:v>1.7915920169393602E-2</c:v>
                </c:pt>
                <c:pt idx="240">
                  <c:v>1.9076437558307801E-2</c:v>
                </c:pt>
                <c:pt idx="241">
                  <c:v>2.0236963846309301E-2</c:v>
                </c:pt>
                <c:pt idx="242">
                  <c:v>2.1397499510395299E-2</c:v>
                </c:pt>
                <c:pt idx="243">
                  <c:v>2.2558045027366198E-2</c:v>
                </c:pt>
                <c:pt idx="244">
                  <c:v>2.3718600873819998E-2</c:v>
                </c:pt>
                <c:pt idx="245">
                  <c:v>2.4879167526155301E-2</c:v>
                </c:pt>
                <c:pt idx="246">
                  <c:v>2.6039745460565599E-2</c:v>
                </c:pt>
                <c:pt idx="247">
                  <c:v>2.7200335153032301E-2</c:v>
                </c:pt>
                <c:pt idx="248">
                  <c:v>2.8360937079314998E-2</c:v>
                </c:pt>
                <c:pt idx="249">
                  <c:v>2.9521551714941401E-2</c:v>
                </c:pt>
                <c:pt idx="250">
                  <c:v>3.0682179535201502E-2</c:v>
                </c:pt>
                <c:pt idx="251">
                  <c:v>3.1842821015143297E-2</c:v>
                </c:pt>
                <c:pt idx="252">
                  <c:v>3.3003476629573002E-2</c:v>
                </c:pt>
                <c:pt idx="253">
                  <c:v>3.41641468530611E-2</c:v>
                </c:pt>
                <c:pt idx="254">
                  <c:v>3.5324832159954599E-2</c:v>
                </c:pt>
                <c:pt idx="255">
                  <c:v>3.64855330243933E-2</c:v>
                </c:pt>
                <c:pt idx="256">
                  <c:v>3.7646249920327897E-2</c:v>
                </c:pt>
                <c:pt idx="257">
                  <c:v>3.8806983321545301E-2</c:v>
                </c:pt>
                <c:pt idx="258">
                  <c:v>3.9967733701694798E-2</c:v>
                </c:pt>
                <c:pt idx="259">
                  <c:v>4.11285015343162E-2</c:v>
                </c:pt>
                <c:pt idx="260">
                  <c:v>4.2289287292871701E-2</c:v>
                </c:pt>
                <c:pt idx="261">
                  <c:v>4.3450091450779098E-2</c:v>
                </c:pt>
                <c:pt idx="262">
                  <c:v>4.4610914481450499E-2</c:v>
                </c:pt>
                <c:pt idx="263">
                  <c:v>4.5771756858334997E-2</c:v>
                </c:pt>
                <c:pt idx="264">
                  <c:v>4.69326190549633E-2</c:v>
                </c:pt>
                <c:pt idx="265">
                  <c:v>4.8093501544994997E-2</c:v>
                </c:pt>
                <c:pt idx="266">
                  <c:v>4.9254404802272098E-2</c:v>
                </c:pt>
                <c:pt idx="267">
                  <c:v>5.04153293008828E-2</c:v>
                </c:pt>
                <c:pt idx="268">
                  <c:v>5.1576275515227699E-2</c:v>
                </c:pt>
                <c:pt idx="269">
                  <c:v>5.2737243920095801E-2</c:v>
                </c:pt>
                <c:pt idx="270">
                  <c:v>5.3898234990750298E-2</c:v>
                </c:pt>
                <c:pt idx="271">
                  <c:v>5.5059249203030201E-2</c:v>
                </c:pt>
                <c:pt idx="272">
                  <c:v>5.6220287033463198E-2</c:v>
                </c:pt>
                <c:pt idx="273">
                  <c:v>5.73813489593923E-2</c:v>
                </c:pt>
                <c:pt idx="274">
                  <c:v>5.8542435459115902E-2</c:v>
                </c:pt>
                <c:pt idx="275">
                  <c:v>5.9703547012041398E-2</c:v>
                </c:pt>
                <c:pt idx="276">
                  <c:v>6.0864684098859402E-2</c:v>
                </c:pt>
                <c:pt idx="277">
                  <c:v>6.2025847201733597E-2</c:v>
                </c:pt>
                <c:pt idx="278">
                  <c:v>6.3187036804511501E-2</c:v>
                </c:pt>
                <c:pt idx="279">
                  <c:v>6.43482533929568E-2</c:v>
                </c:pt>
                <c:pt idx="280">
                  <c:v>6.5509497455004298E-2</c:v>
                </c:pt>
                <c:pt idx="281">
                  <c:v>6.6670769481040101E-2</c:v>
                </c:pt>
                <c:pt idx="282">
                  <c:v>6.7832069964205696E-2</c:v>
                </c:pt>
                <c:pt idx="283">
                  <c:v>6.8993399400732902E-2</c:v>
                </c:pt>
                <c:pt idx="284">
                  <c:v>7.0154758290312202E-2</c:v>
                </c:pt>
                <c:pt idx="285">
                  <c:v>7.1316147136496505E-2</c:v>
                </c:pt>
                <c:pt idx="286">
                  <c:v>7.2477566447147507E-2</c:v>
                </c:pt>
                <c:pt idx="287">
                  <c:v>7.3639016734930104E-2</c:v>
                </c:pt>
                <c:pt idx="288">
                  <c:v>7.4800498517858902E-2</c:v>
                </c:pt>
                <c:pt idx="289">
                  <c:v>7.5962012319896299E-2</c:v>
                </c:pt>
                <c:pt idx="290">
                  <c:v>7.71235586716085E-2</c:v>
                </c:pt>
                <c:pt idx="291">
                  <c:v>7.8285138110951002E-2</c:v>
                </c:pt>
                <c:pt idx="292">
                  <c:v>7.9446751185518999E-2</c:v>
                </c:pt>
                <c:pt idx="293">
                  <c:v>8.0608398457348504E-2</c:v>
                </c:pt>
                <c:pt idx="294">
                  <c:v>8.17700805065531E-2</c:v>
                </c:pt>
                <c:pt idx="295">
                  <c:v>8.29317979353551E-2</c:v>
                </c:pt>
                <c:pt idx="296">
                  <c:v>8.4093551379000001E-2</c:v>
                </c:pt>
                <c:pt idx="297">
                  <c:v>8.5255341522030195E-2</c:v>
                </c:pt>
                <c:pt idx="298">
                  <c:v>8.6417169108955597E-2</c:v>
                </c:pt>
                <c:pt idx="299">
                  <c:v>8.7579034964008207E-2</c:v>
                </c:pt>
                <c:pt idx="300">
                  <c:v>8.8740940020217499E-2</c:v>
                </c:pt>
                <c:pt idx="301">
                  <c:v>8.9902885330804302E-2</c:v>
                </c:pt>
                <c:pt idx="302">
                  <c:v>9.10648720651802E-2</c:v>
                </c:pt>
                <c:pt idx="303">
                  <c:v>9.2226901495237795E-2</c:v>
                </c:pt>
                <c:pt idx="304">
                  <c:v>9.3388974952458501E-2</c:v>
                </c:pt>
                <c:pt idx="305">
                  <c:v>9.4551093780765094E-2</c:v>
                </c:pt>
                <c:pt idx="306">
                  <c:v>9.5713259278196697E-2</c:v>
                </c:pt>
                <c:pt idx="307">
                  <c:v>9.6875472632306198E-2</c:v>
                </c:pt>
                <c:pt idx="308">
                  <c:v>9.8037734873160101E-2</c:v>
                </c:pt>
                <c:pt idx="309">
                  <c:v>9.9200046835787301E-2</c:v>
                </c:pt>
                <c:pt idx="310">
                  <c:v>0.10036240914364999</c:v>
                </c:pt>
                <c:pt idx="311">
                  <c:v>0.101524822205861</c:v>
                </c:pt>
                <c:pt idx="312">
                  <c:v>0.102687286222754</c:v>
                </c:pt>
                <c:pt idx="313">
                  <c:v>0.10384980120824699</c:v>
                </c:pt>
                <c:pt idx="314">
                  <c:v>0.105012367007787</c:v>
                </c:pt>
                <c:pt idx="315">
                  <c:v>0.106174983327119</c:v>
                </c:pt>
                <c:pt idx="316">
                  <c:v>0.107337649747277</c:v>
                </c:pt>
                <c:pt idx="317">
                  <c:v>0.10850036574137401</c:v>
                </c:pt>
                <c:pt idx="318">
                  <c:v>0.109663130689776</c:v>
                </c:pt>
                <c:pt idx="319">
                  <c:v>0.110825943883405</c:v>
                </c:pt>
                <c:pt idx="320">
                  <c:v>0.11198880453146499</c:v>
                </c:pt>
                <c:pt idx="321">
                  <c:v>0.113151711771764</c:v>
                </c:pt>
                <c:pt idx="322">
                  <c:v>0.114314664680251</c:v>
                </c:pt>
                <c:pt idx="323">
                  <c:v>0.11547766230978</c:v>
                </c:pt>
                <c:pt idx="324">
                  <c:v>0.116640703740704</c:v>
                </c:pt>
                <c:pt idx="325">
                  <c:v>0.117803788134922</c:v>
                </c:pt>
                <c:pt idx="326">
                  <c:v>0.11896691477676501</c:v>
                </c:pt>
                <c:pt idx="327">
                  <c:v>0.12013008310310901</c:v>
                </c:pt>
                <c:pt idx="328">
                  <c:v>0.121293292697723</c:v>
                </c:pt>
                <c:pt idx="329">
                  <c:v>0.122456543236882</c:v>
                </c:pt>
                <c:pt idx="330">
                  <c:v>0.123619834431269</c:v>
                </c:pt>
                <c:pt idx="331">
                  <c:v>0.124783165925572</c:v>
                </c:pt>
                <c:pt idx="332">
                  <c:v>0.12594653721958701</c:v>
                </c:pt>
                <c:pt idx="333">
                  <c:v>0.12710994760237099</c:v>
                </c:pt>
                <c:pt idx="334">
                  <c:v>0.12827339611484001</c:v>
                </c:pt>
                <c:pt idx="335">
                  <c:v>0.129436881566342</c:v>
                </c:pt>
                <c:pt idx="336">
                  <c:v>0.13060040256345201</c:v>
                </c:pt>
                <c:pt idx="337">
                  <c:v>0.13176395756728701</c:v>
                </c:pt>
                <c:pt idx="338">
                  <c:v>0.132927544964247</c:v>
                </c:pt>
                <c:pt idx="339">
                  <c:v>0.134091163131453</c:v>
                </c:pt>
                <c:pt idx="340">
                  <c:v>0.13525481048416599</c:v>
                </c:pt>
                <c:pt idx="341">
                  <c:v>0.13641848551379401</c:v>
                </c:pt>
                <c:pt idx="342">
                  <c:v>0.13758218681362699</c:v>
                </c:pt>
                <c:pt idx="343">
                  <c:v>0.13874591308556899</c:v>
                </c:pt>
                <c:pt idx="344">
                  <c:v>0.13990966315433701</c:v>
                </c:pt>
                <c:pt idx="345">
                  <c:v>0.141073435986277</c:v>
                </c:pt>
                <c:pt idx="346">
                  <c:v>0.14223723069015901</c:v>
                </c:pt>
                <c:pt idx="347">
                  <c:v>0.14340104652747199</c:v>
                </c:pt>
                <c:pt idx="348">
                  <c:v>0.144564882915027</c:v>
                </c:pt>
                <c:pt idx="349">
                  <c:v>0.14572873941651601</c:v>
                </c:pt>
                <c:pt idx="350">
                  <c:v>0.14689261571869799</c:v>
                </c:pt>
                <c:pt idx="351">
                  <c:v>0.14805651161883299</c:v>
                </c:pt>
                <c:pt idx="352">
                  <c:v>0.14922042698481</c:v>
                </c:pt>
                <c:pt idx="353">
                  <c:v>0.150384361727851</c:v>
                </c:pt>
                <c:pt idx="354">
                  <c:v>0.15154831580141101</c:v>
                </c:pt>
                <c:pt idx="355">
                  <c:v>0.152712289154117</c:v>
                </c:pt>
                <c:pt idx="356">
                  <c:v>0.153876281665554</c:v>
                </c:pt>
                <c:pt idx="357">
                  <c:v>0.15504029312918599</c:v>
                </c:pt>
                <c:pt idx="358">
                  <c:v>0.15620432321439101</c:v>
                </c:pt>
                <c:pt idx="359">
                  <c:v>0.15736837139443399</c:v>
                </c:pt>
                <c:pt idx="360">
                  <c:v>0.15853243695983801</c:v>
                </c:pt>
                <c:pt idx="361">
                  <c:v>0.159696519047869</c:v>
                </c:pt>
                <c:pt idx="362">
                  <c:v>0.16086061661730899</c:v>
                </c:pt>
                <c:pt idx="363">
                  <c:v>0.16202472854559999</c:v>
                </c:pt>
                <c:pt idx="364">
                  <c:v>0.163188853657388</c:v>
                </c:pt>
                <c:pt idx="365">
                  <c:v>0.164352990711015</c:v>
                </c:pt>
                <c:pt idx="366">
                  <c:v>0.165517138494014</c:v>
                </c:pt>
                <c:pt idx="367">
                  <c:v>0.16668129579121499</c:v>
                </c:pt>
                <c:pt idx="368">
                  <c:v>0.167845461444805</c:v>
                </c:pt>
                <c:pt idx="369">
                  <c:v>0.169009634393396</c:v>
                </c:pt>
                <c:pt idx="370">
                  <c:v>0.17017381364040901</c:v>
                </c:pt>
                <c:pt idx="371">
                  <c:v>0.17133799827934901</c:v>
                </c:pt>
                <c:pt idx="372">
                  <c:v>0.17250218749662199</c:v>
                </c:pt>
                <c:pt idx="373">
                  <c:v>0.173666380587159</c:v>
                </c:pt>
                <c:pt idx="374">
                  <c:v>0.17483057689759099</c:v>
                </c:pt>
                <c:pt idx="375">
                  <c:v>0.175994775868344</c:v>
                </c:pt>
                <c:pt idx="376">
                  <c:v>0.17715897705570799</c:v>
                </c:pt>
                <c:pt idx="377">
                  <c:v>0.178323180111747</c:v>
                </c:pt>
                <c:pt idx="378">
                  <c:v>0.179487384865789</c:v>
                </c:pt>
                <c:pt idx="379">
                  <c:v>0.180651591310453</c:v>
                </c:pt>
                <c:pt idx="380">
                  <c:v>0.18181579948061199</c:v>
                </c:pt>
                <c:pt idx="381">
                  <c:v>0.18298000944395201</c:v>
                </c:pt>
                <c:pt idx="382">
                  <c:v>0.184144221215361</c:v>
                </c:pt>
                <c:pt idx="383">
                  <c:v>0.18530843470217601</c:v>
                </c:pt>
                <c:pt idx="384">
                  <c:v>0.186472649706001</c:v>
                </c:pt>
                <c:pt idx="385">
                  <c:v>0.187636865939009</c:v>
                </c:pt>
                <c:pt idx="386">
                  <c:v>0.18880108310427601</c:v>
                </c:pt>
                <c:pt idx="387">
                  <c:v>0.18996530097122699</c:v>
                </c:pt>
                <c:pt idx="388">
                  <c:v>0.191129519381875</c:v>
                </c:pt>
                <c:pt idx="389">
                  <c:v>0.19229373827243301</c:v>
                </c:pt>
                <c:pt idx="390">
                  <c:v>0.19345795767716001</c:v>
                </c:pt>
                <c:pt idx="391">
                  <c:v>0.194622177677305</c:v>
                </c:pt>
                <c:pt idx="392">
                  <c:v>0.195786398343506</c:v>
                </c:pt>
                <c:pt idx="393">
                  <c:v>0.196950619725935</c:v>
                </c:pt>
                <c:pt idx="394">
                  <c:v>0.19811484183591399</c:v>
                </c:pt>
                <c:pt idx="395">
                  <c:v>0.199279064636735</c:v>
                </c:pt>
                <c:pt idx="396">
                  <c:v>0.20044328804848499</c:v>
                </c:pt>
                <c:pt idx="397">
                  <c:v>0.20160751195798701</c:v>
                </c:pt>
                <c:pt idx="398">
                  <c:v>0.20277173622831299</c:v>
                </c:pt>
                <c:pt idx="399">
                  <c:v>0.20393596071276399</c:v>
                </c:pt>
                <c:pt idx="400">
                  <c:v>0.205100185270331</c:v>
                </c:pt>
                <c:pt idx="401">
                  <c:v>0.20626440977787699</c:v>
                </c:pt>
                <c:pt idx="402">
                  <c:v>0.20742863413749399</c:v>
                </c:pt>
                <c:pt idx="403">
                  <c:v>0.20859285827925</c:v>
                </c:pt>
                <c:pt idx="404">
                  <c:v>0.209757082161561</c:v>
                </c:pt>
                <c:pt idx="405">
                  <c:v>0.21092130576936699</c:v>
                </c:pt>
                <c:pt idx="406">
                  <c:v>0.21208552910961401</c:v>
                </c:pt>
                <c:pt idx="407">
                  <c:v>0.21324975220555001</c:v>
                </c:pt>
                <c:pt idx="408">
                  <c:v>0.21441397509058199</c:v>
                </c:pt>
                <c:pt idx="409">
                  <c:v>0.215578197803005</c:v>
                </c:pt>
                <c:pt idx="410">
                  <c:v>0.21674242038149499</c:v>
                </c:pt>
                <c:pt idx="411">
                  <c:v>0.217906642861628</c:v>
                </c:pt>
                <c:pt idx="412">
                  <c:v>0.21907086527369801</c:v>
                </c:pt>
                <c:pt idx="413">
                  <c:v>0.22023508764194999</c:v>
                </c:pt>
                <c:pt idx="414">
                  <c:v>0.22139930998468699</c:v>
                </c:pt>
                <c:pt idx="415">
                  <c:v>0.22256353231475501</c:v>
                </c:pt>
                <c:pt idx="416">
                  <c:v>0.223727754640554</c:v>
                </c:pt>
                <c:pt idx="417">
                  <c:v>0.224891976967108</c:v>
                </c:pt>
                <c:pt idx="418">
                  <c:v>0.22605619929711801</c:v>
                </c:pt>
                <c:pt idx="419">
                  <c:v>0.227220421631708</c:v>
                </c:pt>
                <c:pt idx="420">
                  <c:v>0.22838464397097999</c:v>
                </c:pt>
                <c:pt idx="421">
                  <c:v>0.22954886631445601</c:v>
                </c:pt>
                <c:pt idx="422">
                  <c:v>0.23071308866142701</c:v>
                </c:pt>
                <c:pt idx="423">
                  <c:v>0.231877311011148</c:v>
                </c:pt>
                <c:pt idx="424">
                  <c:v>0.23304153336290701</c:v>
                </c:pt>
                <c:pt idx="425">
                  <c:v>0.23420575571604199</c:v>
                </c:pt>
                <c:pt idx="426">
                  <c:v>0.23536997806993301</c:v>
                </c:pt>
                <c:pt idx="427">
                  <c:v>0.23653420042398299</c:v>
                </c:pt>
                <c:pt idx="428">
                  <c:v>0.237698422777605</c:v>
                </c:pt>
                <c:pt idx="429">
                  <c:v>0.23886264513021299</c:v>
                </c:pt>
                <c:pt idx="430">
                  <c:v>0.24002686748120899</c:v>
                </c:pt>
                <c:pt idx="431">
                  <c:v>0.24119108982999199</c:v>
                </c:pt>
                <c:pt idx="432">
                  <c:v>0.24235531217595699</c:v>
                </c:pt>
                <c:pt idx="433">
                  <c:v>0.24351953451855601</c:v>
                </c:pt>
                <c:pt idx="434">
                  <c:v>0.24468375685743901</c:v>
                </c:pt>
                <c:pt idx="435">
                  <c:v>0.24584797919231999</c:v>
                </c:pt>
                <c:pt idx="436">
                  <c:v>0.24701220152319001</c:v>
                </c:pt>
                <c:pt idx="437">
                  <c:v>0.248176423850094</c:v>
                </c:pt>
                <c:pt idx="438">
                  <c:v>0.249340646173315</c:v>
                </c:pt>
                <c:pt idx="439">
                  <c:v>0.250504868493508</c:v>
                </c:pt>
                <c:pt idx="440">
                  <c:v>0.25166909081117</c:v>
                </c:pt>
                <c:pt idx="441">
                  <c:v>0.25283331312678597</c:v>
                </c:pt>
                <c:pt idx="442">
                  <c:v>0.25399753544096298</c:v>
                </c:pt>
                <c:pt idx="443">
                  <c:v>0.25516175775410399</c:v>
                </c:pt>
                <c:pt idx="444">
                  <c:v>0.25632598006656399</c:v>
                </c:pt>
                <c:pt idx="445">
                  <c:v>0.25749020237862302</c:v>
                </c:pt>
                <c:pt idx="446">
                  <c:v>0.25865442469041899</c:v>
                </c:pt>
                <c:pt idx="447">
                  <c:v>0.25981864700207902</c:v>
                </c:pt>
                <c:pt idx="448">
                  <c:v>0.26098286931370301</c:v>
                </c:pt>
                <c:pt idx="449">
                  <c:v>0.26214709162539501</c:v>
                </c:pt>
                <c:pt idx="450">
                  <c:v>0.263311313937164</c:v>
                </c:pt>
                <c:pt idx="451">
                  <c:v>0.26447553624894399</c:v>
                </c:pt>
                <c:pt idx="452">
                  <c:v>0.26563975856072403</c:v>
                </c:pt>
                <c:pt idx="453">
                  <c:v>0.26680398087250501</c:v>
                </c:pt>
                <c:pt idx="454">
                  <c:v>0.26796820318428499</c:v>
                </c:pt>
                <c:pt idx="455">
                  <c:v>0.26913242549606597</c:v>
                </c:pt>
                <c:pt idx="456">
                  <c:v>0.27029664780784601</c:v>
                </c:pt>
                <c:pt idx="457">
                  <c:v>0.271460870119627</c:v>
                </c:pt>
                <c:pt idx="458">
                  <c:v>0.27262509243140698</c:v>
                </c:pt>
                <c:pt idx="459">
                  <c:v>0.27378931474318702</c:v>
                </c:pt>
                <c:pt idx="460">
                  <c:v>0.274953537054968</c:v>
                </c:pt>
                <c:pt idx="461">
                  <c:v>0.27611775936674798</c:v>
                </c:pt>
                <c:pt idx="462">
                  <c:v>0.27728198167852802</c:v>
                </c:pt>
                <c:pt idx="463">
                  <c:v>0.278446203990309</c:v>
                </c:pt>
                <c:pt idx="464">
                  <c:v>0.27961042630208899</c:v>
                </c:pt>
                <c:pt idx="465">
                  <c:v>0.28077464861387003</c:v>
                </c:pt>
                <c:pt idx="466">
                  <c:v>0.28193887092565001</c:v>
                </c:pt>
                <c:pt idx="467">
                  <c:v>0.28310309323742999</c:v>
                </c:pt>
                <c:pt idx="468">
                  <c:v>0.28426731554921097</c:v>
                </c:pt>
                <c:pt idx="469">
                  <c:v>0.28543153786099101</c:v>
                </c:pt>
                <c:pt idx="470">
                  <c:v>0.286595760172772</c:v>
                </c:pt>
                <c:pt idx="471">
                  <c:v>0.28775998248455198</c:v>
                </c:pt>
                <c:pt idx="472">
                  <c:v>0.28892420479633202</c:v>
                </c:pt>
                <c:pt idx="473">
                  <c:v>0.290088427108113</c:v>
                </c:pt>
                <c:pt idx="474">
                  <c:v>0.29125264941989298</c:v>
                </c:pt>
                <c:pt idx="475">
                  <c:v>0.29241687173167402</c:v>
                </c:pt>
                <c:pt idx="476">
                  <c:v>0.29358109404345401</c:v>
                </c:pt>
                <c:pt idx="477">
                  <c:v>0.29474531635523399</c:v>
                </c:pt>
                <c:pt idx="478">
                  <c:v>0.29590953866701503</c:v>
                </c:pt>
                <c:pt idx="479">
                  <c:v>0.29707376097879501</c:v>
                </c:pt>
                <c:pt idx="480">
                  <c:v>0.29823798329057499</c:v>
                </c:pt>
                <c:pt idx="481">
                  <c:v>0.29940220560235598</c:v>
                </c:pt>
                <c:pt idx="482">
                  <c:v>0.30056642791413601</c:v>
                </c:pt>
                <c:pt idx="483">
                  <c:v>0.301730650225916</c:v>
                </c:pt>
                <c:pt idx="484">
                  <c:v>0.30289487253769698</c:v>
                </c:pt>
                <c:pt idx="485">
                  <c:v>0.30405909484947702</c:v>
                </c:pt>
                <c:pt idx="486">
                  <c:v>0.305223317161258</c:v>
                </c:pt>
                <c:pt idx="487">
                  <c:v>0.30638753947303798</c:v>
                </c:pt>
                <c:pt idx="488">
                  <c:v>0.30755176178481802</c:v>
                </c:pt>
                <c:pt idx="489">
                  <c:v>0.30871598409659901</c:v>
                </c:pt>
                <c:pt idx="490">
                  <c:v>0.30988020640837899</c:v>
                </c:pt>
                <c:pt idx="491">
                  <c:v>0.31104442872015903</c:v>
                </c:pt>
                <c:pt idx="492">
                  <c:v>0.31220865103194001</c:v>
                </c:pt>
                <c:pt idx="493">
                  <c:v>0.31337287334371999</c:v>
                </c:pt>
                <c:pt idx="494">
                  <c:v>0.31453709565550098</c:v>
                </c:pt>
                <c:pt idx="495">
                  <c:v>0.31570131796728101</c:v>
                </c:pt>
                <c:pt idx="496">
                  <c:v>0.316865540279061</c:v>
                </c:pt>
                <c:pt idx="497">
                  <c:v>0.31802976259084198</c:v>
                </c:pt>
                <c:pt idx="498">
                  <c:v>0.31919398490262202</c:v>
                </c:pt>
                <c:pt idx="499">
                  <c:v>0.320358207214403</c:v>
                </c:pt>
                <c:pt idx="500">
                  <c:v>0.32152242952618298</c:v>
                </c:pt>
                <c:pt idx="501">
                  <c:v>0.32268665183796302</c:v>
                </c:pt>
                <c:pt idx="502">
                  <c:v>0.32385087414974401</c:v>
                </c:pt>
                <c:pt idx="503">
                  <c:v>0.32501509646152399</c:v>
                </c:pt>
                <c:pt idx="504">
                  <c:v>0.32617931877330503</c:v>
                </c:pt>
                <c:pt idx="505">
                  <c:v>0.32734354108508501</c:v>
                </c:pt>
                <c:pt idx="506">
                  <c:v>0.32850776339686499</c:v>
                </c:pt>
                <c:pt idx="507">
                  <c:v>0.32967198570864598</c:v>
                </c:pt>
                <c:pt idx="508">
                  <c:v>0.33083620802042601</c:v>
                </c:pt>
                <c:pt idx="509">
                  <c:v>0.332000430332206</c:v>
                </c:pt>
                <c:pt idx="510">
                  <c:v>0.33316465264398698</c:v>
                </c:pt>
                <c:pt idx="511">
                  <c:v>0.33432887495576702</c:v>
                </c:pt>
                <c:pt idx="512">
                  <c:v>0.335493097267548</c:v>
                </c:pt>
                <c:pt idx="513">
                  <c:v>0.33665731957932798</c:v>
                </c:pt>
                <c:pt idx="514">
                  <c:v>0.33782154189110802</c:v>
                </c:pt>
                <c:pt idx="515">
                  <c:v>0.33898576420288901</c:v>
                </c:pt>
                <c:pt idx="516">
                  <c:v>0.34014998651466899</c:v>
                </c:pt>
                <c:pt idx="517">
                  <c:v>0.34131420882644897</c:v>
                </c:pt>
                <c:pt idx="518">
                  <c:v>0.34247843113822901</c:v>
                </c:pt>
                <c:pt idx="519">
                  <c:v>0.34364265345000999</c:v>
                </c:pt>
                <c:pt idx="520">
                  <c:v>0.34480687576178998</c:v>
                </c:pt>
                <c:pt idx="521">
                  <c:v>0.34597109807357102</c:v>
                </c:pt>
                <c:pt idx="522">
                  <c:v>0.347135320385351</c:v>
                </c:pt>
                <c:pt idx="523">
                  <c:v>0.34829954269713198</c:v>
                </c:pt>
                <c:pt idx="524">
                  <c:v>0.34946376500891202</c:v>
                </c:pt>
                <c:pt idx="525">
                  <c:v>0.350627987320692</c:v>
                </c:pt>
                <c:pt idx="526">
                  <c:v>0.35179220963247299</c:v>
                </c:pt>
                <c:pt idx="527">
                  <c:v>0.35295643194425302</c:v>
                </c:pt>
                <c:pt idx="528">
                  <c:v>0.35412065425603401</c:v>
                </c:pt>
                <c:pt idx="529">
                  <c:v>0.35528487656781399</c:v>
                </c:pt>
                <c:pt idx="530">
                  <c:v>0.35644909887959397</c:v>
                </c:pt>
                <c:pt idx="531">
                  <c:v>0.35761332119137501</c:v>
                </c:pt>
                <c:pt idx="532">
                  <c:v>0.35877754350315499</c:v>
                </c:pt>
                <c:pt idx="533">
                  <c:v>0.35994176581493598</c:v>
                </c:pt>
                <c:pt idx="534">
                  <c:v>0.36110598812671602</c:v>
                </c:pt>
                <c:pt idx="535">
                  <c:v>0.362270210438496</c:v>
                </c:pt>
                <c:pt idx="536">
                  <c:v>0.36343443275027698</c:v>
                </c:pt>
                <c:pt idx="537">
                  <c:v>0.36459865506205702</c:v>
                </c:pt>
                <c:pt idx="538">
                  <c:v>0.365762877373837</c:v>
                </c:pt>
                <c:pt idx="539">
                  <c:v>0.36692709968561799</c:v>
                </c:pt>
                <c:pt idx="540">
                  <c:v>0.36809132199739802</c:v>
                </c:pt>
                <c:pt idx="541">
                  <c:v>0.36925554430917901</c:v>
                </c:pt>
                <c:pt idx="542">
                  <c:v>0.37041976662095899</c:v>
                </c:pt>
                <c:pt idx="543">
                  <c:v>0.37158398893273997</c:v>
                </c:pt>
                <c:pt idx="544">
                  <c:v>0.37274821124452001</c:v>
                </c:pt>
                <c:pt idx="545">
                  <c:v>0.37391243355629999</c:v>
                </c:pt>
                <c:pt idx="546">
                  <c:v>0.37507665586807998</c:v>
                </c:pt>
                <c:pt idx="547">
                  <c:v>0.37624087817986102</c:v>
                </c:pt>
                <c:pt idx="548">
                  <c:v>0.377405100491641</c:v>
                </c:pt>
                <c:pt idx="549">
                  <c:v>0.37856932280342198</c:v>
                </c:pt>
                <c:pt idx="550">
                  <c:v>0.37973354511520202</c:v>
                </c:pt>
                <c:pt idx="551">
                  <c:v>0.380897767426982</c:v>
                </c:pt>
                <c:pt idx="552">
                  <c:v>0.38206198973876299</c:v>
                </c:pt>
                <c:pt idx="553">
                  <c:v>0.38322621205054302</c:v>
                </c:pt>
                <c:pt idx="554">
                  <c:v>0.38439043436232401</c:v>
                </c:pt>
                <c:pt idx="555">
                  <c:v>0.38555465667410399</c:v>
                </c:pt>
                <c:pt idx="556">
                  <c:v>0.38671887898588397</c:v>
                </c:pt>
                <c:pt idx="557">
                  <c:v>0.38788310129766501</c:v>
                </c:pt>
                <c:pt idx="558">
                  <c:v>0.38904732360944499</c:v>
                </c:pt>
                <c:pt idx="559">
                  <c:v>0.39021154592122598</c:v>
                </c:pt>
                <c:pt idx="560">
                  <c:v>0.39137576823300602</c:v>
                </c:pt>
                <c:pt idx="561">
                  <c:v>0.392539990544786</c:v>
                </c:pt>
                <c:pt idx="562">
                  <c:v>0.39370421285656598</c:v>
                </c:pt>
                <c:pt idx="563">
                  <c:v>0.39486843516834702</c:v>
                </c:pt>
                <c:pt idx="564">
                  <c:v>0.396032657480127</c:v>
                </c:pt>
                <c:pt idx="565">
                  <c:v>0.39719687979190699</c:v>
                </c:pt>
                <c:pt idx="566">
                  <c:v>0.39836110210368803</c:v>
                </c:pt>
                <c:pt idx="567">
                  <c:v>0.39952532441546801</c:v>
                </c:pt>
                <c:pt idx="568">
                  <c:v>0.40068954672724899</c:v>
                </c:pt>
                <c:pt idx="569">
                  <c:v>0.40185376903902897</c:v>
                </c:pt>
                <c:pt idx="570">
                  <c:v>0.40301799135081001</c:v>
                </c:pt>
                <c:pt idx="571">
                  <c:v>0.40418221366259</c:v>
                </c:pt>
                <c:pt idx="572">
                  <c:v>0.40534643597437098</c:v>
                </c:pt>
                <c:pt idx="573">
                  <c:v>0.40651065828615102</c:v>
                </c:pt>
                <c:pt idx="574">
                  <c:v>0.407674880597931</c:v>
                </c:pt>
                <c:pt idx="575">
                  <c:v>0.40883910290971198</c:v>
                </c:pt>
                <c:pt idx="576">
                  <c:v>0.41000332522149202</c:v>
                </c:pt>
                <c:pt idx="577">
                  <c:v>0.411167547533272</c:v>
                </c:pt>
                <c:pt idx="578">
                  <c:v>0.41233176984505299</c:v>
                </c:pt>
                <c:pt idx="579">
                  <c:v>0.41349599215683303</c:v>
                </c:pt>
                <c:pt idx="580">
                  <c:v>0.41466021446861301</c:v>
                </c:pt>
                <c:pt idx="581">
                  <c:v>0.41582443678039399</c:v>
                </c:pt>
                <c:pt idx="582">
                  <c:v>0.41698865909217397</c:v>
                </c:pt>
                <c:pt idx="583">
                  <c:v>0.41815288140395501</c:v>
                </c:pt>
                <c:pt idx="584">
                  <c:v>0.419317103715735</c:v>
                </c:pt>
                <c:pt idx="585">
                  <c:v>0.42048132602751498</c:v>
                </c:pt>
                <c:pt idx="586">
                  <c:v>0.42164554833929602</c:v>
                </c:pt>
                <c:pt idx="587">
                  <c:v>0.422809770651076</c:v>
                </c:pt>
                <c:pt idx="588">
                  <c:v>0.42397399296285698</c:v>
                </c:pt>
                <c:pt idx="589">
                  <c:v>0.42513821527463702</c:v>
                </c:pt>
                <c:pt idx="590">
                  <c:v>0.426302437586417</c:v>
                </c:pt>
                <c:pt idx="591">
                  <c:v>0.42746665989819799</c:v>
                </c:pt>
                <c:pt idx="592">
                  <c:v>0.42863088220997803</c:v>
                </c:pt>
                <c:pt idx="593">
                  <c:v>0.42979510452175901</c:v>
                </c:pt>
                <c:pt idx="594">
                  <c:v>0.43095932683353899</c:v>
                </c:pt>
                <c:pt idx="595">
                  <c:v>0.43212354914531897</c:v>
                </c:pt>
                <c:pt idx="596">
                  <c:v>0.43328777145709901</c:v>
                </c:pt>
                <c:pt idx="597">
                  <c:v>0.43445199376888</c:v>
                </c:pt>
                <c:pt idx="598">
                  <c:v>0.43561621608065998</c:v>
                </c:pt>
                <c:pt idx="599">
                  <c:v>0.43678043839244102</c:v>
                </c:pt>
                <c:pt idx="600">
                  <c:v>0.437944660704221</c:v>
                </c:pt>
                <c:pt idx="601">
                  <c:v>0.43910888301600098</c:v>
                </c:pt>
                <c:pt idx="602">
                  <c:v>0.44027310532778202</c:v>
                </c:pt>
                <c:pt idx="603">
                  <c:v>0.441437327639562</c:v>
                </c:pt>
                <c:pt idx="604">
                  <c:v>0.44260154995134199</c:v>
                </c:pt>
                <c:pt idx="605">
                  <c:v>0.44376577226312303</c:v>
                </c:pt>
                <c:pt idx="606">
                  <c:v>0.44492999457490301</c:v>
                </c:pt>
                <c:pt idx="607">
                  <c:v>0.44609421688668299</c:v>
                </c:pt>
                <c:pt idx="608">
                  <c:v>0.44725843919846497</c:v>
                </c:pt>
                <c:pt idx="609">
                  <c:v>0.44842266151024401</c:v>
                </c:pt>
                <c:pt idx="610">
                  <c:v>0.449586883822025</c:v>
                </c:pt>
                <c:pt idx="611">
                  <c:v>0.45075110613380498</c:v>
                </c:pt>
                <c:pt idx="612">
                  <c:v>0.45191532844558602</c:v>
                </c:pt>
                <c:pt idx="613">
                  <c:v>0.453079550757366</c:v>
                </c:pt>
                <c:pt idx="614">
                  <c:v>0.45424377306914598</c:v>
                </c:pt>
                <c:pt idx="615">
                  <c:v>0.45540799538092702</c:v>
                </c:pt>
                <c:pt idx="616">
                  <c:v>0.45657221769270701</c:v>
                </c:pt>
                <c:pt idx="617">
                  <c:v>0.45773644000448799</c:v>
                </c:pt>
                <c:pt idx="618">
                  <c:v>0.45890066231626803</c:v>
                </c:pt>
                <c:pt idx="619">
                  <c:v>0.46006488462804901</c:v>
                </c:pt>
                <c:pt idx="620">
                  <c:v>0.46122910693982899</c:v>
                </c:pt>
                <c:pt idx="621">
                  <c:v>0.46239332925160898</c:v>
                </c:pt>
                <c:pt idx="622">
                  <c:v>0.46355755156339001</c:v>
                </c:pt>
                <c:pt idx="623">
                  <c:v>0.46472177387517</c:v>
                </c:pt>
                <c:pt idx="624">
                  <c:v>0.46588599618695098</c:v>
                </c:pt>
                <c:pt idx="625">
                  <c:v>0.46705021849873002</c:v>
                </c:pt>
                <c:pt idx="626">
                  <c:v>0.468214440810511</c:v>
                </c:pt>
                <c:pt idx="627">
                  <c:v>0.46937866312229098</c:v>
                </c:pt>
                <c:pt idx="628">
                  <c:v>0.47054288543407202</c:v>
                </c:pt>
                <c:pt idx="629">
                  <c:v>0.47170710774585201</c:v>
                </c:pt>
                <c:pt idx="630">
                  <c:v>0.47287133005763299</c:v>
                </c:pt>
                <c:pt idx="631">
                  <c:v>0.47403555236941303</c:v>
                </c:pt>
                <c:pt idx="632">
                  <c:v>0.47519977468119301</c:v>
                </c:pt>
                <c:pt idx="633">
                  <c:v>0.47636399699297399</c:v>
                </c:pt>
                <c:pt idx="634">
                  <c:v>0.47752821930475398</c:v>
                </c:pt>
                <c:pt idx="635">
                  <c:v>0.47869244161653501</c:v>
                </c:pt>
                <c:pt idx="636">
                  <c:v>0.479856663928315</c:v>
                </c:pt>
                <c:pt idx="637">
                  <c:v>0.48102088624009498</c:v>
                </c:pt>
                <c:pt idx="638">
                  <c:v>0.48218510855187602</c:v>
                </c:pt>
                <c:pt idx="639">
                  <c:v>0.483349330863656</c:v>
                </c:pt>
                <c:pt idx="640">
                  <c:v>0.48451355317543698</c:v>
                </c:pt>
                <c:pt idx="641">
                  <c:v>0.48567777548721702</c:v>
                </c:pt>
                <c:pt idx="642">
                  <c:v>0.48684199779899701</c:v>
                </c:pt>
                <c:pt idx="643">
                  <c:v>0.48800622011077799</c:v>
                </c:pt>
                <c:pt idx="644">
                  <c:v>0.48917044242255803</c:v>
                </c:pt>
                <c:pt idx="645">
                  <c:v>0.49033466473433801</c:v>
                </c:pt>
                <c:pt idx="646">
                  <c:v>0.49149888704611799</c:v>
                </c:pt>
                <c:pt idx="647">
                  <c:v>0.49266310935789898</c:v>
                </c:pt>
                <c:pt idx="648">
                  <c:v>0.49382733166967901</c:v>
                </c:pt>
                <c:pt idx="649">
                  <c:v>0.49499155398146</c:v>
                </c:pt>
                <c:pt idx="650">
                  <c:v>0.49615577629323998</c:v>
                </c:pt>
                <c:pt idx="651">
                  <c:v>0.49731999860502102</c:v>
                </c:pt>
                <c:pt idx="652">
                  <c:v>0.498484220916801</c:v>
                </c:pt>
                <c:pt idx="653">
                  <c:v>0.49964844322858099</c:v>
                </c:pt>
                <c:pt idx="654">
                  <c:v>0.50081266554036197</c:v>
                </c:pt>
                <c:pt idx="655">
                  <c:v>0.50197688785214201</c:v>
                </c:pt>
                <c:pt idx="656">
                  <c:v>0.50314111016392205</c:v>
                </c:pt>
                <c:pt idx="657">
                  <c:v>0.50430533247570297</c:v>
                </c:pt>
                <c:pt idx="658">
                  <c:v>0.50546955478748301</c:v>
                </c:pt>
                <c:pt idx="659">
                  <c:v>0.50663377709926405</c:v>
                </c:pt>
                <c:pt idx="660">
                  <c:v>0.50779799941104398</c:v>
                </c:pt>
                <c:pt idx="661">
                  <c:v>0.50896222172282402</c:v>
                </c:pt>
                <c:pt idx="662">
                  <c:v>0.51012644403460505</c:v>
                </c:pt>
                <c:pt idx="663">
                  <c:v>0.51129066634638498</c:v>
                </c:pt>
                <c:pt idx="664">
                  <c:v>0.51245488865816602</c:v>
                </c:pt>
                <c:pt idx="665">
                  <c:v>0.51361911096994595</c:v>
                </c:pt>
                <c:pt idx="666">
                  <c:v>0.51478333328172599</c:v>
                </c:pt>
                <c:pt idx="667">
                  <c:v>0.51594755559350702</c:v>
                </c:pt>
                <c:pt idx="668">
                  <c:v>0.51711177790528695</c:v>
                </c:pt>
                <c:pt idx="669">
                  <c:v>0.51827600021706699</c:v>
                </c:pt>
                <c:pt idx="670">
                  <c:v>0.51944022252884803</c:v>
                </c:pt>
                <c:pt idx="671">
                  <c:v>0.52060444484062796</c:v>
                </c:pt>
                <c:pt idx="672">
                  <c:v>0.52176866715240799</c:v>
                </c:pt>
                <c:pt idx="673">
                  <c:v>0.52293288946418903</c:v>
                </c:pt>
                <c:pt idx="674">
                  <c:v>0.52409711177596896</c:v>
                </c:pt>
                <c:pt idx="675">
                  <c:v>0.52526133408775</c:v>
                </c:pt>
                <c:pt idx="676">
                  <c:v>0.52642555639953004</c:v>
                </c:pt>
                <c:pt idx="677">
                  <c:v>0.52758977871131096</c:v>
                </c:pt>
                <c:pt idx="678">
                  <c:v>0.528754001023091</c:v>
                </c:pt>
                <c:pt idx="679">
                  <c:v>0.52991822333487104</c:v>
                </c:pt>
                <c:pt idx="680">
                  <c:v>0.53108244564665097</c:v>
                </c:pt>
                <c:pt idx="681">
                  <c:v>0.53224666795843201</c:v>
                </c:pt>
                <c:pt idx="682">
                  <c:v>0.53341089027021305</c:v>
                </c:pt>
                <c:pt idx="683">
                  <c:v>0.53457511258199297</c:v>
                </c:pt>
                <c:pt idx="684">
                  <c:v>0.53573933489377301</c:v>
                </c:pt>
                <c:pt idx="685">
                  <c:v>0.53690355720555305</c:v>
                </c:pt>
                <c:pt idx="686">
                  <c:v>0.53806777951733398</c:v>
                </c:pt>
                <c:pt idx="687">
                  <c:v>0.53923200182911402</c:v>
                </c:pt>
                <c:pt idx="688">
                  <c:v>0.54039622414089505</c:v>
                </c:pt>
                <c:pt idx="689">
                  <c:v>0.54156044645267498</c:v>
                </c:pt>
                <c:pt idx="690">
                  <c:v>0.54272466876445602</c:v>
                </c:pt>
                <c:pt idx="691">
                  <c:v>0.54388889107623595</c:v>
                </c:pt>
                <c:pt idx="692">
                  <c:v>0.54505311338801599</c:v>
                </c:pt>
                <c:pt idx="693">
                  <c:v>0.54621733569979702</c:v>
                </c:pt>
                <c:pt idx="694">
                  <c:v>0.54738155801157695</c:v>
                </c:pt>
                <c:pt idx="695">
                  <c:v>0.54854578032335799</c:v>
                </c:pt>
                <c:pt idx="696">
                  <c:v>0.54971000263513803</c:v>
                </c:pt>
                <c:pt idx="697">
                  <c:v>0.55087422494691796</c:v>
                </c:pt>
                <c:pt idx="698">
                  <c:v>0.55203844725869899</c:v>
                </c:pt>
                <c:pt idx="699">
                  <c:v>0.55320266957047903</c:v>
                </c:pt>
                <c:pt idx="700">
                  <c:v>0.55436689188225896</c:v>
                </c:pt>
                <c:pt idx="701">
                  <c:v>0.55553111419404</c:v>
                </c:pt>
                <c:pt idx="702">
                  <c:v>0.55669533650582004</c:v>
                </c:pt>
                <c:pt idx="703">
                  <c:v>0.55785955881759997</c:v>
                </c:pt>
                <c:pt idx="704">
                  <c:v>0.559023781129381</c:v>
                </c:pt>
                <c:pt idx="705">
                  <c:v>0.56018800344116104</c:v>
                </c:pt>
                <c:pt idx="706">
                  <c:v>0.56135222575294197</c:v>
                </c:pt>
                <c:pt idx="707">
                  <c:v>0.56251644806472201</c:v>
                </c:pt>
                <c:pt idx="708">
                  <c:v>0.56368067037650205</c:v>
                </c:pt>
                <c:pt idx="709">
                  <c:v>0.56484489268828297</c:v>
                </c:pt>
                <c:pt idx="710">
                  <c:v>0.56600911500006301</c:v>
                </c:pt>
                <c:pt idx="711">
                  <c:v>0.56717333731184405</c:v>
                </c:pt>
                <c:pt idx="712">
                  <c:v>0.56833755962362398</c:v>
                </c:pt>
                <c:pt idx="713">
                  <c:v>0.56950178193540402</c:v>
                </c:pt>
                <c:pt idx="714">
                  <c:v>0.57066600424718505</c:v>
                </c:pt>
                <c:pt idx="715">
                  <c:v>0.57183022655896498</c:v>
                </c:pt>
                <c:pt idx="716">
                  <c:v>0.57299444887074602</c:v>
                </c:pt>
                <c:pt idx="717">
                  <c:v>0.57415867118252595</c:v>
                </c:pt>
                <c:pt idx="718">
                  <c:v>0.57532289349430599</c:v>
                </c:pt>
                <c:pt idx="719">
                  <c:v>0.57648711580608603</c:v>
                </c:pt>
                <c:pt idx="720">
                  <c:v>0.57765133811786695</c:v>
                </c:pt>
                <c:pt idx="721">
                  <c:v>0.57881556042964699</c:v>
                </c:pt>
                <c:pt idx="722">
                  <c:v>0.57997978274142703</c:v>
                </c:pt>
                <c:pt idx="723">
                  <c:v>0.58114400505320796</c:v>
                </c:pt>
                <c:pt idx="724">
                  <c:v>0.582308227364988</c:v>
                </c:pt>
                <c:pt idx="725">
                  <c:v>0.58347244967676903</c:v>
                </c:pt>
                <c:pt idx="726">
                  <c:v>0.58463667198854896</c:v>
                </c:pt>
                <c:pt idx="727">
                  <c:v>0.585800894300329</c:v>
                </c:pt>
                <c:pt idx="728">
                  <c:v>0.58696511661211004</c:v>
                </c:pt>
                <c:pt idx="729">
                  <c:v>0.58812933892388997</c:v>
                </c:pt>
                <c:pt idx="730">
                  <c:v>0.589293561235671</c:v>
                </c:pt>
                <c:pt idx="731">
                  <c:v>0.59045778354745104</c:v>
                </c:pt>
                <c:pt idx="732">
                  <c:v>0.59162200585923197</c:v>
                </c:pt>
                <c:pt idx="733">
                  <c:v>0.59278622817101201</c:v>
                </c:pt>
                <c:pt idx="734">
                  <c:v>0.59395045048279205</c:v>
                </c:pt>
                <c:pt idx="735">
                  <c:v>0.59511467279457297</c:v>
                </c:pt>
                <c:pt idx="736">
                  <c:v>0.59627889510635301</c:v>
                </c:pt>
                <c:pt idx="737">
                  <c:v>0.59744311741813305</c:v>
                </c:pt>
                <c:pt idx="738">
                  <c:v>0.59860733972991398</c:v>
                </c:pt>
                <c:pt idx="739">
                  <c:v>0.59977156204169402</c:v>
                </c:pt>
                <c:pt idx="740">
                  <c:v>0.60093578435347506</c:v>
                </c:pt>
                <c:pt idx="741">
                  <c:v>0.60210000666525398</c:v>
                </c:pt>
                <c:pt idx="742">
                  <c:v>0.60326422897703502</c:v>
                </c:pt>
                <c:pt idx="743">
                  <c:v>0.60442845128881595</c:v>
                </c:pt>
                <c:pt idx="744">
                  <c:v>0.60559267360059599</c:v>
                </c:pt>
                <c:pt idx="745">
                  <c:v>0.60675689591237603</c:v>
                </c:pt>
                <c:pt idx="746">
                  <c:v>0.60792111822415695</c:v>
                </c:pt>
                <c:pt idx="747">
                  <c:v>0.60908534053593699</c:v>
                </c:pt>
                <c:pt idx="748">
                  <c:v>0.61024956284771803</c:v>
                </c:pt>
                <c:pt idx="749">
                  <c:v>0.61141378515949796</c:v>
                </c:pt>
                <c:pt idx="750">
                  <c:v>0.612578007471279</c:v>
                </c:pt>
                <c:pt idx="751">
                  <c:v>0.61374222978305903</c:v>
                </c:pt>
                <c:pt idx="752">
                  <c:v>0.61490645209483896</c:v>
                </c:pt>
                <c:pt idx="753">
                  <c:v>0.616070674406619</c:v>
                </c:pt>
                <c:pt idx="754">
                  <c:v>0.61723489671840104</c:v>
                </c:pt>
                <c:pt idx="755">
                  <c:v>0.61839911903017997</c:v>
                </c:pt>
                <c:pt idx="756">
                  <c:v>0.619563341341961</c:v>
                </c:pt>
                <c:pt idx="757">
                  <c:v>0.62072756365374104</c:v>
                </c:pt>
                <c:pt idx="758">
                  <c:v>0.62189178596552097</c:v>
                </c:pt>
                <c:pt idx="759">
                  <c:v>0.62305600827730201</c:v>
                </c:pt>
                <c:pt idx="760">
                  <c:v>0.62422023058908205</c:v>
                </c:pt>
                <c:pt idx="761">
                  <c:v>0.62538445290086297</c:v>
                </c:pt>
                <c:pt idx="762">
                  <c:v>0.62654867521264301</c:v>
                </c:pt>
                <c:pt idx="763">
                  <c:v>0.62771289752442305</c:v>
                </c:pt>
                <c:pt idx="764">
                  <c:v>0.62887711983620398</c:v>
                </c:pt>
                <c:pt idx="765">
                  <c:v>0.63004134214798402</c:v>
                </c:pt>
                <c:pt idx="766">
                  <c:v>0.63120556445976395</c:v>
                </c:pt>
                <c:pt idx="767">
                  <c:v>0.63236978677154498</c:v>
                </c:pt>
                <c:pt idx="768">
                  <c:v>0.63353400908332502</c:v>
                </c:pt>
                <c:pt idx="769">
                  <c:v>0.63469823139510595</c:v>
                </c:pt>
                <c:pt idx="770">
                  <c:v>0.63586245370688599</c:v>
                </c:pt>
                <c:pt idx="771">
                  <c:v>0.63702667601866603</c:v>
                </c:pt>
                <c:pt idx="772">
                  <c:v>0.63819089833044595</c:v>
                </c:pt>
                <c:pt idx="773">
                  <c:v>0.63935512064222699</c:v>
                </c:pt>
                <c:pt idx="774">
                  <c:v>0.64051934295400803</c:v>
                </c:pt>
                <c:pt idx="775">
                  <c:v>0.64168356526578796</c:v>
                </c:pt>
                <c:pt idx="776">
                  <c:v>0.642847787577568</c:v>
                </c:pt>
                <c:pt idx="777">
                  <c:v>0.64401200988934904</c:v>
                </c:pt>
                <c:pt idx="778">
                  <c:v>0.64517623220112896</c:v>
                </c:pt>
                <c:pt idx="779">
                  <c:v>0.64634045451291</c:v>
                </c:pt>
                <c:pt idx="780">
                  <c:v>0.64750467682469004</c:v>
                </c:pt>
                <c:pt idx="781">
                  <c:v>0.64866889913646997</c:v>
                </c:pt>
                <c:pt idx="782">
                  <c:v>0.64983312144825101</c:v>
                </c:pt>
                <c:pt idx="783">
                  <c:v>0.65099734376003104</c:v>
                </c:pt>
                <c:pt idx="784">
                  <c:v>0.65216156607181197</c:v>
                </c:pt>
                <c:pt idx="785">
                  <c:v>0.65332578838359201</c:v>
                </c:pt>
                <c:pt idx="786">
                  <c:v>0.65449001069537205</c:v>
                </c:pt>
                <c:pt idx="787">
                  <c:v>0.65565423300715298</c:v>
                </c:pt>
                <c:pt idx="788">
                  <c:v>0.65681845531893301</c:v>
                </c:pt>
                <c:pt idx="789">
                  <c:v>0.65798267763071305</c:v>
                </c:pt>
                <c:pt idx="790">
                  <c:v>0.65914689994249398</c:v>
                </c:pt>
                <c:pt idx="791">
                  <c:v>0.66031112225427402</c:v>
                </c:pt>
                <c:pt idx="792">
                  <c:v>0.66147534456605395</c:v>
                </c:pt>
                <c:pt idx="793">
                  <c:v>0.66263956687783498</c:v>
                </c:pt>
                <c:pt idx="794">
                  <c:v>0.66380378918961602</c:v>
                </c:pt>
                <c:pt idx="795">
                  <c:v>0.66496801150139595</c:v>
                </c:pt>
                <c:pt idx="796">
                  <c:v>0.66613008630123005</c:v>
                </c:pt>
                <c:pt idx="797">
                  <c:v>0.66729473543345297</c:v>
                </c:pt>
                <c:pt idx="798">
                  <c:v>0.66845895668355504</c:v>
                </c:pt>
                <c:pt idx="799">
                  <c:v>0.669623177933656</c:v>
                </c:pt>
                <c:pt idx="800">
                  <c:v>0.67078739918375796</c:v>
                </c:pt>
                <c:pt idx="801">
                  <c:v>0.67195162043385903</c:v>
                </c:pt>
                <c:pt idx="802">
                  <c:v>0.67311584168396099</c:v>
                </c:pt>
                <c:pt idx="803">
                  <c:v>0.67428006293406295</c:v>
                </c:pt>
                <c:pt idx="804">
                  <c:v>0.67544428418416502</c:v>
                </c:pt>
                <c:pt idx="805">
                  <c:v>0.67660850543426498</c:v>
                </c:pt>
                <c:pt idx="806">
                  <c:v>0.67777272668436706</c:v>
                </c:pt>
                <c:pt idx="807">
                  <c:v>0.67893694793446902</c:v>
                </c:pt>
                <c:pt idx="808">
                  <c:v>0.68010116918456998</c:v>
                </c:pt>
                <c:pt idx="809">
                  <c:v>0.681265789786211</c:v>
                </c:pt>
                <c:pt idx="810">
                  <c:v>0.68243001114056401</c:v>
                </c:pt>
                <c:pt idx="811">
                  <c:v>0.68359423249491802</c:v>
                </c:pt>
                <c:pt idx="812">
                  <c:v>0.68475845384927103</c:v>
                </c:pt>
                <c:pt idx="813">
                  <c:v>0.68592267520362404</c:v>
                </c:pt>
                <c:pt idx="814">
                  <c:v>0.68708689655797694</c:v>
                </c:pt>
                <c:pt idx="815">
                  <c:v>0.68825111791232996</c:v>
                </c:pt>
                <c:pt idx="816">
                  <c:v>0.68941533926668297</c:v>
                </c:pt>
                <c:pt idx="817">
                  <c:v>0.69057956062103698</c:v>
                </c:pt>
                <c:pt idx="818">
                  <c:v>0.69174378197538899</c:v>
                </c:pt>
                <c:pt idx="819">
                  <c:v>0.69290800332974201</c:v>
                </c:pt>
                <c:pt idx="820">
                  <c:v>0.69407222468409602</c:v>
                </c:pt>
                <c:pt idx="821">
                  <c:v>0.69523644603844903</c:v>
                </c:pt>
                <c:pt idx="822">
                  <c:v>0.69640066739280204</c:v>
                </c:pt>
                <c:pt idx="823">
                  <c:v>0.69756488874715505</c:v>
                </c:pt>
                <c:pt idx="824">
                  <c:v>0.69873616357109603</c:v>
                </c:pt>
                <c:pt idx="825">
                  <c:v>0.69990038499037699</c:v>
                </c:pt>
                <c:pt idx="826">
                  <c:v>0.70106460640965795</c:v>
                </c:pt>
                <c:pt idx="827">
                  <c:v>0.70222882782893803</c:v>
                </c:pt>
                <c:pt idx="828">
                  <c:v>0.70339304924821999</c:v>
                </c:pt>
                <c:pt idx="829">
                  <c:v>0.70455727066749996</c:v>
                </c:pt>
                <c:pt idx="830">
                  <c:v>0.70572149208678103</c:v>
                </c:pt>
                <c:pt idx="831">
                  <c:v>0.706885713506062</c:v>
                </c:pt>
                <c:pt idx="832">
                  <c:v>0.70804993492534196</c:v>
                </c:pt>
                <c:pt idx="833">
                  <c:v>0.70921415634462404</c:v>
                </c:pt>
                <c:pt idx="834">
                  <c:v>0.710378377763904</c:v>
                </c:pt>
                <c:pt idx="835">
                  <c:v>0.71154259918318497</c:v>
                </c:pt>
                <c:pt idx="836">
                  <c:v>0.71270682060246504</c:v>
                </c:pt>
                <c:pt idx="837">
                  <c:v>0.713871042021747</c:v>
                </c:pt>
                <c:pt idx="838">
                  <c:v>0.71503526344102697</c:v>
                </c:pt>
                <c:pt idx="839">
                  <c:v>0.71619948486030804</c:v>
                </c:pt>
                <c:pt idx="840">
                  <c:v>0.71736370627958901</c:v>
                </c:pt>
                <c:pt idx="841">
                  <c:v>0.71852792769886897</c:v>
                </c:pt>
                <c:pt idx="842">
                  <c:v>0.71969214911815005</c:v>
                </c:pt>
                <c:pt idx="843">
                  <c:v>0.72085637053743001</c:v>
                </c:pt>
                <c:pt idx="844">
                  <c:v>0.72202059195671098</c:v>
                </c:pt>
                <c:pt idx="845">
                  <c:v>0.72318481337599205</c:v>
                </c:pt>
                <c:pt idx="846">
                  <c:v>0.72434903479527302</c:v>
                </c:pt>
                <c:pt idx="847">
                  <c:v>0.72551325621455298</c:v>
                </c:pt>
                <c:pt idx="848">
                  <c:v>0.72667747763383395</c:v>
                </c:pt>
                <c:pt idx="849">
                  <c:v>0.72784169905311502</c:v>
                </c:pt>
                <c:pt idx="850">
                  <c:v>0.72900592047239599</c:v>
                </c:pt>
                <c:pt idx="851">
                  <c:v>0.73017014189167695</c:v>
                </c:pt>
                <c:pt idx="852">
                  <c:v>0.73133436331095703</c:v>
                </c:pt>
                <c:pt idx="853">
                  <c:v>0.73249858473023799</c:v>
                </c:pt>
                <c:pt idx="854">
                  <c:v>0.73366280614951895</c:v>
                </c:pt>
                <c:pt idx="855">
                  <c:v>0.734832692268089</c:v>
                </c:pt>
                <c:pt idx="856">
                  <c:v>0.73599691353759</c:v>
                </c:pt>
                <c:pt idx="857">
                  <c:v>0.737161134807092</c:v>
                </c:pt>
                <c:pt idx="858">
                  <c:v>0.738325356076594</c:v>
                </c:pt>
                <c:pt idx="859">
                  <c:v>0.739489577346095</c:v>
                </c:pt>
                <c:pt idx="860">
                  <c:v>0.74065379861559599</c:v>
                </c:pt>
                <c:pt idx="861">
                  <c:v>0.74181801988509699</c:v>
                </c:pt>
                <c:pt idx="862">
                  <c:v>0.74298224115459799</c:v>
                </c:pt>
                <c:pt idx="863">
                  <c:v>0.74414646242409999</c:v>
                </c:pt>
                <c:pt idx="864">
                  <c:v>0.74531068369359998</c:v>
                </c:pt>
                <c:pt idx="865">
                  <c:v>0.74648096846801104</c:v>
                </c:pt>
                <c:pt idx="866">
                  <c:v>0.74764518942624503</c:v>
                </c:pt>
                <c:pt idx="867">
                  <c:v>0.74880941038447801</c:v>
                </c:pt>
              </c:numCache>
            </c:numRef>
          </c:xVal>
          <c:yVal>
            <c:numRef>
              <c:f>'[BNL 300keV Wien.xlsx]Force 300 keV'!$T$3:$T$870</c:f>
              <c:numCache>
                <c:formatCode>0.00E+00</c:formatCode>
                <c:ptCount val="868"/>
                <c:pt idx="0">
                  <c:v>2.4810000000000001E-4</c:v>
                </c:pt>
                <c:pt idx="1">
                  <c:v>2.4899999999999998E-4</c:v>
                </c:pt>
                <c:pt idx="2">
                  <c:v>2.4810000000000001E-4</c:v>
                </c:pt>
                <c:pt idx="3">
                  <c:v>2.4919999999999999E-4</c:v>
                </c:pt>
                <c:pt idx="4">
                  <c:v>2.5000000000000001E-4</c:v>
                </c:pt>
                <c:pt idx="5">
                  <c:v>2.498E-4</c:v>
                </c:pt>
                <c:pt idx="6">
                  <c:v>2.5090000000000003E-4</c:v>
                </c:pt>
                <c:pt idx="7">
                  <c:v>2.5060000000000002E-4</c:v>
                </c:pt>
                <c:pt idx="8">
                  <c:v>2.5070000000000002E-4</c:v>
                </c:pt>
                <c:pt idx="9">
                  <c:v>2.5030000000000001E-4</c:v>
                </c:pt>
                <c:pt idx="10">
                  <c:v>2.497E-4</c:v>
                </c:pt>
                <c:pt idx="11">
                  <c:v>2.5040000000000001E-4</c:v>
                </c:pt>
                <c:pt idx="12">
                  <c:v>2.5040000000000001E-4</c:v>
                </c:pt>
                <c:pt idx="13">
                  <c:v>2.5040000000000001E-4</c:v>
                </c:pt>
                <c:pt idx="14">
                  <c:v>2.5040000000000001E-4</c:v>
                </c:pt>
                <c:pt idx="15">
                  <c:v>2.5040000000000001E-4</c:v>
                </c:pt>
                <c:pt idx="16">
                  <c:v>2.5040000000000001E-4</c:v>
                </c:pt>
                <c:pt idx="17">
                  <c:v>2.5040000000000001E-4</c:v>
                </c:pt>
                <c:pt idx="18">
                  <c:v>2.5040000000000001E-4</c:v>
                </c:pt>
                <c:pt idx="19">
                  <c:v>2.5040000000000001E-4</c:v>
                </c:pt>
                <c:pt idx="20">
                  <c:v>2.5040000000000001E-4</c:v>
                </c:pt>
                <c:pt idx="21">
                  <c:v>2.5040000000000001E-4</c:v>
                </c:pt>
                <c:pt idx="22">
                  <c:v>2.5040000000000001E-4</c:v>
                </c:pt>
                <c:pt idx="23">
                  <c:v>2.5040000000000001E-4</c:v>
                </c:pt>
                <c:pt idx="24">
                  <c:v>2.5040000000000001E-4</c:v>
                </c:pt>
                <c:pt idx="25">
                  <c:v>2.5040000000000001E-4</c:v>
                </c:pt>
                <c:pt idx="26">
                  <c:v>2.5040000000000001E-4</c:v>
                </c:pt>
                <c:pt idx="27">
                  <c:v>2.5050000000000002E-4</c:v>
                </c:pt>
                <c:pt idx="28">
                  <c:v>2.5050000000000002E-4</c:v>
                </c:pt>
                <c:pt idx="29">
                  <c:v>2.5050000000000002E-4</c:v>
                </c:pt>
                <c:pt idx="30">
                  <c:v>2.5050000000000002E-4</c:v>
                </c:pt>
                <c:pt idx="31">
                  <c:v>2.5050000000000002E-4</c:v>
                </c:pt>
                <c:pt idx="32">
                  <c:v>2.5050000000000002E-4</c:v>
                </c:pt>
                <c:pt idx="33">
                  <c:v>2.5050000000000002E-4</c:v>
                </c:pt>
                <c:pt idx="34">
                  <c:v>2.5050000000000002E-4</c:v>
                </c:pt>
                <c:pt idx="35">
                  <c:v>2.5050000000000002E-4</c:v>
                </c:pt>
                <c:pt idx="36">
                  <c:v>2.5050000000000002E-4</c:v>
                </c:pt>
                <c:pt idx="37">
                  <c:v>2.5050000000000002E-4</c:v>
                </c:pt>
                <c:pt idx="38">
                  <c:v>2.5050000000000002E-4</c:v>
                </c:pt>
                <c:pt idx="39">
                  <c:v>2.5050000000000002E-4</c:v>
                </c:pt>
                <c:pt idx="40">
                  <c:v>2.5060000000000002E-4</c:v>
                </c:pt>
                <c:pt idx="41">
                  <c:v>2.5060000000000002E-4</c:v>
                </c:pt>
                <c:pt idx="42">
                  <c:v>2.5060000000000002E-4</c:v>
                </c:pt>
                <c:pt idx="43">
                  <c:v>2.5060000000000002E-4</c:v>
                </c:pt>
                <c:pt idx="44">
                  <c:v>2.5060000000000002E-4</c:v>
                </c:pt>
                <c:pt idx="45">
                  <c:v>2.5060000000000002E-4</c:v>
                </c:pt>
                <c:pt idx="46">
                  <c:v>2.5060000000000002E-4</c:v>
                </c:pt>
                <c:pt idx="47">
                  <c:v>2.5060000000000002E-4</c:v>
                </c:pt>
                <c:pt idx="48">
                  <c:v>2.5060000000000002E-4</c:v>
                </c:pt>
                <c:pt idx="49">
                  <c:v>2.5070000000000002E-4</c:v>
                </c:pt>
                <c:pt idx="50">
                  <c:v>2.5070000000000002E-4</c:v>
                </c:pt>
                <c:pt idx="51">
                  <c:v>2.5070000000000002E-4</c:v>
                </c:pt>
                <c:pt idx="52">
                  <c:v>2.5070000000000002E-4</c:v>
                </c:pt>
                <c:pt idx="53">
                  <c:v>2.5070000000000002E-4</c:v>
                </c:pt>
                <c:pt idx="54">
                  <c:v>2.5070000000000002E-4</c:v>
                </c:pt>
                <c:pt idx="55">
                  <c:v>2.5070000000000002E-4</c:v>
                </c:pt>
                <c:pt idx="56">
                  <c:v>2.5070000000000002E-4</c:v>
                </c:pt>
                <c:pt idx="57">
                  <c:v>2.5080000000000002E-4</c:v>
                </c:pt>
                <c:pt idx="58">
                  <c:v>2.5080000000000002E-4</c:v>
                </c:pt>
                <c:pt idx="59">
                  <c:v>2.5080000000000002E-4</c:v>
                </c:pt>
                <c:pt idx="60">
                  <c:v>2.5080000000000002E-4</c:v>
                </c:pt>
                <c:pt idx="61">
                  <c:v>2.5080000000000002E-4</c:v>
                </c:pt>
                <c:pt idx="62">
                  <c:v>2.5080000000000002E-4</c:v>
                </c:pt>
                <c:pt idx="63">
                  <c:v>2.5080000000000002E-4</c:v>
                </c:pt>
                <c:pt idx="64">
                  <c:v>2.5090000000000003E-4</c:v>
                </c:pt>
                <c:pt idx="65">
                  <c:v>2.5090000000000003E-4</c:v>
                </c:pt>
                <c:pt idx="66">
                  <c:v>2.5090000000000003E-4</c:v>
                </c:pt>
                <c:pt idx="67">
                  <c:v>2.5090000000000003E-4</c:v>
                </c:pt>
                <c:pt idx="68">
                  <c:v>2.5090000000000003E-4</c:v>
                </c:pt>
                <c:pt idx="69">
                  <c:v>2.5090000000000003E-4</c:v>
                </c:pt>
                <c:pt idx="70">
                  <c:v>2.5099999999999998E-4</c:v>
                </c:pt>
                <c:pt idx="71">
                  <c:v>2.5099999999999998E-4</c:v>
                </c:pt>
                <c:pt idx="72">
                  <c:v>2.5099999999999998E-4</c:v>
                </c:pt>
                <c:pt idx="73">
                  <c:v>2.5099999999999998E-4</c:v>
                </c:pt>
                <c:pt idx="74">
                  <c:v>2.5099999999999998E-4</c:v>
                </c:pt>
                <c:pt idx="75">
                  <c:v>2.5109999999999998E-4</c:v>
                </c:pt>
                <c:pt idx="76">
                  <c:v>2.5109999999999998E-4</c:v>
                </c:pt>
                <c:pt idx="77">
                  <c:v>2.5109999999999998E-4</c:v>
                </c:pt>
                <c:pt idx="78">
                  <c:v>2.5109999999999998E-4</c:v>
                </c:pt>
                <c:pt idx="79">
                  <c:v>2.5109999999999998E-4</c:v>
                </c:pt>
                <c:pt idx="80">
                  <c:v>2.5109999999999998E-4</c:v>
                </c:pt>
                <c:pt idx="81">
                  <c:v>2.5119999999999998E-4</c:v>
                </c:pt>
                <c:pt idx="82">
                  <c:v>2.5119999999999998E-4</c:v>
                </c:pt>
                <c:pt idx="83">
                  <c:v>2.5119999999999998E-4</c:v>
                </c:pt>
                <c:pt idx="84">
                  <c:v>2.5119999999999998E-4</c:v>
                </c:pt>
                <c:pt idx="85">
                  <c:v>2.5119999999999998E-4</c:v>
                </c:pt>
                <c:pt idx="86">
                  <c:v>2.5129999999999998E-4</c:v>
                </c:pt>
                <c:pt idx="87">
                  <c:v>2.5129999999999998E-4</c:v>
                </c:pt>
                <c:pt idx="88">
                  <c:v>2.5129999999999998E-4</c:v>
                </c:pt>
                <c:pt idx="89">
                  <c:v>2.5129999999999998E-4</c:v>
                </c:pt>
                <c:pt idx="90">
                  <c:v>2.5129999999999998E-4</c:v>
                </c:pt>
                <c:pt idx="91">
                  <c:v>2.5139999999999999E-4</c:v>
                </c:pt>
                <c:pt idx="92">
                  <c:v>2.5139999999999999E-4</c:v>
                </c:pt>
                <c:pt idx="93">
                  <c:v>2.5139999999999999E-4</c:v>
                </c:pt>
                <c:pt idx="94">
                  <c:v>2.5139999999999999E-4</c:v>
                </c:pt>
                <c:pt idx="95">
                  <c:v>2.5149999999999999E-4</c:v>
                </c:pt>
                <c:pt idx="96">
                  <c:v>2.5149999999999999E-4</c:v>
                </c:pt>
                <c:pt idx="97">
                  <c:v>2.5149999999999999E-4</c:v>
                </c:pt>
                <c:pt idx="98">
                  <c:v>2.5149999999999999E-4</c:v>
                </c:pt>
                <c:pt idx="99">
                  <c:v>2.5159999999999999E-4</c:v>
                </c:pt>
                <c:pt idx="100">
                  <c:v>2.5159999999999999E-4</c:v>
                </c:pt>
                <c:pt idx="101">
                  <c:v>2.5159999999999999E-4</c:v>
                </c:pt>
                <c:pt idx="102">
                  <c:v>2.5159999999999999E-4</c:v>
                </c:pt>
                <c:pt idx="103">
                  <c:v>2.5169999999999999E-4</c:v>
                </c:pt>
                <c:pt idx="104">
                  <c:v>2.5169999999999999E-4</c:v>
                </c:pt>
                <c:pt idx="105">
                  <c:v>2.5169999999999999E-4</c:v>
                </c:pt>
                <c:pt idx="106">
                  <c:v>2.5179999999999999E-4</c:v>
                </c:pt>
                <c:pt idx="107">
                  <c:v>2.5179999999999999E-4</c:v>
                </c:pt>
                <c:pt idx="108">
                  <c:v>2.5179999999999999E-4</c:v>
                </c:pt>
                <c:pt idx="109">
                  <c:v>2.5179999999999999E-4</c:v>
                </c:pt>
                <c:pt idx="110">
                  <c:v>2.519E-4</c:v>
                </c:pt>
                <c:pt idx="111">
                  <c:v>2.519E-4</c:v>
                </c:pt>
                <c:pt idx="112">
                  <c:v>2.519E-4</c:v>
                </c:pt>
                <c:pt idx="113">
                  <c:v>2.52E-4</c:v>
                </c:pt>
                <c:pt idx="114">
                  <c:v>2.52E-4</c:v>
                </c:pt>
                <c:pt idx="115">
                  <c:v>2.52E-4</c:v>
                </c:pt>
                <c:pt idx="116">
                  <c:v>2.52E-4</c:v>
                </c:pt>
                <c:pt idx="117">
                  <c:v>2.521E-4</c:v>
                </c:pt>
                <c:pt idx="118">
                  <c:v>2.521E-4</c:v>
                </c:pt>
                <c:pt idx="119">
                  <c:v>2.521E-4</c:v>
                </c:pt>
                <c:pt idx="120">
                  <c:v>2.522E-4</c:v>
                </c:pt>
                <c:pt idx="121">
                  <c:v>2.522E-4</c:v>
                </c:pt>
                <c:pt idx="122">
                  <c:v>2.522E-4</c:v>
                </c:pt>
                <c:pt idx="123">
                  <c:v>2.522E-4</c:v>
                </c:pt>
                <c:pt idx="124">
                  <c:v>2.5230000000000001E-4</c:v>
                </c:pt>
                <c:pt idx="125">
                  <c:v>2.5230000000000001E-4</c:v>
                </c:pt>
                <c:pt idx="126">
                  <c:v>2.5230000000000001E-4</c:v>
                </c:pt>
                <c:pt idx="127">
                  <c:v>2.5240000000000001E-4</c:v>
                </c:pt>
                <c:pt idx="128">
                  <c:v>2.5240000000000001E-4</c:v>
                </c:pt>
                <c:pt idx="129">
                  <c:v>2.5240000000000001E-4</c:v>
                </c:pt>
                <c:pt idx="130">
                  <c:v>2.5250000000000001E-4</c:v>
                </c:pt>
                <c:pt idx="131">
                  <c:v>2.5250000000000001E-4</c:v>
                </c:pt>
                <c:pt idx="132">
                  <c:v>2.5250000000000001E-4</c:v>
                </c:pt>
                <c:pt idx="133">
                  <c:v>2.5250000000000001E-4</c:v>
                </c:pt>
                <c:pt idx="134">
                  <c:v>2.5260000000000001E-4</c:v>
                </c:pt>
                <c:pt idx="135">
                  <c:v>2.5260000000000001E-4</c:v>
                </c:pt>
                <c:pt idx="136">
                  <c:v>2.5260000000000001E-4</c:v>
                </c:pt>
                <c:pt idx="137">
                  <c:v>2.5270000000000002E-4</c:v>
                </c:pt>
                <c:pt idx="138">
                  <c:v>2.5270000000000002E-4</c:v>
                </c:pt>
                <c:pt idx="139">
                  <c:v>2.5270000000000002E-4</c:v>
                </c:pt>
                <c:pt idx="140">
                  <c:v>2.5280000000000002E-4</c:v>
                </c:pt>
                <c:pt idx="141">
                  <c:v>2.5280000000000002E-4</c:v>
                </c:pt>
                <c:pt idx="142">
                  <c:v>2.5280000000000002E-4</c:v>
                </c:pt>
                <c:pt idx="143">
                  <c:v>2.5290000000000002E-4</c:v>
                </c:pt>
                <c:pt idx="144">
                  <c:v>2.5290000000000002E-4</c:v>
                </c:pt>
                <c:pt idx="145">
                  <c:v>2.5290000000000002E-4</c:v>
                </c:pt>
                <c:pt idx="146">
                  <c:v>2.5300000000000002E-4</c:v>
                </c:pt>
                <c:pt idx="147">
                  <c:v>2.5300000000000002E-4</c:v>
                </c:pt>
                <c:pt idx="148">
                  <c:v>2.5300000000000002E-4</c:v>
                </c:pt>
                <c:pt idx="149">
                  <c:v>2.5310000000000003E-4</c:v>
                </c:pt>
                <c:pt idx="150">
                  <c:v>2.5310000000000003E-4</c:v>
                </c:pt>
                <c:pt idx="151">
                  <c:v>2.5310000000000003E-4</c:v>
                </c:pt>
                <c:pt idx="152">
                  <c:v>2.5319999999999997E-4</c:v>
                </c:pt>
                <c:pt idx="153">
                  <c:v>2.5319999999999997E-4</c:v>
                </c:pt>
                <c:pt idx="154">
                  <c:v>2.5319999999999997E-4</c:v>
                </c:pt>
                <c:pt idx="155">
                  <c:v>2.5329999999999998E-4</c:v>
                </c:pt>
                <c:pt idx="156">
                  <c:v>2.5329999999999998E-4</c:v>
                </c:pt>
                <c:pt idx="157">
                  <c:v>2.5329999999999998E-4</c:v>
                </c:pt>
                <c:pt idx="158">
                  <c:v>2.5339999999999998E-4</c:v>
                </c:pt>
                <c:pt idx="159">
                  <c:v>2.5339999999999998E-4</c:v>
                </c:pt>
                <c:pt idx="160">
                  <c:v>2.5339999999999998E-4</c:v>
                </c:pt>
                <c:pt idx="161">
                  <c:v>2.5349999999999998E-4</c:v>
                </c:pt>
                <c:pt idx="162">
                  <c:v>2.5349999999999998E-4</c:v>
                </c:pt>
                <c:pt idx="163">
                  <c:v>2.5349999999999998E-4</c:v>
                </c:pt>
                <c:pt idx="164">
                  <c:v>2.5359999999999998E-4</c:v>
                </c:pt>
                <c:pt idx="165">
                  <c:v>2.5359999999999998E-4</c:v>
                </c:pt>
                <c:pt idx="166">
                  <c:v>2.5359999999999998E-4</c:v>
                </c:pt>
                <c:pt idx="167">
                  <c:v>2.5369999999999999E-4</c:v>
                </c:pt>
                <c:pt idx="168">
                  <c:v>2.5369999999999999E-4</c:v>
                </c:pt>
                <c:pt idx="169">
                  <c:v>2.5369999999999999E-4</c:v>
                </c:pt>
                <c:pt idx="170">
                  <c:v>2.5379999999999999E-4</c:v>
                </c:pt>
                <c:pt idx="171">
                  <c:v>2.5379999999999999E-4</c:v>
                </c:pt>
                <c:pt idx="172">
                  <c:v>2.5379999999999999E-4</c:v>
                </c:pt>
                <c:pt idx="173">
                  <c:v>2.5389999999999999E-4</c:v>
                </c:pt>
                <c:pt idx="174">
                  <c:v>2.5389999999999999E-4</c:v>
                </c:pt>
                <c:pt idx="175">
                  <c:v>2.5389999999999999E-4</c:v>
                </c:pt>
                <c:pt idx="176">
                  <c:v>2.5399999999999999E-4</c:v>
                </c:pt>
                <c:pt idx="177">
                  <c:v>2.5399999999999999E-4</c:v>
                </c:pt>
                <c:pt idx="178">
                  <c:v>2.541E-4</c:v>
                </c:pt>
                <c:pt idx="179">
                  <c:v>2.541E-4</c:v>
                </c:pt>
                <c:pt idx="180">
                  <c:v>2.541E-4</c:v>
                </c:pt>
                <c:pt idx="181">
                  <c:v>2.542E-4</c:v>
                </c:pt>
                <c:pt idx="182">
                  <c:v>2.542E-4</c:v>
                </c:pt>
                <c:pt idx="183">
                  <c:v>2.542E-4</c:v>
                </c:pt>
                <c:pt idx="184">
                  <c:v>2.543E-4</c:v>
                </c:pt>
                <c:pt idx="185">
                  <c:v>2.543E-4</c:v>
                </c:pt>
                <c:pt idx="186">
                  <c:v>2.543E-4</c:v>
                </c:pt>
                <c:pt idx="187">
                  <c:v>2.544E-4</c:v>
                </c:pt>
                <c:pt idx="188">
                  <c:v>2.544E-4</c:v>
                </c:pt>
                <c:pt idx="189">
                  <c:v>2.5450000000000001E-4</c:v>
                </c:pt>
                <c:pt idx="190">
                  <c:v>2.5450000000000001E-4</c:v>
                </c:pt>
                <c:pt idx="191">
                  <c:v>2.5450000000000001E-4</c:v>
                </c:pt>
                <c:pt idx="192">
                  <c:v>2.5460000000000001E-4</c:v>
                </c:pt>
                <c:pt idx="193">
                  <c:v>2.5460000000000001E-4</c:v>
                </c:pt>
                <c:pt idx="194">
                  <c:v>2.5460000000000001E-4</c:v>
                </c:pt>
                <c:pt idx="195">
                  <c:v>2.5470000000000001E-4</c:v>
                </c:pt>
                <c:pt idx="196">
                  <c:v>2.5470000000000001E-4</c:v>
                </c:pt>
                <c:pt idx="197">
                  <c:v>2.5470000000000001E-4</c:v>
                </c:pt>
                <c:pt idx="198">
                  <c:v>2.5480000000000001E-4</c:v>
                </c:pt>
                <c:pt idx="199">
                  <c:v>2.5480000000000001E-4</c:v>
                </c:pt>
                <c:pt idx="200">
                  <c:v>2.5490000000000002E-4</c:v>
                </c:pt>
                <c:pt idx="201">
                  <c:v>2.5490000000000002E-4</c:v>
                </c:pt>
                <c:pt idx="202">
                  <c:v>2.5490000000000002E-4</c:v>
                </c:pt>
                <c:pt idx="203">
                  <c:v>2.5500000000000002E-4</c:v>
                </c:pt>
                <c:pt idx="204">
                  <c:v>2.5500000000000002E-4</c:v>
                </c:pt>
                <c:pt idx="205">
                  <c:v>2.5500000000000002E-4</c:v>
                </c:pt>
                <c:pt idx="206">
                  <c:v>2.5510000000000002E-4</c:v>
                </c:pt>
                <c:pt idx="207">
                  <c:v>2.5510000000000002E-4</c:v>
                </c:pt>
                <c:pt idx="208">
                  <c:v>2.5520000000000002E-4</c:v>
                </c:pt>
                <c:pt idx="209">
                  <c:v>2.5520000000000002E-4</c:v>
                </c:pt>
                <c:pt idx="210">
                  <c:v>2.5520000000000002E-4</c:v>
                </c:pt>
                <c:pt idx="211">
                  <c:v>2.5530000000000003E-4</c:v>
                </c:pt>
                <c:pt idx="212">
                  <c:v>2.5530000000000003E-4</c:v>
                </c:pt>
                <c:pt idx="213">
                  <c:v>2.5530000000000003E-4</c:v>
                </c:pt>
                <c:pt idx="214">
                  <c:v>2.5539999999999997E-4</c:v>
                </c:pt>
                <c:pt idx="215">
                  <c:v>2.5539999999999997E-4</c:v>
                </c:pt>
                <c:pt idx="216">
                  <c:v>2.5549999999999998E-4</c:v>
                </c:pt>
                <c:pt idx="217">
                  <c:v>2.5549999999999998E-4</c:v>
                </c:pt>
                <c:pt idx="218">
                  <c:v>2.5549999999999998E-4</c:v>
                </c:pt>
                <c:pt idx="219">
                  <c:v>2.5559999999999998E-4</c:v>
                </c:pt>
                <c:pt idx="220">
                  <c:v>2.5559999999999998E-4</c:v>
                </c:pt>
                <c:pt idx="221">
                  <c:v>2.5569999999999998E-4</c:v>
                </c:pt>
                <c:pt idx="222">
                  <c:v>2.5569999999999998E-4</c:v>
                </c:pt>
                <c:pt idx="223">
                  <c:v>2.5569999999999998E-4</c:v>
                </c:pt>
                <c:pt idx="224">
                  <c:v>2.5579999999999998E-4</c:v>
                </c:pt>
                <c:pt idx="225">
                  <c:v>2.5579999999999998E-4</c:v>
                </c:pt>
                <c:pt idx="226">
                  <c:v>2.5579999999999998E-4</c:v>
                </c:pt>
                <c:pt idx="227">
                  <c:v>2.5589999999999999E-4</c:v>
                </c:pt>
                <c:pt idx="228">
                  <c:v>2.5589999999999999E-4</c:v>
                </c:pt>
                <c:pt idx="229">
                  <c:v>2.5599999999999999E-4</c:v>
                </c:pt>
                <c:pt idx="230">
                  <c:v>2.5599999999999999E-4</c:v>
                </c:pt>
                <c:pt idx="231">
                  <c:v>2.5599999999999999E-4</c:v>
                </c:pt>
                <c:pt idx="232">
                  <c:v>2.5609999999999999E-4</c:v>
                </c:pt>
                <c:pt idx="233">
                  <c:v>2.5609999999999999E-4</c:v>
                </c:pt>
                <c:pt idx="234">
                  <c:v>2.5619999999999999E-4</c:v>
                </c:pt>
                <c:pt idx="235">
                  <c:v>2.5619999999999999E-4</c:v>
                </c:pt>
                <c:pt idx="236">
                  <c:v>2.5619999999999999E-4</c:v>
                </c:pt>
                <c:pt idx="237">
                  <c:v>2.563E-4</c:v>
                </c:pt>
                <c:pt idx="238">
                  <c:v>2.563E-4</c:v>
                </c:pt>
                <c:pt idx="239">
                  <c:v>2.564E-4</c:v>
                </c:pt>
                <c:pt idx="240">
                  <c:v>2.564E-4</c:v>
                </c:pt>
                <c:pt idx="241">
                  <c:v>2.564E-4</c:v>
                </c:pt>
                <c:pt idx="242">
                  <c:v>2.565E-4</c:v>
                </c:pt>
                <c:pt idx="243">
                  <c:v>2.565E-4</c:v>
                </c:pt>
                <c:pt idx="244">
                  <c:v>2.565E-4</c:v>
                </c:pt>
                <c:pt idx="245">
                  <c:v>2.566E-4</c:v>
                </c:pt>
                <c:pt idx="246">
                  <c:v>2.566E-4</c:v>
                </c:pt>
                <c:pt idx="247">
                  <c:v>2.5670000000000001E-4</c:v>
                </c:pt>
                <c:pt idx="248">
                  <c:v>2.5670000000000001E-4</c:v>
                </c:pt>
                <c:pt idx="249">
                  <c:v>2.5670000000000001E-4</c:v>
                </c:pt>
                <c:pt idx="250">
                  <c:v>2.5680000000000001E-4</c:v>
                </c:pt>
                <c:pt idx="251">
                  <c:v>2.5680000000000001E-4</c:v>
                </c:pt>
                <c:pt idx="252">
                  <c:v>2.5690000000000001E-4</c:v>
                </c:pt>
                <c:pt idx="253">
                  <c:v>2.5690000000000001E-4</c:v>
                </c:pt>
                <c:pt idx="254">
                  <c:v>2.5690000000000001E-4</c:v>
                </c:pt>
                <c:pt idx="255">
                  <c:v>2.5700000000000001E-4</c:v>
                </c:pt>
                <c:pt idx="256">
                  <c:v>2.5700000000000001E-4</c:v>
                </c:pt>
                <c:pt idx="257">
                  <c:v>2.5710000000000002E-4</c:v>
                </c:pt>
                <c:pt idx="258">
                  <c:v>2.5710000000000002E-4</c:v>
                </c:pt>
                <c:pt idx="259">
                  <c:v>2.5710000000000002E-4</c:v>
                </c:pt>
                <c:pt idx="260">
                  <c:v>2.5720000000000002E-4</c:v>
                </c:pt>
                <c:pt idx="261">
                  <c:v>2.5720000000000002E-4</c:v>
                </c:pt>
                <c:pt idx="262">
                  <c:v>2.5730000000000002E-4</c:v>
                </c:pt>
                <c:pt idx="263">
                  <c:v>2.5730000000000002E-4</c:v>
                </c:pt>
                <c:pt idx="264">
                  <c:v>2.5740000000000002E-4</c:v>
                </c:pt>
                <c:pt idx="265">
                  <c:v>2.5740000000000002E-4</c:v>
                </c:pt>
                <c:pt idx="266">
                  <c:v>2.5740000000000002E-4</c:v>
                </c:pt>
                <c:pt idx="267">
                  <c:v>2.5750000000000002E-4</c:v>
                </c:pt>
                <c:pt idx="268">
                  <c:v>2.5750000000000002E-4</c:v>
                </c:pt>
                <c:pt idx="269">
                  <c:v>2.5759999999999997E-4</c:v>
                </c:pt>
                <c:pt idx="270">
                  <c:v>2.5759999999999997E-4</c:v>
                </c:pt>
                <c:pt idx="271">
                  <c:v>2.5759999999999997E-4</c:v>
                </c:pt>
                <c:pt idx="272">
                  <c:v>2.5769999999999998E-4</c:v>
                </c:pt>
                <c:pt idx="273">
                  <c:v>2.5769999999999998E-4</c:v>
                </c:pt>
                <c:pt idx="274">
                  <c:v>2.5779999999999998E-4</c:v>
                </c:pt>
                <c:pt idx="275">
                  <c:v>2.5779999999999998E-4</c:v>
                </c:pt>
                <c:pt idx="276">
                  <c:v>2.5779999999999998E-4</c:v>
                </c:pt>
                <c:pt idx="277">
                  <c:v>2.5789999999999998E-4</c:v>
                </c:pt>
                <c:pt idx="278">
                  <c:v>2.5789999999999998E-4</c:v>
                </c:pt>
                <c:pt idx="279">
                  <c:v>2.5799999999999998E-4</c:v>
                </c:pt>
                <c:pt idx="280">
                  <c:v>2.5799999999999998E-4</c:v>
                </c:pt>
                <c:pt idx="281">
                  <c:v>2.5809999999999999E-4</c:v>
                </c:pt>
                <c:pt idx="282">
                  <c:v>2.5809999999999999E-4</c:v>
                </c:pt>
                <c:pt idx="283">
                  <c:v>2.5809999999999999E-4</c:v>
                </c:pt>
                <c:pt idx="284">
                  <c:v>2.5819999999999999E-4</c:v>
                </c:pt>
                <c:pt idx="285">
                  <c:v>2.5819999999999999E-4</c:v>
                </c:pt>
                <c:pt idx="286">
                  <c:v>2.5829999999999999E-4</c:v>
                </c:pt>
                <c:pt idx="287">
                  <c:v>2.5829999999999999E-4</c:v>
                </c:pt>
                <c:pt idx="288">
                  <c:v>2.5839999999999999E-4</c:v>
                </c:pt>
                <c:pt idx="289">
                  <c:v>2.5839999999999999E-4</c:v>
                </c:pt>
                <c:pt idx="290">
                  <c:v>2.5839999999999999E-4</c:v>
                </c:pt>
                <c:pt idx="291">
                  <c:v>2.5849999999999999E-4</c:v>
                </c:pt>
                <c:pt idx="292">
                  <c:v>2.5849999999999999E-4</c:v>
                </c:pt>
                <c:pt idx="293">
                  <c:v>2.586E-4</c:v>
                </c:pt>
                <c:pt idx="294">
                  <c:v>2.586E-4</c:v>
                </c:pt>
                <c:pt idx="295">
                  <c:v>2.587E-4</c:v>
                </c:pt>
                <c:pt idx="296">
                  <c:v>2.587E-4</c:v>
                </c:pt>
                <c:pt idx="297">
                  <c:v>2.587E-4</c:v>
                </c:pt>
                <c:pt idx="298">
                  <c:v>2.588E-4</c:v>
                </c:pt>
                <c:pt idx="299">
                  <c:v>2.588E-4</c:v>
                </c:pt>
                <c:pt idx="300">
                  <c:v>2.589E-4</c:v>
                </c:pt>
                <c:pt idx="301">
                  <c:v>2.589E-4</c:v>
                </c:pt>
                <c:pt idx="302">
                  <c:v>2.5900000000000001E-4</c:v>
                </c:pt>
                <c:pt idx="303">
                  <c:v>2.5900000000000001E-4</c:v>
                </c:pt>
                <c:pt idx="304">
                  <c:v>2.5900000000000001E-4</c:v>
                </c:pt>
                <c:pt idx="305">
                  <c:v>2.5910000000000001E-4</c:v>
                </c:pt>
                <c:pt idx="306">
                  <c:v>2.5910000000000001E-4</c:v>
                </c:pt>
                <c:pt idx="307">
                  <c:v>2.5920000000000001E-4</c:v>
                </c:pt>
                <c:pt idx="308">
                  <c:v>2.5920000000000001E-4</c:v>
                </c:pt>
                <c:pt idx="309">
                  <c:v>2.5930000000000001E-4</c:v>
                </c:pt>
                <c:pt idx="310">
                  <c:v>2.5930000000000001E-4</c:v>
                </c:pt>
                <c:pt idx="311">
                  <c:v>2.5940000000000002E-4</c:v>
                </c:pt>
                <c:pt idx="312">
                  <c:v>2.5940000000000002E-4</c:v>
                </c:pt>
                <c:pt idx="313">
                  <c:v>2.5940000000000002E-4</c:v>
                </c:pt>
                <c:pt idx="314">
                  <c:v>2.5950000000000002E-4</c:v>
                </c:pt>
                <c:pt idx="315">
                  <c:v>2.5950000000000002E-4</c:v>
                </c:pt>
                <c:pt idx="316">
                  <c:v>2.5960000000000002E-4</c:v>
                </c:pt>
                <c:pt idx="317">
                  <c:v>2.5960000000000002E-4</c:v>
                </c:pt>
                <c:pt idx="318">
                  <c:v>2.5970000000000002E-4</c:v>
                </c:pt>
                <c:pt idx="319">
                  <c:v>2.5970000000000002E-4</c:v>
                </c:pt>
                <c:pt idx="320">
                  <c:v>2.5980000000000003E-4</c:v>
                </c:pt>
                <c:pt idx="321">
                  <c:v>2.5980000000000003E-4</c:v>
                </c:pt>
                <c:pt idx="322">
                  <c:v>2.5989999999999997E-4</c:v>
                </c:pt>
                <c:pt idx="323">
                  <c:v>2.5989999999999997E-4</c:v>
                </c:pt>
                <c:pt idx="324">
                  <c:v>2.5989999999999997E-4</c:v>
                </c:pt>
                <c:pt idx="325">
                  <c:v>2.5999999999999998E-4</c:v>
                </c:pt>
                <c:pt idx="326">
                  <c:v>2.5999999999999998E-4</c:v>
                </c:pt>
                <c:pt idx="327">
                  <c:v>2.6009999999999998E-4</c:v>
                </c:pt>
                <c:pt idx="328">
                  <c:v>2.6009999999999998E-4</c:v>
                </c:pt>
                <c:pt idx="329">
                  <c:v>2.6019999999999998E-4</c:v>
                </c:pt>
                <c:pt idx="330">
                  <c:v>2.6019999999999998E-4</c:v>
                </c:pt>
                <c:pt idx="331">
                  <c:v>2.6029999999999998E-4</c:v>
                </c:pt>
                <c:pt idx="332">
                  <c:v>2.6029999999999998E-4</c:v>
                </c:pt>
                <c:pt idx="333">
                  <c:v>2.6039999999999999E-4</c:v>
                </c:pt>
                <c:pt idx="334">
                  <c:v>2.6039999999999999E-4</c:v>
                </c:pt>
                <c:pt idx="335">
                  <c:v>2.6049999999999999E-4</c:v>
                </c:pt>
                <c:pt idx="336">
                  <c:v>2.6049999999999999E-4</c:v>
                </c:pt>
                <c:pt idx="337">
                  <c:v>2.6059999999999999E-4</c:v>
                </c:pt>
                <c:pt idx="338">
                  <c:v>2.6059999999999999E-4</c:v>
                </c:pt>
                <c:pt idx="339">
                  <c:v>2.6069999999999999E-4</c:v>
                </c:pt>
                <c:pt idx="340">
                  <c:v>2.6069999999999999E-4</c:v>
                </c:pt>
                <c:pt idx="341">
                  <c:v>2.608E-4</c:v>
                </c:pt>
                <c:pt idx="342">
                  <c:v>2.608E-4</c:v>
                </c:pt>
                <c:pt idx="343">
                  <c:v>2.609E-4</c:v>
                </c:pt>
                <c:pt idx="344">
                  <c:v>2.609E-4</c:v>
                </c:pt>
                <c:pt idx="345">
                  <c:v>2.61E-4</c:v>
                </c:pt>
                <c:pt idx="346">
                  <c:v>2.61E-4</c:v>
                </c:pt>
                <c:pt idx="347">
                  <c:v>2.611E-4</c:v>
                </c:pt>
                <c:pt idx="348">
                  <c:v>2.611E-4</c:v>
                </c:pt>
                <c:pt idx="349">
                  <c:v>2.6120000000000001E-4</c:v>
                </c:pt>
                <c:pt idx="350">
                  <c:v>2.6120000000000001E-4</c:v>
                </c:pt>
                <c:pt idx="351">
                  <c:v>2.6130000000000001E-4</c:v>
                </c:pt>
                <c:pt idx="352">
                  <c:v>2.6130000000000001E-4</c:v>
                </c:pt>
                <c:pt idx="353">
                  <c:v>2.6140000000000001E-4</c:v>
                </c:pt>
                <c:pt idx="354">
                  <c:v>2.6140000000000001E-4</c:v>
                </c:pt>
                <c:pt idx="355">
                  <c:v>2.6150000000000001E-4</c:v>
                </c:pt>
                <c:pt idx="356">
                  <c:v>2.6150000000000001E-4</c:v>
                </c:pt>
                <c:pt idx="357">
                  <c:v>2.6160000000000002E-4</c:v>
                </c:pt>
                <c:pt idx="358">
                  <c:v>2.6160000000000002E-4</c:v>
                </c:pt>
                <c:pt idx="359">
                  <c:v>2.6170000000000002E-4</c:v>
                </c:pt>
                <c:pt idx="360">
                  <c:v>2.6170000000000002E-4</c:v>
                </c:pt>
                <c:pt idx="361">
                  <c:v>2.6180000000000002E-4</c:v>
                </c:pt>
                <c:pt idx="362">
                  <c:v>2.6180000000000002E-4</c:v>
                </c:pt>
                <c:pt idx="363">
                  <c:v>2.6190000000000002E-4</c:v>
                </c:pt>
                <c:pt idx="364">
                  <c:v>2.6190000000000002E-4</c:v>
                </c:pt>
                <c:pt idx="365">
                  <c:v>2.6200000000000003E-4</c:v>
                </c:pt>
                <c:pt idx="366">
                  <c:v>2.6200000000000003E-4</c:v>
                </c:pt>
                <c:pt idx="367">
                  <c:v>2.6209999999999997E-4</c:v>
                </c:pt>
                <c:pt idx="368">
                  <c:v>2.6219999999999998E-4</c:v>
                </c:pt>
                <c:pt idx="369">
                  <c:v>2.6219999999999998E-4</c:v>
                </c:pt>
                <c:pt idx="370">
                  <c:v>2.6229999999999998E-4</c:v>
                </c:pt>
                <c:pt idx="371">
                  <c:v>2.6229999999999998E-4</c:v>
                </c:pt>
                <c:pt idx="372">
                  <c:v>2.6239999999999998E-4</c:v>
                </c:pt>
                <c:pt idx="373">
                  <c:v>2.6239999999999998E-4</c:v>
                </c:pt>
                <c:pt idx="374">
                  <c:v>2.6249999999999998E-4</c:v>
                </c:pt>
                <c:pt idx="375">
                  <c:v>2.6249999999999998E-4</c:v>
                </c:pt>
                <c:pt idx="376">
                  <c:v>2.6259999999999999E-4</c:v>
                </c:pt>
                <c:pt idx="377">
                  <c:v>2.6259999999999999E-4</c:v>
                </c:pt>
                <c:pt idx="378">
                  <c:v>2.6269999999999999E-4</c:v>
                </c:pt>
                <c:pt idx="379">
                  <c:v>2.6269999999999999E-4</c:v>
                </c:pt>
                <c:pt idx="380">
                  <c:v>2.6279999999999999E-4</c:v>
                </c:pt>
                <c:pt idx="381">
                  <c:v>2.6279999999999999E-4</c:v>
                </c:pt>
                <c:pt idx="382">
                  <c:v>2.6289999999999999E-4</c:v>
                </c:pt>
                <c:pt idx="383">
                  <c:v>2.63E-4</c:v>
                </c:pt>
                <c:pt idx="384">
                  <c:v>2.63E-4</c:v>
                </c:pt>
                <c:pt idx="385">
                  <c:v>2.631E-4</c:v>
                </c:pt>
                <c:pt idx="386">
                  <c:v>2.631E-4</c:v>
                </c:pt>
                <c:pt idx="387">
                  <c:v>2.632E-4</c:v>
                </c:pt>
                <c:pt idx="388">
                  <c:v>2.632E-4</c:v>
                </c:pt>
                <c:pt idx="389">
                  <c:v>2.633E-4</c:v>
                </c:pt>
                <c:pt idx="390">
                  <c:v>2.633E-4</c:v>
                </c:pt>
                <c:pt idx="391">
                  <c:v>2.6340000000000001E-4</c:v>
                </c:pt>
                <c:pt idx="392">
                  <c:v>2.6340000000000001E-4</c:v>
                </c:pt>
                <c:pt idx="393">
                  <c:v>2.6350000000000001E-4</c:v>
                </c:pt>
                <c:pt idx="394">
                  <c:v>2.6350000000000001E-4</c:v>
                </c:pt>
                <c:pt idx="395">
                  <c:v>2.6360000000000001E-4</c:v>
                </c:pt>
                <c:pt idx="396">
                  <c:v>2.6370000000000001E-4</c:v>
                </c:pt>
                <c:pt idx="397">
                  <c:v>2.6370000000000001E-4</c:v>
                </c:pt>
                <c:pt idx="398">
                  <c:v>2.6380000000000002E-4</c:v>
                </c:pt>
                <c:pt idx="399">
                  <c:v>2.6380000000000002E-4</c:v>
                </c:pt>
                <c:pt idx="400">
                  <c:v>2.6390000000000002E-4</c:v>
                </c:pt>
                <c:pt idx="401">
                  <c:v>2.6390000000000002E-4</c:v>
                </c:pt>
                <c:pt idx="402">
                  <c:v>2.6400000000000002E-4</c:v>
                </c:pt>
                <c:pt idx="403">
                  <c:v>2.6400000000000002E-4</c:v>
                </c:pt>
                <c:pt idx="404">
                  <c:v>2.6410000000000002E-4</c:v>
                </c:pt>
                <c:pt idx="405">
                  <c:v>2.6420000000000003E-4</c:v>
                </c:pt>
                <c:pt idx="406">
                  <c:v>2.6420000000000003E-4</c:v>
                </c:pt>
                <c:pt idx="407">
                  <c:v>2.6429999999999997E-4</c:v>
                </c:pt>
                <c:pt idx="408">
                  <c:v>2.6429999999999997E-4</c:v>
                </c:pt>
                <c:pt idx="409">
                  <c:v>2.6439999999999998E-4</c:v>
                </c:pt>
                <c:pt idx="410">
                  <c:v>2.6439999999999998E-4</c:v>
                </c:pt>
                <c:pt idx="411">
                  <c:v>2.6449999999999998E-4</c:v>
                </c:pt>
                <c:pt idx="412">
                  <c:v>2.6459999999999998E-4</c:v>
                </c:pt>
                <c:pt idx="413">
                  <c:v>2.6459999999999998E-4</c:v>
                </c:pt>
                <c:pt idx="414">
                  <c:v>2.6469999999999998E-4</c:v>
                </c:pt>
                <c:pt idx="415">
                  <c:v>2.6469999999999998E-4</c:v>
                </c:pt>
                <c:pt idx="416">
                  <c:v>2.6479999999999999E-4</c:v>
                </c:pt>
                <c:pt idx="417">
                  <c:v>2.6479999999999999E-4</c:v>
                </c:pt>
                <c:pt idx="418">
                  <c:v>2.6489999999999999E-4</c:v>
                </c:pt>
                <c:pt idx="419">
                  <c:v>2.6499999999999999E-4</c:v>
                </c:pt>
                <c:pt idx="420">
                  <c:v>2.6499999999999999E-4</c:v>
                </c:pt>
                <c:pt idx="421">
                  <c:v>2.6509999999999999E-4</c:v>
                </c:pt>
                <c:pt idx="422">
                  <c:v>2.6509999999999999E-4</c:v>
                </c:pt>
                <c:pt idx="423">
                  <c:v>2.652E-4</c:v>
                </c:pt>
                <c:pt idx="424">
                  <c:v>2.653E-4</c:v>
                </c:pt>
                <c:pt idx="425">
                  <c:v>2.653E-4</c:v>
                </c:pt>
                <c:pt idx="426">
                  <c:v>2.654E-4</c:v>
                </c:pt>
                <c:pt idx="427">
                  <c:v>2.654E-4</c:v>
                </c:pt>
                <c:pt idx="428">
                  <c:v>2.655E-4</c:v>
                </c:pt>
                <c:pt idx="429">
                  <c:v>2.656E-4</c:v>
                </c:pt>
                <c:pt idx="430">
                  <c:v>2.656E-4</c:v>
                </c:pt>
                <c:pt idx="431">
                  <c:v>2.6570000000000001E-4</c:v>
                </c:pt>
                <c:pt idx="432">
                  <c:v>2.6570000000000001E-4</c:v>
                </c:pt>
                <c:pt idx="433">
                  <c:v>2.6580000000000001E-4</c:v>
                </c:pt>
                <c:pt idx="434">
                  <c:v>2.6590000000000001E-4</c:v>
                </c:pt>
                <c:pt idx="435">
                  <c:v>2.6590000000000001E-4</c:v>
                </c:pt>
                <c:pt idx="436">
                  <c:v>2.6600000000000001E-4</c:v>
                </c:pt>
                <c:pt idx="437">
                  <c:v>2.6600000000000001E-4</c:v>
                </c:pt>
                <c:pt idx="438">
                  <c:v>2.6610000000000002E-4</c:v>
                </c:pt>
                <c:pt idx="439">
                  <c:v>2.6620000000000002E-4</c:v>
                </c:pt>
                <c:pt idx="440">
                  <c:v>2.6620000000000002E-4</c:v>
                </c:pt>
                <c:pt idx="441">
                  <c:v>2.6630000000000002E-4</c:v>
                </c:pt>
                <c:pt idx="442">
                  <c:v>2.6630000000000002E-4</c:v>
                </c:pt>
                <c:pt idx="443">
                  <c:v>2.6640000000000002E-4</c:v>
                </c:pt>
                <c:pt idx="444">
                  <c:v>2.6650000000000003E-4</c:v>
                </c:pt>
                <c:pt idx="445">
                  <c:v>2.6650000000000003E-4</c:v>
                </c:pt>
                <c:pt idx="446">
                  <c:v>2.6659999999999998E-4</c:v>
                </c:pt>
                <c:pt idx="447">
                  <c:v>2.6669999999999998E-4</c:v>
                </c:pt>
                <c:pt idx="448">
                  <c:v>2.6669999999999998E-4</c:v>
                </c:pt>
                <c:pt idx="449">
                  <c:v>2.6679999999999998E-4</c:v>
                </c:pt>
                <c:pt idx="450">
                  <c:v>2.6689999999999998E-4</c:v>
                </c:pt>
                <c:pt idx="451">
                  <c:v>2.6689999999999998E-4</c:v>
                </c:pt>
                <c:pt idx="452">
                  <c:v>2.6699999999999998E-4</c:v>
                </c:pt>
                <c:pt idx="453">
                  <c:v>2.6699999999999998E-4</c:v>
                </c:pt>
                <c:pt idx="454">
                  <c:v>2.6709999999999999E-4</c:v>
                </c:pt>
                <c:pt idx="455">
                  <c:v>2.6719999999999999E-4</c:v>
                </c:pt>
                <c:pt idx="456">
                  <c:v>2.6719999999999999E-4</c:v>
                </c:pt>
                <c:pt idx="457">
                  <c:v>2.6729999999999999E-4</c:v>
                </c:pt>
                <c:pt idx="458">
                  <c:v>2.6739999999999999E-4</c:v>
                </c:pt>
                <c:pt idx="459">
                  <c:v>2.6739999999999999E-4</c:v>
                </c:pt>
                <c:pt idx="460">
                  <c:v>2.675E-4</c:v>
                </c:pt>
                <c:pt idx="461">
                  <c:v>2.676E-4</c:v>
                </c:pt>
                <c:pt idx="462">
                  <c:v>2.676E-4</c:v>
                </c:pt>
                <c:pt idx="463">
                  <c:v>2.677E-4</c:v>
                </c:pt>
                <c:pt idx="464">
                  <c:v>2.678E-4</c:v>
                </c:pt>
                <c:pt idx="465">
                  <c:v>2.678E-4</c:v>
                </c:pt>
                <c:pt idx="466">
                  <c:v>2.6790000000000001E-4</c:v>
                </c:pt>
                <c:pt idx="467">
                  <c:v>2.6800000000000001E-4</c:v>
                </c:pt>
                <c:pt idx="468">
                  <c:v>2.6800000000000001E-4</c:v>
                </c:pt>
                <c:pt idx="469">
                  <c:v>2.6810000000000001E-4</c:v>
                </c:pt>
                <c:pt idx="470">
                  <c:v>2.6820000000000001E-4</c:v>
                </c:pt>
                <c:pt idx="471">
                  <c:v>2.6820000000000001E-4</c:v>
                </c:pt>
                <c:pt idx="472">
                  <c:v>2.6830000000000002E-4</c:v>
                </c:pt>
                <c:pt idx="473">
                  <c:v>2.6840000000000002E-4</c:v>
                </c:pt>
                <c:pt idx="474">
                  <c:v>2.6840000000000002E-4</c:v>
                </c:pt>
                <c:pt idx="475">
                  <c:v>2.6850000000000002E-4</c:v>
                </c:pt>
                <c:pt idx="476">
                  <c:v>2.6860000000000002E-4</c:v>
                </c:pt>
                <c:pt idx="477">
                  <c:v>2.6860000000000002E-4</c:v>
                </c:pt>
                <c:pt idx="478">
                  <c:v>2.6870000000000003E-4</c:v>
                </c:pt>
                <c:pt idx="479">
                  <c:v>2.6879999999999997E-4</c:v>
                </c:pt>
                <c:pt idx="480">
                  <c:v>2.6879999999999997E-4</c:v>
                </c:pt>
                <c:pt idx="481">
                  <c:v>2.6889999999999998E-4</c:v>
                </c:pt>
                <c:pt idx="482">
                  <c:v>2.6899999999999998E-4</c:v>
                </c:pt>
                <c:pt idx="483">
                  <c:v>2.6909999999999998E-4</c:v>
                </c:pt>
                <c:pt idx="484">
                  <c:v>2.6909999999999998E-4</c:v>
                </c:pt>
                <c:pt idx="485">
                  <c:v>2.6919999999999998E-4</c:v>
                </c:pt>
                <c:pt idx="486">
                  <c:v>2.6929999999999999E-4</c:v>
                </c:pt>
                <c:pt idx="487">
                  <c:v>2.6929999999999999E-4</c:v>
                </c:pt>
                <c:pt idx="488">
                  <c:v>2.6939999999999999E-4</c:v>
                </c:pt>
                <c:pt idx="489">
                  <c:v>2.6949999999999999E-4</c:v>
                </c:pt>
                <c:pt idx="490">
                  <c:v>2.6949999999999999E-4</c:v>
                </c:pt>
                <c:pt idx="491">
                  <c:v>2.6959999999999999E-4</c:v>
                </c:pt>
                <c:pt idx="492">
                  <c:v>2.697E-4</c:v>
                </c:pt>
                <c:pt idx="493">
                  <c:v>2.698E-4</c:v>
                </c:pt>
                <c:pt idx="494">
                  <c:v>2.698E-4</c:v>
                </c:pt>
                <c:pt idx="495">
                  <c:v>2.699E-4</c:v>
                </c:pt>
                <c:pt idx="496">
                  <c:v>2.7E-4</c:v>
                </c:pt>
                <c:pt idx="497">
                  <c:v>2.7E-4</c:v>
                </c:pt>
                <c:pt idx="498">
                  <c:v>2.7010000000000001E-4</c:v>
                </c:pt>
                <c:pt idx="499">
                  <c:v>2.7020000000000001E-4</c:v>
                </c:pt>
                <c:pt idx="500">
                  <c:v>2.7030000000000001E-4</c:v>
                </c:pt>
                <c:pt idx="501">
                  <c:v>2.7030000000000001E-4</c:v>
                </c:pt>
                <c:pt idx="502">
                  <c:v>2.7040000000000001E-4</c:v>
                </c:pt>
                <c:pt idx="503">
                  <c:v>2.7050000000000002E-4</c:v>
                </c:pt>
                <c:pt idx="504">
                  <c:v>2.7050000000000002E-4</c:v>
                </c:pt>
                <c:pt idx="505">
                  <c:v>2.7060000000000002E-4</c:v>
                </c:pt>
                <c:pt idx="506">
                  <c:v>2.7070000000000002E-4</c:v>
                </c:pt>
                <c:pt idx="507">
                  <c:v>2.7080000000000002E-4</c:v>
                </c:pt>
                <c:pt idx="508">
                  <c:v>2.7080000000000002E-4</c:v>
                </c:pt>
                <c:pt idx="509">
                  <c:v>2.7090000000000003E-4</c:v>
                </c:pt>
                <c:pt idx="510">
                  <c:v>2.7099999999999997E-4</c:v>
                </c:pt>
                <c:pt idx="511">
                  <c:v>2.7109999999999998E-4</c:v>
                </c:pt>
                <c:pt idx="512">
                  <c:v>2.7109999999999998E-4</c:v>
                </c:pt>
                <c:pt idx="513">
                  <c:v>2.7119999999999998E-4</c:v>
                </c:pt>
                <c:pt idx="514">
                  <c:v>2.7129999999999998E-4</c:v>
                </c:pt>
                <c:pt idx="515">
                  <c:v>2.7139999999999998E-4</c:v>
                </c:pt>
                <c:pt idx="516">
                  <c:v>2.7139999999999998E-4</c:v>
                </c:pt>
                <c:pt idx="517">
                  <c:v>2.7149999999999999E-4</c:v>
                </c:pt>
                <c:pt idx="518">
                  <c:v>2.7159999999999999E-4</c:v>
                </c:pt>
                <c:pt idx="519">
                  <c:v>2.7169999999999999E-4</c:v>
                </c:pt>
                <c:pt idx="520">
                  <c:v>2.7169999999999999E-4</c:v>
                </c:pt>
                <c:pt idx="521">
                  <c:v>2.7179999999999999E-4</c:v>
                </c:pt>
                <c:pt idx="522">
                  <c:v>2.719E-4</c:v>
                </c:pt>
                <c:pt idx="523">
                  <c:v>2.72E-4</c:v>
                </c:pt>
                <c:pt idx="524">
                  <c:v>2.72E-4</c:v>
                </c:pt>
                <c:pt idx="525">
                  <c:v>2.721E-4</c:v>
                </c:pt>
                <c:pt idx="526">
                  <c:v>2.722E-4</c:v>
                </c:pt>
                <c:pt idx="527">
                  <c:v>2.7230000000000001E-4</c:v>
                </c:pt>
                <c:pt idx="528">
                  <c:v>2.7240000000000001E-4</c:v>
                </c:pt>
                <c:pt idx="529">
                  <c:v>2.7240000000000001E-4</c:v>
                </c:pt>
                <c:pt idx="530">
                  <c:v>2.7250000000000001E-4</c:v>
                </c:pt>
                <c:pt idx="531">
                  <c:v>2.7260000000000001E-4</c:v>
                </c:pt>
                <c:pt idx="532">
                  <c:v>2.7270000000000001E-4</c:v>
                </c:pt>
                <c:pt idx="533">
                  <c:v>2.7270000000000001E-4</c:v>
                </c:pt>
                <c:pt idx="534">
                  <c:v>2.7280000000000002E-4</c:v>
                </c:pt>
                <c:pt idx="535">
                  <c:v>2.7290000000000002E-4</c:v>
                </c:pt>
                <c:pt idx="536">
                  <c:v>2.7300000000000002E-4</c:v>
                </c:pt>
                <c:pt idx="537">
                  <c:v>2.7310000000000002E-4</c:v>
                </c:pt>
                <c:pt idx="538">
                  <c:v>2.7310000000000002E-4</c:v>
                </c:pt>
                <c:pt idx="539">
                  <c:v>2.7320000000000003E-4</c:v>
                </c:pt>
                <c:pt idx="540">
                  <c:v>2.7329999999999998E-4</c:v>
                </c:pt>
                <c:pt idx="541">
                  <c:v>2.7339999999999998E-4</c:v>
                </c:pt>
                <c:pt idx="542">
                  <c:v>2.7339999999999998E-4</c:v>
                </c:pt>
                <c:pt idx="543">
                  <c:v>2.7349999999999998E-4</c:v>
                </c:pt>
                <c:pt idx="544">
                  <c:v>2.7359999999999998E-4</c:v>
                </c:pt>
                <c:pt idx="545">
                  <c:v>2.7369999999999998E-4</c:v>
                </c:pt>
                <c:pt idx="546">
                  <c:v>2.7379999999999999E-4</c:v>
                </c:pt>
                <c:pt idx="547">
                  <c:v>2.7379999999999999E-4</c:v>
                </c:pt>
                <c:pt idx="548">
                  <c:v>2.7389999999999999E-4</c:v>
                </c:pt>
                <c:pt idx="549">
                  <c:v>2.7399999999999999E-4</c:v>
                </c:pt>
                <c:pt idx="550">
                  <c:v>2.7409999999999999E-4</c:v>
                </c:pt>
                <c:pt idx="551">
                  <c:v>2.742E-4</c:v>
                </c:pt>
                <c:pt idx="552">
                  <c:v>2.742E-4</c:v>
                </c:pt>
                <c:pt idx="553">
                  <c:v>2.743E-4</c:v>
                </c:pt>
                <c:pt idx="554">
                  <c:v>2.744E-4</c:v>
                </c:pt>
                <c:pt idx="555">
                  <c:v>2.745E-4</c:v>
                </c:pt>
                <c:pt idx="556">
                  <c:v>2.7460000000000001E-4</c:v>
                </c:pt>
                <c:pt idx="557">
                  <c:v>2.7470000000000001E-4</c:v>
                </c:pt>
                <c:pt idx="558">
                  <c:v>2.7470000000000001E-4</c:v>
                </c:pt>
                <c:pt idx="559">
                  <c:v>2.7480000000000001E-4</c:v>
                </c:pt>
                <c:pt idx="560">
                  <c:v>2.7490000000000001E-4</c:v>
                </c:pt>
                <c:pt idx="561">
                  <c:v>2.7500000000000002E-4</c:v>
                </c:pt>
                <c:pt idx="562">
                  <c:v>2.7510000000000002E-4</c:v>
                </c:pt>
                <c:pt idx="563">
                  <c:v>2.7510000000000002E-4</c:v>
                </c:pt>
                <c:pt idx="564">
                  <c:v>2.7520000000000002E-4</c:v>
                </c:pt>
                <c:pt idx="565">
                  <c:v>2.7530000000000002E-4</c:v>
                </c:pt>
                <c:pt idx="566">
                  <c:v>2.7540000000000003E-4</c:v>
                </c:pt>
                <c:pt idx="567">
                  <c:v>2.7549999999999997E-4</c:v>
                </c:pt>
                <c:pt idx="568">
                  <c:v>2.7559999999999998E-4</c:v>
                </c:pt>
                <c:pt idx="569">
                  <c:v>2.7559999999999998E-4</c:v>
                </c:pt>
                <c:pt idx="570">
                  <c:v>2.7569999999999998E-4</c:v>
                </c:pt>
                <c:pt idx="571">
                  <c:v>2.7579999999999998E-4</c:v>
                </c:pt>
                <c:pt idx="572">
                  <c:v>2.7589999999999998E-4</c:v>
                </c:pt>
                <c:pt idx="573">
                  <c:v>2.7599999999999999E-4</c:v>
                </c:pt>
                <c:pt idx="574">
                  <c:v>2.7609999999999999E-4</c:v>
                </c:pt>
                <c:pt idx="575">
                  <c:v>2.7619999999999999E-4</c:v>
                </c:pt>
                <c:pt idx="576">
                  <c:v>2.7619999999999999E-4</c:v>
                </c:pt>
                <c:pt idx="577">
                  <c:v>2.7629999999999999E-4</c:v>
                </c:pt>
                <c:pt idx="578">
                  <c:v>2.764E-4</c:v>
                </c:pt>
                <c:pt idx="579">
                  <c:v>2.765E-4</c:v>
                </c:pt>
                <c:pt idx="580">
                  <c:v>2.766E-4</c:v>
                </c:pt>
                <c:pt idx="581">
                  <c:v>2.767E-4</c:v>
                </c:pt>
                <c:pt idx="582">
                  <c:v>2.7680000000000001E-4</c:v>
                </c:pt>
                <c:pt idx="583">
                  <c:v>2.7680000000000001E-4</c:v>
                </c:pt>
                <c:pt idx="584">
                  <c:v>2.7690000000000001E-4</c:v>
                </c:pt>
                <c:pt idx="585">
                  <c:v>2.7700000000000001E-4</c:v>
                </c:pt>
                <c:pt idx="586">
                  <c:v>2.7710000000000001E-4</c:v>
                </c:pt>
                <c:pt idx="587">
                  <c:v>2.7720000000000002E-4</c:v>
                </c:pt>
                <c:pt idx="588">
                  <c:v>2.7730000000000002E-4</c:v>
                </c:pt>
                <c:pt idx="589">
                  <c:v>2.7740000000000002E-4</c:v>
                </c:pt>
                <c:pt idx="590">
                  <c:v>2.7740000000000002E-4</c:v>
                </c:pt>
                <c:pt idx="591">
                  <c:v>2.7750000000000002E-4</c:v>
                </c:pt>
                <c:pt idx="592">
                  <c:v>2.7760000000000003E-4</c:v>
                </c:pt>
                <c:pt idx="593">
                  <c:v>2.7769999999999997E-4</c:v>
                </c:pt>
                <c:pt idx="594">
                  <c:v>2.7779999999999998E-4</c:v>
                </c:pt>
                <c:pt idx="595">
                  <c:v>2.7789999999999998E-4</c:v>
                </c:pt>
                <c:pt idx="596">
                  <c:v>2.7799999999999998E-4</c:v>
                </c:pt>
                <c:pt idx="597">
                  <c:v>2.7809999999999998E-4</c:v>
                </c:pt>
                <c:pt idx="598">
                  <c:v>2.7809999999999998E-4</c:v>
                </c:pt>
                <c:pt idx="599">
                  <c:v>2.7819999999999999E-4</c:v>
                </c:pt>
                <c:pt idx="600">
                  <c:v>2.7829999999999999E-4</c:v>
                </c:pt>
                <c:pt idx="601">
                  <c:v>2.7839999999999999E-4</c:v>
                </c:pt>
                <c:pt idx="602">
                  <c:v>2.7849999999999999E-4</c:v>
                </c:pt>
                <c:pt idx="603">
                  <c:v>2.786E-4</c:v>
                </c:pt>
                <c:pt idx="604">
                  <c:v>2.787E-4</c:v>
                </c:pt>
                <c:pt idx="605">
                  <c:v>2.788E-4</c:v>
                </c:pt>
                <c:pt idx="606">
                  <c:v>2.789E-4</c:v>
                </c:pt>
                <c:pt idx="607">
                  <c:v>2.789E-4</c:v>
                </c:pt>
                <c:pt idx="608">
                  <c:v>2.7900000000000001E-4</c:v>
                </c:pt>
                <c:pt idx="609">
                  <c:v>2.7910000000000001E-4</c:v>
                </c:pt>
                <c:pt idx="610">
                  <c:v>2.7920000000000001E-4</c:v>
                </c:pt>
                <c:pt idx="611">
                  <c:v>2.7930000000000001E-4</c:v>
                </c:pt>
                <c:pt idx="612">
                  <c:v>2.7940000000000002E-4</c:v>
                </c:pt>
                <c:pt idx="613">
                  <c:v>2.7950000000000002E-4</c:v>
                </c:pt>
                <c:pt idx="614">
                  <c:v>2.7960000000000002E-4</c:v>
                </c:pt>
                <c:pt idx="615">
                  <c:v>2.7970000000000002E-4</c:v>
                </c:pt>
                <c:pt idx="616">
                  <c:v>2.7980000000000002E-4</c:v>
                </c:pt>
                <c:pt idx="617">
                  <c:v>2.7989999999999997E-4</c:v>
                </c:pt>
                <c:pt idx="618">
                  <c:v>2.7989999999999997E-4</c:v>
                </c:pt>
                <c:pt idx="619">
                  <c:v>2.7999999999999998E-4</c:v>
                </c:pt>
                <c:pt idx="620">
                  <c:v>2.8009999999999998E-4</c:v>
                </c:pt>
                <c:pt idx="621">
                  <c:v>2.8019999999999998E-4</c:v>
                </c:pt>
                <c:pt idx="622">
                  <c:v>2.8029999999999998E-4</c:v>
                </c:pt>
                <c:pt idx="623">
                  <c:v>2.8039999999999999E-4</c:v>
                </c:pt>
                <c:pt idx="624">
                  <c:v>2.8049999999999999E-4</c:v>
                </c:pt>
                <c:pt idx="625">
                  <c:v>2.8059999999999999E-4</c:v>
                </c:pt>
                <c:pt idx="626">
                  <c:v>2.8069999999999999E-4</c:v>
                </c:pt>
                <c:pt idx="627">
                  <c:v>2.8079999999999999E-4</c:v>
                </c:pt>
                <c:pt idx="628">
                  <c:v>2.809E-4</c:v>
                </c:pt>
                <c:pt idx="629">
                  <c:v>2.81E-4</c:v>
                </c:pt>
                <c:pt idx="630">
                  <c:v>2.811E-4</c:v>
                </c:pt>
                <c:pt idx="631">
                  <c:v>2.811E-4</c:v>
                </c:pt>
                <c:pt idx="632">
                  <c:v>2.812E-4</c:v>
                </c:pt>
                <c:pt idx="633">
                  <c:v>2.8130000000000001E-4</c:v>
                </c:pt>
                <c:pt idx="634">
                  <c:v>2.8140000000000001E-4</c:v>
                </c:pt>
                <c:pt idx="635">
                  <c:v>2.8150000000000001E-4</c:v>
                </c:pt>
                <c:pt idx="636">
                  <c:v>2.8160000000000001E-4</c:v>
                </c:pt>
                <c:pt idx="637">
                  <c:v>2.8170000000000002E-4</c:v>
                </c:pt>
                <c:pt idx="638">
                  <c:v>2.8180000000000002E-4</c:v>
                </c:pt>
                <c:pt idx="639">
                  <c:v>2.8190000000000002E-4</c:v>
                </c:pt>
                <c:pt idx="640">
                  <c:v>2.8200000000000002E-4</c:v>
                </c:pt>
                <c:pt idx="641">
                  <c:v>2.8210000000000003E-4</c:v>
                </c:pt>
                <c:pt idx="642">
                  <c:v>2.8219999999999997E-4</c:v>
                </c:pt>
                <c:pt idx="643">
                  <c:v>2.8229999999999998E-4</c:v>
                </c:pt>
                <c:pt idx="644">
                  <c:v>2.8239999999999998E-4</c:v>
                </c:pt>
                <c:pt idx="645">
                  <c:v>2.8249999999999998E-4</c:v>
                </c:pt>
                <c:pt idx="646">
                  <c:v>2.8259999999999998E-4</c:v>
                </c:pt>
                <c:pt idx="647">
                  <c:v>2.8269999999999999E-4</c:v>
                </c:pt>
                <c:pt idx="648">
                  <c:v>2.8279999999999999E-4</c:v>
                </c:pt>
                <c:pt idx="649">
                  <c:v>2.8279999999999999E-4</c:v>
                </c:pt>
                <c:pt idx="650">
                  <c:v>2.8289999999999999E-4</c:v>
                </c:pt>
                <c:pt idx="651">
                  <c:v>2.8299999999999999E-4</c:v>
                </c:pt>
                <c:pt idx="652">
                  <c:v>2.831E-4</c:v>
                </c:pt>
                <c:pt idx="653">
                  <c:v>2.832E-4</c:v>
                </c:pt>
                <c:pt idx="654">
                  <c:v>2.833E-4</c:v>
                </c:pt>
                <c:pt idx="655">
                  <c:v>2.834E-4</c:v>
                </c:pt>
                <c:pt idx="656">
                  <c:v>2.8350000000000001E-4</c:v>
                </c:pt>
                <c:pt idx="657">
                  <c:v>2.8360000000000001E-4</c:v>
                </c:pt>
                <c:pt idx="658">
                  <c:v>2.8370000000000001E-4</c:v>
                </c:pt>
                <c:pt idx="659">
                  <c:v>2.8380000000000001E-4</c:v>
                </c:pt>
                <c:pt idx="660">
                  <c:v>2.8390000000000002E-4</c:v>
                </c:pt>
                <c:pt idx="661">
                  <c:v>2.8400000000000002E-4</c:v>
                </c:pt>
                <c:pt idx="662">
                  <c:v>2.8410000000000002E-4</c:v>
                </c:pt>
                <c:pt idx="663">
                  <c:v>2.8420000000000002E-4</c:v>
                </c:pt>
                <c:pt idx="664">
                  <c:v>2.8430000000000003E-4</c:v>
                </c:pt>
                <c:pt idx="665">
                  <c:v>2.8439999999999997E-4</c:v>
                </c:pt>
                <c:pt idx="666">
                  <c:v>2.8449999999999998E-4</c:v>
                </c:pt>
                <c:pt idx="667">
                  <c:v>2.8459999999999998E-4</c:v>
                </c:pt>
                <c:pt idx="668">
                  <c:v>2.8469999999999998E-4</c:v>
                </c:pt>
                <c:pt idx="669">
                  <c:v>2.8479999999999998E-4</c:v>
                </c:pt>
                <c:pt idx="670">
                  <c:v>2.8489999999999999E-4</c:v>
                </c:pt>
                <c:pt idx="671">
                  <c:v>2.8499999999999999E-4</c:v>
                </c:pt>
                <c:pt idx="672">
                  <c:v>2.8509999999999999E-4</c:v>
                </c:pt>
                <c:pt idx="673">
                  <c:v>2.8519999999999999E-4</c:v>
                </c:pt>
                <c:pt idx="674">
                  <c:v>2.853E-4</c:v>
                </c:pt>
                <c:pt idx="675">
                  <c:v>2.854E-4</c:v>
                </c:pt>
                <c:pt idx="676">
                  <c:v>2.855E-4</c:v>
                </c:pt>
                <c:pt idx="677">
                  <c:v>2.856E-4</c:v>
                </c:pt>
                <c:pt idx="678">
                  <c:v>2.8570000000000001E-4</c:v>
                </c:pt>
                <c:pt idx="679">
                  <c:v>2.8580000000000001E-4</c:v>
                </c:pt>
                <c:pt idx="680">
                  <c:v>2.8590000000000001E-4</c:v>
                </c:pt>
                <c:pt idx="681">
                  <c:v>2.8600000000000001E-4</c:v>
                </c:pt>
                <c:pt idx="682">
                  <c:v>2.8610000000000002E-4</c:v>
                </c:pt>
                <c:pt idx="683">
                  <c:v>2.8620000000000002E-4</c:v>
                </c:pt>
                <c:pt idx="684">
                  <c:v>2.8630000000000002E-4</c:v>
                </c:pt>
                <c:pt idx="685">
                  <c:v>2.8640000000000002E-4</c:v>
                </c:pt>
                <c:pt idx="686">
                  <c:v>2.8650000000000003E-4</c:v>
                </c:pt>
                <c:pt idx="687">
                  <c:v>2.8659999999999997E-4</c:v>
                </c:pt>
                <c:pt idx="688">
                  <c:v>2.8669999999999998E-4</c:v>
                </c:pt>
                <c:pt idx="689">
                  <c:v>2.8679999999999998E-4</c:v>
                </c:pt>
                <c:pt idx="690">
                  <c:v>2.8689999999999998E-4</c:v>
                </c:pt>
                <c:pt idx="691">
                  <c:v>2.8699999999999998E-4</c:v>
                </c:pt>
                <c:pt idx="692">
                  <c:v>2.8709999999999999E-4</c:v>
                </c:pt>
                <c:pt idx="693">
                  <c:v>2.8719999999999999E-4</c:v>
                </c:pt>
                <c:pt idx="694">
                  <c:v>2.8729999999999999E-4</c:v>
                </c:pt>
                <c:pt idx="695">
                  <c:v>2.8739999999999999E-4</c:v>
                </c:pt>
                <c:pt idx="696">
                  <c:v>2.875E-4</c:v>
                </c:pt>
                <c:pt idx="697">
                  <c:v>2.876E-4</c:v>
                </c:pt>
                <c:pt idx="698">
                  <c:v>2.877E-4</c:v>
                </c:pt>
                <c:pt idx="699">
                  <c:v>2.878E-4</c:v>
                </c:pt>
                <c:pt idx="700">
                  <c:v>2.879E-4</c:v>
                </c:pt>
                <c:pt idx="701">
                  <c:v>2.8800000000000001E-4</c:v>
                </c:pt>
                <c:pt idx="702">
                  <c:v>2.8810000000000001E-4</c:v>
                </c:pt>
                <c:pt idx="703">
                  <c:v>2.8820000000000001E-4</c:v>
                </c:pt>
                <c:pt idx="704">
                  <c:v>2.8840000000000002E-4</c:v>
                </c:pt>
                <c:pt idx="705">
                  <c:v>2.8850000000000002E-4</c:v>
                </c:pt>
                <c:pt idx="706">
                  <c:v>2.8860000000000002E-4</c:v>
                </c:pt>
                <c:pt idx="707">
                  <c:v>2.8870000000000002E-4</c:v>
                </c:pt>
                <c:pt idx="708">
                  <c:v>2.8880000000000003E-4</c:v>
                </c:pt>
                <c:pt idx="709">
                  <c:v>2.8889999999999997E-4</c:v>
                </c:pt>
                <c:pt idx="710">
                  <c:v>2.8899999999999998E-4</c:v>
                </c:pt>
                <c:pt idx="711">
                  <c:v>2.8909999999999998E-4</c:v>
                </c:pt>
                <c:pt idx="712">
                  <c:v>2.8919999999999998E-4</c:v>
                </c:pt>
                <c:pt idx="713">
                  <c:v>2.8929999999999998E-4</c:v>
                </c:pt>
                <c:pt idx="714">
                  <c:v>2.8939999999999999E-4</c:v>
                </c:pt>
                <c:pt idx="715">
                  <c:v>2.8949999999999999E-4</c:v>
                </c:pt>
                <c:pt idx="716">
                  <c:v>2.8959999999999999E-4</c:v>
                </c:pt>
                <c:pt idx="717">
                  <c:v>2.8969999999999999E-4</c:v>
                </c:pt>
                <c:pt idx="718">
                  <c:v>2.898E-4</c:v>
                </c:pt>
                <c:pt idx="719">
                  <c:v>2.899E-4</c:v>
                </c:pt>
                <c:pt idx="720">
                  <c:v>2.9E-4</c:v>
                </c:pt>
                <c:pt idx="721">
                  <c:v>2.901E-4</c:v>
                </c:pt>
                <c:pt idx="722">
                  <c:v>2.9020000000000001E-4</c:v>
                </c:pt>
                <c:pt idx="723">
                  <c:v>2.9040000000000001E-4</c:v>
                </c:pt>
                <c:pt idx="724">
                  <c:v>2.9050000000000001E-4</c:v>
                </c:pt>
                <c:pt idx="725">
                  <c:v>2.9060000000000002E-4</c:v>
                </c:pt>
                <c:pt idx="726">
                  <c:v>2.9070000000000002E-4</c:v>
                </c:pt>
                <c:pt idx="727">
                  <c:v>2.9080000000000002E-4</c:v>
                </c:pt>
                <c:pt idx="728">
                  <c:v>2.9090000000000002E-4</c:v>
                </c:pt>
                <c:pt idx="729">
                  <c:v>2.9100000000000003E-4</c:v>
                </c:pt>
                <c:pt idx="730">
                  <c:v>2.9109999999999997E-4</c:v>
                </c:pt>
                <c:pt idx="731">
                  <c:v>2.9119999999999998E-4</c:v>
                </c:pt>
                <c:pt idx="732">
                  <c:v>2.9129999999999998E-4</c:v>
                </c:pt>
                <c:pt idx="733">
                  <c:v>2.9139999999999998E-4</c:v>
                </c:pt>
                <c:pt idx="734">
                  <c:v>2.9149999999999998E-4</c:v>
                </c:pt>
                <c:pt idx="735">
                  <c:v>2.9159999999999999E-4</c:v>
                </c:pt>
                <c:pt idx="736">
                  <c:v>2.9179999999999999E-4</c:v>
                </c:pt>
                <c:pt idx="737">
                  <c:v>2.9189999999999999E-4</c:v>
                </c:pt>
                <c:pt idx="738">
                  <c:v>2.92E-4</c:v>
                </c:pt>
                <c:pt idx="739">
                  <c:v>2.921E-4</c:v>
                </c:pt>
                <c:pt idx="740">
                  <c:v>2.922E-4</c:v>
                </c:pt>
                <c:pt idx="741">
                  <c:v>2.923E-4</c:v>
                </c:pt>
                <c:pt idx="742">
                  <c:v>2.9240000000000001E-4</c:v>
                </c:pt>
                <c:pt idx="743">
                  <c:v>2.9250000000000001E-4</c:v>
                </c:pt>
                <c:pt idx="744">
                  <c:v>2.9260000000000001E-4</c:v>
                </c:pt>
                <c:pt idx="745">
                  <c:v>2.9270000000000001E-4</c:v>
                </c:pt>
                <c:pt idx="746">
                  <c:v>2.9280000000000002E-4</c:v>
                </c:pt>
                <c:pt idx="747">
                  <c:v>2.9300000000000002E-4</c:v>
                </c:pt>
                <c:pt idx="748">
                  <c:v>2.9310000000000002E-4</c:v>
                </c:pt>
                <c:pt idx="749">
                  <c:v>2.9320000000000003E-4</c:v>
                </c:pt>
                <c:pt idx="750">
                  <c:v>2.9329999999999997E-4</c:v>
                </c:pt>
                <c:pt idx="751">
                  <c:v>2.9339999999999998E-4</c:v>
                </c:pt>
                <c:pt idx="752">
                  <c:v>2.9349999999999998E-4</c:v>
                </c:pt>
                <c:pt idx="753">
                  <c:v>2.9359999999999998E-4</c:v>
                </c:pt>
                <c:pt idx="754">
                  <c:v>2.9369999999999998E-4</c:v>
                </c:pt>
                <c:pt idx="755">
                  <c:v>2.9379999999999999E-4</c:v>
                </c:pt>
                <c:pt idx="756">
                  <c:v>2.9389999999999999E-4</c:v>
                </c:pt>
                <c:pt idx="757">
                  <c:v>2.9409999999999999E-4</c:v>
                </c:pt>
                <c:pt idx="758">
                  <c:v>2.942E-4</c:v>
                </c:pt>
                <c:pt idx="759">
                  <c:v>2.943E-4</c:v>
                </c:pt>
                <c:pt idx="760">
                  <c:v>2.944E-4</c:v>
                </c:pt>
                <c:pt idx="761">
                  <c:v>2.945E-4</c:v>
                </c:pt>
                <c:pt idx="762">
                  <c:v>2.9460000000000001E-4</c:v>
                </c:pt>
                <c:pt idx="763">
                  <c:v>2.9470000000000001E-4</c:v>
                </c:pt>
                <c:pt idx="764">
                  <c:v>2.9480000000000001E-4</c:v>
                </c:pt>
                <c:pt idx="765">
                  <c:v>2.9490000000000001E-4</c:v>
                </c:pt>
                <c:pt idx="766">
                  <c:v>2.9510000000000002E-4</c:v>
                </c:pt>
                <c:pt idx="767">
                  <c:v>2.9520000000000002E-4</c:v>
                </c:pt>
                <c:pt idx="768">
                  <c:v>2.9530000000000002E-4</c:v>
                </c:pt>
                <c:pt idx="769">
                  <c:v>2.9540000000000002E-4</c:v>
                </c:pt>
                <c:pt idx="770">
                  <c:v>2.9550000000000003E-4</c:v>
                </c:pt>
                <c:pt idx="771">
                  <c:v>2.9559999999999998E-4</c:v>
                </c:pt>
                <c:pt idx="772">
                  <c:v>2.9569999999999998E-4</c:v>
                </c:pt>
                <c:pt idx="773">
                  <c:v>2.9589999999999998E-4</c:v>
                </c:pt>
                <c:pt idx="774">
                  <c:v>2.9599999999999998E-4</c:v>
                </c:pt>
                <c:pt idx="775">
                  <c:v>2.9609999999999999E-4</c:v>
                </c:pt>
                <c:pt idx="776">
                  <c:v>2.9619999999999999E-4</c:v>
                </c:pt>
                <c:pt idx="777">
                  <c:v>2.9629999999999999E-4</c:v>
                </c:pt>
                <c:pt idx="778">
                  <c:v>2.9639999999999999E-4</c:v>
                </c:pt>
                <c:pt idx="779">
                  <c:v>2.965E-4</c:v>
                </c:pt>
                <c:pt idx="780">
                  <c:v>2.966E-4</c:v>
                </c:pt>
                <c:pt idx="781">
                  <c:v>2.968E-4</c:v>
                </c:pt>
                <c:pt idx="782">
                  <c:v>2.9690000000000001E-4</c:v>
                </c:pt>
                <c:pt idx="783">
                  <c:v>2.9700000000000001E-4</c:v>
                </c:pt>
                <c:pt idx="784">
                  <c:v>2.9710000000000001E-4</c:v>
                </c:pt>
                <c:pt idx="785">
                  <c:v>2.9720000000000001E-4</c:v>
                </c:pt>
                <c:pt idx="786">
                  <c:v>2.9730000000000002E-4</c:v>
                </c:pt>
                <c:pt idx="787">
                  <c:v>2.9740000000000002E-4</c:v>
                </c:pt>
                <c:pt idx="788">
                  <c:v>2.9760000000000002E-4</c:v>
                </c:pt>
                <c:pt idx="789">
                  <c:v>2.9770000000000003E-4</c:v>
                </c:pt>
                <c:pt idx="790">
                  <c:v>2.9779999999999997E-4</c:v>
                </c:pt>
                <c:pt idx="791">
                  <c:v>2.9789999999999998E-4</c:v>
                </c:pt>
                <c:pt idx="792">
                  <c:v>2.9799999999999998E-4</c:v>
                </c:pt>
                <c:pt idx="793">
                  <c:v>2.9809999999999998E-4</c:v>
                </c:pt>
                <c:pt idx="794">
                  <c:v>2.9829999999999999E-4</c:v>
                </c:pt>
                <c:pt idx="795">
                  <c:v>2.9839999999999999E-4</c:v>
                </c:pt>
                <c:pt idx="796">
                  <c:v>2.9770000000000003E-4</c:v>
                </c:pt>
                <c:pt idx="797">
                  <c:v>2.9799999999999998E-4</c:v>
                </c:pt>
                <c:pt idx="798">
                  <c:v>2.9809999999999998E-4</c:v>
                </c:pt>
                <c:pt idx="799">
                  <c:v>2.9819999999999998E-4</c:v>
                </c:pt>
                <c:pt idx="800">
                  <c:v>2.9829999999999999E-4</c:v>
                </c:pt>
                <c:pt idx="801">
                  <c:v>2.9839999999999999E-4</c:v>
                </c:pt>
                <c:pt idx="802">
                  <c:v>2.9849999999999999E-4</c:v>
                </c:pt>
                <c:pt idx="803">
                  <c:v>2.987E-4</c:v>
                </c:pt>
                <c:pt idx="804">
                  <c:v>2.988E-4</c:v>
                </c:pt>
                <c:pt idx="805">
                  <c:v>2.989E-4</c:v>
                </c:pt>
                <c:pt idx="806">
                  <c:v>2.99E-4</c:v>
                </c:pt>
                <c:pt idx="807">
                  <c:v>2.9910000000000001E-4</c:v>
                </c:pt>
                <c:pt idx="808">
                  <c:v>2.9920000000000001E-4</c:v>
                </c:pt>
                <c:pt idx="809">
                  <c:v>2.9950000000000002E-4</c:v>
                </c:pt>
                <c:pt idx="810">
                  <c:v>2.9960000000000002E-4</c:v>
                </c:pt>
                <c:pt idx="811">
                  <c:v>2.9970000000000002E-4</c:v>
                </c:pt>
                <c:pt idx="812">
                  <c:v>2.9990000000000003E-4</c:v>
                </c:pt>
                <c:pt idx="813">
                  <c:v>2.9999999999999997E-4</c:v>
                </c:pt>
                <c:pt idx="814">
                  <c:v>3.0009999999999998E-4</c:v>
                </c:pt>
                <c:pt idx="815">
                  <c:v>3.0019999999999998E-4</c:v>
                </c:pt>
                <c:pt idx="816">
                  <c:v>3.0029999999999998E-4</c:v>
                </c:pt>
                <c:pt idx="817">
                  <c:v>3.0039999999999998E-4</c:v>
                </c:pt>
                <c:pt idx="818">
                  <c:v>3.0059999999999999E-4</c:v>
                </c:pt>
                <c:pt idx="819">
                  <c:v>3.0069999999999999E-4</c:v>
                </c:pt>
                <c:pt idx="820">
                  <c:v>3.0079999999999999E-4</c:v>
                </c:pt>
                <c:pt idx="821">
                  <c:v>3.009E-4</c:v>
                </c:pt>
                <c:pt idx="822">
                  <c:v>3.01E-4</c:v>
                </c:pt>
                <c:pt idx="823">
                  <c:v>3.011E-4</c:v>
                </c:pt>
                <c:pt idx="824">
                  <c:v>3.012E-4</c:v>
                </c:pt>
                <c:pt idx="825">
                  <c:v>3.0130000000000001E-4</c:v>
                </c:pt>
                <c:pt idx="826">
                  <c:v>3.0140000000000001E-4</c:v>
                </c:pt>
                <c:pt idx="827">
                  <c:v>3.0150000000000001E-4</c:v>
                </c:pt>
                <c:pt idx="828">
                  <c:v>3.0170000000000002E-4</c:v>
                </c:pt>
                <c:pt idx="829">
                  <c:v>3.0180000000000002E-4</c:v>
                </c:pt>
                <c:pt idx="830">
                  <c:v>3.0190000000000002E-4</c:v>
                </c:pt>
                <c:pt idx="831">
                  <c:v>3.0200000000000002E-4</c:v>
                </c:pt>
                <c:pt idx="832">
                  <c:v>3.0210000000000002E-4</c:v>
                </c:pt>
                <c:pt idx="833">
                  <c:v>3.0229999999999998E-4</c:v>
                </c:pt>
                <c:pt idx="834">
                  <c:v>3.0239999999999998E-4</c:v>
                </c:pt>
                <c:pt idx="835">
                  <c:v>3.0249999999999998E-4</c:v>
                </c:pt>
                <c:pt idx="836">
                  <c:v>3.0259999999999998E-4</c:v>
                </c:pt>
                <c:pt idx="837">
                  <c:v>3.0269999999999999E-4</c:v>
                </c:pt>
                <c:pt idx="838">
                  <c:v>3.0289999999999999E-4</c:v>
                </c:pt>
                <c:pt idx="839">
                  <c:v>3.0299999999999999E-4</c:v>
                </c:pt>
                <c:pt idx="840">
                  <c:v>3.0309999999999999E-4</c:v>
                </c:pt>
                <c:pt idx="841">
                  <c:v>3.032E-4</c:v>
                </c:pt>
                <c:pt idx="842">
                  <c:v>3.033E-4</c:v>
                </c:pt>
                <c:pt idx="843">
                  <c:v>3.035E-4</c:v>
                </c:pt>
                <c:pt idx="844">
                  <c:v>3.0360000000000001E-4</c:v>
                </c:pt>
                <c:pt idx="845">
                  <c:v>3.0370000000000001E-4</c:v>
                </c:pt>
                <c:pt idx="846">
                  <c:v>3.0380000000000001E-4</c:v>
                </c:pt>
                <c:pt idx="847">
                  <c:v>3.0390000000000001E-4</c:v>
                </c:pt>
                <c:pt idx="848">
                  <c:v>3.0410000000000002E-4</c:v>
                </c:pt>
                <c:pt idx="849">
                  <c:v>3.0420000000000002E-4</c:v>
                </c:pt>
                <c:pt idx="850">
                  <c:v>3.0430000000000002E-4</c:v>
                </c:pt>
                <c:pt idx="851">
                  <c:v>3.0440000000000003E-4</c:v>
                </c:pt>
                <c:pt idx="852">
                  <c:v>3.0449999999999997E-4</c:v>
                </c:pt>
                <c:pt idx="853">
                  <c:v>3.0469999999999998E-4</c:v>
                </c:pt>
                <c:pt idx="854">
                  <c:v>3.0479999999999998E-4</c:v>
                </c:pt>
                <c:pt idx="855">
                  <c:v>3.0509999999999999E-4</c:v>
                </c:pt>
                <c:pt idx="856">
                  <c:v>3.0519999999999999E-4</c:v>
                </c:pt>
                <c:pt idx="857">
                  <c:v>3.0529999999999999E-4</c:v>
                </c:pt>
                <c:pt idx="858">
                  <c:v>3.054E-4</c:v>
                </c:pt>
                <c:pt idx="859">
                  <c:v>3.056E-4</c:v>
                </c:pt>
                <c:pt idx="860">
                  <c:v>3.057E-4</c:v>
                </c:pt>
                <c:pt idx="861">
                  <c:v>3.0580000000000001E-4</c:v>
                </c:pt>
                <c:pt idx="862">
                  <c:v>3.0590000000000001E-4</c:v>
                </c:pt>
                <c:pt idx="863">
                  <c:v>3.0600000000000001E-4</c:v>
                </c:pt>
                <c:pt idx="864">
                  <c:v>3.0620000000000002E-4</c:v>
                </c:pt>
                <c:pt idx="865">
                  <c:v>3.0519999999999999E-4</c:v>
                </c:pt>
                <c:pt idx="866">
                  <c:v>3.054E-4</c:v>
                </c:pt>
                <c:pt idx="867">
                  <c:v>3.055E-4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32C-4623-8FD2-9BFAFAB81A39}"/>
            </c:ext>
          </c:extLst>
        </c:ser>
        <c:ser>
          <c:idx val="0"/>
          <c:order val="1"/>
          <c:tx>
            <c:strRef>
              <c:f>'[BNL 300keV Wien.xlsx]Force 300 keV'!$U$2</c:f>
              <c:strCache>
                <c:ptCount val="1"/>
                <c:pt idx="0">
                  <c:v>stdy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'[BNL 300keV Wien.xlsx]Force 300 keV'!$O$3:$O$870</c:f>
              <c:numCache>
                <c:formatCode>0.00E+00</c:formatCode>
                <c:ptCount val="868"/>
                <c:pt idx="0">
                  <c:v>-0.25643243266033999</c:v>
                </c:pt>
                <c:pt idx="1">
                  <c:v>-0.25596114891702099</c:v>
                </c:pt>
                <c:pt idx="2">
                  <c:v>-0.25544616947821802</c:v>
                </c:pt>
                <c:pt idx="3">
                  <c:v>-0.254823286769714</c:v>
                </c:pt>
                <c:pt idx="4">
                  <c:v>-0.254122299889667</c:v>
                </c:pt>
                <c:pt idx="5">
                  <c:v>-0.25332695676731698</c:v>
                </c:pt>
                <c:pt idx="6">
                  <c:v>-0.25244535088082798</c:v>
                </c:pt>
                <c:pt idx="7">
                  <c:v>-0.25148046164408899</c:v>
                </c:pt>
                <c:pt idx="8">
                  <c:v>-0.25046282179583801</c:v>
                </c:pt>
                <c:pt idx="9">
                  <c:v>-0.24937938942614499</c:v>
                </c:pt>
                <c:pt idx="10">
                  <c:v>-0.24828275764795699</c:v>
                </c:pt>
                <c:pt idx="11">
                  <c:v>-0.24714274971067099</c:v>
                </c:pt>
                <c:pt idx="12">
                  <c:v>-0.24597847309919699</c:v>
                </c:pt>
                <c:pt idx="13">
                  <c:v>-0.24481419649913699</c:v>
                </c:pt>
                <c:pt idx="14">
                  <c:v>-0.24364991991292101</c:v>
                </c:pt>
                <c:pt idx="15">
                  <c:v>-0.242485643343063</c:v>
                </c:pt>
                <c:pt idx="16">
                  <c:v>-0.24132136679202501</c:v>
                </c:pt>
                <c:pt idx="17">
                  <c:v>-0.24015709026215801</c:v>
                </c:pt>
                <c:pt idx="18">
                  <c:v>-0.238992813755557</c:v>
                </c:pt>
                <c:pt idx="19">
                  <c:v>-0.23782853727387901</c:v>
                </c:pt>
                <c:pt idx="20">
                  <c:v>-0.23666426081820399</c:v>
                </c:pt>
                <c:pt idx="21">
                  <c:v>-0.235499984388852</c:v>
                </c:pt>
                <c:pt idx="22">
                  <c:v>-0.23433570798522099</c:v>
                </c:pt>
                <c:pt idx="23">
                  <c:v>-0.233171431605666</c:v>
                </c:pt>
                <c:pt idx="24">
                  <c:v>-0.232007155247442</c:v>
                </c:pt>
                <c:pt idx="25">
                  <c:v>-0.23084287890671301</c:v>
                </c:pt>
                <c:pt idx="26">
                  <c:v>-0.229678602578648</c:v>
                </c:pt>
                <c:pt idx="27">
                  <c:v>-0.22851432625760201</c:v>
                </c:pt>
                <c:pt idx="28">
                  <c:v>-0.227350049937355</c:v>
                </c:pt>
                <c:pt idx="29">
                  <c:v>-0.226185773611426</c:v>
                </c:pt>
                <c:pt idx="30">
                  <c:v>-0.225021497273484</c:v>
                </c:pt>
                <c:pt idx="31">
                  <c:v>-0.22385722091785201</c:v>
                </c:pt>
                <c:pt idx="32">
                  <c:v>-0.22269294454012301</c:v>
                </c:pt>
                <c:pt idx="33">
                  <c:v>-0.22152866813798</c:v>
                </c:pt>
                <c:pt idx="34">
                  <c:v>-0.220364391712041</c:v>
                </c:pt>
                <c:pt idx="35">
                  <c:v>-0.21920011526671301</c:v>
                </c:pt>
                <c:pt idx="36">
                  <c:v>-0.218035838810961</c:v>
                </c:pt>
                <c:pt idx="37">
                  <c:v>-0.216871562358745</c:v>
                </c:pt>
                <c:pt idx="38">
                  <c:v>-0.215707285928877</c:v>
                </c:pt>
                <c:pt idx="39">
                  <c:v>-0.21454300954428901</c:v>
                </c:pt>
                <c:pt idx="40">
                  <c:v>-0.21337873323071699</c:v>
                </c:pt>
                <c:pt idx="41">
                  <c:v>-0.21221445701459901</c:v>
                </c:pt>
                <c:pt idx="42">
                  <c:v>-0.21105018092030001</c:v>
                </c:pt>
                <c:pt idx="43">
                  <c:v>-0.20988590496698101</c:v>
                </c:pt>
                <c:pt idx="44">
                  <c:v>-0.208721629165042</c:v>
                </c:pt>
                <c:pt idx="45">
                  <c:v>-0.207557353512173</c:v>
                </c:pt>
                <c:pt idx="46">
                  <c:v>-0.20639307798985301</c:v>
                </c:pt>
                <c:pt idx="47">
                  <c:v>-0.20522880256016701</c:v>
                </c:pt>
                <c:pt idx="48">
                  <c:v>-0.20406452716333801</c:v>
                </c:pt>
                <c:pt idx="49">
                  <c:v>-0.20290025171679499</c:v>
                </c:pt>
                <c:pt idx="50">
                  <c:v>-0.20173597611640401</c:v>
                </c:pt>
                <c:pt idx="51">
                  <c:v>-0.200571700239806</c:v>
                </c:pt>
                <c:pt idx="52">
                  <c:v>-0.199407423950209</c:v>
                </c:pt>
                <c:pt idx="53">
                  <c:v>-0.19824314710191401</c:v>
                </c:pt>
                <c:pt idx="54">
                  <c:v>-0.19707886954700299</c:v>
                </c:pt>
                <c:pt idx="55">
                  <c:v>-0.19591459114221799</c:v>
                </c:pt>
                <c:pt idx="56">
                  <c:v>-0.194750311756717</c:v>
                </c:pt>
                <c:pt idx="57">
                  <c:v>-0.19358603128624999</c:v>
                </c:pt>
                <c:pt idx="58">
                  <c:v>-0.19242174965954001</c:v>
                </c:pt>
                <c:pt idx="59">
                  <c:v>-0.19125746682868899</c:v>
                </c:pt>
                <c:pt idx="60">
                  <c:v>-0.19009318277475801</c:v>
                </c:pt>
                <c:pt idx="61">
                  <c:v>-0.188928897530169</c:v>
                </c:pt>
                <c:pt idx="62">
                  <c:v>-0.187764611172654</c:v>
                </c:pt>
                <c:pt idx="63">
                  <c:v>-0.186600323855246</c:v>
                </c:pt>
                <c:pt idx="64">
                  <c:v>-0.185436035874643</c:v>
                </c:pt>
                <c:pt idx="65">
                  <c:v>-0.18427174773411101</c:v>
                </c:pt>
                <c:pt idx="66">
                  <c:v>-0.18310746019357299</c:v>
                </c:pt>
                <c:pt idx="67">
                  <c:v>-0.181943174281891</c:v>
                </c:pt>
                <c:pt idx="68">
                  <c:v>-0.18077889126705499</c:v>
                </c:pt>
                <c:pt idx="69">
                  <c:v>-0.17961461263769801</c:v>
                </c:pt>
                <c:pt idx="70">
                  <c:v>-0.178450340023697</c:v>
                </c:pt>
                <c:pt idx="71">
                  <c:v>-0.17728607506288499</c:v>
                </c:pt>
                <c:pt idx="72">
                  <c:v>-0.17612181932887599</c:v>
                </c:pt>
                <c:pt idx="73">
                  <c:v>-0.17495757425698999</c:v>
                </c:pt>
                <c:pt idx="74">
                  <c:v>-0.173793341128926</c:v>
                </c:pt>
                <c:pt idx="75">
                  <c:v>-0.17262912110905301</c:v>
                </c:pt>
                <c:pt idx="76">
                  <c:v>-0.17146491518736401</c:v>
                </c:pt>
                <c:pt idx="77">
                  <c:v>-0.17030072430176799</c:v>
                </c:pt>
                <c:pt idx="78">
                  <c:v>-0.16913654944346701</c:v>
                </c:pt>
                <c:pt idx="79">
                  <c:v>-0.16797239164005401</c:v>
                </c:pt>
                <c:pt idx="80">
                  <c:v>-0.166808252008289</c:v>
                </c:pt>
                <c:pt idx="81">
                  <c:v>-0.16564413171452699</c:v>
                </c:pt>
                <c:pt idx="82">
                  <c:v>-0.164480031957945</c:v>
                </c:pt>
                <c:pt idx="83">
                  <c:v>-0.16331595401172699</c:v>
                </c:pt>
                <c:pt idx="84">
                  <c:v>-0.162151899081136</c:v>
                </c:pt>
                <c:pt idx="85">
                  <c:v>-0.16098786817378599</c:v>
                </c:pt>
                <c:pt idx="86">
                  <c:v>-0.159823862080716</c:v>
                </c:pt>
                <c:pt idx="87">
                  <c:v>-0.15865988128243999</c:v>
                </c:pt>
                <c:pt idx="88">
                  <c:v>-0.157495925919614</c:v>
                </c:pt>
                <c:pt idx="89">
                  <c:v>-0.156331995796965</c:v>
                </c:pt>
                <c:pt idx="90">
                  <c:v>-0.15516809043395499</c:v>
                </c:pt>
                <c:pt idx="91">
                  <c:v>-0.154004209189846</c:v>
                </c:pt>
                <c:pt idx="92">
                  <c:v>-0.15284035139223801</c:v>
                </c:pt>
                <c:pt idx="93">
                  <c:v>-0.15167651646421501</c:v>
                </c:pt>
                <c:pt idx="94">
                  <c:v>-0.15051270395237201</c:v>
                </c:pt>
                <c:pt idx="95">
                  <c:v>-0.149348913575227</c:v>
                </c:pt>
                <c:pt idx="96">
                  <c:v>-0.14818514522838</c:v>
                </c:pt>
                <c:pt idx="97">
                  <c:v>-0.14702139895561001</c:v>
                </c:pt>
                <c:pt idx="98">
                  <c:v>-0.14585767491969501</c:v>
                </c:pt>
                <c:pt idx="99">
                  <c:v>-0.14469397336988099</c:v>
                </c:pt>
                <c:pt idx="100">
                  <c:v>-0.14353029464813899</c:v>
                </c:pt>
                <c:pt idx="101">
                  <c:v>-0.14236663919832501</c:v>
                </c:pt>
                <c:pt idx="102">
                  <c:v>-0.14120300757674101</c:v>
                </c:pt>
                <c:pt idx="103">
                  <c:v>-0.14003940046094199</c:v>
                </c:pt>
                <c:pt idx="104">
                  <c:v>-0.13887581863232401</c:v>
                </c:pt>
                <c:pt idx="105">
                  <c:v>-0.137712262927562</c:v>
                </c:pt>
                <c:pt idx="106">
                  <c:v>-0.13654873421109201</c:v>
                </c:pt>
                <c:pt idx="107">
                  <c:v>-0.13538523336514299</c:v>
                </c:pt>
                <c:pt idx="108">
                  <c:v>-0.134221761275442</c:v>
                </c:pt>
                <c:pt idx="109">
                  <c:v>-0.13305831883504901</c:v>
                </c:pt>
                <c:pt idx="110">
                  <c:v>-0.131894906960797</c:v>
                </c:pt>
                <c:pt idx="111">
                  <c:v>-0.130731526638383</c:v>
                </c:pt>
                <c:pt idx="112">
                  <c:v>-0.129568178948435</c:v>
                </c:pt>
                <c:pt idx="113">
                  <c:v>-0.12840486507558299</c:v>
                </c:pt>
                <c:pt idx="114">
                  <c:v>-0.12724158629799701</c:v>
                </c:pt>
                <c:pt idx="115">
                  <c:v>-0.126078343951706</c:v>
                </c:pt>
                <c:pt idx="116">
                  <c:v>-0.124915139361639</c:v>
                </c:pt>
                <c:pt idx="117">
                  <c:v>-0.123751973766553</c:v>
                </c:pt>
                <c:pt idx="118">
                  <c:v>-0.12258884825488001</c:v>
                </c:pt>
                <c:pt idx="119">
                  <c:v>-0.12142576372344099</c:v>
                </c:pt>
                <c:pt idx="120">
                  <c:v>-0.120262720869351</c:v>
                </c:pt>
                <c:pt idx="121">
                  <c:v>-0.119099720240672</c:v>
                </c:pt>
                <c:pt idx="122">
                  <c:v>-0.117936762288817</c:v>
                </c:pt>
                <c:pt idx="123">
                  <c:v>-0.116773847421552</c:v>
                </c:pt>
                <c:pt idx="124">
                  <c:v>-0.115610976069458</c:v>
                </c:pt>
                <c:pt idx="125">
                  <c:v>-0.114448148730486</c:v>
                </c:pt>
                <c:pt idx="126">
                  <c:v>-0.11328536598867001</c:v>
                </c:pt>
                <c:pt idx="127">
                  <c:v>-0.11212262850072199</c:v>
                </c:pt>
                <c:pt idx="128">
                  <c:v>-0.110959936968745</c:v>
                </c:pt>
                <c:pt idx="129">
                  <c:v>-0.109797292116089</c:v>
                </c:pt>
                <c:pt idx="130">
                  <c:v>-0.1086346946507</c:v>
                </c:pt>
                <c:pt idx="131">
                  <c:v>-0.107472145231995</c:v>
                </c:pt>
                <c:pt idx="132">
                  <c:v>-0.106309644438289</c:v>
                </c:pt>
                <c:pt idx="133">
                  <c:v>-0.105147192739926</c:v>
                </c:pt>
                <c:pt idx="134">
                  <c:v>-0.103984790488909</c:v>
                </c:pt>
                <c:pt idx="135">
                  <c:v>-0.102822437894684</c:v>
                </c:pt>
                <c:pt idx="136">
                  <c:v>-0.101660134995887</c:v>
                </c:pt>
                <c:pt idx="137">
                  <c:v>-0.100497881641974</c:v>
                </c:pt>
                <c:pt idx="138">
                  <c:v>-9.9335677492583499E-2</c:v>
                </c:pt>
                <c:pt idx="139">
                  <c:v>-9.81735220055555E-2</c:v>
                </c:pt>
                <c:pt idx="140">
                  <c:v>-9.7011414437398399E-2</c:v>
                </c:pt>
                <c:pt idx="141">
                  <c:v>-9.5849353866121798E-2</c:v>
                </c:pt>
                <c:pt idx="142">
                  <c:v>-9.4687339211212598E-2</c:v>
                </c:pt>
                <c:pt idx="143">
                  <c:v>-9.3525369278331993E-2</c:v>
                </c:pt>
                <c:pt idx="144">
                  <c:v>-9.2363442813851906E-2</c:v>
                </c:pt>
                <c:pt idx="145">
                  <c:v>-9.1201558534443394E-2</c:v>
                </c:pt>
                <c:pt idx="146">
                  <c:v>-9.0039715187082606E-2</c:v>
                </c:pt>
                <c:pt idx="147">
                  <c:v>-8.8877911583365901E-2</c:v>
                </c:pt>
                <c:pt idx="148">
                  <c:v>-8.7716146620810204E-2</c:v>
                </c:pt>
                <c:pt idx="149">
                  <c:v>-8.6554419294286894E-2</c:v>
                </c:pt>
                <c:pt idx="150">
                  <c:v>-8.5392728697145495E-2</c:v>
                </c:pt>
                <c:pt idx="151">
                  <c:v>-8.4231074011669793E-2</c:v>
                </c:pt>
                <c:pt idx="152">
                  <c:v>-8.3069454495783096E-2</c:v>
                </c:pt>
                <c:pt idx="153">
                  <c:v>-8.1907869467602701E-2</c:v>
                </c:pt>
                <c:pt idx="154">
                  <c:v>-8.0746318287083896E-2</c:v>
                </c:pt>
                <c:pt idx="155">
                  <c:v>-7.9584800338569198E-2</c:v>
                </c:pt>
                <c:pt idx="156">
                  <c:v>-7.8423315031147495E-2</c:v>
                </c:pt>
                <c:pt idx="157">
                  <c:v>-7.7261861792737002E-2</c:v>
                </c:pt>
                <c:pt idx="158">
                  <c:v>-7.6100440062383506E-2</c:v>
                </c:pt>
                <c:pt idx="159">
                  <c:v>-7.4939049288053894E-2</c:v>
                </c:pt>
                <c:pt idx="160">
                  <c:v>-7.3777688925562496E-2</c:v>
                </c:pt>
                <c:pt idx="161">
                  <c:v>-7.2616358437661399E-2</c:v>
                </c:pt>
                <c:pt idx="162">
                  <c:v>-7.1455057293258697E-2</c:v>
                </c:pt>
                <c:pt idx="163">
                  <c:v>-7.0293784966774797E-2</c:v>
                </c:pt>
                <c:pt idx="164">
                  <c:v>-6.9132540937599296E-2</c:v>
                </c:pt>
                <c:pt idx="165">
                  <c:v>-6.7971324689598003E-2</c:v>
                </c:pt>
                <c:pt idx="166">
                  <c:v>-6.6810135710664104E-2</c:v>
                </c:pt>
                <c:pt idx="167">
                  <c:v>-6.5648973492308194E-2</c:v>
                </c:pt>
                <c:pt idx="168">
                  <c:v>-6.4487837529279501E-2</c:v>
                </c:pt>
                <c:pt idx="169">
                  <c:v>-6.3326727319222495E-2</c:v>
                </c:pt>
                <c:pt idx="170">
                  <c:v>-6.2165642362372001E-2</c:v>
                </c:pt>
                <c:pt idx="171">
                  <c:v>-6.1004582161278298E-2</c:v>
                </c:pt>
                <c:pt idx="172">
                  <c:v>-5.9843546220558798E-2</c:v>
                </c:pt>
                <c:pt idx="173">
                  <c:v>-5.8682534046677101E-2</c:v>
                </c:pt>
                <c:pt idx="174">
                  <c:v>-5.7521545147748897E-2</c:v>
                </c:pt>
                <c:pt idx="175">
                  <c:v>-5.6360579033366297E-2</c:v>
                </c:pt>
                <c:pt idx="176">
                  <c:v>-5.5199635214443897E-2</c:v>
                </c:pt>
                <c:pt idx="177">
                  <c:v>-5.4038713203079902E-2</c:v>
                </c:pt>
                <c:pt idx="178">
                  <c:v>-5.28778125124321E-2</c:v>
                </c:pt>
                <c:pt idx="179">
                  <c:v>-5.1716932656607401E-2</c:v>
                </c:pt>
                <c:pt idx="180">
                  <c:v>-5.0556073150561903E-2</c:v>
                </c:pt>
                <c:pt idx="181">
                  <c:v>-4.9395233510007602E-2</c:v>
                </c:pt>
                <c:pt idx="182">
                  <c:v>-4.8234413251326602E-2</c:v>
                </c:pt>
                <c:pt idx="183">
                  <c:v>-4.7073611891494102E-2</c:v>
                </c:pt>
                <c:pt idx="184">
                  <c:v>-4.5912828948003102E-2</c:v>
                </c:pt>
                <c:pt idx="185">
                  <c:v>-4.4752063938794898E-2</c:v>
                </c:pt>
                <c:pt idx="186">
                  <c:v>-4.3591316382199902E-2</c:v>
                </c:pt>
                <c:pt idx="187">
                  <c:v>-4.2430585796878202E-2</c:v>
                </c:pt>
                <c:pt idx="188">
                  <c:v>-4.1269871701767102E-2</c:v>
                </c:pt>
                <c:pt idx="189">
                  <c:v>-4.0109173616034499E-2</c:v>
                </c:pt>
                <c:pt idx="190">
                  <c:v>-3.8948491059037298E-2</c:v>
                </c:pt>
                <c:pt idx="191">
                  <c:v>-3.7787823550284802E-2</c:v>
                </c:pt>
                <c:pt idx="192">
                  <c:v>-3.6627170609410398E-2</c:v>
                </c:pt>
                <c:pt idx="193">
                  <c:v>-3.5466531756148799E-2</c:v>
                </c:pt>
                <c:pt idx="194">
                  <c:v>-3.4305906510320297E-2</c:v>
                </c:pt>
                <c:pt idx="195">
                  <c:v>-3.31452943918224E-2</c:v>
                </c:pt>
                <c:pt idx="196">
                  <c:v>-3.1984694920624002E-2</c:v>
                </c:pt>
                <c:pt idx="197">
                  <c:v>-3.08241076167638E-2</c:v>
                </c:pt>
                <c:pt idx="198">
                  <c:v>-2.9663532000352402E-2</c:v>
                </c:pt>
                <c:pt idx="199">
                  <c:v>-2.8502967591573999E-2</c:v>
                </c:pt>
                <c:pt idx="200">
                  <c:v>-2.7342413910689201E-2</c:v>
                </c:pt>
                <c:pt idx="201">
                  <c:v>-2.61818704780328E-2</c:v>
                </c:pt>
                <c:pt idx="202">
                  <c:v>-2.50213368140146E-2</c:v>
                </c:pt>
                <c:pt idx="203">
                  <c:v>-2.38608124391162E-2</c:v>
                </c:pt>
                <c:pt idx="204">
                  <c:v>-2.2700296873888599E-2</c:v>
                </c:pt>
                <c:pt idx="205">
                  <c:v>-2.1539789638949199E-2</c:v>
                </c:pt>
                <c:pt idx="206">
                  <c:v>-2.03792902549738E-2</c:v>
                </c:pt>
                <c:pt idx="207">
                  <c:v>-1.92187982426891E-2</c:v>
                </c:pt>
                <c:pt idx="208">
                  <c:v>-1.80583131228624E-2</c:v>
                </c:pt>
                <c:pt idx="209">
                  <c:v>-1.6897834416289802E-2</c:v>
                </c:pt>
                <c:pt idx="210">
                  <c:v>-1.5737361643788299E-2</c:v>
                </c:pt>
                <c:pt idx="211">
                  <c:v>-1.45768943261886E-2</c:v>
                </c:pt>
                <c:pt idx="212">
                  <c:v>-1.34164319843352E-2</c:v>
                </c:pt>
                <c:pt idx="213">
                  <c:v>-1.2255974139091999E-2</c:v>
                </c:pt>
                <c:pt idx="214">
                  <c:v>-1.10955203113491E-2</c:v>
                </c:pt>
                <c:pt idx="215">
                  <c:v>-9.9350700220336707E-3</c:v>
                </c:pt>
                <c:pt idx="216">
                  <c:v>-8.7746227921174091E-3</c:v>
                </c:pt>
                <c:pt idx="217">
                  <c:v>-7.6141781426210097E-3</c:v>
                </c:pt>
                <c:pt idx="218">
                  <c:v>-6.4537355946147996E-3</c:v>
                </c:pt>
                <c:pt idx="219">
                  <c:v>-5.29329466921596E-3</c:v>
                </c:pt>
                <c:pt idx="220">
                  <c:v>-4.1328548875860203E-3</c:v>
                </c:pt>
                <c:pt idx="221">
                  <c:v>-2.9724157709281902E-3</c:v>
                </c:pt>
                <c:pt idx="222">
                  <c:v>-1.81197684048579E-3</c:v>
                </c:pt>
                <c:pt idx="223">
                  <c:v>-6.5153761754629697E-4</c:v>
                </c:pt>
                <c:pt idx="224">
                  <c:v>5.0890237655561795E-4</c:v>
                </c:pt>
                <c:pt idx="225">
                  <c:v>1.6693436204368601E-3</c:v>
                </c:pt>
                <c:pt idx="226">
                  <c:v>2.8297865926621298E-3</c:v>
                </c:pt>
                <c:pt idx="227">
                  <c:v>3.9902317717432799E-3</c:v>
                </c:pt>
                <c:pt idx="228">
                  <c:v>5.1506796361437098E-3</c:v>
                </c:pt>
                <c:pt idx="229">
                  <c:v>6.31113066428368E-3</c:v>
                </c:pt>
                <c:pt idx="230">
                  <c:v>7.4715853345431503E-3</c:v>
                </c:pt>
                <c:pt idx="231">
                  <c:v>8.6320441252627708E-3</c:v>
                </c:pt>
                <c:pt idx="232">
                  <c:v>9.7925075147430006E-3</c:v>
                </c:pt>
                <c:pt idx="233">
                  <c:v>1.0952975981237401E-2</c:v>
                </c:pt>
                <c:pt idx="234">
                  <c:v>1.2113450002939201E-2</c:v>
                </c:pt>
                <c:pt idx="235">
                  <c:v>1.3273930057959901E-2</c:v>
                </c:pt>
                <c:pt idx="236">
                  <c:v>1.44344166243089E-2</c:v>
                </c:pt>
                <c:pt idx="237">
                  <c:v>1.5594910179869199E-2</c:v>
                </c:pt>
                <c:pt idx="238">
                  <c:v>1.6755411202375399E-2</c:v>
                </c:pt>
                <c:pt idx="239">
                  <c:v>1.7915920169393602E-2</c:v>
                </c:pt>
                <c:pt idx="240">
                  <c:v>1.9076437558307801E-2</c:v>
                </c:pt>
                <c:pt idx="241">
                  <c:v>2.0236963846309301E-2</c:v>
                </c:pt>
                <c:pt idx="242">
                  <c:v>2.1397499510395299E-2</c:v>
                </c:pt>
                <c:pt idx="243">
                  <c:v>2.2558045027366198E-2</c:v>
                </c:pt>
                <c:pt idx="244">
                  <c:v>2.3718600873819998E-2</c:v>
                </c:pt>
                <c:pt idx="245">
                  <c:v>2.4879167526155301E-2</c:v>
                </c:pt>
                <c:pt idx="246">
                  <c:v>2.6039745460565599E-2</c:v>
                </c:pt>
                <c:pt idx="247">
                  <c:v>2.7200335153032301E-2</c:v>
                </c:pt>
                <c:pt idx="248">
                  <c:v>2.8360937079314998E-2</c:v>
                </c:pt>
                <c:pt idx="249">
                  <c:v>2.9521551714941401E-2</c:v>
                </c:pt>
                <c:pt idx="250">
                  <c:v>3.0682179535201502E-2</c:v>
                </c:pt>
                <c:pt idx="251">
                  <c:v>3.1842821015143297E-2</c:v>
                </c:pt>
                <c:pt idx="252">
                  <c:v>3.3003476629573002E-2</c:v>
                </c:pt>
                <c:pt idx="253">
                  <c:v>3.41641468530611E-2</c:v>
                </c:pt>
                <c:pt idx="254">
                  <c:v>3.5324832159954599E-2</c:v>
                </c:pt>
                <c:pt idx="255">
                  <c:v>3.64855330243933E-2</c:v>
                </c:pt>
                <c:pt idx="256">
                  <c:v>3.7646249920327897E-2</c:v>
                </c:pt>
                <c:pt idx="257">
                  <c:v>3.8806983321545301E-2</c:v>
                </c:pt>
                <c:pt idx="258">
                  <c:v>3.9967733701694798E-2</c:v>
                </c:pt>
                <c:pt idx="259">
                  <c:v>4.11285015343162E-2</c:v>
                </c:pt>
                <c:pt idx="260">
                  <c:v>4.2289287292871701E-2</c:v>
                </c:pt>
                <c:pt idx="261">
                  <c:v>4.3450091450779098E-2</c:v>
                </c:pt>
                <c:pt idx="262">
                  <c:v>4.4610914481450499E-2</c:v>
                </c:pt>
                <c:pt idx="263">
                  <c:v>4.5771756858334997E-2</c:v>
                </c:pt>
                <c:pt idx="264">
                  <c:v>4.69326190549633E-2</c:v>
                </c:pt>
                <c:pt idx="265">
                  <c:v>4.8093501544994997E-2</c:v>
                </c:pt>
                <c:pt idx="266">
                  <c:v>4.9254404802272098E-2</c:v>
                </c:pt>
                <c:pt idx="267">
                  <c:v>5.04153293008828E-2</c:v>
                </c:pt>
                <c:pt idx="268">
                  <c:v>5.1576275515227699E-2</c:v>
                </c:pt>
                <c:pt idx="269">
                  <c:v>5.2737243920095801E-2</c:v>
                </c:pt>
                <c:pt idx="270">
                  <c:v>5.3898234990750298E-2</c:v>
                </c:pt>
                <c:pt idx="271">
                  <c:v>5.5059249203030201E-2</c:v>
                </c:pt>
                <c:pt idx="272">
                  <c:v>5.6220287033463198E-2</c:v>
                </c:pt>
                <c:pt idx="273">
                  <c:v>5.73813489593923E-2</c:v>
                </c:pt>
                <c:pt idx="274">
                  <c:v>5.8542435459115902E-2</c:v>
                </c:pt>
                <c:pt idx="275">
                  <c:v>5.9703547012041398E-2</c:v>
                </c:pt>
                <c:pt idx="276">
                  <c:v>6.0864684098859402E-2</c:v>
                </c:pt>
                <c:pt idx="277">
                  <c:v>6.2025847201733597E-2</c:v>
                </c:pt>
                <c:pt idx="278">
                  <c:v>6.3187036804511501E-2</c:v>
                </c:pt>
                <c:pt idx="279">
                  <c:v>6.43482533929568E-2</c:v>
                </c:pt>
                <c:pt idx="280">
                  <c:v>6.5509497455004298E-2</c:v>
                </c:pt>
                <c:pt idx="281">
                  <c:v>6.6670769481040101E-2</c:v>
                </c:pt>
                <c:pt idx="282">
                  <c:v>6.7832069964205696E-2</c:v>
                </c:pt>
                <c:pt idx="283">
                  <c:v>6.8993399400732902E-2</c:v>
                </c:pt>
                <c:pt idx="284">
                  <c:v>7.0154758290312202E-2</c:v>
                </c:pt>
                <c:pt idx="285">
                  <c:v>7.1316147136496505E-2</c:v>
                </c:pt>
                <c:pt idx="286">
                  <c:v>7.2477566447147507E-2</c:v>
                </c:pt>
                <c:pt idx="287">
                  <c:v>7.3639016734930104E-2</c:v>
                </c:pt>
                <c:pt idx="288">
                  <c:v>7.4800498517858902E-2</c:v>
                </c:pt>
                <c:pt idx="289">
                  <c:v>7.5962012319896299E-2</c:v>
                </c:pt>
                <c:pt idx="290">
                  <c:v>7.71235586716085E-2</c:v>
                </c:pt>
                <c:pt idx="291">
                  <c:v>7.8285138110951002E-2</c:v>
                </c:pt>
                <c:pt idx="292">
                  <c:v>7.9446751185518999E-2</c:v>
                </c:pt>
                <c:pt idx="293">
                  <c:v>8.0608398457348504E-2</c:v>
                </c:pt>
                <c:pt idx="294">
                  <c:v>8.17700805065531E-2</c:v>
                </c:pt>
                <c:pt idx="295">
                  <c:v>8.29317979353551E-2</c:v>
                </c:pt>
                <c:pt idx="296">
                  <c:v>8.4093551379000001E-2</c:v>
                </c:pt>
                <c:pt idx="297">
                  <c:v>8.5255341522030195E-2</c:v>
                </c:pt>
                <c:pt idx="298">
                  <c:v>8.6417169108955597E-2</c:v>
                </c:pt>
                <c:pt idx="299">
                  <c:v>8.7579034964008207E-2</c:v>
                </c:pt>
                <c:pt idx="300">
                  <c:v>8.8740940020217499E-2</c:v>
                </c:pt>
                <c:pt idx="301">
                  <c:v>8.9902885330804302E-2</c:v>
                </c:pt>
                <c:pt idx="302">
                  <c:v>9.10648720651802E-2</c:v>
                </c:pt>
                <c:pt idx="303">
                  <c:v>9.2226901495237795E-2</c:v>
                </c:pt>
                <c:pt idx="304">
                  <c:v>9.3388974952458501E-2</c:v>
                </c:pt>
                <c:pt idx="305">
                  <c:v>9.4551093780765094E-2</c:v>
                </c:pt>
                <c:pt idx="306">
                  <c:v>9.5713259278196697E-2</c:v>
                </c:pt>
                <c:pt idx="307">
                  <c:v>9.6875472632306198E-2</c:v>
                </c:pt>
                <c:pt idx="308">
                  <c:v>9.8037734873160101E-2</c:v>
                </c:pt>
                <c:pt idx="309">
                  <c:v>9.9200046835787301E-2</c:v>
                </c:pt>
                <c:pt idx="310">
                  <c:v>0.10036240914364999</c:v>
                </c:pt>
                <c:pt idx="311">
                  <c:v>0.101524822205861</c:v>
                </c:pt>
                <c:pt idx="312">
                  <c:v>0.102687286222754</c:v>
                </c:pt>
                <c:pt idx="313">
                  <c:v>0.10384980120824699</c:v>
                </c:pt>
                <c:pt idx="314">
                  <c:v>0.105012367007787</c:v>
                </c:pt>
                <c:pt idx="315">
                  <c:v>0.106174983327119</c:v>
                </c:pt>
                <c:pt idx="316">
                  <c:v>0.107337649747277</c:v>
                </c:pt>
                <c:pt idx="317">
                  <c:v>0.10850036574137401</c:v>
                </c:pt>
                <c:pt idx="318">
                  <c:v>0.109663130689776</c:v>
                </c:pt>
                <c:pt idx="319">
                  <c:v>0.110825943883405</c:v>
                </c:pt>
                <c:pt idx="320">
                  <c:v>0.11198880453146499</c:v>
                </c:pt>
                <c:pt idx="321">
                  <c:v>0.113151711771764</c:v>
                </c:pt>
                <c:pt idx="322">
                  <c:v>0.114314664680251</c:v>
                </c:pt>
                <c:pt idx="323">
                  <c:v>0.11547766230978</c:v>
                </c:pt>
                <c:pt idx="324">
                  <c:v>0.116640703740704</c:v>
                </c:pt>
                <c:pt idx="325">
                  <c:v>0.117803788134922</c:v>
                </c:pt>
                <c:pt idx="326">
                  <c:v>0.11896691477676501</c:v>
                </c:pt>
                <c:pt idx="327">
                  <c:v>0.12013008310310901</c:v>
                </c:pt>
                <c:pt idx="328">
                  <c:v>0.121293292697723</c:v>
                </c:pt>
                <c:pt idx="329">
                  <c:v>0.122456543236882</c:v>
                </c:pt>
                <c:pt idx="330">
                  <c:v>0.123619834431269</c:v>
                </c:pt>
                <c:pt idx="331">
                  <c:v>0.124783165925572</c:v>
                </c:pt>
                <c:pt idx="332">
                  <c:v>0.12594653721958701</c:v>
                </c:pt>
                <c:pt idx="333">
                  <c:v>0.12710994760237099</c:v>
                </c:pt>
                <c:pt idx="334">
                  <c:v>0.12827339611484001</c:v>
                </c:pt>
                <c:pt idx="335">
                  <c:v>0.129436881566342</c:v>
                </c:pt>
                <c:pt idx="336">
                  <c:v>0.13060040256345201</c:v>
                </c:pt>
                <c:pt idx="337">
                  <c:v>0.13176395756728701</c:v>
                </c:pt>
                <c:pt idx="338">
                  <c:v>0.132927544964247</c:v>
                </c:pt>
                <c:pt idx="339">
                  <c:v>0.134091163131453</c:v>
                </c:pt>
                <c:pt idx="340">
                  <c:v>0.13525481048416599</c:v>
                </c:pt>
                <c:pt idx="341">
                  <c:v>0.13641848551379401</c:v>
                </c:pt>
                <c:pt idx="342">
                  <c:v>0.13758218681362699</c:v>
                </c:pt>
                <c:pt idx="343">
                  <c:v>0.13874591308556899</c:v>
                </c:pt>
                <c:pt idx="344">
                  <c:v>0.13990966315433701</c:v>
                </c:pt>
                <c:pt idx="345">
                  <c:v>0.141073435986277</c:v>
                </c:pt>
                <c:pt idx="346">
                  <c:v>0.14223723069015901</c:v>
                </c:pt>
                <c:pt idx="347">
                  <c:v>0.14340104652747199</c:v>
                </c:pt>
                <c:pt idx="348">
                  <c:v>0.144564882915027</c:v>
                </c:pt>
                <c:pt idx="349">
                  <c:v>0.14572873941651601</c:v>
                </c:pt>
                <c:pt idx="350">
                  <c:v>0.14689261571869799</c:v>
                </c:pt>
                <c:pt idx="351">
                  <c:v>0.14805651161883299</c:v>
                </c:pt>
                <c:pt idx="352">
                  <c:v>0.14922042698481</c:v>
                </c:pt>
                <c:pt idx="353">
                  <c:v>0.150384361727851</c:v>
                </c:pt>
                <c:pt idx="354">
                  <c:v>0.15154831580141101</c:v>
                </c:pt>
                <c:pt idx="355">
                  <c:v>0.152712289154117</c:v>
                </c:pt>
                <c:pt idx="356">
                  <c:v>0.153876281665554</c:v>
                </c:pt>
                <c:pt idx="357">
                  <c:v>0.15504029312918599</c:v>
                </c:pt>
                <c:pt idx="358">
                  <c:v>0.15620432321439101</c:v>
                </c:pt>
                <c:pt idx="359">
                  <c:v>0.15736837139443399</c:v>
                </c:pt>
                <c:pt idx="360">
                  <c:v>0.15853243695983801</c:v>
                </c:pt>
                <c:pt idx="361">
                  <c:v>0.159696519047869</c:v>
                </c:pt>
                <c:pt idx="362">
                  <c:v>0.16086061661730899</c:v>
                </c:pt>
                <c:pt idx="363">
                  <c:v>0.16202472854559999</c:v>
                </c:pt>
                <c:pt idx="364">
                  <c:v>0.163188853657388</c:v>
                </c:pt>
                <c:pt idx="365">
                  <c:v>0.164352990711015</c:v>
                </c:pt>
                <c:pt idx="366">
                  <c:v>0.165517138494014</c:v>
                </c:pt>
                <c:pt idx="367">
                  <c:v>0.16668129579121499</c:v>
                </c:pt>
                <c:pt idx="368">
                  <c:v>0.167845461444805</c:v>
                </c:pt>
                <c:pt idx="369">
                  <c:v>0.169009634393396</c:v>
                </c:pt>
                <c:pt idx="370">
                  <c:v>0.17017381364040901</c:v>
                </c:pt>
                <c:pt idx="371">
                  <c:v>0.17133799827934901</c:v>
                </c:pt>
                <c:pt idx="372">
                  <c:v>0.17250218749662199</c:v>
                </c:pt>
                <c:pt idx="373">
                  <c:v>0.173666380587159</c:v>
                </c:pt>
                <c:pt idx="374">
                  <c:v>0.17483057689759099</c:v>
                </c:pt>
                <c:pt idx="375">
                  <c:v>0.175994775868344</c:v>
                </c:pt>
                <c:pt idx="376">
                  <c:v>0.17715897705570799</c:v>
                </c:pt>
                <c:pt idx="377">
                  <c:v>0.178323180111747</c:v>
                </c:pt>
                <c:pt idx="378">
                  <c:v>0.179487384865789</c:v>
                </c:pt>
                <c:pt idx="379">
                  <c:v>0.180651591310453</c:v>
                </c:pt>
                <c:pt idx="380">
                  <c:v>0.18181579948061199</c:v>
                </c:pt>
                <c:pt idx="381">
                  <c:v>0.18298000944395201</c:v>
                </c:pt>
                <c:pt idx="382">
                  <c:v>0.184144221215361</c:v>
                </c:pt>
                <c:pt idx="383">
                  <c:v>0.18530843470217601</c:v>
                </c:pt>
                <c:pt idx="384">
                  <c:v>0.186472649706001</c:v>
                </c:pt>
                <c:pt idx="385">
                  <c:v>0.187636865939009</c:v>
                </c:pt>
                <c:pt idx="386">
                  <c:v>0.18880108310427601</c:v>
                </c:pt>
                <c:pt idx="387">
                  <c:v>0.18996530097122699</c:v>
                </c:pt>
                <c:pt idx="388">
                  <c:v>0.191129519381875</c:v>
                </c:pt>
                <c:pt idx="389">
                  <c:v>0.19229373827243301</c:v>
                </c:pt>
                <c:pt idx="390">
                  <c:v>0.19345795767716001</c:v>
                </c:pt>
                <c:pt idx="391">
                  <c:v>0.194622177677305</c:v>
                </c:pt>
                <c:pt idx="392">
                  <c:v>0.195786398343506</c:v>
                </c:pt>
                <c:pt idx="393">
                  <c:v>0.196950619725935</c:v>
                </c:pt>
                <c:pt idx="394">
                  <c:v>0.19811484183591399</c:v>
                </c:pt>
                <c:pt idx="395">
                  <c:v>0.199279064636735</c:v>
                </c:pt>
                <c:pt idx="396">
                  <c:v>0.20044328804848499</c:v>
                </c:pt>
                <c:pt idx="397">
                  <c:v>0.20160751195798701</c:v>
                </c:pt>
                <c:pt idx="398">
                  <c:v>0.20277173622831299</c:v>
                </c:pt>
                <c:pt idx="399">
                  <c:v>0.20393596071276399</c:v>
                </c:pt>
                <c:pt idx="400">
                  <c:v>0.205100185270331</c:v>
                </c:pt>
                <c:pt idx="401">
                  <c:v>0.20626440977787699</c:v>
                </c:pt>
                <c:pt idx="402">
                  <c:v>0.20742863413749399</c:v>
                </c:pt>
                <c:pt idx="403">
                  <c:v>0.20859285827925</c:v>
                </c:pt>
                <c:pt idx="404">
                  <c:v>0.209757082161561</c:v>
                </c:pt>
                <c:pt idx="405">
                  <c:v>0.21092130576936699</c:v>
                </c:pt>
                <c:pt idx="406">
                  <c:v>0.21208552910961401</c:v>
                </c:pt>
                <c:pt idx="407">
                  <c:v>0.21324975220555001</c:v>
                </c:pt>
                <c:pt idx="408">
                  <c:v>0.21441397509058199</c:v>
                </c:pt>
                <c:pt idx="409">
                  <c:v>0.215578197803005</c:v>
                </c:pt>
                <c:pt idx="410">
                  <c:v>0.21674242038149499</c:v>
                </c:pt>
                <c:pt idx="411">
                  <c:v>0.217906642861628</c:v>
                </c:pt>
                <c:pt idx="412">
                  <c:v>0.21907086527369801</c:v>
                </c:pt>
                <c:pt idx="413">
                  <c:v>0.22023508764194999</c:v>
                </c:pt>
                <c:pt idx="414">
                  <c:v>0.22139930998468699</c:v>
                </c:pt>
                <c:pt idx="415">
                  <c:v>0.22256353231475501</c:v>
                </c:pt>
                <c:pt idx="416">
                  <c:v>0.223727754640554</c:v>
                </c:pt>
                <c:pt idx="417">
                  <c:v>0.224891976967108</c:v>
                </c:pt>
                <c:pt idx="418">
                  <c:v>0.22605619929711801</c:v>
                </c:pt>
                <c:pt idx="419">
                  <c:v>0.227220421631708</c:v>
                </c:pt>
                <c:pt idx="420">
                  <c:v>0.22838464397097999</c:v>
                </c:pt>
                <c:pt idx="421">
                  <c:v>0.22954886631445601</c:v>
                </c:pt>
                <c:pt idx="422">
                  <c:v>0.23071308866142701</c:v>
                </c:pt>
                <c:pt idx="423">
                  <c:v>0.231877311011148</c:v>
                </c:pt>
                <c:pt idx="424">
                  <c:v>0.23304153336290701</c:v>
                </c:pt>
                <c:pt idx="425">
                  <c:v>0.23420575571604199</c:v>
                </c:pt>
                <c:pt idx="426">
                  <c:v>0.23536997806993301</c:v>
                </c:pt>
                <c:pt idx="427">
                  <c:v>0.23653420042398299</c:v>
                </c:pt>
                <c:pt idx="428">
                  <c:v>0.237698422777605</c:v>
                </c:pt>
                <c:pt idx="429">
                  <c:v>0.23886264513021299</c:v>
                </c:pt>
                <c:pt idx="430">
                  <c:v>0.24002686748120899</c:v>
                </c:pt>
                <c:pt idx="431">
                  <c:v>0.24119108982999199</c:v>
                </c:pt>
                <c:pt idx="432">
                  <c:v>0.24235531217595699</c:v>
                </c:pt>
                <c:pt idx="433">
                  <c:v>0.24351953451855601</c:v>
                </c:pt>
                <c:pt idx="434">
                  <c:v>0.24468375685743901</c:v>
                </c:pt>
                <c:pt idx="435">
                  <c:v>0.24584797919231999</c:v>
                </c:pt>
                <c:pt idx="436">
                  <c:v>0.24701220152319001</c:v>
                </c:pt>
                <c:pt idx="437">
                  <c:v>0.248176423850094</c:v>
                </c:pt>
                <c:pt idx="438">
                  <c:v>0.249340646173315</c:v>
                </c:pt>
                <c:pt idx="439">
                  <c:v>0.250504868493508</c:v>
                </c:pt>
                <c:pt idx="440">
                  <c:v>0.25166909081117</c:v>
                </c:pt>
                <c:pt idx="441">
                  <c:v>0.25283331312678597</c:v>
                </c:pt>
                <c:pt idx="442">
                  <c:v>0.25399753544096298</c:v>
                </c:pt>
                <c:pt idx="443">
                  <c:v>0.25516175775410399</c:v>
                </c:pt>
                <c:pt idx="444">
                  <c:v>0.25632598006656399</c:v>
                </c:pt>
                <c:pt idx="445">
                  <c:v>0.25749020237862302</c:v>
                </c:pt>
                <c:pt idx="446">
                  <c:v>0.25865442469041899</c:v>
                </c:pt>
                <c:pt idx="447">
                  <c:v>0.25981864700207902</c:v>
                </c:pt>
                <c:pt idx="448">
                  <c:v>0.26098286931370301</c:v>
                </c:pt>
                <c:pt idx="449">
                  <c:v>0.26214709162539501</c:v>
                </c:pt>
                <c:pt idx="450">
                  <c:v>0.263311313937164</c:v>
                </c:pt>
                <c:pt idx="451">
                  <c:v>0.26447553624894399</c:v>
                </c:pt>
                <c:pt idx="452">
                  <c:v>0.26563975856072403</c:v>
                </c:pt>
                <c:pt idx="453">
                  <c:v>0.26680398087250501</c:v>
                </c:pt>
                <c:pt idx="454">
                  <c:v>0.26796820318428499</c:v>
                </c:pt>
                <c:pt idx="455">
                  <c:v>0.26913242549606597</c:v>
                </c:pt>
                <c:pt idx="456">
                  <c:v>0.27029664780784601</c:v>
                </c:pt>
                <c:pt idx="457">
                  <c:v>0.271460870119627</c:v>
                </c:pt>
                <c:pt idx="458">
                  <c:v>0.27262509243140698</c:v>
                </c:pt>
                <c:pt idx="459">
                  <c:v>0.27378931474318702</c:v>
                </c:pt>
                <c:pt idx="460">
                  <c:v>0.274953537054968</c:v>
                </c:pt>
                <c:pt idx="461">
                  <c:v>0.27611775936674798</c:v>
                </c:pt>
                <c:pt idx="462">
                  <c:v>0.27728198167852802</c:v>
                </c:pt>
                <c:pt idx="463">
                  <c:v>0.278446203990309</c:v>
                </c:pt>
                <c:pt idx="464">
                  <c:v>0.27961042630208899</c:v>
                </c:pt>
                <c:pt idx="465">
                  <c:v>0.28077464861387003</c:v>
                </c:pt>
                <c:pt idx="466">
                  <c:v>0.28193887092565001</c:v>
                </c:pt>
                <c:pt idx="467">
                  <c:v>0.28310309323742999</c:v>
                </c:pt>
                <c:pt idx="468">
                  <c:v>0.28426731554921097</c:v>
                </c:pt>
                <c:pt idx="469">
                  <c:v>0.28543153786099101</c:v>
                </c:pt>
                <c:pt idx="470">
                  <c:v>0.286595760172772</c:v>
                </c:pt>
                <c:pt idx="471">
                  <c:v>0.28775998248455198</c:v>
                </c:pt>
                <c:pt idx="472">
                  <c:v>0.28892420479633202</c:v>
                </c:pt>
                <c:pt idx="473">
                  <c:v>0.290088427108113</c:v>
                </c:pt>
                <c:pt idx="474">
                  <c:v>0.29125264941989298</c:v>
                </c:pt>
                <c:pt idx="475">
                  <c:v>0.29241687173167402</c:v>
                </c:pt>
                <c:pt idx="476">
                  <c:v>0.29358109404345401</c:v>
                </c:pt>
                <c:pt idx="477">
                  <c:v>0.29474531635523399</c:v>
                </c:pt>
                <c:pt idx="478">
                  <c:v>0.29590953866701503</c:v>
                </c:pt>
                <c:pt idx="479">
                  <c:v>0.29707376097879501</c:v>
                </c:pt>
                <c:pt idx="480">
                  <c:v>0.29823798329057499</c:v>
                </c:pt>
                <c:pt idx="481">
                  <c:v>0.29940220560235598</c:v>
                </c:pt>
                <c:pt idx="482">
                  <c:v>0.30056642791413601</c:v>
                </c:pt>
                <c:pt idx="483">
                  <c:v>0.301730650225916</c:v>
                </c:pt>
                <c:pt idx="484">
                  <c:v>0.30289487253769698</c:v>
                </c:pt>
                <c:pt idx="485">
                  <c:v>0.30405909484947702</c:v>
                </c:pt>
                <c:pt idx="486">
                  <c:v>0.305223317161258</c:v>
                </c:pt>
                <c:pt idx="487">
                  <c:v>0.30638753947303798</c:v>
                </c:pt>
                <c:pt idx="488">
                  <c:v>0.30755176178481802</c:v>
                </c:pt>
                <c:pt idx="489">
                  <c:v>0.30871598409659901</c:v>
                </c:pt>
                <c:pt idx="490">
                  <c:v>0.30988020640837899</c:v>
                </c:pt>
                <c:pt idx="491">
                  <c:v>0.31104442872015903</c:v>
                </c:pt>
                <c:pt idx="492">
                  <c:v>0.31220865103194001</c:v>
                </c:pt>
                <c:pt idx="493">
                  <c:v>0.31337287334371999</c:v>
                </c:pt>
                <c:pt idx="494">
                  <c:v>0.31453709565550098</c:v>
                </c:pt>
                <c:pt idx="495">
                  <c:v>0.31570131796728101</c:v>
                </c:pt>
                <c:pt idx="496">
                  <c:v>0.316865540279061</c:v>
                </c:pt>
                <c:pt idx="497">
                  <c:v>0.31802976259084198</c:v>
                </c:pt>
                <c:pt idx="498">
                  <c:v>0.31919398490262202</c:v>
                </c:pt>
                <c:pt idx="499">
                  <c:v>0.320358207214403</c:v>
                </c:pt>
                <c:pt idx="500">
                  <c:v>0.32152242952618298</c:v>
                </c:pt>
                <c:pt idx="501">
                  <c:v>0.32268665183796302</c:v>
                </c:pt>
                <c:pt idx="502">
                  <c:v>0.32385087414974401</c:v>
                </c:pt>
                <c:pt idx="503">
                  <c:v>0.32501509646152399</c:v>
                </c:pt>
                <c:pt idx="504">
                  <c:v>0.32617931877330503</c:v>
                </c:pt>
                <c:pt idx="505">
                  <c:v>0.32734354108508501</c:v>
                </c:pt>
                <c:pt idx="506">
                  <c:v>0.32850776339686499</c:v>
                </c:pt>
                <c:pt idx="507">
                  <c:v>0.32967198570864598</c:v>
                </c:pt>
                <c:pt idx="508">
                  <c:v>0.33083620802042601</c:v>
                </c:pt>
                <c:pt idx="509">
                  <c:v>0.332000430332206</c:v>
                </c:pt>
                <c:pt idx="510">
                  <c:v>0.33316465264398698</c:v>
                </c:pt>
                <c:pt idx="511">
                  <c:v>0.33432887495576702</c:v>
                </c:pt>
                <c:pt idx="512">
                  <c:v>0.335493097267548</c:v>
                </c:pt>
                <c:pt idx="513">
                  <c:v>0.33665731957932798</c:v>
                </c:pt>
                <c:pt idx="514">
                  <c:v>0.33782154189110802</c:v>
                </c:pt>
                <c:pt idx="515">
                  <c:v>0.33898576420288901</c:v>
                </c:pt>
                <c:pt idx="516">
                  <c:v>0.34014998651466899</c:v>
                </c:pt>
                <c:pt idx="517">
                  <c:v>0.34131420882644897</c:v>
                </c:pt>
                <c:pt idx="518">
                  <c:v>0.34247843113822901</c:v>
                </c:pt>
                <c:pt idx="519">
                  <c:v>0.34364265345000999</c:v>
                </c:pt>
                <c:pt idx="520">
                  <c:v>0.34480687576178998</c:v>
                </c:pt>
                <c:pt idx="521">
                  <c:v>0.34597109807357102</c:v>
                </c:pt>
                <c:pt idx="522">
                  <c:v>0.347135320385351</c:v>
                </c:pt>
                <c:pt idx="523">
                  <c:v>0.34829954269713198</c:v>
                </c:pt>
                <c:pt idx="524">
                  <c:v>0.34946376500891202</c:v>
                </c:pt>
                <c:pt idx="525">
                  <c:v>0.350627987320692</c:v>
                </c:pt>
                <c:pt idx="526">
                  <c:v>0.35179220963247299</c:v>
                </c:pt>
                <c:pt idx="527">
                  <c:v>0.35295643194425302</c:v>
                </c:pt>
                <c:pt idx="528">
                  <c:v>0.35412065425603401</c:v>
                </c:pt>
                <c:pt idx="529">
                  <c:v>0.35528487656781399</c:v>
                </c:pt>
                <c:pt idx="530">
                  <c:v>0.35644909887959397</c:v>
                </c:pt>
                <c:pt idx="531">
                  <c:v>0.35761332119137501</c:v>
                </c:pt>
                <c:pt idx="532">
                  <c:v>0.35877754350315499</c:v>
                </c:pt>
                <c:pt idx="533">
                  <c:v>0.35994176581493598</c:v>
                </c:pt>
                <c:pt idx="534">
                  <c:v>0.36110598812671602</c:v>
                </c:pt>
                <c:pt idx="535">
                  <c:v>0.362270210438496</c:v>
                </c:pt>
                <c:pt idx="536">
                  <c:v>0.36343443275027698</c:v>
                </c:pt>
                <c:pt idx="537">
                  <c:v>0.36459865506205702</c:v>
                </c:pt>
                <c:pt idx="538">
                  <c:v>0.365762877373837</c:v>
                </c:pt>
                <c:pt idx="539">
                  <c:v>0.36692709968561799</c:v>
                </c:pt>
                <c:pt idx="540">
                  <c:v>0.36809132199739802</c:v>
                </c:pt>
                <c:pt idx="541">
                  <c:v>0.36925554430917901</c:v>
                </c:pt>
                <c:pt idx="542">
                  <c:v>0.37041976662095899</c:v>
                </c:pt>
                <c:pt idx="543">
                  <c:v>0.37158398893273997</c:v>
                </c:pt>
                <c:pt idx="544">
                  <c:v>0.37274821124452001</c:v>
                </c:pt>
                <c:pt idx="545">
                  <c:v>0.37391243355629999</c:v>
                </c:pt>
                <c:pt idx="546">
                  <c:v>0.37507665586807998</c:v>
                </c:pt>
                <c:pt idx="547">
                  <c:v>0.37624087817986102</c:v>
                </c:pt>
                <c:pt idx="548">
                  <c:v>0.377405100491641</c:v>
                </c:pt>
                <c:pt idx="549">
                  <c:v>0.37856932280342198</c:v>
                </c:pt>
                <c:pt idx="550">
                  <c:v>0.37973354511520202</c:v>
                </c:pt>
                <c:pt idx="551">
                  <c:v>0.380897767426982</c:v>
                </c:pt>
                <c:pt idx="552">
                  <c:v>0.38206198973876299</c:v>
                </c:pt>
                <c:pt idx="553">
                  <c:v>0.38322621205054302</c:v>
                </c:pt>
                <c:pt idx="554">
                  <c:v>0.38439043436232401</c:v>
                </c:pt>
                <c:pt idx="555">
                  <c:v>0.38555465667410399</c:v>
                </c:pt>
                <c:pt idx="556">
                  <c:v>0.38671887898588397</c:v>
                </c:pt>
                <c:pt idx="557">
                  <c:v>0.38788310129766501</c:v>
                </c:pt>
                <c:pt idx="558">
                  <c:v>0.38904732360944499</c:v>
                </c:pt>
                <c:pt idx="559">
                  <c:v>0.39021154592122598</c:v>
                </c:pt>
                <c:pt idx="560">
                  <c:v>0.39137576823300602</c:v>
                </c:pt>
                <c:pt idx="561">
                  <c:v>0.392539990544786</c:v>
                </c:pt>
                <c:pt idx="562">
                  <c:v>0.39370421285656598</c:v>
                </c:pt>
                <c:pt idx="563">
                  <c:v>0.39486843516834702</c:v>
                </c:pt>
                <c:pt idx="564">
                  <c:v>0.396032657480127</c:v>
                </c:pt>
                <c:pt idx="565">
                  <c:v>0.39719687979190699</c:v>
                </c:pt>
                <c:pt idx="566">
                  <c:v>0.39836110210368803</c:v>
                </c:pt>
                <c:pt idx="567">
                  <c:v>0.39952532441546801</c:v>
                </c:pt>
                <c:pt idx="568">
                  <c:v>0.40068954672724899</c:v>
                </c:pt>
                <c:pt idx="569">
                  <c:v>0.40185376903902897</c:v>
                </c:pt>
                <c:pt idx="570">
                  <c:v>0.40301799135081001</c:v>
                </c:pt>
                <c:pt idx="571">
                  <c:v>0.40418221366259</c:v>
                </c:pt>
                <c:pt idx="572">
                  <c:v>0.40534643597437098</c:v>
                </c:pt>
                <c:pt idx="573">
                  <c:v>0.40651065828615102</c:v>
                </c:pt>
                <c:pt idx="574">
                  <c:v>0.407674880597931</c:v>
                </c:pt>
                <c:pt idx="575">
                  <c:v>0.40883910290971198</c:v>
                </c:pt>
                <c:pt idx="576">
                  <c:v>0.41000332522149202</c:v>
                </c:pt>
                <c:pt idx="577">
                  <c:v>0.411167547533272</c:v>
                </c:pt>
                <c:pt idx="578">
                  <c:v>0.41233176984505299</c:v>
                </c:pt>
                <c:pt idx="579">
                  <c:v>0.41349599215683303</c:v>
                </c:pt>
                <c:pt idx="580">
                  <c:v>0.41466021446861301</c:v>
                </c:pt>
                <c:pt idx="581">
                  <c:v>0.41582443678039399</c:v>
                </c:pt>
                <c:pt idx="582">
                  <c:v>0.41698865909217397</c:v>
                </c:pt>
                <c:pt idx="583">
                  <c:v>0.41815288140395501</c:v>
                </c:pt>
                <c:pt idx="584">
                  <c:v>0.419317103715735</c:v>
                </c:pt>
                <c:pt idx="585">
                  <c:v>0.42048132602751498</c:v>
                </c:pt>
                <c:pt idx="586">
                  <c:v>0.42164554833929602</c:v>
                </c:pt>
                <c:pt idx="587">
                  <c:v>0.422809770651076</c:v>
                </c:pt>
                <c:pt idx="588">
                  <c:v>0.42397399296285698</c:v>
                </c:pt>
                <c:pt idx="589">
                  <c:v>0.42513821527463702</c:v>
                </c:pt>
                <c:pt idx="590">
                  <c:v>0.426302437586417</c:v>
                </c:pt>
                <c:pt idx="591">
                  <c:v>0.42746665989819799</c:v>
                </c:pt>
                <c:pt idx="592">
                  <c:v>0.42863088220997803</c:v>
                </c:pt>
                <c:pt idx="593">
                  <c:v>0.42979510452175901</c:v>
                </c:pt>
                <c:pt idx="594">
                  <c:v>0.43095932683353899</c:v>
                </c:pt>
                <c:pt idx="595">
                  <c:v>0.43212354914531897</c:v>
                </c:pt>
                <c:pt idx="596">
                  <c:v>0.43328777145709901</c:v>
                </c:pt>
                <c:pt idx="597">
                  <c:v>0.43445199376888</c:v>
                </c:pt>
                <c:pt idx="598">
                  <c:v>0.43561621608065998</c:v>
                </c:pt>
                <c:pt idx="599">
                  <c:v>0.43678043839244102</c:v>
                </c:pt>
                <c:pt idx="600">
                  <c:v>0.437944660704221</c:v>
                </c:pt>
                <c:pt idx="601">
                  <c:v>0.43910888301600098</c:v>
                </c:pt>
                <c:pt idx="602">
                  <c:v>0.44027310532778202</c:v>
                </c:pt>
                <c:pt idx="603">
                  <c:v>0.441437327639562</c:v>
                </c:pt>
                <c:pt idx="604">
                  <c:v>0.44260154995134199</c:v>
                </c:pt>
                <c:pt idx="605">
                  <c:v>0.44376577226312303</c:v>
                </c:pt>
                <c:pt idx="606">
                  <c:v>0.44492999457490301</c:v>
                </c:pt>
                <c:pt idx="607">
                  <c:v>0.44609421688668299</c:v>
                </c:pt>
                <c:pt idx="608">
                  <c:v>0.44725843919846497</c:v>
                </c:pt>
                <c:pt idx="609">
                  <c:v>0.44842266151024401</c:v>
                </c:pt>
                <c:pt idx="610">
                  <c:v>0.449586883822025</c:v>
                </c:pt>
                <c:pt idx="611">
                  <c:v>0.45075110613380498</c:v>
                </c:pt>
                <c:pt idx="612">
                  <c:v>0.45191532844558602</c:v>
                </c:pt>
                <c:pt idx="613">
                  <c:v>0.453079550757366</c:v>
                </c:pt>
                <c:pt idx="614">
                  <c:v>0.45424377306914598</c:v>
                </c:pt>
                <c:pt idx="615">
                  <c:v>0.45540799538092702</c:v>
                </c:pt>
                <c:pt idx="616">
                  <c:v>0.45657221769270701</c:v>
                </c:pt>
                <c:pt idx="617">
                  <c:v>0.45773644000448799</c:v>
                </c:pt>
                <c:pt idx="618">
                  <c:v>0.45890066231626803</c:v>
                </c:pt>
                <c:pt idx="619">
                  <c:v>0.46006488462804901</c:v>
                </c:pt>
                <c:pt idx="620">
                  <c:v>0.46122910693982899</c:v>
                </c:pt>
                <c:pt idx="621">
                  <c:v>0.46239332925160898</c:v>
                </c:pt>
                <c:pt idx="622">
                  <c:v>0.46355755156339001</c:v>
                </c:pt>
                <c:pt idx="623">
                  <c:v>0.46472177387517</c:v>
                </c:pt>
                <c:pt idx="624">
                  <c:v>0.46588599618695098</c:v>
                </c:pt>
                <c:pt idx="625">
                  <c:v>0.46705021849873002</c:v>
                </c:pt>
                <c:pt idx="626">
                  <c:v>0.468214440810511</c:v>
                </c:pt>
                <c:pt idx="627">
                  <c:v>0.46937866312229098</c:v>
                </c:pt>
                <c:pt idx="628">
                  <c:v>0.47054288543407202</c:v>
                </c:pt>
                <c:pt idx="629">
                  <c:v>0.47170710774585201</c:v>
                </c:pt>
                <c:pt idx="630">
                  <c:v>0.47287133005763299</c:v>
                </c:pt>
                <c:pt idx="631">
                  <c:v>0.47403555236941303</c:v>
                </c:pt>
                <c:pt idx="632">
                  <c:v>0.47519977468119301</c:v>
                </c:pt>
                <c:pt idx="633">
                  <c:v>0.47636399699297399</c:v>
                </c:pt>
                <c:pt idx="634">
                  <c:v>0.47752821930475398</c:v>
                </c:pt>
                <c:pt idx="635">
                  <c:v>0.47869244161653501</c:v>
                </c:pt>
                <c:pt idx="636">
                  <c:v>0.479856663928315</c:v>
                </c:pt>
                <c:pt idx="637">
                  <c:v>0.48102088624009498</c:v>
                </c:pt>
                <c:pt idx="638">
                  <c:v>0.48218510855187602</c:v>
                </c:pt>
                <c:pt idx="639">
                  <c:v>0.483349330863656</c:v>
                </c:pt>
                <c:pt idx="640">
                  <c:v>0.48451355317543698</c:v>
                </c:pt>
                <c:pt idx="641">
                  <c:v>0.48567777548721702</c:v>
                </c:pt>
                <c:pt idx="642">
                  <c:v>0.48684199779899701</c:v>
                </c:pt>
                <c:pt idx="643">
                  <c:v>0.48800622011077799</c:v>
                </c:pt>
                <c:pt idx="644">
                  <c:v>0.48917044242255803</c:v>
                </c:pt>
                <c:pt idx="645">
                  <c:v>0.49033466473433801</c:v>
                </c:pt>
                <c:pt idx="646">
                  <c:v>0.49149888704611799</c:v>
                </c:pt>
                <c:pt idx="647">
                  <c:v>0.49266310935789898</c:v>
                </c:pt>
                <c:pt idx="648">
                  <c:v>0.49382733166967901</c:v>
                </c:pt>
                <c:pt idx="649">
                  <c:v>0.49499155398146</c:v>
                </c:pt>
                <c:pt idx="650">
                  <c:v>0.49615577629323998</c:v>
                </c:pt>
                <c:pt idx="651">
                  <c:v>0.49731999860502102</c:v>
                </c:pt>
                <c:pt idx="652">
                  <c:v>0.498484220916801</c:v>
                </c:pt>
                <c:pt idx="653">
                  <c:v>0.49964844322858099</c:v>
                </c:pt>
                <c:pt idx="654">
                  <c:v>0.50081266554036197</c:v>
                </c:pt>
                <c:pt idx="655">
                  <c:v>0.50197688785214201</c:v>
                </c:pt>
                <c:pt idx="656">
                  <c:v>0.50314111016392205</c:v>
                </c:pt>
                <c:pt idx="657">
                  <c:v>0.50430533247570297</c:v>
                </c:pt>
                <c:pt idx="658">
                  <c:v>0.50546955478748301</c:v>
                </c:pt>
                <c:pt idx="659">
                  <c:v>0.50663377709926405</c:v>
                </c:pt>
                <c:pt idx="660">
                  <c:v>0.50779799941104398</c:v>
                </c:pt>
                <c:pt idx="661">
                  <c:v>0.50896222172282402</c:v>
                </c:pt>
                <c:pt idx="662">
                  <c:v>0.51012644403460505</c:v>
                </c:pt>
                <c:pt idx="663">
                  <c:v>0.51129066634638498</c:v>
                </c:pt>
                <c:pt idx="664">
                  <c:v>0.51245488865816602</c:v>
                </c:pt>
                <c:pt idx="665">
                  <c:v>0.51361911096994595</c:v>
                </c:pt>
                <c:pt idx="666">
                  <c:v>0.51478333328172599</c:v>
                </c:pt>
                <c:pt idx="667">
                  <c:v>0.51594755559350702</c:v>
                </c:pt>
                <c:pt idx="668">
                  <c:v>0.51711177790528695</c:v>
                </c:pt>
                <c:pt idx="669">
                  <c:v>0.51827600021706699</c:v>
                </c:pt>
                <c:pt idx="670">
                  <c:v>0.51944022252884803</c:v>
                </c:pt>
                <c:pt idx="671">
                  <c:v>0.52060444484062796</c:v>
                </c:pt>
                <c:pt idx="672">
                  <c:v>0.52176866715240799</c:v>
                </c:pt>
                <c:pt idx="673">
                  <c:v>0.52293288946418903</c:v>
                </c:pt>
                <c:pt idx="674">
                  <c:v>0.52409711177596896</c:v>
                </c:pt>
                <c:pt idx="675">
                  <c:v>0.52526133408775</c:v>
                </c:pt>
                <c:pt idx="676">
                  <c:v>0.52642555639953004</c:v>
                </c:pt>
                <c:pt idx="677">
                  <c:v>0.52758977871131096</c:v>
                </c:pt>
                <c:pt idx="678">
                  <c:v>0.528754001023091</c:v>
                </c:pt>
                <c:pt idx="679">
                  <c:v>0.52991822333487104</c:v>
                </c:pt>
                <c:pt idx="680">
                  <c:v>0.53108244564665097</c:v>
                </c:pt>
                <c:pt idx="681">
                  <c:v>0.53224666795843201</c:v>
                </c:pt>
                <c:pt idx="682">
                  <c:v>0.53341089027021305</c:v>
                </c:pt>
                <c:pt idx="683">
                  <c:v>0.53457511258199297</c:v>
                </c:pt>
                <c:pt idx="684">
                  <c:v>0.53573933489377301</c:v>
                </c:pt>
                <c:pt idx="685">
                  <c:v>0.53690355720555305</c:v>
                </c:pt>
                <c:pt idx="686">
                  <c:v>0.53806777951733398</c:v>
                </c:pt>
                <c:pt idx="687">
                  <c:v>0.53923200182911402</c:v>
                </c:pt>
                <c:pt idx="688">
                  <c:v>0.54039622414089505</c:v>
                </c:pt>
                <c:pt idx="689">
                  <c:v>0.54156044645267498</c:v>
                </c:pt>
                <c:pt idx="690">
                  <c:v>0.54272466876445602</c:v>
                </c:pt>
                <c:pt idx="691">
                  <c:v>0.54388889107623595</c:v>
                </c:pt>
                <c:pt idx="692">
                  <c:v>0.54505311338801599</c:v>
                </c:pt>
                <c:pt idx="693">
                  <c:v>0.54621733569979702</c:v>
                </c:pt>
                <c:pt idx="694">
                  <c:v>0.54738155801157695</c:v>
                </c:pt>
                <c:pt idx="695">
                  <c:v>0.54854578032335799</c:v>
                </c:pt>
                <c:pt idx="696">
                  <c:v>0.54971000263513803</c:v>
                </c:pt>
                <c:pt idx="697">
                  <c:v>0.55087422494691796</c:v>
                </c:pt>
                <c:pt idx="698">
                  <c:v>0.55203844725869899</c:v>
                </c:pt>
                <c:pt idx="699">
                  <c:v>0.55320266957047903</c:v>
                </c:pt>
                <c:pt idx="700">
                  <c:v>0.55436689188225896</c:v>
                </c:pt>
                <c:pt idx="701">
                  <c:v>0.55553111419404</c:v>
                </c:pt>
                <c:pt idx="702">
                  <c:v>0.55669533650582004</c:v>
                </c:pt>
                <c:pt idx="703">
                  <c:v>0.55785955881759997</c:v>
                </c:pt>
                <c:pt idx="704">
                  <c:v>0.559023781129381</c:v>
                </c:pt>
                <c:pt idx="705">
                  <c:v>0.56018800344116104</c:v>
                </c:pt>
                <c:pt idx="706">
                  <c:v>0.56135222575294197</c:v>
                </c:pt>
                <c:pt idx="707">
                  <c:v>0.56251644806472201</c:v>
                </c:pt>
                <c:pt idx="708">
                  <c:v>0.56368067037650205</c:v>
                </c:pt>
                <c:pt idx="709">
                  <c:v>0.56484489268828297</c:v>
                </c:pt>
                <c:pt idx="710">
                  <c:v>0.56600911500006301</c:v>
                </c:pt>
                <c:pt idx="711">
                  <c:v>0.56717333731184405</c:v>
                </c:pt>
                <c:pt idx="712">
                  <c:v>0.56833755962362398</c:v>
                </c:pt>
                <c:pt idx="713">
                  <c:v>0.56950178193540402</c:v>
                </c:pt>
                <c:pt idx="714">
                  <c:v>0.57066600424718505</c:v>
                </c:pt>
                <c:pt idx="715">
                  <c:v>0.57183022655896498</c:v>
                </c:pt>
                <c:pt idx="716">
                  <c:v>0.57299444887074602</c:v>
                </c:pt>
                <c:pt idx="717">
                  <c:v>0.57415867118252595</c:v>
                </c:pt>
                <c:pt idx="718">
                  <c:v>0.57532289349430599</c:v>
                </c:pt>
                <c:pt idx="719">
                  <c:v>0.57648711580608603</c:v>
                </c:pt>
                <c:pt idx="720">
                  <c:v>0.57765133811786695</c:v>
                </c:pt>
                <c:pt idx="721">
                  <c:v>0.57881556042964699</c:v>
                </c:pt>
                <c:pt idx="722">
                  <c:v>0.57997978274142703</c:v>
                </c:pt>
                <c:pt idx="723">
                  <c:v>0.58114400505320796</c:v>
                </c:pt>
                <c:pt idx="724">
                  <c:v>0.582308227364988</c:v>
                </c:pt>
                <c:pt idx="725">
                  <c:v>0.58347244967676903</c:v>
                </c:pt>
                <c:pt idx="726">
                  <c:v>0.58463667198854896</c:v>
                </c:pt>
                <c:pt idx="727">
                  <c:v>0.585800894300329</c:v>
                </c:pt>
                <c:pt idx="728">
                  <c:v>0.58696511661211004</c:v>
                </c:pt>
                <c:pt idx="729">
                  <c:v>0.58812933892388997</c:v>
                </c:pt>
                <c:pt idx="730">
                  <c:v>0.589293561235671</c:v>
                </c:pt>
                <c:pt idx="731">
                  <c:v>0.59045778354745104</c:v>
                </c:pt>
                <c:pt idx="732">
                  <c:v>0.59162200585923197</c:v>
                </c:pt>
                <c:pt idx="733">
                  <c:v>0.59278622817101201</c:v>
                </c:pt>
                <c:pt idx="734">
                  <c:v>0.59395045048279205</c:v>
                </c:pt>
                <c:pt idx="735">
                  <c:v>0.59511467279457297</c:v>
                </c:pt>
                <c:pt idx="736">
                  <c:v>0.59627889510635301</c:v>
                </c:pt>
                <c:pt idx="737">
                  <c:v>0.59744311741813305</c:v>
                </c:pt>
                <c:pt idx="738">
                  <c:v>0.59860733972991398</c:v>
                </c:pt>
                <c:pt idx="739">
                  <c:v>0.59977156204169402</c:v>
                </c:pt>
                <c:pt idx="740">
                  <c:v>0.60093578435347506</c:v>
                </c:pt>
                <c:pt idx="741">
                  <c:v>0.60210000666525398</c:v>
                </c:pt>
                <c:pt idx="742">
                  <c:v>0.60326422897703502</c:v>
                </c:pt>
                <c:pt idx="743">
                  <c:v>0.60442845128881595</c:v>
                </c:pt>
                <c:pt idx="744">
                  <c:v>0.60559267360059599</c:v>
                </c:pt>
                <c:pt idx="745">
                  <c:v>0.60675689591237603</c:v>
                </c:pt>
                <c:pt idx="746">
                  <c:v>0.60792111822415695</c:v>
                </c:pt>
                <c:pt idx="747">
                  <c:v>0.60908534053593699</c:v>
                </c:pt>
                <c:pt idx="748">
                  <c:v>0.61024956284771803</c:v>
                </c:pt>
                <c:pt idx="749">
                  <c:v>0.61141378515949796</c:v>
                </c:pt>
                <c:pt idx="750">
                  <c:v>0.612578007471279</c:v>
                </c:pt>
                <c:pt idx="751">
                  <c:v>0.61374222978305903</c:v>
                </c:pt>
                <c:pt idx="752">
                  <c:v>0.61490645209483896</c:v>
                </c:pt>
                <c:pt idx="753">
                  <c:v>0.616070674406619</c:v>
                </c:pt>
                <c:pt idx="754">
                  <c:v>0.61723489671840104</c:v>
                </c:pt>
                <c:pt idx="755">
                  <c:v>0.61839911903017997</c:v>
                </c:pt>
                <c:pt idx="756">
                  <c:v>0.619563341341961</c:v>
                </c:pt>
                <c:pt idx="757">
                  <c:v>0.62072756365374104</c:v>
                </c:pt>
                <c:pt idx="758">
                  <c:v>0.62189178596552097</c:v>
                </c:pt>
                <c:pt idx="759">
                  <c:v>0.62305600827730201</c:v>
                </c:pt>
                <c:pt idx="760">
                  <c:v>0.62422023058908205</c:v>
                </c:pt>
                <c:pt idx="761">
                  <c:v>0.62538445290086297</c:v>
                </c:pt>
                <c:pt idx="762">
                  <c:v>0.62654867521264301</c:v>
                </c:pt>
                <c:pt idx="763">
                  <c:v>0.62771289752442305</c:v>
                </c:pt>
                <c:pt idx="764">
                  <c:v>0.62887711983620398</c:v>
                </c:pt>
                <c:pt idx="765">
                  <c:v>0.63004134214798402</c:v>
                </c:pt>
                <c:pt idx="766">
                  <c:v>0.63120556445976395</c:v>
                </c:pt>
                <c:pt idx="767">
                  <c:v>0.63236978677154498</c:v>
                </c:pt>
                <c:pt idx="768">
                  <c:v>0.63353400908332502</c:v>
                </c:pt>
                <c:pt idx="769">
                  <c:v>0.63469823139510595</c:v>
                </c:pt>
                <c:pt idx="770">
                  <c:v>0.63586245370688599</c:v>
                </c:pt>
                <c:pt idx="771">
                  <c:v>0.63702667601866603</c:v>
                </c:pt>
                <c:pt idx="772">
                  <c:v>0.63819089833044595</c:v>
                </c:pt>
                <c:pt idx="773">
                  <c:v>0.63935512064222699</c:v>
                </c:pt>
                <c:pt idx="774">
                  <c:v>0.64051934295400803</c:v>
                </c:pt>
                <c:pt idx="775">
                  <c:v>0.64168356526578796</c:v>
                </c:pt>
                <c:pt idx="776">
                  <c:v>0.642847787577568</c:v>
                </c:pt>
                <c:pt idx="777">
                  <c:v>0.64401200988934904</c:v>
                </c:pt>
                <c:pt idx="778">
                  <c:v>0.64517623220112896</c:v>
                </c:pt>
                <c:pt idx="779">
                  <c:v>0.64634045451291</c:v>
                </c:pt>
                <c:pt idx="780">
                  <c:v>0.64750467682469004</c:v>
                </c:pt>
                <c:pt idx="781">
                  <c:v>0.64866889913646997</c:v>
                </c:pt>
                <c:pt idx="782">
                  <c:v>0.64983312144825101</c:v>
                </c:pt>
                <c:pt idx="783">
                  <c:v>0.65099734376003104</c:v>
                </c:pt>
                <c:pt idx="784">
                  <c:v>0.65216156607181197</c:v>
                </c:pt>
                <c:pt idx="785">
                  <c:v>0.65332578838359201</c:v>
                </c:pt>
                <c:pt idx="786">
                  <c:v>0.65449001069537205</c:v>
                </c:pt>
                <c:pt idx="787">
                  <c:v>0.65565423300715298</c:v>
                </c:pt>
                <c:pt idx="788">
                  <c:v>0.65681845531893301</c:v>
                </c:pt>
                <c:pt idx="789">
                  <c:v>0.65798267763071305</c:v>
                </c:pt>
                <c:pt idx="790">
                  <c:v>0.65914689994249398</c:v>
                </c:pt>
                <c:pt idx="791">
                  <c:v>0.66031112225427402</c:v>
                </c:pt>
                <c:pt idx="792">
                  <c:v>0.66147534456605395</c:v>
                </c:pt>
                <c:pt idx="793">
                  <c:v>0.66263956687783498</c:v>
                </c:pt>
                <c:pt idx="794">
                  <c:v>0.66380378918961602</c:v>
                </c:pt>
                <c:pt idx="795">
                  <c:v>0.66496801150139595</c:v>
                </c:pt>
                <c:pt idx="796">
                  <c:v>0.66613008630123005</c:v>
                </c:pt>
                <c:pt idx="797">
                  <c:v>0.66729473543345297</c:v>
                </c:pt>
                <c:pt idx="798">
                  <c:v>0.66845895668355504</c:v>
                </c:pt>
                <c:pt idx="799">
                  <c:v>0.669623177933656</c:v>
                </c:pt>
                <c:pt idx="800">
                  <c:v>0.67078739918375796</c:v>
                </c:pt>
                <c:pt idx="801">
                  <c:v>0.67195162043385903</c:v>
                </c:pt>
                <c:pt idx="802">
                  <c:v>0.67311584168396099</c:v>
                </c:pt>
                <c:pt idx="803">
                  <c:v>0.67428006293406295</c:v>
                </c:pt>
                <c:pt idx="804">
                  <c:v>0.67544428418416502</c:v>
                </c:pt>
                <c:pt idx="805">
                  <c:v>0.67660850543426498</c:v>
                </c:pt>
                <c:pt idx="806">
                  <c:v>0.67777272668436706</c:v>
                </c:pt>
                <c:pt idx="807">
                  <c:v>0.67893694793446902</c:v>
                </c:pt>
                <c:pt idx="808">
                  <c:v>0.68010116918456998</c:v>
                </c:pt>
                <c:pt idx="809">
                  <c:v>0.681265789786211</c:v>
                </c:pt>
                <c:pt idx="810">
                  <c:v>0.68243001114056401</c:v>
                </c:pt>
                <c:pt idx="811">
                  <c:v>0.68359423249491802</c:v>
                </c:pt>
                <c:pt idx="812">
                  <c:v>0.68475845384927103</c:v>
                </c:pt>
                <c:pt idx="813">
                  <c:v>0.68592267520362404</c:v>
                </c:pt>
                <c:pt idx="814">
                  <c:v>0.68708689655797694</c:v>
                </c:pt>
                <c:pt idx="815">
                  <c:v>0.68825111791232996</c:v>
                </c:pt>
                <c:pt idx="816">
                  <c:v>0.68941533926668297</c:v>
                </c:pt>
                <c:pt idx="817">
                  <c:v>0.69057956062103698</c:v>
                </c:pt>
                <c:pt idx="818">
                  <c:v>0.69174378197538899</c:v>
                </c:pt>
                <c:pt idx="819">
                  <c:v>0.69290800332974201</c:v>
                </c:pt>
                <c:pt idx="820">
                  <c:v>0.69407222468409602</c:v>
                </c:pt>
                <c:pt idx="821">
                  <c:v>0.69523644603844903</c:v>
                </c:pt>
                <c:pt idx="822">
                  <c:v>0.69640066739280204</c:v>
                </c:pt>
                <c:pt idx="823">
                  <c:v>0.69756488874715505</c:v>
                </c:pt>
                <c:pt idx="824">
                  <c:v>0.69873616357109603</c:v>
                </c:pt>
                <c:pt idx="825">
                  <c:v>0.69990038499037699</c:v>
                </c:pt>
                <c:pt idx="826">
                  <c:v>0.70106460640965795</c:v>
                </c:pt>
                <c:pt idx="827">
                  <c:v>0.70222882782893803</c:v>
                </c:pt>
                <c:pt idx="828">
                  <c:v>0.70339304924821999</c:v>
                </c:pt>
                <c:pt idx="829">
                  <c:v>0.70455727066749996</c:v>
                </c:pt>
                <c:pt idx="830">
                  <c:v>0.70572149208678103</c:v>
                </c:pt>
                <c:pt idx="831">
                  <c:v>0.706885713506062</c:v>
                </c:pt>
                <c:pt idx="832">
                  <c:v>0.70804993492534196</c:v>
                </c:pt>
                <c:pt idx="833">
                  <c:v>0.70921415634462404</c:v>
                </c:pt>
                <c:pt idx="834">
                  <c:v>0.710378377763904</c:v>
                </c:pt>
                <c:pt idx="835">
                  <c:v>0.71154259918318497</c:v>
                </c:pt>
                <c:pt idx="836">
                  <c:v>0.71270682060246504</c:v>
                </c:pt>
                <c:pt idx="837">
                  <c:v>0.713871042021747</c:v>
                </c:pt>
                <c:pt idx="838">
                  <c:v>0.71503526344102697</c:v>
                </c:pt>
                <c:pt idx="839">
                  <c:v>0.71619948486030804</c:v>
                </c:pt>
                <c:pt idx="840">
                  <c:v>0.71736370627958901</c:v>
                </c:pt>
                <c:pt idx="841">
                  <c:v>0.71852792769886897</c:v>
                </c:pt>
                <c:pt idx="842">
                  <c:v>0.71969214911815005</c:v>
                </c:pt>
                <c:pt idx="843">
                  <c:v>0.72085637053743001</c:v>
                </c:pt>
                <c:pt idx="844">
                  <c:v>0.72202059195671098</c:v>
                </c:pt>
                <c:pt idx="845">
                  <c:v>0.72318481337599205</c:v>
                </c:pt>
                <c:pt idx="846">
                  <c:v>0.72434903479527302</c:v>
                </c:pt>
                <c:pt idx="847">
                  <c:v>0.72551325621455298</c:v>
                </c:pt>
                <c:pt idx="848">
                  <c:v>0.72667747763383395</c:v>
                </c:pt>
                <c:pt idx="849">
                  <c:v>0.72784169905311502</c:v>
                </c:pt>
                <c:pt idx="850">
                  <c:v>0.72900592047239599</c:v>
                </c:pt>
                <c:pt idx="851">
                  <c:v>0.73017014189167695</c:v>
                </c:pt>
                <c:pt idx="852">
                  <c:v>0.73133436331095703</c:v>
                </c:pt>
                <c:pt idx="853">
                  <c:v>0.73249858473023799</c:v>
                </c:pt>
                <c:pt idx="854">
                  <c:v>0.73366280614951895</c:v>
                </c:pt>
                <c:pt idx="855">
                  <c:v>0.734832692268089</c:v>
                </c:pt>
                <c:pt idx="856">
                  <c:v>0.73599691353759</c:v>
                </c:pt>
                <c:pt idx="857">
                  <c:v>0.737161134807092</c:v>
                </c:pt>
                <c:pt idx="858">
                  <c:v>0.738325356076594</c:v>
                </c:pt>
                <c:pt idx="859">
                  <c:v>0.739489577346095</c:v>
                </c:pt>
                <c:pt idx="860">
                  <c:v>0.74065379861559599</c:v>
                </c:pt>
                <c:pt idx="861">
                  <c:v>0.74181801988509699</c:v>
                </c:pt>
                <c:pt idx="862">
                  <c:v>0.74298224115459799</c:v>
                </c:pt>
                <c:pt idx="863">
                  <c:v>0.74414646242409999</c:v>
                </c:pt>
                <c:pt idx="864">
                  <c:v>0.74531068369359998</c:v>
                </c:pt>
                <c:pt idx="865">
                  <c:v>0.74648096846801104</c:v>
                </c:pt>
                <c:pt idx="866">
                  <c:v>0.74764518942624503</c:v>
                </c:pt>
                <c:pt idx="867">
                  <c:v>0.74880941038447801</c:v>
                </c:pt>
              </c:numCache>
            </c:numRef>
          </c:xVal>
          <c:yVal>
            <c:numRef>
              <c:f>'[BNL 300keV Wien.xlsx]Force 300 keV'!$U$3:$U$870</c:f>
              <c:numCache>
                <c:formatCode>0.00E+00</c:formatCode>
                <c:ptCount val="868"/>
                <c:pt idx="0">
                  <c:v>2.4620000000000002E-4</c:v>
                </c:pt>
                <c:pt idx="1">
                  <c:v>2.4679999999999998E-4</c:v>
                </c:pt>
                <c:pt idx="2">
                  <c:v>2.4840000000000002E-4</c:v>
                </c:pt>
                <c:pt idx="3">
                  <c:v>2.4830000000000002E-4</c:v>
                </c:pt>
                <c:pt idx="4">
                  <c:v>2.4860000000000003E-4</c:v>
                </c:pt>
                <c:pt idx="5">
                  <c:v>2.4800000000000001E-4</c:v>
                </c:pt>
                <c:pt idx="6">
                  <c:v>2.4939999999999999E-4</c:v>
                </c:pt>
                <c:pt idx="7">
                  <c:v>2.4899999999999998E-4</c:v>
                </c:pt>
                <c:pt idx="8">
                  <c:v>2.4879999999999998E-4</c:v>
                </c:pt>
                <c:pt idx="9">
                  <c:v>2.4939999999999999E-4</c:v>
                </c:pt>
                <c:pt idx="10">
                  <c:v>2.4939999999999999E-4</c:v>
                </c:pt>
                <c:pt idx="11">
                  <c:v>2.496E-4</c:v>
                </c:pt>
                <c:pt idx="12">
                  <c:v>2.496E-4</c:v>
                </c:pt>
                <c:pt idx="13">
                  <c:v>2.496E-4</c:v>
                </c:pt>
                <c:pt idx="14">
                  <c:v>2.496E-4</c:v>
                </c:pt>
                <c:pt idx="15">
                  <c:v>2.496E-4</c:v>
                </c:pt>
                <c:pt idx="16">
                  <c:v>2.496E-4</c:v>
                </c:pt>
                <c:pt idx="17">
                  <c:v>2.496E-4</c:v>
                </c:pt>
                <c:pt idx="18">
                  <c:v>2.496E-4</c:v>
                </c:pt>
                <c:pt idx="19">
                  <c:v>2.496E-4</c:v>
                </c:pt>
                <c:pt idx="20">
                  <c:v>2.496E-4</c:v>
                </c:pt>
                <c:pt idx="21">
                  <c:v>2.496E-4</c:v>
                </c:pt>
                <c:pt idx="22">
                  <c:v>2.496E-4</c:v>
                </c:pt>
                <c:pt idx="23">
                  <c:v>2.496E-4</c:v>
                </c:pt>
                <c:pt idx="24">
                  <c:v>2.496E-4</c:v>
                </c:pt>
                <c:pt idx="25">
                  <c:v>2.496E-4</c:v>
                </c:pt>
                <c:pt idx="26">
                  <c:v>2.497E-4</c:v>
                </c:pt>
                <c:pt idx="27">
                  <c:v>2.497E-4</c:v>
                </c:pt>
                <c:pt idx="28">
                  <c:v>2.497E-4</c:v>
                </c:pt>
                <c:pt idx="29">
                  <c:v>2.497E-4</c:v>
                </c:pt>
                <c:pt idx="30">
                  <c:v>2.497E-4</c:v>
                </c:pt>
                <c:pt idx="31">
                  <c:v>2.497E-4</c:v>
                </c:pt>
                <c:pt idx="32">
                  <c:v>2.497E-4</c:v>
                </c:pt>
                <c:pt idx="33">
                  <c:v>2.497E-4</c:v>
                </c:pt>
                <c:pt idx="34">
                  <c:v>2.497E-4</c:v>
                </c:pt>
                <c:pt idx="35">
                  <c:v>2.497E-4</c:v>
                </c:pt>
                <c:pt idx="36">
                  <c:v>2.498E-4</c:v>
                </c:pt>
                <c:pt idx="37">
                  <c:v>2.498E-4</c:v>
                </c:pt>
                <c:pt idx="38">
                  <c:v>2.498E-4</c:v>
                </c:pt>
                <c:pt idx="39">
                  <c:v>2.498E-4</c:v>
                </c:pt>
                <c:pt idx="40">
                  <c:v>2.498E-4</c:v>
                </c:pt>
                <c:pt idx="41">
                  <c:v>2.498E-4</c:v>
                </c:pt>
                <c:pt idx="42">
                  <c:v>2.498E-4</c:v>
                </c:pt>
                <c:pt idx="43">
                  <c:v>2.498E-4</c:v>
                </c:pt>
                <c:pt idx="44">
                  <c:v>2.498E-4</c:v>
                </c:pt>
                <c:pt idx="45">
                  <c:v>2.499E-4</c:v>
                </c:pt>
                <c:pt idx="46">
                  <c:v>2.499E-4</c:v>
                </c:pt>
                <c:pt idx="47">
                  <c:v>2.499E-4</c:v>
                </c:pt>
                <c:pt idx="48">
                  <c:v>2.499E-4</c:v>
                </c:pt>
                <c:pt idx="49">
                  <c:v>2.499E-4</c:v>
                </c:pt>
                <c:pt idx="50">
                  <c:v>2.499E-4</c:v>
                </c:pt>
                <c:pt idx="51">
                  <c:v>2.499E-4</c:v>
                </c:pt>
                <c:pt idx="52">
                  <c:v>2.5000000000000001E-4</c:v>
                </c:pt>
                <c:pt idx="53">
                  <c:v>2.5000000000000001E-4</c:v>
                </c:pt>
                <c:pt idx="54">
                  <c:v>2.5000000000000001E-4</c:v>
                </c:pt>
                <c:pt idx="55">
                  <c:v>2.5000000000000001E-4</c:v>
                </c:pt>
                <c:pt idx="56">
                  <c:v>2.5000000000000001E-4</c:v>
                </c:pt>
                <c:pt idx="57">
                  <c:v>2.5010000000000001E-4</c:v>
                </c:pt>
                <c:pt idx="58">
                  <c:v>2.5010000000000001E-4</c:v>
                </c:pt>
                <c:pt idx="59">
                  <c:v>2.5010000000000001E-4</c:v>
                </c:pt>
                <c:pt idx="60">
                  <c:v>2.5010000000000001E-4</c:v>
                </c:pt>
                <c:pt idx="61">
                  <c:v>2.5010000000000001E-4</c:v>
                </c:pt>
                <c:pt idx="62">
                  <c:v>2.5010000000000001E-4</c:v>
                </c:pt>
                <c:pt idx="63">
                  <c:v>2.5020000000000001E-4</c:v>
                </c:pt>
                <c:pt idx="64">
                  <c:v>2.5020000000000001E-4</c:v>
                </c:pt>
                <c:pt idx="65">
                  <c:v>2.5020000000000001E-4</c:v>
                </c:pt>
                <c:pt idx="66">
                  <c:v>2.5020000000000001E-4</c:v>
                </c:pt>
                <c:pt idx="67">
                  <c:v>2.5030000000000001E-4</c:v>
                </c:pt>
                <c:pt idx="68">
                  <c:v>2.5030000000000001E-4</c:v>
                </c:pt>
                <c:pt idx="69">
                  <c:v>2.5040000000000001E-4</c:v>
                </c:pt>
                <c:pt idx="70">
                  <c:v>2.5040000000000001E-4</c:v>
                </c:pt>
                <c:pt idx="71">
                  <c:v>2.5050000000000002E-4</c:v>
                </c:pt>
                <c:pt idx="72">
                  <c:v>2.5060000000000002E-4</c:v>
                </c:pt>
                <c:pt idx="73">
                  <c:v>2.5070000000000002E-4</c:v>
                </c:pt>
                <c:pt idx="74">
                  <c:v>2.5080000000000002E-4</c:v>
                </c:pt>
                <c:pt idx="75">
                  <c:v>2.5090000000000003E-4</c:v>
                </c:pt>
                <c:pt idx="76">
                  <c:v>2.5099999999999998E-4</c:v>
                </c:pt>
                <c:pt idx="77">
                  <c:v>2.5109999999999998E-4</c:v>
                </c:pt>
                <c:pt idx="78">
                  <c:v>2.5119999999999998E-4</c:v>
                </c:pt>
                <c:pt idx="79">
                  <c:v>2.5129999999999998E-4</c:v>
                </c:pt>
                <c:pt idx="80">
                  <c:v>2.5139999999999999E-4</c:v>
                </c:pt>
                <c:pt idx="81">
                  <c:v>2.5149999999999999E-4</c:v>
                </c:pt>
                <c:pt idx="82">
                  <c:v>2.5159999999999999E-4</c:v>
                </c:pt>
                <c:pt idx="83">
                  <c:v>2.5159999999999999E-4</c:v>
                </c:pt>
                <c:pt idx="84">
                  <c:v>2.5169999999999999E-4</c:v>
                </c:pt>
                <c:pt idx="85">
                  <c:v>2.5169999999999999E-4</c:v>
                </c:pt>
                <c:pt idx="86">
                  <c:v>2.5159999999999999E-4</c:v>
                </c:pt>
                <c:pt idx="87">
                  <c:v>2.5159999999999999E-4</c:v>
                </c:pt>
                <c:pt idx="88">
                  <c:v>2.5159999999999999E-4</c:v>
                </c:pt>
                <c:pt idx="89">
                  <c:v>2.5159999999999999E-4</c:v>
                </c:pt>
                <c:pt idx="90">
                  <c:v>2.5149999999999999E-4</c:v>
                </c:pt>
                <c:pt idx="91">
                  <c:v>2.5149999999999999E-4</c:v>
                </c:pt>
                <c:pt idx="92">
                  <c:v>2.5149999999999999E-4</c:v>
                </c:pt>
                <c:pt idx="93">
                  <c:v>2.5139999999999999E-4</c:v>
                </c:pt>
                <c:pt idx="94">
                  <c:v>2.5139999999999999E-4</c:v>
                </c:pt>
                <c:pt idx="95">
                  <c:v>2.5139999999999999E-4</c:v>
                </c:pt>
                <c:pt idx="96">
                  <c:v>2.5139999999999999E-4</c:v>
                </c:pt>
                <c:pt idx="97">
                  <c:v>2.5149999999999999E-4</c:v>
                </c:pt>
                <c:pt idx="98">
                  <c:v>2.5149999999999999E-4</c:v>
                </c:pt>
                <c:pt idx="99">
                  <c:v>2.5149999999999999E-4</c:v>
                </c:pt>
                <c:pt idx="100">
                  <c:v>2.5159999999999999E-4</c:v>
                </c:pt>
                <c:pt idx="101">
                  <c:v>2.5159999999999999E-4</c:v>
                </c:pt>
                <c:pt idx="102">
                  <c:v>2.5159999999999999E-4</c:v>
                </c:pt>
                <c:pt idx="103">
                  <c:v>2.5169999999999999E-4</c:v>
                </c:pt>
                <c:pt idx="104">
                  <c:v>2.5169999999999999E-4</c:v>
                </c:pt>
                <c:pt idx="105">
                  <c:v>2.5179999999999999E-4</c:v>
                </c:pt>
                <c:pt idx="106">
                  <c:v>2.5179999999999999E-4</c:v>
                </c:pt>
                <c:pt idx="107">
                  <c:v>2.519E-4</c:v>
                </c:pt>
                <c:pt idx="108">
                  <c:v>2.519E-4</c:v>
                </c:pt>
                <c:pt idx="109">
                  <c:v>2.52E-4</c:v>
                </c:pt>
                <c:pt idx="110">
                  <c:v>2.52E-4</c:v>
                </c:pt>
                <c:pt idx="111">
                  <c:v>2.521E-4</c:v>
                </c:pt>
                <c:pt idx="112">
                  <c:v>2.521E-4</c:v>
                </c:pt>
                <c:pt idx="113">
                  <c:v>2.522E-4</c:v>
                </c:pt>
                <c:pt idx="114">
                  <c:v>2.522E-4</c:v>
                </c:pt>
                <c:pt idx="115">
                  <c:v>2.522E-4</c:v>
                </c:pt>
                <c:pt idx="116">
                  <c:v>2.522E-4</c:v>
                </c:pt>
                <c:pt idx="117">
                  <c:v>2.5230000000000001E-4</c:v>
                </c:pt>
                <c:pt idx="118">
                  <c:v>2.5230000000000001E-4</c:v>
                </c:pt>
                <c:pt idx="119">
                  <c:v>2.522E-4</c:v>
                </c:pt>
                <c:pt idx="120">
                  <c:v>2.522E-4</c:v>
                </c:pt>
                <c:pt idx="121">
                  <c:v>2.522E-4</c:v>
                </c:pt>
                <c:pt idx="122">
                  <c:v>2.521E-4</c:v>
                </c:pt>
                <c:pt idx="123">
                  <c:v>2.521E-4</c:v>
                </c:pt>
                <c:pt idx="124">
                  <c:v>2.52E-4</c:v>
                </c:pt>
                <c:pt idx="125">
                  <c:v>2.519E-4</c:v>
                </c:pt>
                <c:pt idx="126">
                  <c:v>2.5179999999999999E-4</c:v>
                </c:pt>
                <c:pt idx="127">
                  <c:v>2.5169999999999999E-4</c:v>
                </c:pt>
                <c:pt idx="128">
                  <c:v>2.5159999999999999E-4</c:v>
                </c:pt>
                <c:pt idx="129">
                  <c:v>2.5139999999999999E-4</c:v>
                </c:pt>
                <c:pt idx="130">
                  <c:v>2.5129999999999998E-4</c:v>
                </c:pt>
                <c:pt idx="131">
                  <c:v>2.5109999999999998E-4</c:v>
                </c:pt>
                <c:pt idx="132">
                  <c:v>2.5090000000000003E-4</c:v>
                </c:pt>
                <c:pt idx="133">
                  <c:v>2.5070000000000002E-4</c:v>
                </c:pt>
                <c:pt idx="134">
                  <c:v>2.5040000000000001E-4</c:v>
                </c:pt>
                <c:pt idx="135">
                  <c:v>2.5020000000000001E-4</c:v>
                </c:pt>
                <c:pt idx="136">
                  <c:v>2.499E-4</c:v>
                </c:pt>
                <c:pt idx="137">
                  <c:v>2.496E-4</c:v>
                </c:pt>
                <c:pt idx="138">
                  <c:v>2.4919999999999999E-4</c:v>
                </c:pt>
                <c:pt idx="139">
                  <c:v>2.4879999999999998E-4</c:v>
                </c:pt>
                <c:pt idx="140">
                  <c:v>2.4840000000000002E-4</c:v>
                </c:pt>
                <c:pt idx="141">
                  <c:v>2.4800000000000001E-4</c:v>
                </c:pt>
                <c:pt idx="142">
                  <c:v>2.476E-4</c:v>
                </c:pt>
                <c:pt idx="143">
                  <c:v>2.4709999999999999E-4</c:v>
                </c:pt>
                <c:pt idx="144">
                  <c:v>2.4659999999999998E-4</c:v>
                </c:pt>
                <c:pt idx="145">
                  <c:v>2.4610000000000002E-4</c:v>
                </c:pt>
                <c:pt idx="146">
                  <c:v>2.4560000000000001E-4</c:v>
                </c:pt>
                <c:pt idx="147">
                  <c:v>2.4509999999999999E-4</c:v>
                </c:pt>
                <c:pt idx="148">
                  <c:v>2.4449999999999998E-4</c:v>
                </c:pt>
                <c:pt idx="149">
                  <c:v>2.4399999999999999E-4</c:v>
                </c:pt>
                <c:pt idx="150">
                  <c:v>2.4340000000000001E-4</c:v>
                </c:pt>
                <c:pt idx="151">
                  <c:v>2.429E-4</c:v>
                </c:pt>
                <c:pt idx="152">
                  <c:v>2.4230000000000001E-4</c:v>
                </c:pt>
                <c:pt idx="153">
                  <c:v>2.4169999999999999E-4</c:v>
                </c:pt>
                <c:pt idx="154">
                  <c:v>2.4120000000000001E-4</c:v>
                </c:pt>
                <c:pt idx="155">
                  <c:v>2.4059999999999999E-4</c:v>
                </c:pt>
                <c:pt idx="156">
                  <c:v>2.4000000000000001E-4</c:v>
                </c:pt>
                <c:pt idx="157">
                  <c:v>2.3939999999999999E-4</c:v>
                </c:pt>
                <c:pt idx="158">
                  <c:v>2.387E-4</c:v>
                </c:pt>
                <c:pt idx="159">
                  <c:v>2.3809999999999999E-4</c:v>
                </c:pt>
                <c:pt idx="160">
                  <c:v>2.375E-4</c:v>
                </c:pt>
                <c:pt idx="161">
                  <c:v>2.3690000000000001E-4</c:v>
                </c:pt>
                <c:pt idx="162">
                  <c:v>2.362E-4</c:v>
                </c:pt>
                <c:pt idx="163">
                  <c:v>2.3560000000000001E-4</c:v>
                </c:pt>
                <c:pt idx="164">
                  <c:v>2.3489999999999999E-4</c:v>
                </c:pt>
                <c:pt idx="165">
                  <c:v>2.342E-4</c:v>
                </c:pt>
                <c:pt idx="166">
                  <c:v>2.3350000000000001E-4</c:v>
                </c:pt>
                <c:pt idx="167">
                  <c:v>2.3279999999999999E-4</c:v>
                </c:pt>
                <c:pt idx="168">
                  <c:v>2.321E-4</c:v>
                </c:pt>
                <c:pt idx="169">
                  <c:v>2.3139999999999999E-4</c:v>
                </c:pt>
                <c:pt idx="170">
                  <c:v>2.307E-4</c:v>
                </c:pt>
                <c:pt idx="171">
                  <c:v>2.3000000000000001E-4</c:v>
                </c:pt>
                <c:pt idx="172">
                  <c:v>2.2929999999999999E-4</c:v>
                </c:pt>
                <c:pt idx="173">
                  <c:v>2.285E-4</c:v>
                </c:pt>
                <c:pt idx="174">
                  <c:v>2.2780000000000001E-4</c:v>
                </c:pt>
                <c:pt idx="175">
                  <c:v>2.2699999999999999E-4</c:v>
                </c:pt>
                <c:pt idx="176">
                  <c:v>2.262E-4</c:v>
                </c:pt>
                <c:pt idx="177">
                  <c:v>2.2550000000000001E-4</c:v>
                </c:pt>
                <c:pt idx="178">
                  <c:v>2.2469999999999999E-4</c:v>
                </c:pt>
                <c:pt idx="179">
                  <c:v>2.2389999999999999E-4</c:v>
                </c:pt>
                <c:pt idx="180">
                  <c:v>2.231E-4</c:v>
                </c:pt>
                <c:pt idx="181">
                  <c:v>2.2230000000000001E-4</c:v>
                </c:pt>
                <c:pt idx="182">
                  <c:v>2.2139999999999999E-4</c:v>
                </c:pt>
                <c:pt idx="183">
                  <c:v>2.206E-4</c:v>
                </c:pt>
                <c:pt idx="184">
                  <c:v>2.198E-4</c:v>
                </c:pt>
                <c:pt idx="185">
                  <c:v>2.1890000000000001E-4</c:v>
                </c:pt>
                <c:pt idx="186">
                  <c:v>2.1809999999999999E-4</c:v>
                </c:pt>
                <c:pt idx="187">
                  <c:v>2.1719999999999999E-4</c:v>
                </c:pt>
                <c:pt idx="188">
                  <c:v>2.164E-4</c:v>
                </c:pt>
                <c:pt idx="189">
                  <c:v>2.1550000000000001E-4</c:v>
                </c:pt>
                <c:pt idx="190">
                  <c:v>2.1460000000000001E-4</c:v>
                </c:pt>
                <c:pt idx="191">
                  <c:v>2.1369999999999999E-4</c:v>
                </c:pt>
                <c:pt idx="192">
                  <c:v>2.128E-4</c:v>
                </c:pt>
                <c:pt idx="193">
                  <c:v>2.119E-4</c:v>
                </c:pt>
                <c:pt idx="194">
                  <c:v>2.1100000000000001E-4</c:v>
                </c:pt>
                <c:pt idx="195">
                  <c:v>2.1000000000000001E-4</c:v>
                </c:pt>
                <c:pt idx="196">
                  <c:v>2.0909999999999999E-4</c:v>
                </c:pt>
                <c:pt idx="197">
                  <c:v>2.0819999999999999E-4</c:v>
                </c:pt>
                <c:pt idx="198">
                  <c:v>2.0719999999999999E-4</c:v>
                </c:pt>
                <c:pt idx="199">
                  <c:v>2.063E-4</c:v>
                </c:pt>
                <c:pt idx="200">
                  <c:v>2.053E-4</c:v>
                </c:pt>
                <c:pt idx="201">
                  <c:v>2.0430000000000001E-4</c:v>
                </c:pt>
                <c:pt idx="202">
                  <c:v>2.0330000000000001E-4</c:v>
                </c:pt>
                <c:pt idx="203">
                  <c:v>2.0239999999999999E-4</c:v>
                </c:pt>
                <c:pt idx="204">
                  <c:v>2.0139999999999999E-4</c:v>
                </c:pt>
                <c:pt idx="205">
                  <c:v>2.0039999999999999E-4</c:v>
                </c:pt>
                <c:pt idx="206">
                  <c:v>1.994E-4</c:v>
                </c:pt>
                <c:pt idx="207">
                  <c:v>1.983E-4</c:v>
                </c:pt>
                <c:pt idx="208">
                  <c:v>1.973E-4</c:v>
                </c:pt>
                <c:pt idx="209">
                  <c:v>1.963E-4</c:v>
                </c:pt>
                <c:pt idx="210">
                  <c:v>1.953E-4</c:v>
                </c:pt>
                <c:pt idx="211">
                  <c:v>1.942E-4</c:v>
                </c:pt>
                <c:pt idx="212">
                  <c:v>1.9320000000000001E-4</c:v>
                </c:pt>
                <c:pt idx="213">
                  <c:v>1.9210000000000001E-4</c:v>
                </c:pt>
                <c:pt idx="214">
                  <c:v>1.9110000000000001E-4</c:v>
                </c:pt>
                <c:pt idx="215">
                  <c:v>1.9000000000000001E-4</c:v>
                </c:pt>
                <c:pt idx="216">
                  <c:v>1.8890000000000001E-4</c:v>
                </c:pt>
                <c:pt idx="217">
                  <c:v>1.8780000000000001E-4</c:v>
                </c:pt>
                <c:pt idx="218">
                  <c:v>1.8679999999999999E-4</c:v>
                </c:pt>
                <c:pt idx="219">
                  <c:v>1.8569999999999999E-4</c:v>
                </c:pt>
                <c:pt idx="220">
                  <c:v>1.8459999999999999E-4</c:v>
                </c:pt>
                <c:pt idx="221">
                  <c:v>1.8349999999999999E-4</c:v>
                </c:pt>
                <c:pt idx="222">
                  <c:v>1.8239999999999999E-4</c:v>
                </c:pt>
                <c:pt idx="223">
                  <c:v>1.8129999999999999E-4</c:v>
                </c:pt>
                <c:pt idx="224">
                  <c:v>1.8009999999999999E-4</c:v>
                </c:pt>
                <c:pt idx="225">
                  <c:v>1.7899999999999999E-4</c:v>
                </c:pt>
                <c:pt idx="226">
                  <c:v>1.7789999999999999E-4</c:v>
                </c:pt>
                <c:pt idx="227">
                  <c:v>1.7679999999999999E-4</c:v>
                </c:pt>
                <c:pt idx="228">
                  <c:v>1.7560000000000001E-4</c:v>
                </c:pt>
                <c:pt idx="229">
                  <c:v>1.7450000000000001E-4</c:v>
                </c:pt>
                <c:pt idx="230">
                  <c:v>1.7330000000000001E-4</c:v>
                </c:pt>
                <c:pt idx="231">
                  <c:v>1.7220000000000001E-4</c:v>
                </c:pt>
                <c:pt idx="232">
                  <c:v>1.7100000000000001E-4</c:v>
                </c:pt>
                <c:pt idx="233">
                  <c:v>1.6990000000000001E-4</c:v>
                </c:pt>
                <c:pt idx="234">
                  <c:v>1.6870000000000001E-4</c:v>
                </c:pt>
                <c:pt idx="235">
                  <c:v>1.6750000000000001E-4</c:v>
                </c:pt>
                <c:pt idx="236">
                  <c:v>1.6640000000000001E-4</c:v>
                </c:pt>
                <c:pt idx="237">
                  <c:v>1.652E-4</c:v>
                </c:pt>
                <c:pt idx="238">
                  <c:v>1.64E-4</c:v>
                </c:pt>
                <c:pt idx="239">
                  <c:v>1.628E-4</c:v>
                </c:pt>
                <c:pt idx="240">
                  <c:v>1.616E-4</c:v>
                </c:pt>
                <c:pt idx="241">
                  <c:v>1.604E-4</c:v>
                </c:pt>
                <c:pt idx="242">
                  <c:v>1.593E-4</c:v>
                </c:pt>
                <c:pt idx="243">
                  <c:v>1.5809999999999999E-4</c:v>
                </c:pt>
                <c:pt idx="244">
                  <c:v>1.5689999999999999E-4</c:v>
                </c:pt>
                <c:pt idx="245">
                  <c:v>1.5569999999999999E-4</c:v>
                </c:pt>
                <c:pt idx="246">
                  <c:v>1.5449999999999999E-4</c:v>
                </c:pt>
                <c:pt idx="247">
                  <c:v>1.5330000000000001E-4</c:v>
                </c:pt>
                <c:pt idx="248">
                  <c:v>1.5210000000000001E-4</c:v>
                </c:pt>
                <c:pt idx="249">
                  <c:v>1.5090000000000001E-4</c:v>
                </c:pt>
                <c:pt idx="250">
                  <c:v>1.496E-4</c:v>
                </c:pt>
                <c:pt idx="251">
                  <c:v>1.484E-4</c:v>
                </c:pt>
                <c:pt idx="252">
                  <c:v>1.472E-4</c:v>
                </c:pt>
                <c:pt idx="253">
                  <c:v>1.46E-4</c:v>
                </c:pt>
                <c:pt idx="254">
                  <c:v>1.448E-4</c:v>
                </c:pt>
                <c:pt idx="255">
                  <c:v>1.4359999999999999E-4</c:v>
                </c:pt>
                <c:pt idx="256">
                  <c:v>1.4239999999999999E-4</c:v>
                </c:pt>
                <c:pt idx="257">
                  <c:v>1.4119999999999999E-4</c:v>
                </c:pt>
                <c:pt idx="258">
                  <c:v>1.3999999999999999E-4</c:v>
                </c:pt>
                <c:pt idx="259">
                  <c:v>1.3880000000000001E-4</c:v>
                </c:pt>
                <c:pt idx="260">
                  <c:v>1.3750000000000001E-4</c:v>
                </c:pt>
                <c:pt idx="261">
                  <c:v>1.3630000000000001E-4</c:v>
                </c:pt>
                <c:pt idx="262">
                  <c:v>1.351E-4</c:v>
                </c:pt>
                <c:pt idx="263">
                  <c:v>1.339E-4</c:v>
                </c:pt>
                <c:pt idx="264">
                  <c:v>1.327E-4</c:v>
                </c:pt>
                <c:pt idx="265">
                  <c:v>1.315E-4</c:v>
                </c:pt>
                <c:pt idx="266">
                  <c:v>1.303E-4</c:v>
                </c:pt>
                <c:pt idx="267">
                  <c:v>1.2909999999999999E-4</c:v>
                </c:pt>
                <c:pt idx="268">
                  <c:v>1.2789999999999999E-4</c:v>
                </c:pt>
                <c:pt idx="269">
                  <c:v>1.2679999999999999E-4</c:v>
                </c:pt>
                <c:pt idx="270">
                  <c:v>1.2559999999999999E-4</c:v>
                </c:pt>
                <c:pt idx="271">
                  <c:v>1.2439999999999999E-4</c:v>
                </c:pt>
                <c:pt idx="272">
                  <c:v>1.2320000000000001E-4</c:v>
                </c:pt>
                <c:pt idx="273">
                  <c:v>1.22E-4</c:v>
                </c:pt>
                <c:pt idx="274">
                  <c:v>1.209E-4</c:v>
                </c:pt>
                <c:pt idx="275">
                  <c:v>1.197E-4</c:v>
                </c:pt>
                <c:pt idx="276">
                  <c:v>1.186E-4</c:v>
                </c:pt>
                <c:pt idx="277">
                  <c:v>1.1739999999999999E-4</c:v>
                </c:pt>
                <c:pt idx="278">
                  <c:v>1.1629999999999999E-4</c:v>
                </c:pt>
                <c:pt idx="279">
                  <c:v>1.1519999999999999E-4</c:v>
                </c:pt>
                <c:pt idx="280">
                  <c:v>1.141E-4</c:v>
                </c:pt>
                <c:pt idx="281">
                  <c:v>1.13E-4</c:v>
                </c:pt>
                <c:pt idx="282">
                  <c:v>1.119E-4</c:v>
                </c:pt>
                <c:pt idx="283">
                  <c:v>1.108E-4</c:v>
                </c:pt>
                <c:pt idx="284">
                  <c:v>1.097E-4</c:v>
                </c:pt>
                <c:pt idx="285">
                  <c:v>1.086E-4</c:v>
                </c:pt>
                <c:pt idx="286">
                  <c:v>1.076E-4</c:v>
                </c:pt>
                <c:pt idx="287">
                  <c:v>1.066E-4</c:v>
                </c:pt>
                <c:pt idx="288">
                  <c:v>1.0560000000000001E-4</c:v>
                </c:pt>
                <c:pt idx="289">
                  <c:v>1.0450000000000001E-4</c:v>
                </c:pt>
                <c:pt idx="290">
                  <c:v>1.036E-4</c:v>
                </c:pt>
                <c:pt idx="291">
                  <c:v>1.026E-4</c:v>
                </c:pt>
                <c:pt idx="292">
                  <c:v>1.0170000000000001E-4</c:v>
                </c:pt>
                <c:pt idx="293">
                  <c:v>1.0069999999999999E-4</c:v>
                </c:pt>
                <c:pt idx="294">
                  <c:v>9.9829999999999998E-5</c:v>
                </c:pt>
                <c:pt idx="295">
                  <c:v>9.8950000000000006E-5</c:v>
                </c:pt>
                <c:pt idx="296">
                  <c:v>9.8099999999999999E-5</c:v>
                </c:pt>
                <c:pt idx="297">
                  <c:v>9.7269999999999995E-5</c:v>
                </c:pt>
                <c:pt idx="298">
                  <c:v>9.6479999999999998E-5</c:v>
                </c:pt>
                <c:pt idx="299">
                  <c:v>9.5699999999999995E-5</c:v>
                </c:pt>
                <c:pt idx="300">
                  <c:v>9.4959999999999999E-5</c:v>
                </c:pt>
                <c:pt idx="301">
                  <c:v>9.4240000000000006E-5</c:v>
                </c:pt>
                <c:pt idx="302">
                  <c:v>9.3540000000000002E-5</c:v>
                </c:pt>
                <c:pt idx="303">
                  <c:v>9.2869999999999997E-5</c:v>
                </c:pt>
                <c:pt idx="304">
                  <c:v>9.2200000000000005E-5</c:v>
                </c:pt>
                <c:pt idx="305">
                  <c:v>9.1550000000000003E-5</c:v>
                </c:pt>
                <c:pt idx="306">
                  <c:v>9.09E-5</c:v>
                </c:pt>
                <c:pt idx="307">
                  <c:v>9.0240000000000003E-5</c:v>
                </c:pt>
                <c:pt idx="308">
                  <c:v>8.9569999999999998E-5</c:v>
                </c:pt>
                <c:pt idx="309">
                  <c:v>8.8889999999999998E-5</c:v>
                </c:pt>
                <c:pt idx="310">
                  <c:v>8.8189999999999994E-5</c:v>
                </c:pt>
                <c:pt idx="311">
                  <c:v>8.7470000000000001E-5</c:v>
                </c:pt>
                <c:pt idx="312">
                  <c:v>8.6730000000000005E-5</c:v>
                </c:pt>
                <c:pt idx="313">
                  <c:v>8.5970000000000005E-5</c:v>
                </c:pt>
                <c:pt idx="314">
                  <c:v>8.5190000000000003E-5</c:v>
                </c:pt>
                <c:pt idx="315">
                  <c:v>8.4389999999999997E-5</c:v>
                </c:pt>
                <c:pt idx="316">
                  <c:v>8.3590000000000004E-5</c:v>
                </c:pt>
                <c:pt idx="317">
                  <c:v>8.2769999999999995E-5</c:v>
                </c:pt>
                <c:pt idx="318">
                  <c:v>8.1959999999999995E-5</c:v>
                </c:pt>
                <c:pt idx="319">
                  <c:v>8.1139999999999999E-5</c:v>
                </c:pt>
                <c:pt idx="320">
                  <c:v>8.0340000000000007E-5</c:v>
                </c:pt>
                <c:pt idx="321">
                  <c:v>7.9540000000000001E-5</c:v>
                </c:pt>
                <c:pt idx="322">
                  <c:v>7.8759999999999998E-5</c:v>
                </c:pt>
                <c:pt idx="323">
                  <c:v>7.7999999999999999E-5</c:v>
                </c:pt>
                <c:pt idx="324">
                  <c:v>7.7249999999999994E-5</c:v>
                </c:pt>
                <c:pt idx="325">
                  <c:v>7.6530000000000001E-5</c:v>
                </c:pt>
                <c:pt idx="326">
                  <c:v>7.5840000000000006E-5</c:v>
                </c:pt>
                <c:pt idx="327">
                  <c:v>7.517E-5</c:v>
                </c:pt>
                <c:pt idx="328">
                  <c:v>7.4519999999999998E-5</c:v>
                </c:pt>
                <c:pt idx="329">
                  <c:v>7.3910000000000002E-5</c:v>
                </c:pt>
                <c:pt idx="330">
                  <c:v>7.3330000000000004E-5</c:v>
                </c:pt>
                <c:pt idx="331">
                  <c:v>7.2769999999999996E-5</c:v>
                </c:pt>
                <c:pt idx="332">
                  <c:v>7.2260000000000003E-5</c:v>
                </c:pt>
                <c:pt idx="333">
                  <c:v>7.1769999999999999E-5</c:v>
                </c:pt>
                <c:pt idx="334">
                  <c:v>7.1329999999999996E-5</c:v>
                </c:pt>
                <c:pt idx="335">
                  <c:v>7.0939999999999995E-5</c:v>
                </c:pt>
                <c:pt idx="336">
                  <c:v>7.059E-5</c:v>
                </c:pt>
                <c:pt idx="337">
                  <c:v>7.0300000000000001E-5</c:v>
                </c:pt>
                <c:pt idx="338">
                  <c:v>7.0080000000000007E-5</c:v>
                </c:pt>
                <c:pt idx="339">
                  <c:v>6.991E-5</c:v>
                </c:pt>
                <c:pt idx="340">
                  <c:v>6.9809999999999997E-5</c:v>
                </c:pt>
                <c:pt idx="341">
                  <c:v>6.9789999999999994E-5</c:v>
                </c:pt>
                <c:pt idx="342">
                  <c:v>6.9830000000000001E-5</c:v>
                </c:pt>
                <c:pt idx="343">
                  <c:v>6.9950000000000006E-5</c:v>
                </c:pt>
                <c:pt idx="344">
                  <c:v>7.0140000000000003E-5</c:v>
                </c:pt>
                <c:pt idx="345">
                  <c:v>7.0400000000000004E-5</c:v>
                </c:pt>
                <c:pt idx="346">
                  <c:v>7.0740000000000004E-5</c:v>
                </c:pt>
                <c:pt idx="347">
                  <c:v>7.1149999999999995E-5</c:v>
                </c:pt>
                <c:pt idx="348">
                  <c:v>7.1630000000000004E-5</c:v>
                </c:pt>
                <c:pt idx="349">
                  <c:v>7.2169999999999995E-5</c:v>
                </c:pt>
                <c:pt idx="350">
                  <c:v>7.2780000000000005E-5</c:v>
                </c:pt>
                <c:pt idx="351">
                  <c:v>7.3449999999999996E-5</c:v>
                </c:pt>
                <c:pt idx="352">
                  <c:v>7.4190000000000006E-5</c:v>
                </c:pt>
                <c:pt idx="353">
                  <c:v>7.4980000000000004E-5</c:v>
                </c:pt>
                <c:pt idx="354">
                  <c:v>7.5840000000000006E-5</c:v>
                </c:pt>
                <c:pt idx="355">
                  <c:v>7.6749999999999995E-5</c:v>
                </c:pt>
                <c:pt idx="356">
                  <c:v>7.7700000000000005E-5</c:v>
                </c:pt>
                <c:pt idx="357">
                  <c:v>7.8700000000000002E-5</c:v>
                </c:pt>
                <c:pt idx="358">
                  <c:v>7.9729999999999997E-5</c:v>
                </c:pt>
                <c:pt idx="359">
                  <c:v>8.0779999999999996E-5</c:v>
                </c:pt>
                <c:pt idx="360">
                  <c:v>8.1849999999999997E-5</c:v>
                </c:pt>
                <c:pt idx="361">
                  <c:v>8.2919999999999999E-5</c:v>
                </c:pt>
                <c:pt idx="362">
                  <c:v>8.3969999999999997E-5</c:v>
                </c:pt>
                <c:pt idx="363">
                  <c:v>8.5010000000000001E-5</c:v>
                </c:pt>
                <c:pt idx="364">
                  <c:v>8.6020000000000007E-5</c:v>
                </c:pt>
                <c:pt idx="365">
                  <c:v>8.7009999999999995E-5</c:v>
                </c:pt>
                <c:pt idx="366">
                  <c:v>8.797E-5</c:v>
                </c:pt>
                <c:pt idx="367">
                  <c:v>8.8910000000000001E-5</c:v>
                </c:pt>
                <c:pt idx="368">
                  <c:v>8.9839999999999994E-5</c:v>
                </c:pt>
                <c:pt idx="369">
                  <c:v>9.077E-5</c:v>
                </c:pt>
                <c:pt idx="370">
                  <c:v>9.1700000000000006E-5</c:v>
                </c:pt>
                <c:pt idx="371">
                  <c:v>9.2650000000000002E-5</c:v>
                </c:pt>
                <c:pt idx="372">
                  <c:v>9.3620000000000002E-5</c:v>
                </c:pt>
                <c:pt idx="373">
                  <c:v>9.4629999999999994E-5</c:v>
                </c:pt>
                <c:pt idx="374">
                  <c:v>9.5669999999999997E-5</c:v>
                </c:pt>
                <c:pt idx="375">
                  <c:v>9.6739999999999999E-5</c:v>
                </c:pt>
                <c:pt idx="376">
                  <c:v>9.7850000000000007E-5</c:v>
                </c:pt>
                <c:pt idx="377">
                  <c:v>9.8999999999999994E-5</c:v>
                </c:pt>
                <c:pt idx="378">
                  <c:v>1.002E-4</c:v>
                </c:pt>
                <c:pt idx="379">
                  <c:v>1.014E-4</c:v>
                </c:pt>
                <c:pt idx="380">
                  <c:v>1.026E-4</c:v>
                </c:pt>
                <c:pt idx="381">
                  <c:v>1.039E-4</c:v>
                </c:pt>
                <c:pt idx="382">
                  <c:v>1.0509999999999999E-4</c:v>
                </c:pt>
                <c:pt idx="383">
                  <c:v>1.064E-4</c:v>
                </c:pt>
                <c:pt idx="384">
                  <c:v>1.077E-4</c:v>
                </c:pt>
                <c:pt idx="385">
                  <c:v>1.0900000000000001E-4</c:v>
                </c:pt>
                <c:pt idx="386">
                  <c:v>1.103E-4</c:v>
                </c:pt>
                <c:pt idx="387">
                  <c:v>1.117E-4</c:v>
                </c:pt>
                <c:pt idx="388">
                  <c:v>1.13E-4</c:v>
                </c:pt>
                <c:pt idx="389">
                  <c:v>1.143E-4</c:v>
                </c:pt>
                <c:pt idx="390">
                  <c:v>1.1569999999999999E-4</c:v>
                </c:pt>
                <c:pt idx="391">
                  <c:v>1.171E-4</c:v>
                </c:pt>
                <c:pt idx="392">
                  <c:v>1.1849999999999999E-4</c:v>
                </c:pt>
                <c:pt idx="393">
                  <c:v>1.198E-4</c:v>
                </c:pt>
                <c:pt idx="394">
                  <c:v>1.2120000000000001E-4</c:v>
                </c:pt>
                <c:pt idx="395">
                  <c:v>1.226E-4</c:v>
                </c:pt>
                <c:pt idx="396">
                  <c:v>1.2410000000000001E-4</c:v>
                </c:pt>
                <c:pt idx="397">
                  <c:v>1.2549999999999999E-4</c:v>
                </c:pt>
                <c:pt idx="398">
                  <c:v>1.2689999999999999E-4</c:v>
                </c:pt>
                <c:pt idx="399">
                  <c:v>1.283E-4</c:v>
                </c:pt>
                <c:pt idx="400">
                  <c:v>1.2980000000000001E-4</c:v>
                </c:pt>
                <c:pt idx="401">
                  <c:v>1.3119999999999999E-4</c:v>
                </c:pt>
                <c:pt idx="402">
                  <c:v>1.327E-4</c:v>
                </c:pt>
                <c:pt idx="403">
                  <c:v>1.3410000000000001E-4</c:v>
                </c:pt>
                <c:pt idx="404">
                  <c:v>1.3559999999999999E-4</c:v>
                </c:pt>
                <c:pt idx="405">
                  <c:v>1.37E-4</c:v>
                </c:pt>
                <c:pt idx="406">
                  <c:v>1.3850000000000001E-4</c:v>
                </c:pt>
                <c:pt idx="407">
                  <c:v>1.3999999999999999E-4</c:v>
                </c:pt>
                <c:pt idx="408">
                  <c:v>1.415E-4</c:v>
                </c:pt>
                <c:pt idx="409">
                  <c:v>1.4300000000000001E-4</c:v>
                </c:pt>
                <c:pt idx="410">
                  <c:v>1.4440000000000001E-4</c:v>
                </c:pt>
                <c:pt idx="411">
                  <c:v>1.459E-4</c:v>
                </c:pt>
                <c:pt idx="412">
                  <c:v>1.474E-4</c:v>
                </c:pt>
                <c:pt idx="413">
                  <c:v>1.4889999999999999E-4</c:v>
                </c:pt>
                <c:pt idx="414">
                  <c:v>1.504E-4</c:v>
                </c:pt>
                <c:pt idx="415">
                  <c:v>1.5190000000000001E-4</c:v>
                </c:pt>
                <c:pt idx="416">
                  <c:v>1.5349999999999999E-4</c:v>
                </c:pt>
                <c:pt idx="417">
                  <c:v>1.55E-4</c:v>
                </c:pt>
                <c:pt idx="418">
                  <c:v>1.5650000000000001E-4</c:v>
                </c:pt>
                <c:pt idx="419">
                  <c:v>1.5799999999999999E-4</c:v>
                </c:pt>
                <c:pt idx="420">
                  <c:v>1.595E-4</c:v>
                </c:pt>
                <c:pt idx="421">
                  <c:v>1.6110000000000001E-4</c:v>
                </c:pt>
                <c:pt idx="422">
                  <c:v>1.6259999999999999E-4</c:v>
                </c:pt>
                <c:pt idx="423">
                  <c:v>1.641E-4</c:v>
                </c:pt>
                <c:pt idx="424">
                  <c:v>1.6569999999999999E-4</c:v>
                </c:pt>
                <c:pt idx="425">
                  <c:v>1.672E-4</c:v>
                </c:pt>
                <c:pt idx="426">
                  <c:v>1.6880000000000001E-4</c:v>
                </c:pt>
                <c:pt idx="427">
                  <c:v>1.7029999999999999E-4</c:v>
                </c:pt>
                <c:pt idx="428">
                  <c:v>1.719E-4</c:v>
                </c:pt>
                <c:pt idx="429">
                  <c:v>1.7340000000000001E-4</c:v>
                </c:pt>
                <c:pt idx="430">
                  <c:v>1.75E-4</c:v>
                </c:pt>
                <c:pt idx="431">
                  <c:v>1.7650000000000001E-4</c:v>
                </c:pt>
                <c:pt idx="432">
                  <c:v>1.7809999999999999E-4</c:v>
                </c:pt>
                <c:pt idx="433">
                  <c:v>1.797E-4</c:v>
                </c:pt>
                <c:pt idx="434">
                  <c:v>1.8120000000000001E-4</c:v>
                </c:pt>
                <c:pt idx="435">
                  <c:v>1.828E-4</c:v>
                </c:pt>
                <c:pt idx="436">
                  <c:v>1.8440000000000001E-4</c:v>
                </c:pt>
                <c:pt idx="437">
                  <c:v>1.8589999999999999E-4</c:v>
                </c:pt>
                <c:pt idx="438">
                  <c:v>1.875E-4</c:v>
                </c:pt>
                <c:pt idx="439">
                  <c:v>1.8909999999999999E-4</c:v>
                </c:pt>
                <c:pt idx="440">
                  <c:v>1.906E-4</c:v>
                </c:pt>
                <c:pt idx="441">
                  <c:v>1.9220000000000001E-4</c:v>
                </c:pt>
                <c:pt idx="442">
                  <c:v>1.9379999999999999E-4</c:v>
                </c:pt>
                <c:pt idx="443">
                  <c:v>1.9540000000000001E-4</c:v>
                </c:pt>
                <c:pt idx="444">
                  <c:v>1.9689999999999999E-4</c:v>
                </c:pt>
                <c:pt idx="445">
                  <c:v>1.985E-4</c:v>
                </c:pt>
                <c:pt idx="446">
                  <c:v>2.0010000000000001E-4</c:v>
                </c:pt>
                <c:pt idx="447">
                  <c:v>2.017E-4</c:v>
                </c:pt>
                <c:pt idx="448">
                  <c:v>2.0330000000000001E-4</c:v>
                </c:pt>
                <c:pt idx="449">
                  <c:v>2.0489999999999999E-4</c:v>
                </c:pt>
                <c:pt idx="450">
                  <c:v>2.065E-4</c:v>
                </c:pt>
                <c:pt idx="451">
                  <c:v>2.0799999999999999E-4</c:v>
                </c:pt>
                <c:pt idx="452">
                  <c:v>2.096E-4</c:v>
                </c:pt>
                <c:pt idx="453">
                  <c:v>2.1120000000000001E-4</c:v>
                </c:pt>
                <c:pt idx="454">
                  <c:v>2.128E-4</c:v>
                </c:pt>
                <c:pt idx="455">
                  <c:v>2.1440000000000001E-4</c:v>
                </c:pt>
                <c:pt idx="456">
                  <c:v>2.1599999999999999E-4</c:v>
                </c:pt>
                <c:pt idx="457">
                  <c:v>2.176E-4</c:v>
                </c:pt>
                <c:pt idx="458">
                  <c:v>2.1919999999999999E-4</c:v>
                </c:pt>
                <c:pt idx="459">
                  <c:v>2.208E-4</c:v>
                </c:pt>
                <c:pt idx="460">
                  <c:v>2.2240000000000001E-4</c:v>
                </c:pt>
                <c:pt idx="461">
                  <c:v>2.24E-4</c:v>
                </c:pt>
                <c:pt idx="462">
                  <c:v>2.2560000000000001E-4</c:v>
                </c:pt>
                <c:pt idx="463">
                  <c:v>2.2719999999999999E-4</c:v>
                </c:pt>
                <c:pt idx="464">
                  <c:v>2.288E-4</c:v>
                </c:pt>
                <c:pt idx="465">
                  <c:v>2.3039999999999999E-4</c:v>
                </c:pt>
                <c:pt idx="466">
                  <c:v>2.32E-4</c:v>
                </c:pt>
                <c:pt idx="467">
                  <c:v>2.3360000000000001E-4</c:v>
                </c:pt>
                <c:pt idx="468">
                  <c:v>2.352E-4</c:v>
                </c:pt>
                <c:pt idx="469">
                  <c:v>2.3690000000000001E-4</c:v>
                </c:pt>
                <c:pt idx="470">
                  <c:v>2.385E-4</c:v>
                </c:pt>
                <c:pt idx="471">
                  <c:v>2.4010000000000001E-4</c:v>
                </c:pt>
                <c:pt idx="472">
                  <c:v>2.4169999999999999E-4</c:v>
                </c:pt>
                <c:pt idx="473">
                  <c:v>2.433E-4</c:v>
                </c:pt>
                <c:pt idx="474">
                  <c:v>2.4489999999999999E-4</c:v>
                </c:pt>
                <c:pt idx="475">
                  <c:v>2.4649999999999997E-4</c:v>
                </c:pt>
                <c:pt idx="476">
                  <c:v>2.4820000000000002E-4</c:v>
                </c:pt>
                <c:pt idx="477">
                  <c:v>2.498E-4</c:v>
                </c:pt>
                <c:pt idx="478">
                  <c:v>2.5139999999999999E-4</c:v>
                </c:pt>
                <c:pt idx="479">
                  <c:v>2.5300000000000002E-4</c:v>
                </c:pt>
                <c:pt idx="480">
                  <c:v>2.5460000000000001E-4</c:v>
                </c:pt>
                <c:pt idx="481">
                  <c:v>2.5619999999999999E-4</c:v>
                </c:pt>
                <c:pt idx="482">
                  <c:v>2.5789999999999998E-4</c:v>
                </c:pt>
                <c:pt idx="483">
                  <c:v>2.5950000000000002E-4</c:v>
                </c:pt>
                <c:pt idx="484">
                  <c:v>2.611E-4</c:v>
                </c:pt>
                <c:pt idx="485">
                  <c:v>2.6269999999999999E-4</c:v>
                </c:pt>
                <c:pt idx="486">
                  <c:v>2.6439999999999998E-4</c:v>
                </c:pt>
                <c:pt idx="487">
                  <c:v>2.6600000000000001E-4</c:v>
                </c:pt>
                <c:pt idx="488">
                  <c:v>2.676E-4</c:v>
                </c:pt>
                <c:pt idx="489">
                  <c:v>2.6919999999999998E-4</c:v>
                </c:pt>
                <c:pt idx="490">
                  <c:v>2.7090000000000003E-4</c:v>
                </c:pt>
                <c:pt idx="491">
                  <c:v>2.7250000000000001E-4</c:v>
                </c:pt>
                <c:pt idx="492">
                  <c:v>2.7409999999999999E-4</c:v>
                </c:pt>
                <c:pt idx="493">
                  <c:v>2.7569999999999998E-4</c:v>
                </c:pt>
                <c:pt idx="494">
                  <c:v>2.7740000000000002E-4</c:v>
                </c:pt>
                <c:pt idx="495">
                  <c:v>2.7900000000000001E-4</c:v>
                </c:pt>
                <c:pt idx="496">
                  <c:v>2.8059999999999999E-4</c:v>
                </c:pt>
                <c:pt idx="497">
                  <c:v>2.8229999999999998E-4</c:v>
                </c:pt>
                <c:pt idx="498">
                  <c:v>2.8390000000000002E-4</c:v>
                </c:pt>
                <c:pt idx="499">
                  <c:v>2.855E-4</c:v>
                </c:pt>
                <c:pt idx="500">
                  <c:v>2.8719999999999999E-4</c:v>
                </c:pt>
                <c:pt idx="501">
                  <c:v>2.8880000000000003E-4</c:v>
                </c:pt>
                <c:pt idx="502">
                  <c:v>2.9040000000000001E-4</c:v>
                </c:pt>
                <c:pt idx="503">
                  <c:v>2.921E-4</c:v>
                </c:pt>
                <c:pt idx="504">
                  <c:v>2.9369999999999998E-4</c:v>
                </c:pt>
                <c:pt idx="505">
                  <c:v>2.9530000000000002E-4</c:v>
                </c:pt>
                <c:pt idx="506">
                  <c:v>2.9700000000000001E-4</c:v>
                </c:pt>
                <c:pt idx="507">
                  <c:v>2.9859999999999999E-4</c:v>
                </c:pt>
                <c:pt idx="508">
                  <c:v>3.0019999999999998E-4</c:v>
                </c:pt>
                <c:pt idx="509">
                  <c:v>3.0190000000000002E-4</c:v>
                </c:pt>
                <c:pt idx="510">
                  <c:v>3.035E-4</c:v>
                </c:pt>
                <c:pt idx="511">
                  <c:v>3.0509999999999999E-4</c:v>
                </c:pt>
                <c:pt idx="512">
                  <c:v>3.0679999999999998E-4</c:v>
                </c:pt>
                <c:pt idx="513">
                  <c:v>3.0840000000000002E-4</c:v>
                </c:pt>
                <c:pt idx="514">
                  <c:v>3.101E-4</c:v>
                </c:pt>
                <c:pt idx="515">
                  <c:v>3.1169999999999999E-4</c:v>
                </c:pt>
                <c:pt idx="516">
                  <c:v>3.1330000000000003E-4</c:v>
                </c:pt>
                <c:pt idx="517">
                  <c:v>3.1500000000000001E-4</c:v>
                </c:pt>
                <c:pt idx="518">
                  <c:v>3.166E-4</c:v>
                </c:pt>
                <c:pt idx="519">
                  <c:v>3.1829999999999998E-4</c:v>
                </c:pt>
                <c:pt idx="520">
                  <c:v>3.1990000000000002E-4</c:v>
                </c:pt>
                <c:pt idx="521">
                  <c:v>3.2150000000000001E-4</c:v>
                </c:pt>
                <c:pt idx="522">
                  <c:v>3.232E-4</c:v>
                </c:pt>
                <c:pt idx="523">
                  <c:v>3.2479999999999998E-4</c:v>
                </c:pt>
                <c:pt idx="524">
                  <c:v>3.2650000000000002E-4</c:v>
                </c:pt>
                <c:pt idx="525">
                  <c:v>3.2810000000000001E-4</c:v>
                </c:pt>
                <c:pt idx="526">
                  <c:v>3.2979999999999999E-4</c:v>
                </c:pt>
                <c:pt idx="527">
                  <c:v>3.3139999999999998E-4</c:v>
                </c:pt>
                <c:pt idx="528">
                  <c:v>3.3300000000000002E-4</c:v>
                </c:pt>
                <c:pt idx="529">
                  <c:v>3.347E-4</c:v>
                </c:pt>
                <c:pt idx="530">
                  <c:v>3.3629999999999999E-4</c:v>
                </c:pt>
                <c:pt idx="531">
                  <c:v>3.3799999999999998E-4</c:v>
                </c:pt>
                <c:pt idx="532">
                  <c:v>3.3960000000000001E-4</c:v>
                </c:pt>
                <c:pt idx="533">
                  <c:v>3.413E-4</c:v>
                </c:pt>
                <c:pt idx="534">
                  <c:v>3.4289999999999999E-4</c:v>
                </c:pt>
                <c:pt idx="535">
                  <c:v>3.4459999999999997E-4</c:v>
                </c:pt>
                <c:pt idx="536">
                  <c:v>3.4620000000000001E-4</c:v>
                </c:pt>
                <c:pt idx="537">
                  <c:v>3.479E-4</c:v>
                </c:pt>
                <c:pt idx="538">
                  <c:v>3.4949999999999998E-4</c:v>
                </c:pt>
                <c:pt idx="539">
                  <c:v>3.5120000000000003E-4</c:v>
                </c:pt>
                <c:pt idx="540">
                  <c:v>3.5280000000000001E-4</c:v>
                </c:pt>
                <c:pt idx="541">
                  <c:v>3.545E-4</c:v>
                </c:pt>
                <c:pt idx="542">
                  <c:v>3.5609999999999998E-4</c:v>
                </c:pt>
                <c:pt idx="543">
                  <c:v>3.5780000000000002E-4</c:v>
                </c:pt>
                <c:pt idx="544">
                  <c:v>3.5940000000000001E-4</c:v>
                </c:pt>
                <c:pt idx="545">
                  <c:v>3.6099999999999999E-4</c:v>
                </c:pt>
                <c:pt idx="546">
                  <c:v>3.6269999999999998E-4</c:v>
                </c:pt>
                <c:pt idx="547">
                  <c:v>3.6430000000000002E-4</c:v>
                </c:pt>
                <c:pt idx="548">
                  <c:v>3.6600000000000001E-4</c:v>
                </c:pt>
                <c:pt idx="549">
                  <c:v>3.6759999999999999E-4</c:v>
                </c:pt>
                <c:pt idx="550">
                  <c:v>3.6929999999999998E-4</c:v>
                </c:pt>
                <c:pt idx="551">
                  <c:v>3.7100000000000002E-4</c:v>
                </c:pt>
                <c:pt idx="552">
                  <c:v>3.726E-4</c:v>
                </c:pt>
                <c:pt idx="553">
                  <c:v>3.7429999999999999E-4</c:v>
                </c:pt>
                <c:pt idx="554">
                  <c:v>3.7589999999999998E-4</c:v>
                </c:pt>
                <c:pt idx="555">
                  <c:v>3.7760000000000002E-4</c:v>
                </c:pt>
                <c:pt idx="556">
                  <c:v>3.792E-4</c:v>
                </c:pt>
                <c:pt idx="557">
                  <c:v>3.8089999999999999E-4</c:v>
                </c:pt>
                <c:pt idx="558">
                  <c:v>3.8249999999999997E-4</c:v>
                </c:pt>
                <c:pt idx="559">
                  <c:v>3.8420000000000001E-4</c:v>
                </c:pt>
                <c:pt idx="560">
                  <c:v>3.858E-4</c:v>
                </c:pt>
                <c:pt idx="561">
                  <c:v>3.8749999999999999E-4</c:v>
                </c:pt>
                <c:pt idx="562">
                  <c:v>3.8910000000000003E-4</c:v>
                </c:pt>
                <c:pt idx="563">
                  <c:v>3.9080000000000001E-4</c:v>
                </c:pt>
                <c:pt idx="564">
                  <c:v>3.924E-4</c:v>
                </c:pt>
                <c:pt idx="565">
                  <c:v>3.9409999999999998E-4</c:v>
                </c:pt>
                <c:pt idx="566">
                  <c:v>3.9570000000000002E-4</c:v>
                </c:pt>
                <c:pt idx="567">
                  <c:v>3.9740000000000001E-4</c:v>
                </c:pt>
                <c:pt idx="568">
                  <c:v>3.991E-4</c:v>
                </c:pt>
                <c:pt idx="569">
                  <c:v>4.0069999999999998E-4</c:v>
                </c:pt>
                <c:pt idx="570">
                  <c:v>4.0240000000000002E-4</c:v>
                </c:pt>
                <c:pt idx="571">
                  <c:v>4.0400000000000001E-4</c:v>
                </c:pt>
                <c:pt idx="572">
                  <c:v>4.057E-4</c:v>
                </c:pt>
                <c:pt idx="573">
                  <c:v>4.0729999999999998E-4</c:v>
                </c:pt>
                <c:pt idx="574">
                  <c:v>4.0900000000000002E-4</c:v>
                </c:pt>
                <c:pt idx="575">
                  <c:v>4.1060000000000001E-4</c:v>
                </c:pt>
                <c:pt idx="576">
                  <c:v>4.1229999999999999E-4</c:v>
                </c:pt>
                <c:pt idx="577">
                  <c:v>4.1399999999999998E-4</c:v>
                </c:pt>
                <c:pt idx="578">
                  <c:v>4.1560000000000002E-4</c:v>
                </c:pt>
                <c:pt idx="579">
                  <c:v>4.1730000000000001E-4</c:v>
                </c:pt>
                <c:pt idx="580">
                  <c:v>4.1889999999999999E-4</c:v>
                </c:pt>
                <c:pt idx="581">
                  <c:v>4.2059999999999998E-4</c:v>
                </c:pt>
                <c:pt idx="582">
                  <c:v>4.2220000000000002E-4</c:v>
                </c:pt>
                <c:pt idx="583">
                  <c:v>4.239E-4</c:v>
                </c:pt>
                <c:pt idx="584">
                  <c:v>4.2559999999999999E-4</c:v>
                </c:pt>
                <c:pt idx="585">
                  <c:v>4.2719999999999998E-4</c:v>
                </c:pt>
                <c:pt idx="586">
                  <c:v>4.2890000000000002E-4</c:v>
                </c:pt>
                <c:pt idx="587">
                  <c:v>4.305E-4</c:v>
                </c:pt>
                <c:pt idx="588">
                  <c:v>4.3219999999999999E-4</c:v>
                </c:pt>
                <c:pt idx="589">
                  <c:v>4.3389999999999998E-4</c:v>
                </c:pt>
                <c:pt idx="590">
                  <c:v>4.3550000000000001E-4</c:v>
                </c:pt>
                <c:pt idx="591">
                  <c:v>4.372E-4</c:v>
                </c:pt>
                <c:pt idx="592">
                  <c:v>4.3879999999999999E-4</c:v>
                </c:pt>
                <c:pt idx="593">
                  <c:v>4.4049999999999997E-4</c:v>
                </c:pt>
                <c:pt idx="594">
                  <c:v>4.4210000000000001E-4</c:v>
                </c:pt>
                <c:pt idx="595">
                  <c:v>4.438E-4</c:v>
                </c:pt>
                <c:pt idx="596">
                  <c:v>4.4549999999999999E-4</c:v>
                </c:pt>
                <c:pt idx="597">
                  <c:v>4.4710000000000003E-4</c:v>
                </c:pt>
                <c:pt idx="598">
                  <c:v>4.4880000000000001E-4</c:v>
                </c:pt>
                <c:pt idx="599">
                  <c:v>4.504E-4</c:v>
                </c:pt>
                <c:pt idx="600">
                  <c:v>4.5209999999999998E-4</c:v>
                </c:pt>
                <c:pt idx="601">
                  <c:v>4.5380000000000003E-4</c:v>
                </c:pt>
                <c:pt idx="602">
                  <c:v>4.5540000000000001E-4</c:v>
                </c:pt>
                <c:pt idx="603">
                  <c:v>4.571E-4</c:v>
                </c:pt>
                <c:pt idx="604">
                  <c:v>4.5869999999999998E-4</c:v>
                </c:pt>
                <c:pt idx="605">
                  <c:v>4.6040000000000002E-4</c:v>
                </c:pt>
                <c:pt idx="606">
                  <c:v>4.6210000000000001E-4</c:v>
                </c:pt>
                <c:pt idx="607">
                  <c:v>4.637E-4</c:v>
                </c:pt>
                <c:pt idx="608">
                  <c:v>4.6539999999999998E-4</c:v>
                </c:pt>
                <c:pt idx="609">
                  <c:v>4.6710000000000002E-4</c:v>
                </c:pt>
                <c:pt idx="610">
                  <c:v>4.6870000000000001E-4</c:v>
                </c:pt>
                <c:pt idx="611">
                  <c:v>4.704E-4</c:v>
                </c:pt>
                <c:pt idx="612">
                  <c:v>4.7199999999999998E-4</c:v>
                </c:pt>
                <c:pt idx="613">
                  <c:v>4.7370000000000002E-4</c:v>
                </c:pt>
                <c:pt idx="614">
                  <c:v>4.7540000000000001E-4</c:v>
                </c:pt>
                <c:pt idx="615">
                  <c:v>4.7699999999999999E-4</c:v>
                </c:pt>
                <c:pt idx="616">
                  <c:v>4.7869999999999998E-4</c:v>
                </c:pt>
                <c:pt idx="617">
                  <c:v>4.8030000000000002E-4</c:v>
                </c:pt>
                <c:pt idx="618">
                  <c:v>4.8200000000000001E-4</c:v>
                </c:pt>
                <c:pt idx="619">
                  <c:v>4.8369999999999999E-4</c:v>
                </c:pt>
                <c:pt idx="620">
                  <c:v>4.8529999999999998E-4</c:v>
                </c:pt>
                <c:pt idx="621">
                  <c:v>4.8700000000000002E-4</c:v>
                </c:pt>
                <c:pt idx="622">
                  <c:v>4.8870000000000001E-4</c:v>
                </c:pt>
                <c:pt idx="623">
                  <c:v>4.9030000000000005E-4</c:v>
                </c:pt>
                <c:pt idx="624">
                  <c:v>4.9200000000000003E-4</c:v>
                </c:pt>
                <c:pt idx="625">
                  <c:v>4.9359999999999996E-4</c:v>
                </c:pt>
                <c:pt idx="626">
                  <c:v>4.9529999999999995E-4</c:v>
                </c:pt>
                <c:pt idx="627">
                  <c:v>4.9700000000000005E-4</c:v>
                </c:pt>
                <c:pt idx="628">
                  <c:v>4.9859999999999998E-4</c:v>
                </c:pt>
                <c:pt idx="629">
                  <c:v>5.0029999999999996E-4</c:v>
                </c:pt>
                <c:pt idx="630">
                  <c:v>5.0199999999999995E-4</c:v>
                </c:pt>
                <c:pt idx="631">
                  <c:v>5.0359999999999999E-4</c:v>
                </c:pt>
                <c:pt idx="632">
                  <c:v>5.0529999999999998E-4</c:v>
                </c:pt>
                <c:pt idx="633">
                  <c:v>5.0699999999999996E-4</c:v>
                </c:pt>
                <c:pt idx="634">
                  <c:v>5.086E-4</c:v>
                </c:pt>
                <c:pt idx="635">
                  <c:v>5.1029999999999999E-4</c:v>
                </c:pt>
                <c:pt idx="636">
                  <c:v>5.1199999999999998E-4</c:v>
                </c:pt>
                <c:pt idx="637">
                  <c:v>5.1360000000000002E-4</c:v>
                </c:pt>
                <c:pt idx="638">
                  <c:v>5.153E-4</c:v>
                </c:pt>
                <c:pt idx="639">
                  <c:v>5.1690000000000004E-4</c:v>
                </c:pt>
                <c:pt idx="640">
                  <c:v>5.1860000000000003E-4</c:v>
                </c:pt>
                <c:pt idx="641">
                  <c:v>5.2030000000000002E-4</c:v>
                </c:pt>
                <c:pt idx="642">
                  <c:v>5.2189999999999995E-4</c:v>
                </c:pt>
                <c:pt idx="643">
                  <c:v>5.2360000000000004E-4</c:v>
                </c:pt>
                <c:pt idx="644">
                  <c:v>5.2530000000000003E-4</c:v>
                </c:pt>
                <c:pt idx="645">
                  <c:v>5.2689999999999996E-4</c:v>
                </c:pt>
                <c:pt idx="646">
                  <c:v>5.2859999999999995E-4</c:v>
                </c:pt>
                <c:pt idx="647">
                  <c:v>5.3030000000000004E-4</c:v>
                </c:pt>
                <c:pt idx="648">
                  <c:v>5.3189999999999997E-4</c:v>
                </c:pt>
                <c:pt idx="649">
                  <c:v>5.3359999999999996E-4</c:v>
                </c:pt>
                <c:pt idx="650">
                  <c:v>5.3529999999999995E-4</c:v>
                </c:pt>
                <c:pt idx="651">
                  <c:v>5.3689999999999999E-4</c:v>
                </c:pt>
                <c:pt idx="652">
                  <c:v>5.3859999999999997E-4</c:v>
                </c:pt>
                <c:pt idx="653">
                  <c:v>5.4029999999999996E-4</c:v>
                </c:pt>
                <c:pt idx="654">
                  <c:v>5.419E-4</c:v>
                </c:pt>
                <c:pt idx="655">
                  <c:v>5.4359999999999999E-4</c:v>
                </c:pt>
                <c:pt idx="656">
                  <c:v>5.4529999999999997E-4</c:v>
                </c:pt>
                <c:pt idx="657">
                  <c:v>5.4690000000000001E-4</c:v>
                </c:pt>
                <c:pt idx="658">
                  <c:v>5.486E-4</c:v>
                </c:pt>
                <c:pt idx="659">
                  <c:v>5.5029999999999999E-4</c:v>
                </c:pt>
                <c:pt idx="660">
                  <c:v>5.5190000000000003E-4</c:v>
                </c:pt>
                <c:pt idx="661">
                  <c:v>5.5360000000000001E-4</c:v>
                </c:pt>
                <c:pt idx="662">
                  <c:v>5.553E-4</c:v>
                </c:pt>
                <c:pt idx="663">
                  <c:v>5.5690000000000004E-4</c:v>
                </c:pt>
                <c:pt idx="664">
                  <c:v>5.5860000000000003E-4</c:v>
                </c:pt>
                <c:pt idx="665">
                  <c:v>5.6030000000000001E-4</c:v>
                </c:pt>
                <c:pt idx="666">
                  <c:v>5.6190000000000005E-4</c:v>
                </c:pt>
                <c:pt idx="667">
                  <c:v>5.6360000000000004E-4</c:v>
                </c:pt>
                <c:pt idx="668">
                  <c:v>5.6530000000000003E-4</c:v>
                </c:pt>
                <c:pt idx="669">
                  <c:v>5.6689999999999996E-4</c:v>
                </c:pt>
                <c:pt idx="670">
                  <c:v>5.6860000000000005E-4</c:v>
                </c:pt>
                <c:pt idx="671">
                  <c:v>5.7030000000000004E-4</c:v>
                </c:pt>
                <c:pt idx="672">
                  <c:v>5.7189999999999997E-4</c:v>
                </c:pt>
                <c:pt idx="673">
                  <c:v>5.7359999999999996E-4</c:v>
                </c:pt>
                <c:pt idx="674">
                  <c:v>5.7530000000000005E-4</c:v>
                </c:pt>
                <c:pt idx="675">
                  <c:v>5.7689999999999998E-4</c:v>
                </c:pt>
                <c:pt idx="676">
                  <c:v>5.7859999999999997E-4</c:v>
                </c:pt>
                <c:pt idx="677">
                  <c:v>5.8029999999999996E-4</c:v>
                </c:pt>
                <c:pt idx="678">
                  <c:v>5.819E-4</c:v>
                </c:pt>
                <c:pt idx="679">
                  <c:v>5.8359999999999998E-4</c:v>
                </c:pt>
                <c:pt idx="680">
                  <c:v>5.8529999999999997E-4</c:v>
                </c:pt>
                <c:pt idx="681">
                  <c:v>5.8690000000000001E-4</c:v>
                </c:pt>
                <c:pt idx="682">
                  <c:v>5.886E-4</c:v>
                </c:pt>
                <c:pt idx="683">
                  <c:v>5.9029999999999998E-4</c:v>
                </c:pt>
                <c:pt idx="684">
                  <c:v>5.9190000000000002E-4</c:v>
                </c:pt>
                <c:pt idx="685">
                  <c:v>5.9360000000000001E-4</c:v>
                </c:pt>
                <c:pt idx="686">
                  <c:v>5.953E-4</c:v>
                </c:pt>
                <c:pt idx="687">
                  <c:v>5.9690000000000003E-4</c:v>
                </c:pt>
                <c:pt idx="688">
                  <c:v>5.9860000000000002E-4</c:v>
                </c:pt>
                <c:pt idx="689">
                  <c:v>6.0030000000000001E-4</c:v>
                </c:pt>
                <c:pt idx="690">
                  <c:v>6.0190000000000005E-4</c:v>
                </c:pt>
                <c:pt idx="691">
                  <c:v>6.0360000000000003E-4</c:v>
                </c:pt>
                <c:pt idx="692">
                  <c:v>6.0530000000000002E-4</c:v>
                </c:pt>
                <c:pt idx="693">
                  <c:v>6.0689999999999995E-4</c:v>
                </c:pt>
                <c:pt idx="694">
                  <c:v>6.0860000000000005E-4</c:v>
                </c:pt>
                <c:pt idx="695">
                  <c:v>6.1030000000000004E-4</c:v>
                </c:pt>
                <c:pt idx="696">
                  <c:v>6.1200000000000002E-4</c:v>
                </c:pt>
                <c:pt idx="697">
                  <c:v>6.1359999999999995E-4</c:v>
                </c:pt>
                <c:pt idx="698">
                  <c:v>6.1530000000000005E-4</c:v>
                </c:pt>
                <c:pt idx="699">
                  <c:v>6.1700000000000004E-4</c:v>
                </c:pt>
                <c:pt idx="700">
                  <c:v>6.1859999999999997E-4</c:v>
                </c:pt>
                <c:pt idx="701">
                  <c:v>6.2029999999999995E-4</c:v>
                </c:pt>
                <c:pt idx="702">
                  <c:v>6.2200000000000005E-4</c:v>
                </c:pt>
                <c:pt idx="703">
                  <c:v>6.2359999999999998E-4</c:v>
                </c:pt>
                <c:pt idx="704">
                  <c:v>6.2529999999999997E-4</c:v>
                </c:pt>
                <c:pt idx="705">
                  <c:v>6.2699999999999995E-4</c:v>
                </c:pt>
                <c:pt idx="706">
                  <c:v>6.2859999999999999E-4</c:v>
                </c:pt>
                <c:pt idx="707">
                  <c:v>6.3029999999999998E-4</c:v>
                </c:pt>
                <c:pt idx="708">
                  <c:v>6.3199999999999997E-4</c:v>
                </c:pt>
                <c:pt idx="709">
                  <c:v>6.3360000000000001E-4</c:v>
                </c:pt>
                <c:pt idx="710">
                  <c:v>6.3529999999999999E-4</c:v>
                </c:pt>
                <c:pt idx="711">
                  <c:v>6.3699999999999998E-4</c:v>
                </c:pt>
                <c:pt idx="712">
                  <c:v>6.3869999999999997E-4</c:v>
                </c:pt>
                <c:pt idx="713">
                  <c:v>6.4030000000000001E-4</c:v>
                </c:pt>
                <c:pt idx="714">
                  <c:v>6.4199999999999999E-4</c:v>
                </c:pt>
                <c:pt idx="715">
                  <c:v>6.4369999999999998E-4</c:v>
                </c:pt>
                <c:pt idx="716">
                  <c:v>6.4530000000000002E-4</c:v>
                </c:pt>
                <c:pt idx="717">
                  <c:v>6.4700000000000001E-4</c:v>
                </c:pt>
                <c:pt idx="718">
                  <c:v>6.4869999999999999E-4</c:v>
                </c:pt>
                <c:pt idx="719">
                  <c:v>6.5030000000000003E-4</c:v>
                </c:pt>
                <c:pt idx="720">
                  <c:v>6.5200000000000002E-4</c:v>
                </c:pt>
                <c:pt idx="721">
                  <c:v>6.5370000000000001E-4</c:v>
                </c:pt>
                <c:pt idx="722">
                  <c:v>6.5539999999999999E-4</c:v>
                </c:pt>
                <c:pt idx="723">
                  <c:v>6.5700000000000003E-4</c:v>
                </c:pt>
                <c:pt idx="724">
                  <c:v>6.5870000000000002E-4</c:v>
                </c:pt>
                <c:pt idx="725">
                  <c:v>6.6040000000000001E-4</c:v>
                </c:pt>
                <c:pt idx="726">
                  <c:v>6.6200000000000005E-4</c:v>
                </c:pt>
                <c:pt idx="727">
                  <c:v>6.6370000000000003E-4</c:v>
                </c:pt>
                <c:pt idx="728">
                  <c:v>6.6540000000000002E-4</c:v>
                </c:pt>
                <c:pt idx="729">
                  <c:v>6.6699999999999995E-4</c:v>
                </c:pt>
                <c:pt idx="730">
                  <c:v>6.6870000000000005E-4</c:v>
                </c:pt>
                <c:pt idx="731">
                  <c:v>6.7040000000000003E-4</c:v>
                </c:pt>
                <c:pt idx="732">
                  <c:v>6.7210000000000002E-4</c:v>
                </c:pt>
                <c:pt idx="733">
                  <c:v>6.7369999999999995E-4</c:v>
                </c:pt>
                <c:pt idx="734">
                  <c:v>6.7540000000000005E-4</c:v>
                </c:pt>
                <c:pt idx="735">
                  <c:v>6.7710000000000003E-4</c:v>
                </c:pt>
                <c:pt idx="736">
                  <c:v>6.7869999999999996E-4</c:v>
                </c:pt>
                <c:pt idx="737">
                  <c:v>6.8039999999999995E-4</c:v>
                </c:pt>
                <c:pt idx="738">
                  <c:v>6.8210000000000005E-4</c:v>
                </c:pt>
                <c:pt idx="739">
                  <c:v>6.8369999999999998E-4</c:v>
                </c:pt>
                <c:pt idx="740">
                  <c:v>6.8539999999999996E-4</c:v>
                </c:pt>
                <c:pt idx="741">
                  <c:v>6.8709999999999995E-4</c:v>
                </c:pt>
                <c:pt idx="742">
                  <c:v>6.8880000000000005E-4</c:v>
                </c:pt>
                <c:pt idx="743">
                  <c:v>6.9039999999999998E-4</c:v>
                </c:pt>
                <c:pt idx="744">
                  <c:v>6.9209999999999996E-4</c:v>
                </c:pt>
                <c:pt idx="745">
                  <c:v>6.9379999999999995E-4</c:v>
                </c:pt>
                <c:pt idx="746">
                  <c:v>6.9539999999999999E-4</c:v>
                </c:pt>
                <c:pt idx="747">
                  <c:v>6.9709999999999998E-4</c:v>
                </c:pt>
                <c:pt idx="748">
                  <c:v>6.9879999999999996E-4</c:v>
                </c:pt>
                <c:pt idx="749">
                  <c:v>7.0049999999999995E-4</c:v>
                </c:pt>
                <c:pt idx="750">
                  <c:v>7.0209999999999999E-4</c:v>
                </c:pt>
                <c:pt idx="751">
                  <c:v>7.0379999999999998E-4</c:v>
                </c:pt>
                <c:pt idx="752">
                  <c:v>7.0549999999999996E-4</c:v>
                </c:pt>
                <c:pt idx="753">
                  <c:v>7.071E-4</c:v>
                </c:pt>
                <c:pt idx="754">
                  <c:v>7.0879999999999999E-4</c:v>
                </c:pt>
                <c:pt idx="755">
                  <c:v>7.1049999999999998E-4</c:v>
                </c:pt>
                <c:pt idx="756">
                  <c:v>7.1219999999999996E-4</c:v>
                </c:pt>
                <c:pt idx="757">
                  <c:v>7.138E-4</c:v>
                </c:pt>
                <c:pt idx="758">
                  <c:v>7.1549999999999999E-4</c:v>
                </c:pt>
                <c:pt idx="759">
                  <c:v>7.1719999999999998E-4</c:v>
                </c:pt>
                <c:pt idx="760">
                  <c:v>7.1880000000000002E-4</c:v>
                </c:pt>
                <c:pt idx="761">
                  <c:v>7.205E-4</c:v>
                </c:pt>
                <c:pt idx="762">
                  <c:v>7.2219999999999999E-4</c:v>
                </c:pt>
                <c:pt idx="763">
                  <c:v>7.2389999999999998E-4</c:v>
                </c:pt>
                <c:pt idx="764">
                  <c:v>7.2550000000000002E-4</c:v>
                </c:pt>
                <c:pt idx="765">
                  <c:v>7.272E-4</c:v>
                </c:pt>
                <c:pt idx="766">
                  <c:v>7.2889999999999999E-4</c:v>
                </c:pt>
                <c:pt idx="767">
                  <c:v>7.3050000000000003E-4</c:v>
                </c:pt>
                <c:pt idx="768">
                  <c:v>7.3220000000000002E-4</c:v>
                </c:pt>
                <c:pt idx="769">
                  <c:v>7.339E-4</c:v>
                </c:pt>
                <c:pt idx="770">
                  <c:v>7.3559999999999999E-4</c:v>
                </c:pt>
                <c:pt idx="771">
                  <c:v>7.3720000000000003E-4</c:v>
                </c:pt>
                <c:pt idx="772">
                  <c:v>7.3890000000000002E-4</c:v>
                </c:pt>
                <c:pt idx="773">
                  <c:v>7.406E-4</c:v>
                </c:pt>
                <c:pt idx="774">
                  <c:v>7.4220000000000004E-4</c:v>
                </c:pt>
                <c:pt idx="775">
                  <c:v>7.4390000000000003E-4</c:v>
                </c:pt>
                <c:pt idx="776">
                  <c:v>7.4560000000000002E-4</c:v>
                </c:pt>
                <c:pt idx="777">
                  <c:v>7.473E-4</c:v>
                </c:pt>
                <c:pt idx="778">
                  <c:v>7.4890000000000004E-4</c:v>
                </c:pt>
                <c:pt idx="779">
                  <c:v>7.5060000000000003E-4</c:v>
                </c:pt>
                <c:pt idx="780">
                  <c:v>7.5230000000000002E-4</c:v>
                </c:pt>
                <c:pt idx="781">
                  <c:v>7.5389999999999995E-4</c:v>
                </c:pt>
                <c:pt idx="782">
                  <c:v>7.5560000000000004E-4</c:v>
                </c:pt>
                <c:pt idx="783">
                  <c:v>7.5730000000000003E-4</c:v>
                </c:pt>
                <c:pt idx="784">
                  <c:v>7.5900000000000002E-4</c:v>
                </c:pt>
                <c:pt idx="785">
                  <c:v>7.6059999999999995E-4</c:v>
                </c:pt>
                <c:pt idx="786">
                  <c:v>7.6230000000000004E-4</c:v>
                </c:pt>
                <c:pt idx="787">
                  <c:v>7.6400000000000003E-4</c:v>
                </c:pt>
                <c:pt idx="788">
                  <c:v>7.6570000000000002E-4</c:v>
                </c:pt>
                <c:pt idx="789">
                  <c:v>7.6729999999999995E-4</c:v>
                </c:pt>
                <c:pt idx="790">
                  <c:v>7.6900000000000004E-4</c:v>
                </c:pt>
                <c:pt idx="791">
                  <c:v>7.7070000000000003E-4</c:v>
                </c:pt>
                <c:pt idx="792">
                  <c:v>7.7229999999999996E-4</c:v>
                </c:pt>
                <c:pt idx="793">
                  <c:v>7.7399999999999995E-4</c:v>
                </c:pt>
                <c:pt idx="794">
                  <c:v>7.7570000000000004E-4</c:v>
                </c:pt>
                <c:pt idx="795">
                  <c:v>7.7740000000000003E-4</c:v>
                </c:pt>
                <c:pt idx="796">
                  <c:v>7.7570000000000004E-4</c:v>
                </c:pt>
                <c:pt idx="797">
                  <c:v>7.739E-4</c:v>
                </c:pt>
                <c:pt idx="798">
                  <c:v>7.7559999999999999E-4</c:v>
                </c:pt>
                <c:pt idx="799">
                  <c:v>7.7720000000000003E-4</c:v>
                </c:pt>
                <c:pt idx="800">
                  <c:v>7.7890000000000001E-4</c:v>
                </c:pt>
                <c:pt idx="801">
                  <c:v>7.8050000000000005E-4</c:v>
                </c:pt>
                <c:pt idx="802">
                  <c:v>7.8220000000000004E-4</c:v>
                </c:pt>
                <c:pt idx="803">
                  <c:v>7.8390000000000003E-4</c:v>
                </c:pt>
                <c:pt idx="804">
                  <c:v>7.8549999999999996E-4</c:v>
                </c:pt>
                <c:pt idx="805">
                  <c:v>7.8720000000000005E-4</c:v>
                </c:pt>
                <c:pt idx="806">
                  <c:v>7.8879999999999998E-4</c:v>
                </c:pt>
                <c:pt idx="807">
                  <c:v>7.9049999999999997E-4</c:v>
                </c:pt>
                <c:pt idx="808">
                  <c:v>7.9219999999999996E-4</c:v>
                </c:pt>
                <c:pt idx="809">
                  <c:v>7.9000000000000001E-4</c:v>
                </c:pt>
                <c:pt idx="810">
                  <c:v>7.9160000000000005E-4</c:v>
                </c:pt>
                <c:pt idx="811">
                  <c:v>7.9330000000000004E-4</c:v>
                </c:pt>
                <c:pt idx="812">
                  <c:v>7.9489999999999997E-4</c:v>
                </c:pt>
                <c:pt idx="813">
                  <c:v>7.9659999999999996E-4</c:v>
                </c:pt>
                <c:pt idx="814">
                  <c:v>7.9819999999999999E-4</c:v>
                </c:pt>
                <c:pt idx="815">
                  <c:v>7.9989999999999998E-4</c:v>
                </c:pt>
                <c:pt idx="816">
                  <c:v>8.0150000000000002E-4</c:v>
                </c:pt>
                <c:pt idx="817">
                  <c:v>8.0320000000000001E-4</c:v>
                </c:pt>
                <c:pt idx="818">
                  <c:v>8.0489999999999999E-4</c:v>
                </c:pt>
                <c:pt idx="819">
                  <c:v>8.0650000000000003E-4</c:v>
                </c:pt>
                <c:pt idx="820">
                  <c:v>8.0820000000000002E-4</c:v>
                </c:pt>
                <c:pt idx="821">
                  <c:v>8.0979999999999995E-4</c:v>
                </c:pt>
                <c:pt idx="822">
                  <c:v>8.1150000000000005E-4</c:v>
                </c:pt>
                <c:pt idx="823">
                  <c:v>8.1309999999999998E-4</c:v>
                </c:pt>
                <c:pt idx="824">
                  <c:v>8.1099999999999998E-4</c:v>
                </c:pt>
                <c:pt idx="825">
                  <c:v>8.1269999999999997E-4</c:v>
                </c:pt>
                <c:pt idx="826">
                  <c:v>8.1430000000000001E-4</c:v>
                </c:pt>
                <c:pt idx="827">
                  <c:v>8.1599999999999999E-4</c:v>
                </c:pt>
                <c:pt idx="828">
                  <c:v>8.1760000000000003E-4</c:v>
                </c:pt>
                <c:pt idx="829">
                  <c:v>8.1919999999999996E-4</c:v>
                </c:pt>
                <c:pt idx="830">
                  <c:v>8.2089999999999995E-4</c:v>
                </c:pt>
                <c:pt idx="831">
                  <c:v>8.2249999999999999E-4</c:v>
                </c:pt>
                <c:pt idx="832">
                  <c:v>8.2419999999999998E-4</c:v>
                </c:pt>
                <c:pt idx="833">
                  <c:v>8.2580000000000001E-4</c:v>
                </c:pt>
                <c:pt idx="834">
                  <c:v>8.275E-4</c:v>
                </c:pt>
                <c:pt idx="835">
                  <c:v>8.2910000000000004E-4</c:v>
                </c:pt>
                <c:pt idx="836">
                  <c:v>8.3080000000000003E-4</c:v>
                </c:pt>
                <c:pt idx="837">
                  <c:v>8.3239999999999996E-4</c:v>
                </c:pt>
                <c:pt idx="838">
                  <c:v>8.34E-4</c:v>
                </c:pt>
                <c:pt idx="839">
                  <c:v>8.3569999999999998E-4</c:v>
                </c:pt>
                <c:pt idx="840">
                  <c:v>8.3730000000000002E-4</c:v>
                </c:pt>
                <c:pt idx="841">
                  <c:v>8.3900000000000001E-4</c:v>
                </c:pt>
                <c:pt idx="842">
                  <c:v>8.4060000000000005E-4</c:v>
                </c:pt>
                <c:pt idx="843">
                  <c:v>8.4230000000000004E-4</c:v>
                </c:pt>
                <c:pt idx="844">
                  <c:v>8.4389999999999997E-4</c:v>
                </c:pt>
                <c:pt idx="845">
                  <c:v>8.4559999999999995E-4</c:v>
                </c:pt>
                <c:pt idx="846">
                  <c:v>8.4719999999999999E-4</c:v>
                </c:pt>
                <c:pt idx="847">
                  <c:v>8.4880000000000003E-4</c:v>
                </c:pt>
                <c:pt idx="848">
                  <c:v>8.5050000000000002E-4</c:v>
                </c:pt>
                <c:pt idx="849">
                  <c:v>8.5209999999999995E-4</c:v>
                </c:pt>
                <c:pt idx="850">
                  <c:v>8.5380000000000005E-4</c:v>
                </c:pt>
                <c:pt idx="851">
                  <c:v>8.5539999999999998E-4</c:v>
                </c:pt>
                <c:pt idx="852">
                  <c:v>8.5709999999999996E-4</c:v>
                </c:pt>
                <c:pt idx="853">
                  <c:v>8.587E-4</c:v>
                </c:pt>
                <c:pt idx="854">
                  <c:v>8.6039999999999999E-4</c:v>
                </c:pt>
                <c:pt idx="855">
                  <c:v>8.5910000000000001E-4</c:v>
                </c:pt>
                <c:pt idx="856">
                  <c:v>8.6070000000000005E-4</c:v>
                </c:pt>
                <c:pt idx="857">
                  <c:v>8.6229999999999998E-4</c:v>
                </c:pt>
                <c:pt idx="858">
                  <c:v>8.6399999999999997E-4</c:v>
                </c:pt>
                <c:pt idx="859">
                  <c:v>8.6560000000000001E-4</c:v>
                </c:pt>
                <c:pt idx="860">
                  <c:v>8.6729999999999999E-4</c:v>
                </c:pt>
                <c:pt idx="861">
                  <c:v>8.6890000000000003E-4</c:v>
                </c:pt>
                <c:pt idx="862">
                  <c:v>8.7049999999999996E-4</c:v>
                </c:pt>
                <c:pt idx="863">
                  <c:v>8.7219999999999995E-4</c:v>
                </c:pt>
                <c:pt idx="864">
                  <c:v>8.7379999999999999E-4</c:v>
                </c:pt>
                <c:pt idx="865">
                  <c:v>8.7259999999999996E-4</c:v>
                </c:pt>
                <c:pt idx="866">
                  <c:v>8.742E-4</c:v>
                </c:pt>
                <c:pt idx="867">
                  <c:v>8.7589999999999999E-4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32C-4623-8FD2-9BFAFAB81A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Transverse spot size </a:t>
                </a:r>
                <a:r>
                  <a:rPr lang="en-US" dirty="0"/>
                  <a:t>[mm]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2E-3"/>
        </c:dispUnits>
      </c:valAx>
    </c:plotArea>
    <c:legend>
      <c:legendPos val="t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00" b="1" baseline="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'[BNL 300keV Wien.xlsx]Force 300 keV'!$A$1:$F$1</c:f>
              <c:strCache>
                <c:ptCount val="1"/>
                <c:pt idx="0">
                  <c:v>300 keV Spline 10 mm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00FF"/>
              </a:solidFill>
              <a:ln w="9525">
                <a:noFill/>
              </a:ln>
              <a:effectLst/>
            </c:spPr>
          </c:marker>
          <c:xVal>
            <c:numRef>
              <c:f>'[BNL 300keV Wien.xlsx]Force 300 keV'!$X$3:$X$870</c:f>
              <c:numCache>
                <c:formatCode>0.00E+00</c:formatCode>
                <c:ptCount val="868"/>
                <c:pt idx="0">
                  <c:v>-0.25643243266033999</c:v>
                </c:pt>
                <c:pt idx="1">
                  <c:v>-0.25596114891702099</c:v>
                </c:pt>
                <c:pt idx="2">
                  <c:v>-0.25544616947821802</c:v>
                </c:pt>
                <c:pt idx="3">
                  <c:v>-0.254823286769714</c:v>
                </c:pt>
                <c:pt idx="4">
                  <c:v>-0.254122299889667</c:v>
                </c:pt>
                <c:pt idx="5">
                  <c:v>-0.25332695676731698</c:v>
                </c:pt>
                <c:pt idx="6">
                  <c:v>-0.25244535088082798</c:v>
                </c:pt>
                <c:pt idx="7">
                  <c:v>-0.25148046164408899</c:v>
                </c:pt>
                <c:pt idx="8">
                  <c:v>-0.25046282179583801</c:v>
                </c:pt>
                <c:pt idx="9">
                  <c:v>-0.24937938942614499</c:v>
                </c:pt>
                <c:pt idx="10">
                  <c:v>-0.24828275764795699</c:v>
                </c:pt>
                <c:pt idx="11">
                  <c:v>-0.24714274971067099</c:v>
                </c:pt>
                <c:pt idx="12">
                  <c:v>-0.24597847309919699</c:v>
                </c:pt>
                <c:pt idx="13">
                  <c:v>-0.24481419649913699</c:v>
                </c:pt>
                <c:pt idx="14">
                  <c:v>-0.24364991991292101</c:v>
                </c:pt>
                <c:pt idx="15">
                  <c:v>-0.242485643343063</c:v>
                </c:pt>
                <c:pt idx="16">
                  <c:v>-0.24132136679202501</c:v>
                </c:pt>
                <c:pt idx="17">
                  <c:v>-0.24015709026215801</c:v>
                </c:pt>
                <c:pt idx="18">
                  <c:v>-0.238992813755557</c:v>
                </c:pt>
                <c:pt idx="19">
                  <c:v>-0.23782853727387901</c:v>
                </c:pt>
                <c:pt idx="20">
                  <c:v>-0.23666426081820399</c:v>
                </c:pt>
                <c:pt idx="21">
                  <c:v>-0.235499984388852</c:v>
                </c:pt>
                <c:pt idx="22">
                  <c:v>-0.23433570798522099</c:v>
                </c:pt>
                <c:pt idx="23">
                  <c:v>-0.233171431605666</c:v>
                </c:pt>
                <c:pt idx="24">
                  <c:v>-0.232007155247442</c:v>
                </c:pt>
                <c:pt idx="25">
                  <c:v>-0.23084287890671301</c:v>
                </c:pt>
                <c:pt idx="26">
                  <c:v>-0.229678602578648</c:v>
                </c:pt>
                <c:pt idx="27">
                  <c:v>-0.22851432625760201</c:v>
                </c:pt>
                <c:pt idx="28">
                  <c:v>-0.227350049937355</c:v>
                </c:pt>
                <c:pt idx="29">
                  <c:v>-0.226185773611426</c:v>
                </c:pt>
                <c:pt idx="30">
                  <c:v>-0.225021497273484</c:v>
                </c:pt>
                <c:pt idx="31">
                  <c:v>-0.22385722091785201</c:v>
                </c:pt>
                <c:pt idx="32">
                  <c:v>-0.22269294454012301</c:v>
                </c:pt>
                <c:pt idx="33">
                  <c:v>-0.22152866813798</c:v>
                </c:pt>
                <c:pt idx="34">
                  <c:v>-0.220364391712041</c:v>
                </c:pt>
                <c:pt idx="35">
                  <c:v>-0.21920011526671301</c:v>
                </c:pt>
                <c:pt idx="36">
                  <c:v>-0.218035838810961</c:v>
                </c:pt>
                <c:pt idx="37">
                  <c:v>-0.216871562358745</c:v>
                </c:pt>
                <c:pt idx="38">
                  <c:v>-0.215707285928877</c:v>
                </c:pt>
                <c:pt idx="39">
                  <c:v>-0.21454300954428901</c:v>
                </c:pt>
                <c:pt idx="40">
                  <c:v>-0.21337873323071699</c:v>
                </c:pt>
                <c:pt idx="41">
                  <c:v>-0.21221445701459901</c:v>
                </c:pt>
                <c:pt idx="42">
                  <c:v>-0.21105018092030001</c:v>
                </c:pt>
                <c:pt idx="43">
                  <c:v>-0.20988590496698101</c:v>
                </c:pt>
                <c:pt idx="44">
                  <c:v>-0.208721629165042</c:v>
                </c:pt>
                <c:pt idx="45">
                  <c:v>-0.207557353512173</c:v>
                </c:pt>
                <c:pt idx="46">
                  <c:v>-0.20639307798985301</c:v>
                </c:pt>
                <c:pt idx="47">
                  <c:v>-0.20522880256016701</c:v>
                </c:pt>
                <c:pt idx="48">
                  <c:v>-0.20406452716333801</c:v>
                </c:pt>
                <c:pt idx="49">
                  <c:v>-0.20290025171679499</c:v>
                </c:pt>
                <c:pt idx="50">
                  <c:v>-0.20173597611640401</c:v>
                </c:pt>
                <c:pt idx="51">
                  <c:v>-0.200571700239806</c:v>
                </c:pt>
                <c:pt idx="52">
                  <c:v>-0.199407423950209</c:v>
                </c:pt>
                <c:pt idx="53">
                  <c:v>-0.19824314710191401</c:v>
                </c:pt>
                <c:pt idx="54">
                  <c:v>-0.19707886954700299</c:v>
                </c:pt>
                <c:pt idx="55">
                  <c:v>-0.19591459114221799</c:v>
                </c:pt>
                <c:pt idx="56">
                  <c:v>-0.194750311756717</c:v>
                </c:pt>
                <c:pt idx="57">
                  <c:v>-0.19358603128624999</c:v>
                </c:pt>
                <c:pt idx="58">
                  <c:v>-0.19242174965954001</c:v>
                </c:pt>
                <c:pt idx="59">
                  <c:v>-0.19125746682868899</c:v>
                </c:pt>
                <c:pt idx="60">
                  <c:v>-0.19009318277475801</c:v>
                </c:pt>
                <c:pt idx="61">
                  <c:v>-0.188928897530169</c:v>
                </c:pt>
                <c:pt idx="62">
                  <c:v>-0.187764611172654</c:v>
                </c:pt>
                <c:pt idx="63">
                  <c:v>-0.186600323855246</c:v>
                </c:pt>
                <c:pt idx="64">
                  <c:v>-0.185436035874643</c:v>
                </c:pt>
                <c:pt idx="65">
                  <c:v>-0.18427174773411101</c:v>
                </c:pt>
                <c:pt idx="66">
                  <c:v>-0.18310746019357299</c:v>
                </c:pt>
                <c:pt idx="67">
                  <c:v>-0.181943174281891</c:v>
                </c:pt>
                <c:pt idx="68">
                  <c:v>-0.18077889126705499</c:v>
                </c:pt>
                <c:pt idx="69">
                  <c:v>-0.17961461263769801</c:v>
                </c:pt>
                <c:pt idx="70">
                  <c:v>-0.178450340023697</c:v>
                </c:pt>
                <c:pt idx="71">
                  <c:v>-0.17728607506288499</c:v>
                </c:pt>
                <c:pt idx="72">
                  <c:v>-0.17612181932887599</c:v>
                </c:pt>
                <c:pt idx="73">
                  <c:v>-0.17495757425698999</c:v>
                </c:pt>
                <c:pt idx="74">
                  <c:v>-0.173793341128926</c:v>
                </c:pt>
                <c:pt idx="75">
                  <c:v>-0.17262912110905301</c:v>
                </c:pt>
                <c:pt idx="76">
                  <c:v>-0.17146491518736401</c:v>
                </c:pt>
                <c:pt idx="77">
                  <c:v>-0.17030072430176799</c:v>
                </c:pt>
                <c:pt idx="78">
                  <c:v>-0.16913654944346701</c:v>
                </c:pt>
                <c:pt idx="79">
                  <c:v>-0.16797239164005401</c:v>
                </c:pt>
                <c:pt idx="80">
                  <c:v>-0.166808252008289</c:v>
                </c:pt>
                <c:pt idx="81">
                  <c:v>-0.16564413171452699</c:v>
                </c:pt>
                <c:pt idx="82">
                  <c:v>-0.164480031957945</c:v>
                </c:pt>
                <c:pt idx="83">
                  <c:v>-0.16331595401172699</c:v>
                </c:pt>
                <c:pt idx="84">
                  <c:v>-0.162151899081136</c:v>
                </c:pt>
                <c:pt idx="85">
                  <c:v>-0.16098786817378599</c:v>
                </c:pt>
                <c:pt idx="86">
                  <c:v>-0.159823862080716</c:v>
                </c:pt>
                <c:pt idx="87">
                  <c:v>-0.15865988128243999</c:v>
                </c:pt>
                <c:pt idx="88">
                  <c:v>-0.157495925919614</c:v>
                </c:pt>
                <c:pt idx="89">
                  <c:v>-0.156331995796965</c:v>
                </c:pt>
                <c:pt idx="90">
                  <c:v>-0.15516809043395499</c:v>
                </c:pt>
                <c:pt idx="91">
                  <c:v>-0.154004209189846</c:v>
                </c:pt>
                <c:pt idx="92">
                  <c:v>-0.15284035139223801</c:v>
                </c:pt>
                <c:pt idx="93">
                  <c:v>-0.15167651646421501</c:v>
                </c:pt>
                <c:pt idx="94">
                  <c:v>-0.15051270395237201</c:v>
                </c:pt>
                <c:pt idx="95">
                  <c:v>-0.149348913575227</c:v>
                </c:pt>
                <c:pt idx="96">
                  <c:v>-0.14818514522838</c:v>
                </c:pt>
                <c:pt idx="97">
                  <c:v>-0.14702139895561001</c:v>
                </c:pt>
                <c:pt idx="98">
                  <c:v>-0.14585767491969501</c:v>
                </c:pt>
                <c:pt idx="99">
                  <c:v>-0.14469397336988099</c:v>
                </c:pt>
                <c:pt idx="100">
                  <c:v>-0.14353029464813899</c:v>
                </c:pt>
                <c:pt idx="101">
                  <c:v>-0.14236663919832501</c:v>
                </c:pt>
                <c:pt idx="102">
                  <c:v>-0.14120300757674101</c:v>
                </c:pt>
                <c:pt idx="103">
                  <c:v>-0.14003940046094199</c:v>
                </c:pt>
                <c:pt idx="104">
                  <c:v>-0.13887581863232401</c:v>
                </c:pt>
                <c:pt idx="105">
                  <c:v>-0.137712262927562</c:v>
                </c:pt>
                <c:pt idx="106">
                  <c:v>-0.13654873421109201</c:v>
                </c:pt>
                <c:pt idx="107">
                  <c:v>-0.13538523336514299</c:v>
                </c:pt>
                <c:pt idx="108">
                  <c:v>-0.134221761275442</c:v>
                </c:pt>
                <c:pt idx="109">
                  <c:v>-0.13305831883504901</c:v>
                </c:pt>
                <c:pt idx="110">
                  <c:v>-0.131894906960797</c:v>
                </c:pt>
                <c:pt idx="111">
                  <c:v>-0.130731526638383</c:v>
                </c:pt>
                <c:pt idx="112">
                  <c:v>-0.129568178948435</c:v>
                </c:pt>
                <c:pt idx="113">
                  <c:v>-0.12840486507558299</c:v>
                </c:pt>
                <c:pt idx="114">
                  <c:v>-0.12724158629799701</c:v>
                </c:pt>
                <c:pt idx="115">
                  <c:v>-0.126078343951706</c:v>
                </c:pt>
                <c:pt idx="116">
                  <c:v>-0.124915139361639</c:v>
                </c:pt>
                <c:pt idx="117">
                  <c:v>-0.123751973766553</c:v>
                </c:pt>
                <c:pt idx="118">
                  <c:v>-0.12258884825488001</c:v>
                </c:pt>
                <c:pt idx="119">
                  <c:v>-0.12142576372344099</c:v>
                </c:pt>
                <c:pt idx="120">
                  <c:v>-0.120262720869351</c:v>
                </c:pt>
                <c:pt idx="121">
                  <c:v>-0.119099720240672</c:v>
                </c:pt>
                <c:pt idx="122">
                  <c:v>-0.117936762288817</c:v>
                </c:pt>
                <c:pt idx="123">
                  <c:v>-0.116773847421552</c:v>
                </c:pt>
                <c:pt idx="124">
                  <c:v>-0.115610976069458</c:v>
                </c:pt>
                <c:pt idx="125">
                  <c:v>-0.114448148730486</c:v>
                </c:pt>
                <c:pt idx="126">
                  <c:v>-0.11328536598867001</c:v>
                </c:pt>
                <c:pt idx="127">
                  <c:v>-0.11212262850072199</c:v>
                </c:pt>
                <c:pt idx="128">
                  <c:v>-0.110959936968745</c:v>
                </c:pt>
                <c:pt idx="129">
                  <c:v>-0.109797292116089</c:v>
                </c:pt>
                <c:pt idx="130">
                  <c:v>-0.1086346946507</c:v>
                </c:pt>
                <c:pt idx="131">
                  <c:v>-0.107472145231995</c:v>
                </c:pt>
                <c:pt idx="132">
                  <c:v>-0.106309644438289</c:v>
                </c:pt>
                <c:pt idx="133">
                  <c:v>-0.105147192739926</c:v>
                </c:pt>
                <c:pt idx="134">
                  <c:v>-0.103984790488909</c:v>
                </c:pt>
                <c:pt idx="135">
                  <c:v>-0.102822437894684</c:v>
                </c:pt>
                <c:pt idx="136">
                  <c:v>-0.101660134995887</c:v>
                </c:pt>
                <c:pt idx="137">
                  <c:v>-0.100497881641974</c:v>
                </c:pt>
                <c:pt idx="138">
                  <c:v>-9.9335677492583499E-2</c:v>
                </c:pt>
                <c:pt idx="139">
                  <c:v>-9.81735220055555E-2</c:v>
                </c:pt>
                <c:pt idx="140">
                  <c:v>-9.7011414437398399E-2</c:v>
                </c:pt>
                <c:pt idx="141">
                  <c:v>-9.5849353866121798E-2</c:v>
                </c:pt>
                <c:pt idx="142">
                  <c:v>-9.4687339211212598E-2</c:v>
                </c:pt>
                <c:pt idx="143">
                  <c:v>-9.3525369278331993E-2</c:v>
                </c:pt>
                <c:pt idx="144">
                  <c:v>-9.2363442813851906E-2</c:v>
                </c:pt>
                <c:pt idx="145">
                  <c:v>-9.1201558534443394E-2</c:v>
                </c:pt>
                <c:pt idx="146">
                  <c:v>-9.0039715187082606E-2</c:v>
                </c:pt>
                <c:pt idx="147">
                  <c:v>-8.8877911583365901E-2</c:v>
                </c:pt>
                <c:pt idx="148">
                  <c:v>-8.7716146620810204E-2</c:v>
                </c:pt>
                <c:pt idx="149">
                  <c:v>-8.6554419294286894E-2</c:v>
                </c:pt>
                <c:pt idx="150">
                  <c:v>-8.5392728697145495E-2</c:v>
                </c:pt>
                <c:pt idx="151">
                  <c:v>-8.4231074011669793E-2</c:v>
                </c:pt>
                <c:pt idx="152">
                  <c:v>-8.3069454495783096E-2</c:v>
                </c:pt>
                <c:pt idx="153">
                  <c:v>-8.1907869467602701E-2</c:v>
                </c:pt>
                <c:pt idx="154">
                  <c:v>-8.0746318287083896E-2</c:v>
                </c:pt>
                <c:pt idx="155">
                  <c:v>-7.9584800338569198E-2</c:v>
                </c:pt>
                <c:pt idx="156">
                  <c:v>-7.8423315031147495E-2</c:v>
                </c:pt>
                <c:pt idx="157">
                  <c:v>-7.7261861792737002E-2</c:v>
                </c:pt>
                <c:pt idx="158">
                  <c:v>-7.6100440062383506E-2</c:v>
                </c:pt>
                <c:pt idx="159">
                  <c:v>-7.4939049288053894E-2</c:v>
                </c:pt>
                <c:pt idx="160">
                  <c:v>-7.3777688925562496E-2</c:v>
                </c:pt>
                <c:pt idx="161">
                  <c:v>-7.2616358437661399E-2</c:v>
                </c:pt>
                <c:pt idx="162">
                  <c:v>-7.1455057293258697E-2</c:v>
                </c:pt>
                <c:pt idx="163">
                  <c:v>-7.0293784966774797E-2</c:v>
                </c:pt>
                <c:pt idx="164">
                  <c:v>-6.9132540937599296E-2</c:v>
                </c:pt>
                <c:pt idx="165">
                  <c:v>-6.7971324689598003E-2</c:v>
                </c:pt>
                <c:pt idx="166">
                  <c:v>-6.6810135710664104E-2</c:v>
                </c:pt>
                <c:pt idx="167">
                  <c:v>-6.5648973492308194E-2</c:v>
                </c:pt>
                <c:pt idx="168">
                  <c:v>-6.4487837529279501E-2</c:v>
                </c:pt>
                <c:pt idx="169">
                  <c:v>-6.3326727319222495E-2</c:v>
                </c:pt>
                <c:pt idx="170">
                  <c:v>-6.2165642362372001E-2</c:v>
                </c:pt>
                <c:pt idx="171">
                  <c:v>-6.1004582161278298E-2</c:v>
                </c:pt>
                <c:pt idx="172">
                  <c:v>-5.9843546220558798E-2</c:v>
                </c:pt>
                <c:pt idx="173">
                  <c:v>-5.8682534046677101E-2</c:v>
                </c:pt>
                <c:pt idx="174">
                  <c:v>-5.7521545147748897E-2</c:v>
                </c:pt>
                <c:pt idx="175">
                  <c:v>-5.6360579033366297E-2</c:v>
                </c:pt>
                <c:pt idx="176">
                  <c:v>-5.5199635214443897E-2</c:v>
                </c:pt>
                <c:pt idx="177">
                  <c:v>-5.4038713203079902E-2</c:v>
                </c:pt>
                <c:pt idx="178">
                  <c:v>-5.28778125124321E-2</c:v>
                </c:pt>
                <c:pt idx="179">
                  <c:v>-5.1716932656607401E-2</c:v>
                </c:pt>
                <c:pt idx="180">
                  <c:v>-5.0556073150561903E-2</c:v>
                </c:pt>
                <c:pt idx="181">
                  <c:v>-4.9395233510007602E-2</c:v>
                </c:pt>
                <c:pt idx="182">
                  <c:v>-4.8234413251326602E-2</c:v>
                </c:pt>
                <c:pt idx="183">
                  <c:v>-4.7073611891494102E-2</c:v>
                </c:pt>
                <c:pt idx="184">
                  <c:v>-4.5912828948003102E-2</c:v>
                </c:pt>
                <c:pt idx="185">
                  <c:v>-4.4752063938794898E-2</c:v>
                </c:pt>
                <c:pt idx="186">
                  <c:v>-4.3591316382199902E-2</c:v>
                </c:pt>
                <c:pt idx="187">
                  <c:v>-4.2430585796878202E-2</c:v>
                </c:pt>
                <c:pt idx="188">
                  <c:v>-4.1269871701767102E-2</c:v>
                </c:pt>
                <c:pt idx="189">
                  <c:v>-4.0109173616034499E-2</c:v>
                </c:pt>
                <c:pt idx="190">
                  <c:v>-3.8948491059037298E-2</c:v>
                </c:pt>
                <c:pt idx="191">
                  <c:v>-3.7787823550284802E-2</c:v>
                </c:pt>
                <c:pt idx="192">
                  <c:v>-3.6627170609410398E-2</c:v>
                </c:pt>
                <c:pt idx="193">
                  <c:v>-3.5466531756148799E-2</c:v>
                </c:pt>
                <c:pt idx="194">
                  <c:v>-3.4305906510320297E-2</c:v>
                </c:pt>
                <c:pt idx="195">
                  <c:v>-3.31452943918224E-2</c:v>
                </c:pt>
                <c:pt idx="196">
                  <c:v>-3.1984694920624002E-2</c:v>
                </c:pt>
                <c:pt idx="197">
                  <c:v>-3.08241076167638E-2</c:v>
                </c:pt>
                <c:pt idx="198">
                  <c:v>-2.9663532000352402E-2</c:v>
                </c:pt>
                <c:pt idx="199">
                  <c:v>-2.8502967591573999E-2</c:v>
                </c:pt>
                <c:pt idx="200">
                  <c:v>-2.7342413910689201E-2</c:v>
                </c:pt>
                <c:pt idx="201">
                  <c:v>-2.61818704780328E-2</c:v>
                </c:pt>
                <c:pt idx="202">
                  <c:v>-2.50213368140146E-2</c:v>
                </c:pt>
                <c:pt idx="203">
                  <c:v>-2.38608124391162E-2</c:v>
                </c:pt>
                <c:pt idx="204">
                  <c:v>-2.2700296873888599E-2</c:v>
                </c:pt>
                <c:pt idx="205">
                  <c:v>-2.1539789638949199E-2</c:v>
                </c:pt>
                <c:pt idx="206">
                  <c:v>-2.03792902549738E-2</c:v>
                </c:pt>
                <c:pt idx="207">
                  <c:v>-1.92187982426891E-2</c:v>
                </c:pt>
                <c:pt idx="208">
                  <c:v>-1.80583131228624E-2</c:v>
                </c:pt>
                <c:pt idx="209">
                  <c:v>-1.6897834416289802E-2</c:v>
                </c:pt>
                <c:pt idx="210">
                  <c:v>-1.5737361643788299E-2</c:v>
                </c:pt>
                <c:pt idx="211">
                  <c:v>-1.45768943261886E-2</c:v>
                </c:pt>
                <c:pt idx="212">
                  <c:v>-1.34164319843352E-2</c:v>
                </c:pt>
                <c:pt idx="213">
                  <c:v>-1.2255974139091999E-2</c:v>
                </c:pt>
                <c:pt idx="214">
                  <c:v>-1.10955203113491E-2</c:v>
                </c:pt>
                <c:pt idx="215">
                  <c:v>-9.9350700220336707E-3</c:v>
                </c:pt>
                <c:pt idx="216">
                  <c:v>-8.7746227921174091E-3</c:v>
                </c:pt>
                <c:pt idx="217">
                  <c:v>-7.6141781426210097E-3</c:v>
                </c:pt>
                <c:pt idx="218">
                  <c:v>-6.4537355946147996E-3</c:v>
                </c:pt>
                <c:pt idx="219">
                  <c:v>-5.29329466921596E-3</c:v>
                </c:pt>
                <c:pt idx="220">
                  <c:v>-4.1328548875860203E-3</c:v>
                </c:pt>
                <c:pt idx="221">
                  <c:v>-2.9724157709281902E-3</c:v>
                </c:pt>
                <c:pt idx="222">
                  <c:v>-1.81197684048579E-3</c:v>
                </c:pt>
                <c:pt idx="223">
                  <c:v>-6.5153761754629697E-4</c:v>
                </c:pt>
                <c:pt idx="224">
                  <c:v>5.0890237655561795E-4</c:v>
                </c:pt>
                <c:pt idx="225">
                  <c:v>1.6693436204368601E-3</c:v>
                </c:pt>
                <c:pt idx="226">
                  <c:v>2.8297865926621298E-3</c:v>
                </c:pt>
                <c:pt idx="227">
                  <c:v>3.9902317717432799E-3</c:v>
                </c:pt>
                <c:pt idx="228">
                  <c:v>5.1506796361437098E-3</c:v>
                </c:pt>
                <c:pt idx="229">
                  <c:v>6.31113066428368E-3</c:v>
                </c:pt>
                <c:pt idx="230">
                  <c:v>7.4715853345431503E-3</c:v>
                </c:pt>
                <c:pt idx="231">
                  <c:v>8.6320441252627708E-3</c:v>
                </c:pt>
                <c:pt idx="232">
                  <c:v>9.7925075147430006E-3</c:v>
                </c:pt>
                <c:pt idx="233">
                  <c:v>1.0952975981237401E-2</c:v>
                </c:pt>
                <c:pt idx="234">
                  <c:v>1.2113450002939201E-2</c:v>
                </c:pt>
                <c:pt idx="235">
                  <c:v>1.3273930057959901E-2</c:v>
                </c:pt>
                <c:pt idx="236">
                  <c:v>1.44344166243089E-2</c:v>
                </c:pt>
                <c:pt idx="237">
                  <c:v>1.5594910179869199E-2</c:v>
                </c:pt>
                <c:pt idx="238">
                  <c:v>1.6755411202375399E-2</c:v>
                </c:pt>
                <c:pt idx="239">
                  <c:v>1.7915920169393602E-2</c:v>
                </c:pt>
                <c:pt idx="240">
                  <c:v>1.9076437558307801E-2</c:v>
                </c:pt>
                <c:pt idx="241">
                  <c:v>2.0236963846309301E-2</c:v>
                </c:pt>
                <c:pt idx="242">
                  <c:v>2.1397499510395299E-2</c:v>
                </c:pt>
                <c:pt idx="243">
                  <c:v>2.2558045027366198E-2</c:v>
                </c:pt>
                <c:pt idx="244">
                  <c:v>2.3718600873819998E-2</c:v>
                </c:pt>
                <c:pt idx="245">
                  <c:v>2.4879167526155301E-2</c:v>
                </c:pt>
                <c:pt idx="246">
                  <c:v>2.6039745460565599E-2</c:v>
                </c:pt>
                <c:pt idx="247">
                  <c:v>2.7200335153032301E-2</c:v>
                </c:pt>
                <c:pt idx="248">
                  <c:v>2.8360937079314998E-2</c:v>
                </c:pt>
                <c:pt idx="249">
                  <c:v>2.9521551714941401E-2</c:v>
                </c:pt>
                <c:pt idx="250">
                  <c:v>3.0682179535201502E-2</c:v>
                </c:pt>
                <c:pt idx="251">
                  <c:v>3.1842821015143297E-2</c:v>
                </c:pt>
                <c:pt idx="252">
                  <c:v>3.3003476629573002E-2</c:v>
                </c:pt>
                <c:pt idx="253">
                  <c:v>3.41641468530611E-2</c:v>
                </c:pt>
                <c:pt idx="254">
                  <c:v>3.5324832159954599E-2</c:v>
                </c:pt>
                <c:pt idx="255">
                  <c:v>3.64855330243933E-2</c:v>
                </c:pt>
                <c:pt idx="256">
                  <c:v>3.7646249920327897E-2</c:v>
                </c:pt>
                <c:pt idx="257">
                  <c:v>3.8806983321545301E-2</c:v>
                </c:pt>
                <c:pt idx="258">
                  <c:v>3.9967733701694798E-2</c:v>
                </c:pt>
                <c:pt idx="259">
                  <c:v>4.11285015343162E-2</c:v>
                </c:pt>
                <c:pt idx="260">
                  <c:v>4.2289287292871701E-2</c:v>
                </c:pt>
                <c:pt idx="261">
                  <c:v>4.3450091450779098E-2</c:v>
                </c:pt>
                <c:pt idx="262">
                  <c:v>4.4610914481450499E-2</c:v>
                </c:pt>
                <c:pt idx="263">
                  <c:v>4.5771756858334997E-2</c:v>
                </c:pt>
                <c:pt idx="264">
                  <c:v>4.69326190549633E-2</c:v>
                </c:pt>
                <c:pt idx="265">
                  <c:v>4.8093501544994997E-2</c:v>
                </c:pt>
                <c:pt idx="266">
                  <c:v>4.9254404802272098E-2</c:v>
                </c:pt>
                <c:pt idx="267">
                  <c:v>5.04153293008828E-2</c:v>
                </c:pt>
                <c:pt idx="268">
                  <c:v>5.1576275515227699E-2</c:v>
                </c:pt>
                <c:pt idx="269">
                  <c:v>5.2737243920095801E-2</c:v>
                </c:pt>
                <c:pt idx="270">
                  <c:v>5.3898234990750298E-2</c:v>
                </c:pt>
                <c:pt idx="271">
                  <c:v>5.5059249203030201E-2</c:v>
                </c:pt>
                <c:pt idx="272">
                  <c:v>5.6220287033463198E-2</c:v>
                </c:pt>
                <c:pt idx="273">
                  <c:v>5.73813489593923E-2</c:v>
                </c:pt>
                <c:pt idx="274">
                  <c:v>5.8542435459115902E-2</c:v>
                </c:pt>
                <c:pt idx="275">
                  <c:v>5.9703547012041398E-2</c:v>
                </c:pt>
                <c:pt idx="276">
                  <c:v>6.0864684098859402E-2</c:v>
                </c:pt>
                <c:pt idx="277">
                  <c:v>6.2025847201733597E-2</c:v>
                </c:pt>
                <c:pt idx="278">
                  <c:v>6.3187036804511501E-2</c:v>
                </c:pt>
                <c:pt idx="279">
                  <c:v>6.43482533929568E-2</c:v>
                </c:pt>
                <c:pt idx="280">
                  <c:v>6.5509497455004298E-2</c:v>
                </c:pt>
                <c:pt idx="281">
                  <c:v>6.6670769481040101E-2</c:v>
                </c:pt>
                <c:pt idx="282">
                  <c:v>6.7832069964205696E-2</c:v>
                </c:pt>
                <c:pt idx="283">
                  <c:v>6.8993399400732902E-2</c:v>
                </c:pt>
                <c:pt idx="284">
                  <c:v>7.0154758290312202E-2</c:v>
                </c:pt>
                <c:pt idx="285">
                  <c:v>7.1316147136496505E-2</c:v>
                </c:pt>
                <c:pt idx="286">
                  <c:v>7.2477566447147507E-2</c:v>
                </c:pt>
                <c:pt idx="287">
                  <c:v>7.3639016734930104E-2</c:v>
                </c:pt>
                <c:pt idx="288">
                  <c:v>7.4800498517858902E-2</c:v>
                </c:pt>
                <c:pt idx="289">
                  <c:v>7.5962012319896299E-2</c:v>
                </c:pt>
                <c:pt idx="290">
                  <c:v>7.71235586716085E-2</c:v>
                </c:pt>
                <c:pt idx="291">
                  <c:v>7.8285138110951002E-2</c:v>
                </c:pt>
                <c:pt idx="292">
                  <c:v>7.9446751185518999E-2</c:v>
                </c:pt>
                <c:pt idx="293">
                  <c:v>8.0608398457348504E-2</c:v>
                </c:pt>
                <c:pt idx="294">
                  <c:v>8.17700805065531E-2</c:v>
                </c:pt>
                <c:pt idx="295">
                  <c:v>8.29317979353551E-2</c:v>
                </c:pt>
                <c:pt idx="296">
                  <c:v>8.4093551379000001E-2</c:v>
                </c:pt>
                <c:pt idx="297">
                  <c:v>8.5255341522030195E-2</c:v>
                </c:pt>
                <c:pt idx="298">
                  <c:v>8.6417169108955597E-2</c:v>
                </c:pt>
                <c:pt idx="299">
                  <c:v>8.7579034964008207E-2</c:v>
                </c:pt>
                <c:pt idx="300">
                  <c:v>8.8740940020217499E-2</c:v>
                </c:pt>
                <c:pt idx="301">
                  <c:v>8.9902885330804302E-2</c:v>
                </c:pt>
                <c:pt idx="302">
                  <c:v>9.10648720651802E-2</c:v>
                </c:pt>
                <c:pt idx="303">
                  <c:v>9.2226901495237795E-2</c:v>
                </c:pt>
                <c:pt idx="304">
                  <c:v>9.3388974952458501E-2</c:v>
                </c:pt>
                <c:pt idx="305">
                  <c:v>9.4551093780765094E-2</c:v>
                </c:pt>
                <c:pt idx="306">
                  <c:v>9.5713259278196697E-2</c:v>
                </c:pt>
                <c:pt idx="307">
                  <c:v>9.6875472632306198E-2</c:v>
                </c:pt>
                <c:pt idx="308">
                  <c:v>9.8037734873160101E-2</c:v>
                </c:pt>
                <c:pt idx="309">
                  <c:v>9.9200046835787301E-2</c:v>
                </c:pt>
                <c:pt idx="310">
                  <c:v>0.10036240914364999</c:v>
                </c:pt>
                <c:pt idx="311">
                  <c:v>0.101524822205861</c:v>
                </c:pt>
                <c:pt idx="312">
                  <c:v>0.102687286222754</c:v>
                </c:pt>
                <c:pt idx="313">
                  <c:v>0.10384980120824699</c:v>
                </c:pt>
                <c:pt idx="314">
                  <c:v>0.105012367007787</c:v>
                </c:pt>
                <c:pt idx="315">
                  <c:v>0.106174983327119</c:v>
                </c:pt>
                <c:pt idx="316">
                  <c:v>0.107337649747277</c:v>
                </c:pt>
                <c:pt idx="317">
                  <c:v>0.10850036574137401</c:v>
                </c:pt>
                <c:pt idx="318">
                  <c:v>0.109663130689776</c:v>
                </c:pt>
                <c:pt idx="319">
                  <c:v>0.110825943883405</c:v>
                </c:pt>
                <c:pt idx="320">
                  <c:v>0.11198880453146499</c:v>
                </c:pt>
                <c:pt idx="321">
                  <c:v>0.113151711771764</c:v>
                </c:pt>
                <c:pt idx="322">
                  <c:v>0.114314664680251</c:v>
                </c:pt>
                <c:pt idx="323">
                  <c:v>0.11547766230978</c:v>
                </c:pt>
                <c:pt idx="324">
                  <c:v>0.116640703740704</c:v>
                </c:pt>
                <c:pt idx="325">
                  <c:v>0.117803788134922</c:v>
                </c:pt>
                <c:pt idx="326">
                  <c:v>0.11896691477676501</c:v>
                </c:pt>
                <c:pt idx="327">
                  <c:v>0.12013008310310901</c:v>
                </c:pt>
                <c:pt idx="328">
                  <c:v>0.121293292697723</c:v>
                </c:pt>
                <c:pt idx="329">
                  <c:v>0.122456543236882</c:v>
                </c:pt>
                <c:pt idx="330">
                  <c:v>0.123619834431269</c:v>
                </c:pt>
                <c:pt idx="331">
                  <c:v>0.124783165925572</c:v>
                </c:pt>
                <c:pt idx="332">
                  <c:v>0.12594653721958701</c:v>
                </c:pt>
                <c:pt idx="333">
                  <c:v>0.12710994760237099</c:v>
                </c:pt>
                <c:pt idx="334">
                  <c:v>0.12827339611484001</c:v>
                </c:pt>
                <c:pt idx="335">
                  <c:v>0.129436881566342</c:v>
                </c:pt>
                <c:pt idx="336">
                  <c:v>0.13060040256345201</c:v>
                </c:pt>
                <c:pt idx="337">
                  <c:v>0.13176395756728701</c:v>
                </c:pt>
                <c:pt idx="338">
                  <c:v>0.132927544964247</c:v>
                </c:pt>
                <c:pt idx="339">
                  <c:v>0.134091163131453</c:v>
                </c:pt>
                <c:pt idx="340">
                  <c:v>0.13525481048416599</c:v>
                </c:pt>
                <c:pt idx="341">
                  <c:v>0.13641848551379401</c:v>
                </c:pt>
                <c:pt idx="342">
                  <c:v>0.13758218681362699</c:v>
                </c:pt>
                <c:pt idx="343">
                  <c:v>0.13874591308556899</c:v>
                </c:pt>
                <c:pt idx="344">
                  <c:v>0.13990966315433701</c:v>
                </c:pt>
                <c:pt idx="345">
                  <c:v>0.141073435986277</c:v>
                </c:pt>
                <c:pt idx="346">
                  <c:v>0.14223723069015901</c:v>
                </c:pt>
                <c:pt idx="347">
                  <c:v>0.14340104652747199</c:v>
                </c:pt>
                <c:pt idx="348">
                  <c:v>0.144564882915027</c:v>
                </c:pt>
                <c:pt idx="349">
                  <c:v>0.14572873941651601</c:v>
                </c:pt>
                <c:pt idx="350">
                  <c:v>0.14689261571869799</c:v>
                </c:pt>
                <c:pt idx="351">
                  <c:v>0.14805651161883299</c:v>
                </c:pt>
                <c:pt idx="352">
                  <c:v>0.14922042698481</c:v>
                </c:pt>
                <c:pt idx="353">
                  <c:v>0.150384361727851</c:v>
                </c:pt>
                <c:pt idx="354">
                  <c:v>0.15154831580141101</c:v>
                </c:pt>
                <c:pt idx="355">
                  <c:v>0.152712289154117</c:v>
                </c:pt>
                <c:pt idx="356">
                  <c:v>0.153876281665554</c:v>
                </c:pt>
                <c:pt idx="357">
                  <c:v>0.15504029312918599</c:v>
                </c:pt>
                <c:pt idx="358">
                  <c:v>0.15620432321439101</c:v>
                </c:pt>
                <c:pt idx="359">
                  <c:v>0.15736837139443399</c:v>
                </c:pt>
                <c:pt idx="360">
                  <c:v>0.15853243695983801</c:v>
                </c:pt>
                <c:pt idx="361">
                  <c:v>0.159696519047869</c:v>
                </c:pt>
                <c:pt idx="362">
                  <c:v>0.16086061661730899</c:v>
                </c:pt>
                <c:pt idx="363">
                  <c:v>0.16202472854559999</c:v>
                </c:pt>
                <c:pt idx="364">
                  <c:v>0.163188853657388</c:v>
                </c:pt>
                <c:pt idx="365">
                  <c:v>0.164352990711015</c:v>
                </c:pt>
                <c:pt idx="366">
                  <c:v>0.165517138494014</c:v>
                </c:pt>
                <c:pt idx="367">
                  <c:v>0.16668129579121499</c:v>
                </c:pt>
                <c:pt idx="368">
                  <c:v>0.167845461444805</c:v>
                </c:pt>
                <c:pt idx="369">
                  <c:v>0.169009634393396</c:v>
                </c:pt>
                <c:pt idx="370">
                  <c:v>0.17017381364040901</c:v>
                </c:pt>
                <c:pt idx="371">
                  <c:v>0.17133799827934901</c:v>
                </c:pt>
                <c:pt idx="372">
                  <c:v>0.17250218749662199</c:v>
                </c:pt>
                <c:pt idx="373">
                  <c:v>0.173666380587159</c:v>
                </c:pt>
                <c:pt idx="374">
                  <c:v>0.17483057689759099</c:v>
                </c:pt>
                <c:pt idx="375">
                  <c:v>0.175994775868344</c:v>
                </c:pt>
                <c:pt idx="376">
                  <c:v>0.17715897705570799</c:v>
                </c:pt>
                <c:pt idx="377">
                  <c:v>0.178323180111747</c:v>
                </c:pt>
                <c:pt idx="378">
                  <c:v>0.179487384865789</c:v>
                </c:pt>
                <c:pt idx="379">
                  <c:v>0.180651591310453</c:v>
                </c:pt>
                <c:pt idx="380">
                  <c:v>0.18181579948061199</c:v>
                </c:pt>
                <c:pt idx="381">
                  <c:v>0.18298000944395201</c:v>
                </c:pt>
                <c:pt idx="382">
                  <c:v>0.184144221215361</c:v>
                </c:pt>
                <c:pt idx="383">
                  <c:v>0.18530843470217601</c:v>
                </c:pt>
                <c:pt idx="384">
                  <c:v>0.186472649706001</c:v>
                </c:pt>
                <c:pt idx="385">
                  <c:v>0.187636865939009</c:v>
                </c:pt>
                <c:pt idx="386">
                  <c:v>0.18880108310427601</c:v>
                </c:pt>
                <c:pt idx="387">
                  <c:v>0.18996530097122699</c:v>
                </c:pt>
                <c:pt idx="388">
                  <c:v>0.191129519381875</c:v>
                </c:pt>
                <c:pt idx="389">
                  <c:v>0.19229373827243301</c:v>
                </c:pt>
                <c:pt idx="390">
                  <c:v>0.19345795767716001</c:v>
                </c:pt>
                <c:pt idx="391">
                  <c:v>0.194622177677305</c:v>
                </c:pt>
                <c:pt idx="392">
                  <c:v>0.195786398343506</c:v>
                </c:pt>
                <c:pt idx="393">
                  <c:v>0.196950619725935</c:v>
                </c:pt>
                <c:pt idx="394">
                  <c:v>0.19811484183591399</c:v>
                </c:pt>
                <c:pt idx="395">
                  <c:v>0.199279064636735</c:v>
                </c:pt>
                <c:pt idx="396">
                  <c:v>0.20044328804848499</c:v>
                </c:pt>
                <c:pt idx="397">
                  <c:v>0.20160751195798701</c:v>
                </c:pt>
                <c:pt idx="398">
                  <c:v>0.20277173622831299</c:v>
                </c:pt>
                <c:pt idx="399">
                  <c:v>0.20393596071276399</c:v>
                </c:pt>
                <c:pt idx="400">
                  <c:v>0.205100185270331</c:v>
                </c:pt>
                <c:pt idx="401">
                  <c:v>0.20626440977787699</c:v>
                </c:pt>
                <c:pt idx="402">
                  <c:v>0.20742863413749399</c:v>
                </c:pt>
                <c:pt idx="403">
                  <c:v>0.20859285827925</c:v>
                </c:pt>
                <c:pt idx="404">
                  <c:v>0.209757082161561</c:v>
                </c:pt>
                <c:pt idx="405">
                  <c:v>0.21092130576936699</c:v>
                </c:pt>
                <c:pt idx="406">
                  <c:v>0.21208552910961401</c:v>
                </c:pt>
                <c:pt idx="407">
                  <c:v>0.21324975220555001</c:v>
                </c:pt>
                <c:pt idx="408">
                  <c:v>0.21441397509058199</c:v>
                </c:pt>
                <c:pt idx="409">
                  <c:v>0.215578197803005</c:v>
                </c:pt>
                <c:pt idx="410">
                  <c:v>0.21674242038149499</c:v>
                </c:pt>
                <c:pt idx="411">
                  <c:v>0.217906642861628</c:v>
                </c:pt>
                <c:pt idx="412">
                  <c:v>0.21907086527369801</c:v>
                </c:pt>
                <c:pt idx="413">
                  <c:v>0.22023508764194999</c:v>
                </c:pt>
                <c:pt idx="414">
                  <c:v>0.22139930998468699</c:v>
                </c:pt>
                <c:pt idx="415">
                  <c:v>0.22256353231475501</c:v>
                </c:pt>
                <c:pt idx="416">
                  <c:v>0.223727754640554</c:v>
                </c:pt>
                <c:pt idx="417">
                  <c:v>0.224891976967108</c:v>
                </c:pt>
                <c:pt idx="418">
                  <c:v>0.22605619929711801</c:v>
                </c:pt>
                <c:pt idx="419">
                  <c:v>0.227220421631708</c:v>
                </c:pt>
                <c:pt idx="420">
                  <c:v>0.22838464397097999</c:v>
                </c:pt>
                <c:pt idx="421">
                  <c:v>0.22954886631445601</c:v>
                </c:pt>
                <c:pt idx="422">
                  <c:v>0.23071308866142701</c:v>
                </c:pt>
                <c:pt idx="423">
                  <c:v>0.231877311011148</c:v>
                </c:pt>
                <c:pt idx="424">
                  <c:v>0.23304153336290701</c:v>
                </c:pt>
                <c:pt idx="425">
                  <c:v>0.23420575571604199</c:v>
                </c:pt>
                <c:pt idx="426">
                  <c:v>0.23536997806993301</c:v>
                </c:pt>
                <c:pt idx="427">
                  <c:v>0.23653420042398299</c:v>
                </c:pt>
                <c:pt idx="428">
                  <c:v>0.237698422777605</c:v>
                </c:pt>
                <c:pt idx="429">
                  <c:v>0.23886264513021299</c:v>
                </c:pt>
                <c:pt idx="430">
                  <c:v>0.24002686748120899</c:v>
                </c:pt>
                <c:pt idx="431">
                  <c:v>0.24119108982999199</c:v>
                </c:pt>
                <c:pt idx="432">
                  <c:v>0.24235531217595699</c:v>
                </c:pt>
                <c:pt idx="433">
                  <c:v>0.24351953451855601</c:v>
                </c:pt>
                <c:pt idx="434">
                  <c:v>0.24468375685743901</c:v>
                </c:pt>
                <c:pt idx="435">
                  <c:v>0.24584797919231999</c:v>
                </c:pt>
                <c:pt idx="436">
                  <c:v>0.24701220152319001</c:v>
                </c:pt>
                <c:pt idx="437">
                  <c:v>0.248176423850094</c:v>
                </c:pt>
                <c:pt idx="438">
                  <c:v>0.249340646173315</c:v>
                </c:pt>
                <c:pt idx="439">
                  <c:v>0.250504868493508</c:v>
                </c:pt>
                <c:pt idx="440">
                  <c:v>0.25166909081117</c:v>
                </c:pt>
                <c:pt idx="441">
                  <c:v>0.25283331312678597</c:v>
                </c:pt>
                <c:pt idx="442">
                  <c:v>0.25399753544096298</c:v>
                </c:pt>
                <c:pt idx="443">
                  <c:v>0.25516175775410399</c:v>
                </c:pt>
                <c:pt idx="444">
                  <c:v>0.25632598006656399</c:v>
                </c:pt>
                <c:pt idx="445">
                  <c:v>0.25749020237862302</c:v>
                </c:pt>
                <c:pt idx="446">
                  <c:v>0.25865442469041899</c:v>
                </c:pt>
                <c:pt idx="447">
                  <c:v>0.25981864700207902</c:v>
                </c:pt>
                <c:pt idx="448">
                  <c:v>0.26098286931370301</c:v>
                </c:pt>
                <c:pt idx="449">
                  <c:v>0.26214709162539501</c:v>
                </c:pt>
                <c:pt idx="450">
                  <c:v>0.263311313937164</c:v>
                </c:pt>
                <c:pt idx="451">
                  <c:v>0.26447553624894399</c:v>
                </c:pt>
                <c:pt idx="452">
                  <c:v>0.26563975856072403</c:v>
                </c:pt>
                <c:pt idx="453">
                  <c:v>0.26680398087250501</c:v>
                </c:pt>
                <c:pt idx="454">
                  <c:v>0.26796820318428499</c:v>
                </c:pt>
                <c:pt idx="455">
                  <c:v>0.26913242549606597</c:v>
                </c:pt>
                <c:pt idx="456">
                  <c:v>0.27029664780784601</c:v>
                </c:pt>
                <c:pt idx="457">
                  <c:v>0.271460870119627</c:v>
                </c:pt>
                <c:pt idx="458">
                  <c:v>0.27262509243140698</c:v>
                </c:pt>
                <c:pt idx="459">
                  <c:v>0.27378931474318702</c:v>
                </c:pt>
                <c:pt idx="460">
                  <c:v>0.274953537054968</c:v>
                </c:pt>
                <c:pt idx="461">
                  <c:v>0.27611775936674798</c:v>
                </c:pt>
                <c:pt idx="462">
                  <c:v>0.27728198167852802</c:v>
                </c:pt>
                <c:pt idx="463">
                  <c:v>0.278446203990309</c:v>
                </c:pt>
                <c:pt idx="464">
                  <c:v>0.27961042630208899</c:v>
                </c:pt>
                <c:pt idx="465">
                  <c:v>0.28077464861387003</c:v>
                </c:pt>
                <c:pt idx="466">
                  <c:v>0.28193887092565001</c:v>
                </c:pt>
                <c:pt idx="467">
                  <c:v>0.28310309323742999</c:v>
                </c:pt>
                <c:pt idx="468">
                  <c:v>0.28426731554921097</c:v>
                </c:pt>
                <c:pt idx="469">
                  <c:v>0.28543153786099101</c:v>
                </c:pt>
                <c:pt idx="470">
                  <c:v>0.286595760172772</c:v>
                </c:pt>
                <c:pt idx="471">
                  <c:v>0.28775998248455198</c:v>
                </c:pt>
                <c:pt idx="472">
                  <c:v>0.28892420479633202</c:v>
                </c:pt>
                <c:pt idx="473">
                  <c:v>0.290088427108113</c:v>
                </c:pt>
                <c:pt idx="474">
                  <c:v>0.29125264941989298</c:v>
                </c:pt>
                <c:pt idx="475">
                  <c:v>0.29241687173167402</c:v>
                </c:pt>
                <c:pt idx="476">
                  <c:v>0.29358109404345401</c:v>
                </c:pt>
                <c:pt idx="477">
                  <c:v>0.29474531635523399</c:v>
                </c:pt>
                <c:pt idx="478">
                  <c:v>0.29590953866701503</c:v>
                </c:pt>
                <c:pt idx="479">
                  <c:v>0.29707376097879501</c:v>
                </c:pt>
                <c:pt idx="480">
                  <c:v>0.29823798329057499</c:v>
                </c:pt>
                <c:pt idx="481">
                  <c:v>0.29940220560235598</c:v>
                </c:pt>
                <c:pt idx="482">
                  <c:v>0.30056642791413601</c:v>
                </c:pt>
                <c:pt idx="483">
                  <c:v>0.301730650225916</c:v>
                </c:pt>
                <c:pt idx="484">
                  <c:v>0.30289487253769698</c:v>
                </c:pt>
                <c:pt idx="485">
                  <c:v>0.30405909484947702</c:v>
                </c:pt>
                <c:pt idx="486">
                  <c:v>0.305223317161258</c:v>
                </c:pt>
                <c:pt idx="487">
                  <c:v>0.30638753947303798</c:v>
                </c:pt>
                <c:pt idx="488">
                  <c:v>0.30755176178481802</c:v>
                </c:pt>
                <c:pt idx="489">
                  <c:v>0.30871598409659901</c:v>
                </c:pt>
                <c:pt idx="490">
                  <c:v>0.30988020640837899</c:v>
                </c:pt>
                <c:pt idx="491">
                  <c:v>0.31104442872015903</c:v>
                </c:pt>
                <c:pt idx="492">
                  <c:v>0.31220865103194001</c:v>
                </c:pt>
                <c:pt idx="493">
                  <c:v>0.31337287334371999</c:v>
                </c:pt>
                <c:pt idx="494">
                  <c:v>0.31453709565550098</c:v>
                </c:pt>
                <c:pt idx="495">
                  <c:v>0.31570131796728101</c:v>
                </c:pt>
                <c:pt idx="496">
                  <c:v>0.316865540279061</c:v>
                </c:pt>
                <c:pt idx="497">
                  <c:v>0.31802976259084198</c:v>
                </c:pt>
                <c:pt idx="498">
                  <c:v>0.31919398490262202</c:v>
                </c:pt>
                <c:pt idx="499">
                  <c:v>0.320358207214403</c:v>
                </c:pt>
                <c:pt idx="500">
                  <c:v>0.32152242952618298</c:v>
                </c:pt>
                <c:pt idx="501">
                  <c:v>0.32268665183796302</c:v>
                </c:pt>
                <c:pt idx="502">
                  <c:v>0.32385087414974401</c:v>
                </c:pt>
                <c:pt idx="503">
                  <c:v>0.32501509646152399</c:v>
                </c:pt>
                <c:pt idx="504">
                  <c:v>0.32617931877330503</c:v>
                </c:pt>
                <c:pt idx="505">
                  <c:v>0.32734354108508501</c:v>
                </c:pt>
                <c:pt idx="506">
                  <c:v>0.32850776339686499</c:v>
                </c:pt>
                <c:pt idx="507">
                  <c:v>0.32967198570864598</c:v>
                </c:pt>
                <c:pt idx="508">
                  <c:v>0.33083620802042601</c:v>
                </c:pt>
                <c:pt idx="509">
                  <c:v>0.332000430332206</c:v>
                </c:pt>
                <c:pt idx="510">
                  <c:v>0.33316465264398698</c:v>
                </c:pt>
                <c:pt idx="511">
                  <c:v>0.33432887495576702</c:v>
                </c:pt>
                <c:pt idx="512">
                  <c:v>0.335493097267548</c:v>
                </c:pt>
                <c:pt idx="513">
                  <c:v>0.33665731957932798</c:v>
                </c:pt>
                <c:pt idx="514">
                  <c:v>0.33782154189110802</c:v>
                </c:pt>
                <c:pt idx="515">
                  <c:v>0.33898576420288901</c:v>
                </c:pt>
                <c:pt idx="516">
                  <c:v>0.34014998651466899</c:v>
                </c:pt>
                <c:pt idx="517">
                  <c:v>0.34131420882644897</c:v>
                </c:pt>
                <c:pt idx="518">
                  <c:v>0.34247843113822901</c:v>
                </c:pt>
                <c:pt idx="519">
                  <c:v>0.34364265345000999</c:v>
                </c:pt>
                <c:pt idx="520">
                  <c:v>0.34480687576178998</c:v>
                </c:pt>
                <c:pt idx="521">
                  <c:v>0.34597109807357102</c:v>
                </c:pt>
                <c:pt idx="522">
                  <c:v>0.347135320385351</c:v>
                </c:pt>
                <c:pt idx="523">
                  <c:v>0.34829954269713198</c:v>
                </c:pt>
                <c:pt idx="524">
                  <c:v>0.34946376500891202</c:v>
                </c:pt>
                <c:pt idx="525">
                  <c:v>0.350627987320692</c:v>
                </c:pt>
                <c:pt idx="526">
                  <c:v>0.35179220963247299</c:v>
                </c:pt>
                <c:pt idx="527">
                  <c:v>0.35295643194425302</c:v>
                </c:pt>
                <c:pt idx="528">
                  <c:v>0.35412065425603401</c:v>
                </c:pt>
                <c:pt idx="529">
                  <c:v>0.35528487656781399</c:v>
                </c:pt>
                <c:pt idx="530">
                  <c:v>0.35644909887959397</c:v>
                </c:pt>
                <c:pt idx="531">
                  <c:v>0.35761332119137501</c:v>
                </c:pt>
                <c:pt idx="532">
                  <c:v>0.35877754350315499</c:v>
                </c:pt>
                <c:pt idx="533">
                  <c:v>0.35994176581493598</c:v>
                </c:pt>
                <c:pt idx="534">
                  <c:v>0.36110598812671602</c:v>
                </c:pt>
                <c:pt idx="535">
                  <c:v>0.362270210438496</c:v>
                </c:pt>
                <c:pt idx="536">
                  <c:v>0.36343443275027698</c:v>
                </c:pt>
                <c:pt idx="537">
                  <c:v>0.36459865506205702</c:v>
                </c:pt>
                <c:pt idx="538">
                  <c:v>0.365762877373837</c:v>
                </c:pt>
                <c:pt idx="539">
                  <c:v>0.36692709968561799</c:v>
                </c:pt>
                <c:pt idx="540">
                  <c:v>0.36809132199739802</c:v>
                </c:pt>
                <c:pt idx="541">
                  <c:v>0.36925554430917901</c:v>
                </c:pt>
                <c:pt idx="542">
                  <c:v>0.37041976662095899</c:v>
                </c:pt>
                <c:pt idx="543">
                  <c:v>0.37158398893273997</c:v>
                </c:pt>
                <c:pt idx="544">
                  <c:v>0.37274821124452001</c:v>
                </c:pt>
                <c:pt idx="545">
                  <c:v>0.37391243355629999</c:v>
                </c:pt>
                <c:pt idx="546">
                  <c:v>0.37507665586807998</c:v>
                </c:pt>
                <c:pt idx="547">
                  <c:v>0.37624087817986102</c:v>
                </c:pt>
                <c:pt idx="548">
                  <c:v>0.377405100491641</c:v>
                </c:pt>
                <c:pt idx="549">
                  <c:v>0.37856932280342198</c:v>
                </c:pt>
                <c:pt idx="550">
                  <c:v>0.37973354511520202</c:v>
                </c:pt>
                <c:pt idx="551">
                  <c:v>0.380897767426982</c:v>
                </c:pt>
                <c:pt idx="552">
                  <c:v>0.38206198973876299</c:v>
                </c:pt>
                <c:pt idx="553">
                  <c:v>0.38322621205054302</c:v>
                </c:pt>
                <c:pt idx="554">
                  <c:v>0.38439043436232401</c:v>
                </c:pt>
                <c:pt idx="555">
                  <c:v>0.38555465667410399</c:v>
                </c:pt>
                <c:pt idx="556">
                  <c:v>0.38671887898588397</c:v>
                </c:pt>
                <c:pt idx="557">
                  <c:v>0.38788310129766501</c:v>
                </c:pt>
                <c:pt idx="558">
                  <c:v>0.38904732360944499</c:v>
                </c:pt>
                <c:pt idx="559">
                  <c:v>0.39021154592122598</c:v>
                </c:pt>
                <c:pt idx="560">
                  <c:v>0.39137576823300602</c:v>
                </c:pt>
                <c:pt idx="561">
                  <c:v>0.392539990544786</c:v>
                </c:pt>
                <c:pt idx="562">
                  <c:v>0.39370421285656598</c:v>
                </c:pt>
                <c:pt idx="563">
                  <c:v>0.39486843516834702</c:v>
                </c:pt>
                <c:pt idx="564">
                  <c:v>0.396032657480127</c:v>
                </c:pt>
                <c:pt idx="565">
                  <c:v>0.39719687979190699</c:v>
                </c:pt>
                <c:pt idx="566">
                  <c:v>0.39836110210368803</c:v>
                </c:pt>
                <c:pt idx="567">
                  <c:v>0.39952532441546801</c:v>
                </c:pt>
                <c:pt idx="568">
                  <c:v>0.40068954672724899</c:v>
                </c:pt>
                <c:pt idx="569">
                  <c:v>0.40185376903902897</c:v>
                </c:pt>
                <c:pt idx="570">
                  <c:v>0.40301799135081001</c:v>
                </c:pt>
                <c:pt idx="571">
                  <c:v>0.40418221366259</c:v>
                </c:pt>
                <c:pt idx="572">
                  <c:v>0.40534643597437098</c:v>
                </c:pt>
                <c:pt idx="573">
                  <c:v>0.40651065828615102</c:v>
                </c:pt>
                <c:pt idx="574">
                  <c:v>0.407674880597931</c:v>
                </c:pt>
                <c:pt idx="575">
                  <c:v>0.40883910290971198</c:v>
                </c:pt>
                <c:pt idx="576">
                  <c:v>0.41000332522149202</c:v>
                </c:pt>
                <c:pt idx="577">
                  <c:v>0.411167547533272</c:v>
                </c:pt>
                <c:pt idx="578">
                  <c:v>0.41233176984505299</c:v>
                </c:pt>
                <c:pt idx="579">
                  <c:v>0.41349599215683303</c:v>
                </c:pt>
                <c:pt idx="580">
                  <c:v>0.41466021446861301</c:v>
                </c:pt>
                <c:pt idx="581">
                  <c:v>0.41582443678039399</c:v>
                </c:pt>
                <c:pt idx="582">
                  <c:v>0.41698865909217397</c:v>
                </c:pt>
                <c:pt idx="583">
                  <c:v>0.41815288140395501</c:v>
                </c:pt>
                <c:pt idx="584">
                  <c:v>0.419317103715735</c:v>
                </c:pt>
                <c:pt idx="585">
                  <c:v>0.42048132602751498</c:v>
                </c:pt>
                <c:pt idx="586">
                  <c:v>0.42164554833929602</c:v>
                </c:pt>
                <c:pt idx="587">
                  <c:v>0.422809770651076</c:v>
                </c:pt>
                <c:pt idx="588">
                  <c:v>0.42397399296285698</c:v>
                </c:pt>
                <c:pt idx="589">
                  <c:v>0.42513821527463702</c:v>
                </c:pt>
                <c:pt idx="590">
                  <c:v>0.426302437586417</c:v>
                </c:pt>
                <c:pt idx="591">
                  <c:v>0.42746665989819799</c:v>
                </c:pt>
                <c:pt idx="592">
                  <c:v>0.42863088220997803</c:v>
                </c:pt>
                <c:pt idx="593">
                  <c:v>0.42979510452175901</c:v>
                </c:pt>
                <c:pt idx="594">
                  <c:v>0.43095932683353899</c:v>
                </c:pt>
                <c:pt idx="595">
                  <c:v>0.43212354914531897</c:v>
                </c:pt>
                <c:pt idx="596">
                  <c:v>0.43328777145709901</c:v>
                </c:pt>
                <c:pt idx="597">
                  <c:v>0.43445199376888</c:v>
                </c:pt>
                <c:pt idx="598">
                  <c:v>0.43561621608065998</c:v>
                </c:pt>
                <c:pt idx="599">
                  <c:v>0.43678043839244102</c:v>
                </c:pt>
                <c:pt idx="600">
                  <c:v>0.437944660704221</c:v>
                </c:pt>
                <c:pt idx="601">
                  <c:v>0.43910888301600098</c:v>
                </c:pt>
                <c:pt idx="602">
                  <c:v>0.44027310532778202</c:v>
                </c:pt>
                <c:pt idx="603">
                  <c:v>0.441437327639562</c:v>
                </c:pt>
                <c:pt idx="604">
                  <c:v>0.44260154995134199</c:v>
                </c:pt>
                <c:pt idx="605">
                  <c:v>0.44376577226312303</c:v>
                </c:pt>
                <c:pt idx="606">
                  <c:v>0.44492999457490301</c:v>
                </c:pt>
                <c:pt idx="607">
                  <c:v>0.44609421688668299</c:v>
                </c:pt>
                <c:pt idx="608">
                  <c:v>0.44725843919846497</c:v>
                </c:pt>
                <c:pt idx="609">
                  <c:v>0.44842266151024401</c:v>
                </c:pt>
                <c:pt idx="610">
                  <c:v>0.449586883822025</c:v>
                </c:pt>
                <c:pt idx="611">
                  <c:v>0.45075110613380498</c:v>
                </c:pt>
                <c:pt idx="612">
                  <c:v>0.45191532844558602</c:v>
                </c:pt>
                <c:pt idx="613">
                  <c:v>0.453079550757366</c:v>
                </c:pt>
                <c:pt idx="614">
                  <c:v>0.45424377306914598</c:v>
                </c:pt>
                <c:pt idx="615">
                  <c:v>0.45540799538092702</c:v>
                </c:pt>
                <c:pt idx="616">
                  <c:v>0.45657221769270701</c:v>
                </c:pt>
                <c:pt idx="617">
                  <c:v>0.45773644000448799</c:v>
                </c:pt>
                <c:pt idx="618">
                  <c:v>0.45890066231626803</c:v>
                </c:pt>
                <c:pt idx="619">
                  <c:v>0.46006488462804901</c:v>
                </c:pt>
                <c:pt idx="620">
                  <c:v>0.46122910693982899</c:v>
                </c:pt>
                <c:pt idx="621">
                  <c:v>0.46239332925160898</c:v>
                </c:pt>
                <c:pt idx="622">
                  <c:v>0.46355755156339001</c:v>
                </c:pt>
                <c:pt idx="623">
                  <c:v>0.46472177387517</c:v>
                </c:pt>
                <c:pt idx="624">
                  <c:v>0.46588599618695098</c:v>
                </c:pt>
                <c:pt idx="625">
                  <c:v>0.46705021849873002</c:v>
                </c:pt>
                <c:pt idx="626">
                  <c:v>0.468214440810511</c:v>
                </c:pt>
                <c:pt idx="627">
                  <c:v>0.46937866312229098</c:v>
                </c:pt>
                <c:pt idx="628">
                  <c:v>0.47054288543407202</c:v>
                </c:pt>
                <c:pt idx="629">
                  <c:v>0.47170710774585201</c:v>
                </c:pt>
                <c:pt idx="630">
                  <c:v>0.47287133005763299</c:v>
                </c:pt>
                <c:pt idx="631">
                  <c:v>0.47403555236941303</c:v>
                </c:pt>
                <c:pt idx="632">
                  <c:v>0.47519977468119301</c:v>
                </c:pt>
                <c:pt idx="633">
                  <c:v>0.47636399699297399</c:v>
                </c:pt>
                <c:pt idx="634">
                  <c:v>0.47752821930475398</c:v>
                </c:pt>
                <c:pt idx="635">
                  <c:v>0.47869244161653501</c:v>
                </c:pt>
                <c:pt idx="636">
                  <c:v>0.479856663928315</c:v>
                </c:pt>
                <c:pt idx="637">
                  <c:v>0.48102088624009498</c:v>
                </c:pt>
                <c:pt idx="638">
                  <c:v>0.48218510855187602</c:v>
                </c:pt>
                <c:pt idx="639">
                  <c:v>0.483349330863656</c:v>
                </c:pt>
                <c:pt idx="640">
                  <c:v>0.48451355317543698</c:v>
                </c:pt>
                <c:pt idx="641">
                  <c:v>0.48567777548721702</c:v>
                </c:pt>
                <c:pt idx="642">
                  <c:v>0.48684199779899701</c:v>
                </c:pt>
                <c:pt idx="643">
                  <c:v>0.48800622011077799</c:v>
                </c:pt>
                <c:pt idx="644">
                  <c:v>0.48917044242255803</c:v>
                </c:pt>
                <c:pt idx="645">
                  <c:v>0.49033466473433801</c:v>
                </c:pt>
                <c:pt idx="646">
                  <c:v>0.49149888704611799</c:v>
                </c:pt>
                <c:pt idx="647">
                  <c:v>0.49266310935789898</c:v>
                </c:pt>
                <c:pt idx="648">
                  <c:v>0.49382733166967901</c:v>
                </c:pt>
                <c:pt idx="649">
                  <c:v>0.49499155398146</c:v>
                </c:pt>
                <c:pt idx="650">
                  <c:v>0.49615577629323998</c:v>
                </c:pt>
                <c:pt idx="651">
                  <c:v>0.49731999860502102</c:v>
                </c:pt>
                <c:pt idx="652">
                  <c:v>0.498484220916801</c:v>
                </c:pt>
                <c:pt idx="653">
                  <c:v>0.49964844322858099</c:v>
                </c:pt>
                <c:pt idx="654">
                  <c:v>0.50081266554036197</c:v>
                </c:pt>
                <c:pt idx="655">
                  <c:v>0.50197688785214201</c:v>
                </c:pt>
                <c:pt idx="656">
                  <c:v>0.50314111016392205</c:v>
                </c:pt>
                <c:pt idx="657">
                  <c:v>0.50430533247570297</c:v>
                </c:pt>
                <c:pt idx="658">
                  <c:v>0.50546955478748301</c:v>
                </c:pt>
                <c:pt idx="659">
                  <c:v>0.50663377709926405</c:v>
                </c:pt>
                <c:pt idx="660">
                  <c:v>0.50779799941104398</c:v>
                </c:pt>
                <c:pt idx="661">
                  <c:v>0.50896222172282402</c:v>
                </c:pt>
                <c:pt idx="662">
                  <c:v>0.51012644403460505</c:v>
                </c:pt>
                <c:pt idx="663">
                  <c:v>0.51129066634638498</c:v>
                </c:pt>
                <c:pt idx="664">
                  <c:v>0.51245488865816602</c:v>
                </c:pt>
                <c:pt idx="665">
                  <c:v>0.51361911096994595</c:v>
                </c:pt>
                <c:pt idx="666">
                  <c:v>0.51478333328172599</c:v>
                </c:pt>
                <c:pt idx="667">
                  <c:v>0.51594755559350702</c:v>
                </c:pt>
                <c:pt idx="668">
                  <c:v>0.51711177790528695</c:v>
                </c:pt>
                <c:pt idx="669">
                  <c:v>0.51827600021706699</c:v>
                </c:pt>
                <c:pt idx="670">
                  <c:v>0.51944022252884803</c:v>
                </c:pt>
                <c:pt idx="671">
                  <c:v>0.52060444484062796</c:v>
                </c:pt>
                <c:pt idx="672">
                  <c:v>0.52176866715240799</c:v>
                </c:pt>
                <c:pt idx="673">
                  <c:v>0.52293288946418903</c:v>
                </c:pt>
                <c:pt idx="674">
                  <c:v>0.52409711177596896</c:v>
                </c:pt>
                <c:pt idx="675">
                  <c:v>0.52526133408775</c:v>
                </c:pt>
                <c:pt idx="676">
                  <c:v>0.52642555639953004</c:v>
                </c:pt>
                <c:pt idx="677">
                  <c:v>0.52758977871131096</c:v>
                </c:pt>
                <c:pt idx="678">
                  <c:v>0.528754001023091</c:v>
                </c:pt>
                <c:pt idx="679">
                  <c:v>0.52991822333487104</c:v>
                </c:pt>
                <c:pt idx="680">
                  <c:v>0.53108244564665097</c:v>
                </c:pt>
                <c:pt idx="681">
                  <c:v>0.53224666795843201</c:v>
                </c:pt>
                <c:pt idx="682">
                  <c:v>0.53341089027021305</c:v>
                </c:pt>
                <c:pt idx="683">
                  <c:v>0.53457511258199297</c:v>
                </c:pt>
                <c:pt idx="684">
                  <c:v>0.53573933489377301</c:v>
                </c:pt>
                <c:pt idx="685">
                  <c:v>0.53690355720555305</c:v>
                </c:pt>
                <c:pt idx="686">
                  <c:v>0.53806777951733398</c:v>
                </c:pt>
                <c:pt idx="687">
                  <c:v>0.53923200182911402</c:v>
                </c:pt>
                <c:pt idx="688">
                  <c:v>0.54039622414089505</c:v>
                </c:pt>
                <c:pt idx="689">
                  <c:v>0.54156044645267498</c:v>
                </c:pt>
                <c:pt idx="690">
                  <c:v>0.54272466876445602</c:v>
                </c:pt>
                <c:pt idx="691">
                  <c:v>0.54388889107623595</c:v>
                </c:pt>
                <c:pt idx="692">
                  <c:v>0.54505311338801599</c:v>
                </c:pt>
                <c:pt idx="693">
                  <c:v>0.54621733569979702</c:v>
                </c:pt>
                <c:pt idx="694">
                  <c:v>0.54738155801157695</c:v>
                </c:pt>
                <c:pt idx="695">
                  <c:v>0.54854578032335799</c:v>
                </c:pt>
                <c:pt idx="696">
                  <c:v>0.54971000263513803</c:v>
                </c:pt>
                <c:pt idx="697">
                  <c:v>0.55087422494691796</c:v>
                </c:pt>
                <c:pt idx="698">
                  <c:v>0.55203844725869899</c:v>
                </c:pt>
                <c:pt idx="699">
                  <c:v>0.55320266957047903</c:v>
                </c:pt>
                <c:pt idx="700">
                  <c:v>0.55436689188225896</c:v>
                </c:pt>
                <c:pt idx="701">
                  <c:v>0.55553111419404</c:v>
                </c:pt>
                <c:pt idx="702">
                  <c:v>0.55669533650582004</c:v>
                </c:pt>
                <c:pt idx="703">
                  <c:v>0.55785955881759997</c:v>
                </c:pt>
                <c:pt idx="704">
                  <c:v>0.559023781129381</c:v>
                </c:pt>
                <c:pt idx="705">
                  <c:v>0.56018800344116104</c:v>
                </c:pt>
                <c:pt idx="706">
                  <c:v>0.56135222575294197</c:v>
                </c:pt>
                <c:pt idx="707">
                  <c:v>0.56251644806472201</c:v>
                </c:pt>
                <c:pt idx="708">
                  <c:v>0.56368067037650205</c:v>
                </c:pt>
                <c:pt idx="709">
                  <c:v>0.56484489268828297</c:v>
                </c:pt>
                <c:pt idx="710">
                  <c:v>0.56600911500006301</c:v>
                </c:pt>
                <c:pt idx="711">
                  <c:v>0.56717333731184405</c:v>
                </c:pt>
                <c:pt idx="712">
                  <c:v>0.56833755962362398</c:v>
                </c:pt>
                <c:pt idx="713">
                  <c:v>0.56950178193540402</c:v>
                </c:pt>
                <c:pt idx="714">
                  <c:v>0.57066600424718505</c:v>
                </c:pt>
                <c:pt idx="715">
                  <c:v>0.57183022655896498</c:v>
                </c:pt>
                <c:pt idx="716">
                  <c:v>0.57299444887074602</c:v>
                </c:pt>
                <c:pt idx="717">
                  <c:v>0.57415867118252595</c:v>
                </c:pt>
                <c:pt idx="718">
                  <c:v>0.57532289349430599</c:v>
                </c:pt>
                <c:pt idx="719">
                  <c:v>0.57648711580608603</c:v>
                </c:pt>
                <c:pt idx="720">
                  <c:v>0.57765133811786695</c:v>
                </c:pt>
                <c:pt idx="721">
                  <c:v>0.57881556042964699</c:v>
                </c:pt>
                <c:pt idx="722">
                  <c:v>0.57997978274142703</c:v>
                </c:pt>
                <c:pt idx="723">
                  <c:v>0.58114400505320796</c:v>
                </c:pt>
                <c:pt idx="724">
                  <c:v>0.582308227364988</c:v>
                </c:pt>
                <c:pt idx="725">
                  <c:v>0.58347244967676903</c:v>
                </c:pt>
                <c:pt idx="726">
                  <c:v>0.58463667198854896</c:v>
                </c:pt>
                <c:pt idx="727">
                  <c:v>0.585800894300329</c:v>
                </c:pt>
                <c:pt idx="728">
                  <c:v>0.58696511661211004</c:v>
                </c:pt>
                <c:pt idx="729">
                  <c:v>0.58812933892388997</c:v>
                </c:pt>
                <c:pt idx="730">
                  <c:v>0.589293561235671</c:v>
                </c:pt>
                <c:pt idx="731">
                  <c:v>0.59045778354745104</c:v>
                </c:pt>
                <c:pt idx="732">
                  <c:v>0.59162200585923197</c:v>
                </c:pt>
                <c:pt idx="733">
                  <c:v>0.59278622817101201</c:v>
                </c:pt>
                <c:pt idx="734">
                  <c:v>0.59395045048279205</c:v>
                </c:pt>
                <c:pt idx="735">
                  <c:v>0.59511467279457297</c:v>
                </c:pt>
                <c:pt idx="736">
                  <c:v>0.59627889510635301</c:v>
                </c:pt>
                <c:pt idx="737">
                  <c:v>0.59744311741813305</c:v>
                </c:pt>
                <c:pt idx="738">
                  <c:v>0.59860733972991398</c:v>
                </c:pt>
                <c:pt idx="739">
                  <c:v>0.59977156204169402</c:v>
                </c:pt>
                <c:pt idx="740">
                  <c:v>0.60093578435347506</c:v>
                </c:pt>
                <c:pt idx="741">
                  <c:v>0.60210000666525398</c:v>
                </c:pt>
                <c:pt idx="742">
                  <c:v>0.60326422897703502</c:v>
                </c:pt>
                <c:pt idx="743">
                  <c:v>0.60442845128881595</c:v>
                </c:pt>
                <c:pt idx="744">
                  <c:v>0.60559267360059599</c:v>
                </c:pt>
                <c:pt idx="745">
                  <c:v>0.60675689591237603</c:v>
                </c:pt>
                <c:pt idx="746">
                  <c:v>0.60792111822415695</c:v>
                </c:pt>
                <c:pt idx="747">
                  <c:v>0.60908534053593699</c:v>
                </c:pt>
                <c:pt idx="748">
                  <c:v>0.61024956284771803</c:v>
                </c:pt>
                <c:pt idx="749">
                  <c:v>0.61141378515949796</c:v>
                </c:pt>
                <c:pt idx="750">
                  <c:v>0.612578007471279</c:v>
                </c:pt>
                <c:pt idx="751">
                  <c:v>0.61374222978305903</c:v>
                </c:pt>
                <c:pt idx="752">
                  <c:v>0.61490645209483896</c:v>
                </c:pt>
                <c:pt idx="753">
                  <c:v>0.616070674406619</c:v>
                </c:pt>
                <c:pt idx="754">
                  <c:v>0.61723489671840104</c:v>
                </c:pt>
                <c:pt idx="755">
                  <c:v>0.61839911903017997</c:v>
                </c:pt>
                <c:pt idx="756">
                  <c:v>0.619563341341961</c:v>
                </c:pt>
                <c:pt idx="757">
                  <c:v>0.62072756365374104</c:v>
                </c:pt>
                <c:pt idx="758">
                  <c:v>0.62189178596552097</c:v>
                </c:pt>
                <c:pt idx="759">
                  <c:v>0.62305600827730201</c:v>
                </c:pt>
                <c:pt idx="760">
                  <c:v>0.62422023058908205</c:v>
                </c:pt>
                <c:pt idx="761">
                  <c:v>0.62538445290086297</c:v>
                </c:pt>
                <c:pt idx="762">
                  <c:v>0.62654867521264301</c:v>
                </c:pt>
                <c:pt idx="763">
                  <c:v>0.62771289752442305</c:v>
                </c:pt>
                <c:pt idx="764">
                  <c:v>0.62887711983620398</c:v>
                </c:pt>
                <c:pt idx="765">
                  <c:v>0.63004134214798402</c:v>
                </c:pt>
                <c:pt idx="766">
                  <c:v>0.63120556445976395</c:v>
                </c:pt>
                <c:pt idx="767">
                  <c:v>0.63236978677154498</c:v>
                </c:pt>
                <c:pt idx="768">
                  <c:v>0.63353400908332502</c:v>
                </c:pt>
                <c:pt idx="769">
                  <c:v>0.63469823139510595</c:v>
                </c:pt>
                <c:pt idx="770">
                  <c:v>0.63586245370688599</c:v>
                </c:pt>
                <c:pt idx="771">
                  <c:v>0.63702667601866603</c:v>
                </c:pt>
                <c:pt idx="772">
                  <c:v>0.63819089833044595</c:v>
                </c:pt>
                <c:pt idx="773">
                  <c:v>0.63935512064222699</c:v>
                </c:pt>
                <c:pt idx="774">
                  <c:v>0.64051934295400803</c:v>
                </c:pt>
                <c:pt idx="775">
                  <c:v>0.64168356526578796</c:v>
                </c:pt>
                <c:pt idx="776">
                  <c:v>0.642847787577568</c:v>
                </c:pt>
                <c:pt idx="777">
                  <c:v>0.64401200988934904</c:v>
                </c:pt>
                <c:pt idx="778">
                  <c:v>0.64517623220112896</c:v>
                </c:pt>
                <c:pt idx="779">
                  <c:v>0.64634045451291</c:v>
                </c:pt>
                <c:pt idx="780">
                  <c:v>0.64750467682469004</c:v>
                </c:pt>
                <c:pt idx="781">
                  <c:v>0.64866889913646997</c:v>
                </c:pt>
                <c:pt idx="782">
                  <c:v>0.64983312144825101</c:v>
                </c:pt>
                <c:pt idx="783">
                  <c:v>0.65099734376003104</c:v>
                </c:pt>
                <c:pt idx="784">
                  <c:v>0.65216156607181197</c:v>
                </c:pt>
                <c:pt idx="785">
                  <c:v>0.65332578838359201</c:v>
                </c:pt>
                <c:pt idx="786">
                  <c:v>0.65449001069537205</c:v>
                </c:pt>
                <c:pt idx="787">
                  <c:v>0.65565423300715298</c:v>
                </c:pt>
                <c:pt idx="788">
                  <c:v>0.65681845531893301</c:v>
                </c:pt>
                <c:pt idx="789">
                  <c:v>0.65798267763071305</c:v>
                </c:pt>
                <c:pt idx="790">
                  <c:v>0.65914689994249398</c:v>
                </c:pt>
                <c:pt idx="791">
                  <c:v>0.66031112225427402</c:v>
                </c:pt>
                <c:pt idx="792">
                  <c:v>0.66147534456605395</c:v>
                </c:pt>
                <c:pt idx="793">
                  <c:v>0.66263956687783498</c:v>
                </c:pt>
                <c:pt idx="794">
                  <c:v>0.66380378918961602</c:v>
                </c:pt>
                <c:pt idx="795">
                  <c:v>0.66496801150139595</c:v>
                </c:pt>
                <c:pt idx="796">
                  <c:v>0.66613008630123005</c:v>
                </c:pt>
                <c:pt idx="797">
                  <c:v>0.66729473543345297</c:v>
                </c:pt>
                <c:pt idx="798">
                  <c:v>0.66845895668355504</c:v>
                </c:pt>
                <c:pt idx="799">
                  <c:v>0.669623177933656</c:v>
                </c:pt>
                <c:pt idx="800">
                  <c:v>0.67078739918375796</c:v>
                </c:pt>
                <c:pt idx="801">
                  <c:v>0.67195162043385903</c:v>
                </c:pt>
                <c:pt idx="802">
                  <c:v>0.67311584168396099</c:v>
                </c:pt>
                <c:pt idx="803">
                  <c:v>0.67428006293406295</c:v>
                </c:pt>
                <c:pt idx="804">
                  <c:v>0.67544428418416502</c:v>
                </c:pt>
                <c:pt idx="805">
                  <c:v>0.67660850543426498</c:v>
                </c:pt>
                <c:pt idx="806">
                  <c:v>0.67777272668436706</c:v>
                </c:pt>
                <c:pt idx="807">
                  <c:v>0.67893694793446902</c:v>
                </c:pt>
                <c:pt idx="808">
                  <c:v>0.68010116918456998</c:v>
                </c:pt>
                <c:pt idx="809">
                  <c:v>0.681265789786211</c:v>
                </c:pt>
                <c:pt idx="810">
                  <c:v>0.68243001114056401</c:v>
                </c:pt>
                <c:pt idx="811">
                  <c:v>0.68359423249491802</c:v>
                </c:pt>
                <c:pt idx="812">
                  <c:v>0.68475845384927103</c:v>
                </c:pt>
                <c:pt idx="813">
                  <c:v>0.68592267520362404</c:v>
                </c:pt>
                <c:pt idx="814">
                  <c:v>0.68708689655797694</c:v>
                </c:pt>
                <c:pt idx="815">
                  <c:v>0.68825111791232996</c:v>
                </c:pt>
                <c:pt idx="816">
                  <c:v>0.68941533926668297</c:v>
                </c:pt>
                <c:pt idx="817">
                  <c:v>0.69057956062103698</c:v>
                </c:pt>
                <c:pt idx="818">
                  <c:v>0.69174378197538899</c:v>
                </c:pt>
                <c:pt idx="819">
                  <c:v>0.69290800332974201</c:v>
                </c:pt>
                <c:pt idx="820">
                  <c:v>0.69407222468409602</c:v>
                </c:pt>
                <c:pt idx="821">
                  <c:v>0.69523644603844903</c:v>
                </c:pt>
                <c:pt idx="822">
                  <c:v>0.69640066739280204</c:v>
                </c:pt>
                <c:pt idx="823">
                  <c:v>0.69756488874715505</c:v>
                </c:pt>
                <c:pt idx="824">
                  <c:v>0.69873616357109603</c:v>
                </c:pt>
                <c:pt idx="825">
                  <c:v>0.69990038499037699</c:v>
                </c:pt>
                <c:pt idx="826">
                  <c:v>0.70106460640965795</c:v>
                </c:pt>
                <c:pt idx="827">
                  <c:v>0.70222882782893803</c:v>
                </c:pt>
                <c:pt idx="828">
                  <c:v>0.70339304924821999</c:v>
                </c:pt>
                <c:pt idx="829">
                  <c:v>0.70455727066749996</c:v>
                </c:pt>
                <c:pt idx="830">
                  <c:v>0.70572149208678103</c:v>
                </c:pt>
                <c:pt idx="831">
                  <c:v>0.706885713506062</c:v>
                </c:pt>
                <c:pt idx="832">
                  <c:v>0.70804993492534196</c:v>
                </c:pt>
                <c:pt idx="833">
                  <c:v>0.70921415634462404</c:v>
                </c:pt>
                <c:pt idx="834">
                  <c:v>0.710378377763904</c:v>
                </c:pt>
                <c:pt idx="835">
                  <c:v>0.71154259918318497</c:v>
                </c:pt>
                <c:pt idx="836">
                  <c:v>0.71270682060246504</c:v>
                </c:pt>
                <c:pt idx="837">
                  <c:v>0.713871042021747</c:v>
                </c:pt>
                <c:pt idx="838">
                  <c:v>0.71503526344102697</c:v>
                </c:pt>
                <c:pt idx="839">
                  <c:v>0.71619948486030804</c:v>
                </c:pt>
                <c:pt idx="840">
                  <c:v>0.71736370627958901</c:v>
                </c:pt>
                <c:pt idx="841">
                  <c:v>0.71852792769886897</c:v>
                </c:pt>
                <c:pt idx="842">
                  <c:v>0.71969214911815005</c:v>
                </c:pt>
                <c:pt idx="843">
                  <c:v>0.72085637053743001</c:v>
                </c:pt>
                <c:pt idx="844">
                  <c:v>0.72202059195671098</c:v>
                </c:pt>
                <c:pt idx="845">
                  <c:v>0.72318481337599205</c:v>
                </c:pt>
                <c:pt idx="846">
                  <c:v>0.72434903479527302</c:v>
                </c:pt>
                <c:pt idx="847">
                  <c:v>0.72551325621455298</c:v>
                </c:pt>
                <c:pt idx="848">
                  <c:v>0.72667747763383395</c:v>
                </c:pt>
                <c:pt idx="849">
                  <c:v>0.72784169905311502</c:v>
                </c:pt>
                <c:pt idx="850">
                  <c:v>0.72900592047239599</c:v>
                </c:pt>
                <c:pt idx="851">
                  <c:v>0.73017014189167695</c:v>
                </c:pt>
                <c:pt idx="852">
                  <c:v>0.73133436331095703</c:v>
                </c:pt>
                <c:pt idx="853">
                  <c:v>0.73249858473023799</c:v>
                </c:pt>
                <c:pt idx="854">
                  <c:v>0.73366280614951895</c:v>
                </c:pt>
                <c:pt idx="855">
                  <c:v>0.734832692268089</c:v>
                </c:pt>
                <c:pt idx="856">
                  <c:v>0.73599691353759</c:v>
                </c:pt>
                <c:pt idx="857">
                  <c:v>0.737161134807092</c:v>
                </c:pt>
                <c:pt idx="858">
                  <c:v>0.738325356076594</c:v>
                </c:pt>
                <c:pt idx="859">
                  <c:v>0.739489577346095</c:v>
                </c:pt>
                <c:pt idx="860">
                  <c:v>0.74065379861559599</c:v>
                </c:pt>
                <c:pt idx="861">
                  <c:v>0.74181801988509699</c:v>
                </c:pt>
                <c:pt idx="862">
                  <c:v>0.74298224115459799</c:v>
                </c:pt>
                <c:pt idx="863">
                  <c:v>0.74414646242409999</c:v>
                </c:pt>
                <c:pt idx="864">
                  <c:v>0.74531068369359998</c:v>
                </c:pt>
                <c:pt idx="865">
                  <c:v>0.74648096846801104</c:v>
                </c:pt>
                <c:pt idx="866">
                  <c:v>0.74764518942624503</c:v>
                </c:pt>
                <c:pt idx="867">
                  <c:v>0.74880941038447801</c:v>
                </c:pt>
              </c:numCache>
            </c:numRef>
          </c:xVal>
          <c:yVal>
            <c:numRef>
              <c:f>'[BNL 300keV Wien.xlsx]Force 300 keV'!$Z$3:$Z$870</c:f>
              <c:numCache>
                <c:formatCode>0.00E+00</c:formatCode>
                <c:ptCount val="868"/>
                <c:pt idx="0">
                  <c:v>9.0331503300382718E-12</c:v>
                </c:pt>
                <c:pt idx="1">
                  <c:v>9.7298572254956144E-12</c:v>
                </c:pt>
                <c:pt idx="2">
                  <c:v>1.0490016231814769E-11</c:v>
                </c:pt>
                <c:pt idx="3">
                  <c:v>1.1228191745652571E-11</c:v>
                </c:pt>
                <c:pt idx="4">
                  <c:v>1.1962774303200813E-11</c:v>
                </c:pt>
                <c:pt idx="5">
                  <c:v>1.2641052127069264E-11</c:v>
                </c:pt>
                <c:pt idx="6">
                  <c:v>1.3239852499668359E-11</c:v>
                </c:pt>
                <c:pt idx="7">
                  <c:v>1.3722812715756245E-11</c:v>
                </c:pt>
                <c:pt idx="8">
                  <c:v>1.4131487758292581E-11</c:v>
                </c:pt>
                <c:pt idx="9">
                  <c:v>1.4387748115253313E-11</c:v>
                </c:pt>
                <c:pt idx="10">
                  <c:v>1.4634177976872457E-11</c:v>
                </c:pt>
                <c:pt idx="11">
                  <c:v>1.4730601257638622E-11</c:v>
                </c:pt>
                <c:pt idx="12">
                  <c:v>1.4730607642355714E-11</c:v>
                </c:pt>
                <c:pt idx="13">
                  <c:v>1.4730614033659581E-11</c:v>
                </c:pt>
                <c:pt idx="14">
                  <c:v>1.4730620430108961E-11</c:v>
                </c:pt>
                <c:pt idx="15">
                  <c:v>1.4730626831444687E-11</c:v>
                </c:pt>
                <c:pt idx="16">
                  <c:v>1.4730633238705743E-11</c:v>
                </c:pt>
                <c:pt idx="17">
                  <c:v>1.4730639654678146E-11</c:v>
                </c:pt>
                <c:pt idx="18">
                  <c:v>1.4730646083965959E-11</c:v>
                </c:pt>
                <c:pt idx="19">
                  <c:v>1.4730652533074861E-11</c:v>
                </c:pt>
                <c:pt idx="20">
                  <c:v>1.4730659010713271E-11</c:v>
                </c:pt>
                <c:pt idx="21">
                  <c:v>1.4730665527750543E-11</c:v>
                </c:pt>
                <c:pt idx="22">
                  <c:v>1.4730672096847237E-11</c:v>
                </c:pt>
                <c:pt idx="23">
                  <c:v>1.4730678731841001E-11</c:v>
                </c:pt>
                <c:pt idx="24">
                  <c:v>1.4730685446946308E-11</c:v>
                </c:pt>
                <c:pt idx="25">
                  <c:v>1.4730692255821782E-11</c:v>
                </c:pt>
                <c:pt idx="26">
                  <c:v>1.4730699170403281E-11</c:v>
                </c:pt>
                <c:pt idx="27">
                  <c:v>1.4730706199794786E-11</c:v>
                </c:pt>
                <c:pt idx="28">
                  <c:v>1.4730713349318038E-11</c:v>
                </c:pt>
                <c:pt idx="29">
                  <c:v>1.4730720619526787E-11</c:v>
                </c:pt>
                <c:pt idx="30">
                  <c:v>1.4730728004759827E-11</c:v>
                </c:pt>
                <c:pt idx="31">
                  <c:v>1.4730735491785975E-11</c:v>
                </c:pt>
                <c:pt idx="32">
                  <c:v>1.473074305823505E-11</c:v>
                </c:pt>
                <c:pt idx="33">
                  <c:v>1.4730750671049681E-11</c:v>
                </c:pt>
                <c:pt idx="34">
                  <c:v>1.4730758286021558E-11</c:v>
                </c:pt>
                <c:pt idx="35">
                  <c:v>1.473076584881609E-11</c:v>
                </c:pt>
                <c:pt idx="36">
                  <c:v>1.4730773297511237E-11</c:v>
                </c:pt>
                <c:pt idx="37">
                  <c:v>1.4730780567513491E-11</c:v>
                </c:pt>
                <c:pt idx="38">
                  <c:v>1.473078759953693E-11</c:v>
                </c:pt>
                <c:pt idx="39">
                  <c:v>1.4730794348599546E-11</c:v>
                </c:pt>
                <c:pt idx="40">
                  <c:v>1.4730800792620574E-11</c:v>
                </c:pt>
                <c:pt idx="41">
                  <c:v>1.4730806941118222E-11</c:v>
                </c:pt>
                <c:pt idx="42">
                  <c:v>1.4730812843188674E-11</c:v>
                </c:pt>
                <c:pt idx="43">
                  <c:v>1.4730818592501076E-11</c:v>
                </c:pt>
                <c:pt idx="44">
                  <c:v>1.4730824330256375E-11</c:v>
                </c:pt>
                <c:pt idx="45">
                  <c:v>1.4730830245920923E-11</c:v>
                </c:pt>
                <c:pt idx="46">
                  <c:v>1.4730836572065547E-11</c:v>
                </c:pt>
                <c:pt idx="47">
                  <c:v>1.4730843575259509E-11</c:v>
                </c:pt>
                <c:pt idx="48">
                  <c:v>1.4730851544301258E-11</c:v>
                </c:pt>
                <c:pt idx="49">
                  <c:v>1.4730860769845812E-11</c:v>
                </c:pt>
                <c:pt idx="50">
                  <c:v>1.4730871515146688E-11</c:v>
                </c:pt>
                <c:pt idx="51">
                  <c:v>1.4730883984668618E-11</c:v>
                </c:pt>
                <c:pt idx="52">
                  <c:v>1.4730898308025686E-11</c:v>
                </c:pt>
                <c:pt idx="53">
                  <c:v>1.4730914532587286E-11</c:v>
                </c:pt>
                <c:pt idx="54">
                  <c:v>1.4730932622379319E-11</c:v>
                </c:pt>
                <c:pt idx="55">
                  <c:v>1.4730952466896705E-11</c:v>
                </c:pt>
                <c:pt idx="56">
                  <c:v>1.4730973884169395E-11</c:v>
                </c:pt>
                <c:pt idx="57">
                  <c:v>1.4730996563847145E-11</c:v>
                </c:pt>
                <c:pt idx="58">
                  <c:v>1.4731020095091279E-11</c:v>
                </c:pt>
                <c:pt idx="59">
                  <c:v>1.473104408763372E-11</c:v>
                </c:pt>
                <c:pt idx="60">
                  <c:v>1.4731068100433617E-11</c:v>
                </c:pt>
                <c:pt idx="61">
                  <c:v>1.4731091424602969E-11</c:v>
                </c:pt>
                <c:pt idx="62">
                  <c:v>1.4731113086876311E-11</c:v>
                </c:pt>
                <c:pt idx="63">
                  <c:v>1.4731131681404871E-11</c:v>
                </c:pt>
                <c:pt idx="64">
                  <c:v>1.4731145082295232E-11</c:v>
                </c:pt>
                <c:pt idx="65">
                  <c:v>1.4731150417732454E-11</c:v>
                </c:pt>
                <c:pt idx="66">
                  <c:v>1.4731144296529449E-11</c:v>
                </c:pt>
                <c:pt idx="67">
                  <c:v>1.4731123213270044E-11</c:v>
                </c:pt>
                <c:pt idx="68">
                  <c:v>1.4731084114141647E-11</c:v>
                </c:pt>
                <c:pt idx="69">
                  <c:v>1.4731024851834043E-11</c:v>
                </c:pt>
                <c:pt idx="70">
                  <c:v>1.473094450459997E-11</c:v>
                </c:pt>
                <c:pt idx="71">
                  <c:v>1.473084345421574E-11</c:v>
                </c:pt>
                <c:pt idx="72">
                  <c:v>1.4730723140633358E-11</c:v>
                </c:pt>
                <c:pt idx="73">
                  <c:v>1.4730585599529905E-11</c:v>
                </c:pt>
                <c:pt idx="74">
                  <c:v>1.4730432903931384E-11</c:v>
                </c:pt>
                <c:pt idx="75">
                  <c:v>1.4730266656544021E-11</c:v>
                </c:pt>
                <c:pt idx="76">
                  <c:v>1.4730087910726761E-11</c:v>
                </c:pt>
                <c:pt idx="77">
                  <c:v>1.4729896798889835E-11</c:v>
                </c:pt>
                <c:pt idx="78">
                  <c:v>1.4729692673922166E-11</c:v>
                </c:pt>
                <c:pt idx="79">
                  <c:v>1.4729474762106912E-11</c:v>
                </c:pt>
                <c:pt idx="80">
                  <c:v>1.4729242122879944E-11</c:v>
                </c:pt>
                <c:pt idx="81">
                  <c:v>1.472899396215065E-11</c:v>
                </c:pt>
                <c:pt idx="82">
                  <c:v>1.4728729968210813E-11</c:v>
                </c:pt>
                <c:pt idx="83">
                  <c:v>1.4728450482366023E-11</c:v>
                </c:pt>
                <c:pt idx="84">
                  <c:v>1.4728156832585646E-11</c:v>
                </c:pt>
                <c:pt idx="85">
                  <c:v>1.4727851521025527E-11</c:v>
                </c:pt>
                <c:pt idx="86">
                  <c:v>1.4727537996447008E-11</c:v>
                </c:pt>
                <c:pt idx="87">
                  <c:v>1.4727220465584852E-11</c:v>
                </c:pt>
                <c:pt idx="88">
                  <c:v>1.4726903544948694E-11</c:v>
                </c:pt>
                <c:pt idx="89">
                  <c:v>1.4726591284827857E-11</c:v>
                </c:pt>
                <c:pt idx="90">
                  <c:v>1.4726286502863773E-11</c:v>
                </c:pt>
                <c:pt idx="91">
                  <c:v>1.4725990521839539E-11</c:v>
                </c:pt>
                <c:pt idx="92">
                  <c:v>1.4725703075972508E-11</c:v>
                </c:pt>
                <c:pt idx="93">
                  <c:v>1.4725422745121967E-11</c:v>
                </c:pt>
                <c:pt idx="94">
                  <c:v>1.4725147323636186E-11</c:v>
                </c:pt>
                <c:pt idx="95">
                  <c:v>1.4724874385601165E-11</c:v>
                </c:pt>
                <c:pt idx="96">
                  <c:v>1.4724601794975888E-11</c:v>
                </c:pt>
                <c:pt idx="97">
                  <c:v>1.472432784870904E-11</c:v>
                </c:pt>
                <c:pt idx="98">
                  <c:v>1.4724051266979297E-11</c:v>
                </c:pt>
                <c:pt idx="99">
                  <c:v>1.4723770908674373E-11</c:v>
                </c:pt>
                <c:pt idx="100">
                  <c:v>1.4723485575985581E-11</c:v>
                </c:pt>
                <c:pt idx="101">
                  <c:v>1.4723193992410864E-11</c:v>
                </c:pt>
                <c:pt idx="102">
                  <c:v>1.4722894859867939E-11</c:v>
                </c:pt>
                <c:pt idx="103">
                  <c:v>1.4722586988236651E-11</c:v>
                </c:pt>
                <c:pt idx="104">
                  <c:v>1.4722269439813906E-11</c:v>
                </c:pt>
                <c:pt idx="105">
                  <c:v>1.4721941512057319E-11</c:v>
                </c:pt>
                <c:pt idx="106">
                  <c:v>1.4721602805662991E-11</c:v>
                </c:pt>
                <c:pt idx="107">
                  <c:v>1.4721253227334983E-11</c:v>
                </c:pt>
                <c:pt idx="108">
                  <c:v>1.4720892785145475E-11</c:v>
                </c:pt>
                <c:pt idx="109">
                  <c:v>1.4720521294605143E-11</c:v>
                </c:pt>
                <c:pt idx="110">
                  <c:v>1.4720138230120309E-11</c:v>
                </c:pt>
                <c:pt idx="111">
                  <c:v>1.4719742649602304E-11</c:v>
                </c:pt>
                <c:pt idx="112">
                  <c:v>1.471933329778475E-11</c:v>
                </c:pt>
                <c:pt idx="113">
                  <c:v>1.4718908869470785E-11</c:v>
                </c:pt>
                <c:pt idx="114">
                  <c:v>1.4718468421786293E-11</c:v>
                </c:pt>
                <c:pt idx="115">
                  <c:v>1.4718011729127464E-11</c:v>
                </c:pt>
                <c:pt idx="116">
                  <c:v>1.471753938548489E-11</c:v>
                </c:pt>
                <c:pt idx="117">
                  <c:v>1.4717052951007388E-11</c:v>
                </c:pt>
                <c:pt idx="118">
                  <c:v>1.4716554682704927E-11</c:v>
                </c:pt>
                <c:pt idx="119">
                  <c:v>1.4716047106452265E-11</c:v>
                </c:pt>
                <c:pt idx="120">
                  <c:v>1.4715532529940233E-11</c:v>
                </c:pt>
                <c:pt idx="121">
                  <c:v>1.4715012699285541E-11</c:v>
                </c:pt>
                <c:pt idx="122">
                  <c:v>1.4714488545988944E-11</c:v>
                </c:pt>
                <c:pt idx="123">
                  <c:v>1.4713960098503076E-11</c:v>
                </c:pt>
                <c:pt idx="124">
                  <c:v>1.471342666666638E-11</c:v>
                </c:pt>
                <c:pt idx="125">
                  <c:v>1.4712887186279655E-11</c:v>
                </c:pt>
                <c:pt idx="126">
                  <c:v>1.4712340569767628E-11</c:v>
                </c:pt>
                <c:pt idx="127">
                  <c:v>1.4711785958961367E-11</c:v>
                </c:pt>
                <c:pt idx="128">
                  <c:v>1.4711222876426647E-11</c:v>
                </c:pt>
                <c:pt idx="129">
                  <c:v>1.4710651345721524E-11</c:v>
                </c:pt>
                <c:pt idx="130">
                  <c:v>1.471007186748688E-11</c:v>
                </c:pt>
                <c:pt idx="131">
                  <c:v>1.4709485342286297E-11</c:v>
                </c:pt>
                <c:pt idx="132">
                  <c:v>1.4708892962449972E-11</c:v>
                </c:pt>
                <c:pt idx="133">
                  <c:v>1.4708296170767743E-11</c:v>
                </c:pt>
                <c:pt idx="134">
                  <c:v>1.4707696755554437E-11</c:v>
                </c:pt>
                <c:pt idx="135">
                  <c:v>1.4707096769973174E-11</c:v>
                </c:pt>
                <c:pt idx="136">
                  <c:v>1.4706498501082729E-11</c:v>
                </c:pt>
                <c:pt idx="137">
                  <c:v>1.470590442550068E-11</c:v>
                </c:pt>
                <c:pt idx="138">
                  <c:v>1.4705317086893247E-11</c:v>
                </c:pt>
                <c:pt idx="139">
                  <c:v>1.4704739013900292E-11</c:v>
                </c:pt>
                <c:pt idx="140">
                  <c:v>1.4704172607952847E-11</c:v>
                </c:pt>
                <c:pt idx="141">
                  <c:v>1.4703619975993859E-11</c:v>
                </c:pt>
                <c:pt idx="142">
                  <c:v>1.4703082806527167E-11</c:v>
                </c:pt>
                <c:pt idx="143">
                  <c:v>1.4702562220815319E-11</c:v>
                </c:pt>
                <c:pt idx="144">
                  <c:v>1.470205870094278E-11</c:v>
                </c:pt>
                <c:pt idx="145">
                  <c:v>1.4701572121291498E-11</c:v>
                </c:pt>
                <c:pt idx="146">
                  <c:v>1.4701101833065952E-11</c:v>
                </c:pt>
                <c:pt idx="147">
                  <c:v>1.4700646797881956E-11</c:v>
                </c:pt>
                <c:pt idx="148">
                  <c:v>1.4700205756947208E-11</c:v>
                </c:pt>
                <c:pt idx="149">
                  <c:v>1.4699777382907782E-11</c:v>
                </c:pt>
                <c:pt idx="150">
                  <c:v>1.4699360442206177E-11</c:v>
                </c:pt>
                <c:pt idx="151">
                  <c:v>1.4698953888674533E-11</c:v>
                </c:pt>
                <c:pt idx="152">
                  <c:v>1.4698556900899361E-11</c:v>
                </c:pt>
                <c:pt idx="153">
                  <c:v>1.4698168882476758E-11</c:v>
                </c:pt>
                <c:pt idx="154">
                  <c:v>1.4697789400127504E-11</c:v>
                </c:pt>
                <c:pt idx="155">
                  <c:v>1.4697418098799403E-11</c:v>
                </c:pt>
                <c:pt idx="156">
                  <c:v>1.4697054740948643E-11</c:v>
                </c:pt>
                <c:pt idx="157">
                  <c:v>1.4696699174061354E-11</c:v>
                </c:pt>
                <c:pt idx="158">
                  <c:v>1.4696351272487678E-11</c:v>
                </c:pt>
                <c:pt idx="159">
                  <c:v>1.4696010925903916E-11</c:v>
                </c:pt>
                <c:pt idx="160">
                  <c:v>1.4695678036457386E-11</c:v>
                </c:pt>
                <c:pt idx="161">
                  <c:v>1.4695352516277778E-11</c:v>
                </c:pt>
                <c:pt idx="162">
                  <c:v>1.4695034285462373E-11</c:v>
                </c:pt>
                <c:pt idx="163">
                  <c:v>1.469472327092567E-11</c:v>
                </c:pt>
                <c:pt idx="164">
                  <c:v>1.4694419405829835E-11</c:v>
                </c:pt>
                <c:pt idx="165">
                  <c:v>1.4694122629070799E-11</c:v>
                </c:pt>
                <c:pt idx="166">
                  <c:v>1.4693832884853088E-11</c:v>
                </c:pt>
                <c:pt idx="167">
                  <c:v>1.469355012226029E-11</c:v>
                </c:pt>
                <c:pt idx="168">
                  <c:v>1.4693274294761426E-11</c:v>
                </c:pt>
                <c:pt idx="169">
                  <c:v>1.4693005359760167E-11</c:v>
                </c:pt>
                <c:pt idx="170">
                  <c:v>1.4692743278183952E-11</c:v>
                </c:pt>
                <c:pt idx="171">
                  <c:v>1.4692488014094862E-11</c:v>
                </c:pt>
                <c:pt idx="172">
                  <c:v>1.469223953434864E-11</c:v>
                </c:pt>
                <c:pt idx="173">
                  <c:v>1.4691997808285034E-11</c:v>
                </c:pt>
                <c:pt idx="174">
                  <c:v>1.4691762807450541E-11</c:v>
                </c:pt>
                <c:pt idx="175">
                  <c:v>1.4691534505342046E-11</c:v>
                </c:pt>
                <c:pt idx="176">
                  <c:v>1.469131287717223E-11</c:v>
                </c:pt>
                <c:pt idx="177">
                  <c:v>1.4691097899681513E-11</c:v>
                </c:pt>
                <c:pt idx="178">
                  <c:v>1.4690889550972481E-11</c:v>
                </c:pt>
                <c:pt idx="179">
                  <c:v>1.4690687810373054E-11</c:v>
                </c:pt>
                <c:pt idx="180">
                  <c:v>1.4690492658313299E-11</c:v>
                </c:pt>
                <c:pt idx="181">
                  <c:v>1.4690304076242472E-11</c:v>
                </c:pt>
                <c:pt idx="182">
                  <c:v>1.4690122046554836E-11</c:v>
                </c:pt>
                <c:pt idx="183">
                  <c:v>1.4689946552517876E-11</c:v>
                </c:pt>
                <c:pt idx="184">
                  <c:v>1.4689777578200008E-11</c:v>
                </c:pt>
                <c:pt idx="185">
                  <c:v>1.46896151084056E-11</c:v>
                </c:pt>
                <c:pt idx="186">
                  <c:v>1.4689459128617988E-11</c:v>
                </c:pt>
                <c:pt idx="187">
                  <c:v>1.4689309624931995E-11</c:v>
                </c:pt>
                <c:pt idx="188">
                  <c:v>1.4689166583989755E-11</c:v>
                </c:pt>
                <c:pt idx="189">
                  <c:v>1.4689029992911097E-11</c:v>
                </c:pt>
                <c:pt idx="190">
                  <c:v>1.4688899839222599E-11</c:v>
                </c:pt>
                <c:pt idx="191">
                  <c:v>1.4688776110785124E-11</c:v>
                </c:pt>
                <c:pt idx="192">
                  <c:v>1.4688658795704468E-11</c:v>
                </c:pt>
                <c:pt idx="193">
                  <c:v>1.4688547882253847E-11</c:v>
                </c:pt>
                <c:pt idx="194">
                  <c:v>1.4688443358787441E-11</c:v>
                </c:pt>
                <c:pt idx="195">
                  <c:v>1.4688345213677526E-11</c:v>
                </c:pt>
                <c:pt idx="196">
                  <c:v>1.4688253435264477E-11</c:v>
                </c:pt>
                <c:pt idx="197">
                  <c:v>1.4688168011820429E-11</c:v>
                </c:pt>
                <c:pt idx="198">
                  <c:v>1.4688088931537206E-11</c:v>
                </c:pt>
                <c:pt idx="199">
                  <c:v>1.4688016182524606E-11</c:v>
                </c:pt>
                <c:pt idx="200">
                  <c:v>1.4687949752823905E-11</c:v>
                </c:pt>
                <c:pt idx="201">
                  <c:v>1.4687889630431845E-11</c:v>
                </c:pt>
                <c:pt idx="202">
                  <c:v>1.468783580331641E-11</c:v>
                </c:pt>
                <c:pt idx="203">
                  <c:v>1.4687788259435014E-11</c:v>
                </c:pt>
                <c:pt idx="204">
                  <c:v>1.4687746986762998E-11</c:v>
                </c:pt>
                <c:pt idx="205">
                  <c:v>1.4687711973308369E-11</c:v>
                </c:pt>
                <c:pt idx="206">
                  <c:v>1.468768320712758E-11</c:v>
                </c:pt>
                <c:pt idx="207">
                  <c:v>1.4687660676353275E-11</c:v>
                </c:pt>
                <c:pt idx="208">
                  <c:v>1.4687644369208141E-11</c:v>
                </c:pt>
                <c:pt idx="209">
                  <c:v>1.468763427401334E-11</c:v>
                </c:pt>
                <c:pt idx="210">
                  <c:v>1.4687630379166256E-11</c:v>
                </c:pt>
                <c:pt idx="211">
                  <c:v>1.4687632673077682E-11</c:v>
                </c:pt>
                <c:pt idx="212">
                  <c:v>1.4687641144110668E-11</c:v>
                </c:pt>
                <c:pt idx="213">
                  <c:v>1.4687655780517942E-11</c:v>
                </c:pt>
                <c:pt idx="214">
                  <c:v>1.4687676570415933E-11</c:v>
                </c:pt>
                <c:pt idx="215">
                  <c:v>1.4687703501780014E-11</c:v>
                </c:pt>
                <c:pt idx="216">
                  <c:v>1.4687736562470627E-11</c:v>
                </c:pt>
                <c:pt idx="217">
                  <c:v>1.4687775740301278E-11</c:v>
                </c:pt>
                <c:pt idx="218">
                  <c:v>1.4687821023086636E-11</c:v>
                </c:pt>
                <c:pt idx="219">
                  <c:v>1.4687872398677881E-11</c:v>
                </c:pt>
                <c:pt idx="220">
                  <c:v>1.4687929854963383E-11</c:v>
                </c:pt>
                <c:pt idx="221">
                  <c:v>1.4687993379847678E-11</c:v>
                </c:pt>
                <c:pt idx="222">
                  <c:v>1.4688062961220487E-11</c:v>
                </c:pt>
                <c:pt idx="223">
                  <c:v>1.468813858693913E-11</c:v>
                </c:pt>
                <c:pt idx="224">
                  <c:v>1.4688220244811854E-11</c:v>
                </c:pt>
                <c:pt idx="225">
                  <c:v>1.4688307922611088E-11</c:v>
                </c:pt>
                <c:pt idx="226">
                  <c:v>1.468840160811254E-11</c:v>
                </c:pt>
                <c:pt idx="227">
                  <c:v>1.4688501289121351E-11</c:v>
                </c:pt>
                <c:pt idx="228">
                  <c:v>1.4688606953500268E-11</c:v>
                </c:pt>
                <c:pt idx="229">
                  <c:v>1.4688718589178875E-11</c:v>
                </c:pt>
                <c:pt idx="230">
                  <c:v>1.4688836184152157E-11</c:v>
                </c:pt>
                <c:pt idx="231">
                  <c:v>1.4688959726425018E-11</c:v>
                </c:pt>
                <c:pt idx="232">
                  <c:v>1.4689089203958877E-11</c:v>
                </c:pt>
                <c:pt idx="233">
                  <c:v>1.4689224604607892E-11</c:v>
                </c:pt>
                <c:pt idx="234">
                  <c:v>1.4689365916031315E-11</c:v>
                </c:pt>
                <c:pt idx="235">
                  <c:v>1.4689513125627264E-11</c:v>
                </c:pt>
                <c:pt idx="236">
                  <c:v>1.4689666220535306E-11</c:v>
                </c:pt>
                <c:pt idx="237">
                  <c:v>1.4689825187631885E-11</c:v>
                </c:pt>
                <c:pt idx="238">
                  <c:v>1.4689990013542049E-11</c:v>
                </c:pt>
                <c:pt idx="239">
                  <c:v>1.4690160684714968E-11</c:v>
                </c:pt>
                <c:pt idx="240">
                  <c:v>1.4690337187496206E-11</c:v>
                </c:pt>
                <c:pt idx="241">
                  <c:v>1.4690519508187381E-11</c:v>
                </c:pt>
                <c:pt idx="242">
                  <c:v>1.469070763310405E-11</c:v>
                </c:pt>
                <c:pt idx="243">
                  <c:v>1.4690901548604706E-11</c:v>
                </c:pt>
                <c:pt idx="244">
                  <c:v>1.4691101241072111E-11</c:v>
                </c:pt>
                <c:pt idx="245">
                  <c:v>1.4691306696886106E-11</c:v>
                </c:pt>
                <c:pt idx="246">
                  <c:v>1.4691517902402737E-11</c:v>
                </c:pt>
                <c:pt idx="247">
                  <c:v>1.4691734843921225E-11</c:v>
                </c:pt>
                <c:pt idx="248">
                  <c:v>1.4691957507670758E-11</c:v>
                </c:pt>
                <c:pt idx="249">
                  <c:v>1.469218587983759E-11</c:v>
                </c:pt>
                <c:pt idx="250">
                  <c:v>1.4692419946593466E-11</c:v>
                </c:pt>
                <c:pt idx="251">
                  <c:v>1.4692659694152486E-11</c:v>
                </c:pt>
                <c:pt idx="252">
                  <c:v>1.4692905108836341E-11</c:v>
                </c:pt>
                <c:pt idx="253">
                  <c:v>1.4693156177147477E-11</c:v>
                </c:pt>
                <c:pt idx="254">
                  <c:v>1.4693412885829264E-11</c:v>
                </c:pt>
                <c:pt idx="255">
                  <c:v>1.4693675221927267E-11</c:v>
                </c:pt>
                <c:pt idx="256">
                  <c:v>1.4693943172848092E-11</c:v>
                </c:pt>
                <c:pt idx="257">
                  <c:v>1.4694216726403509E-11</c:v>
                </c:pt>
                <c:pt idx="258">
                  <c:v>1.4694495870841881E-11</c:v>
                </c:pt>
                <c:pt idx="259">
                  <c:v>1.4694780594867147E-11</c:v>
                </c:pt>
                <c:pt idx="260">
                  <c:v>1.4695070887679451E-11</c:v>
                </c:pt>
                <c:pt idx="261">
                  <c:v>1.4695366739009607E-11</c:v>
                </c:pt>
                <c:pt idx="262">
                  <c:v>1.4695668139169111E-11</c:v>
                </c:pt>
                <c:pt idx="263">
                  <c:v>1.4695975079110124E-11</c:v>
                </c:pt>
                <c:pt idx="264">
                  <c:v>1.4696287550485599E-11</c:v>
                </c:pt>
                <c:pt idx="265">
                  <c:v>1.4696605545695738E-11</c:v>
                </c:pt>
                <c:pt idx="266">
                  <c:v>1.4696929057956445E-11</c:v>
                </c:pt>
                <c:pt idx="267">
                  <c:v>1.4697258081396587E-11</c:v>
                </c:pt>
                <c:pt idx="268">
                  <c:v>1.4697592611159392E-11</c:v>
                </c:pt>
                <c:pt idx="269">
                  <c:v>1.4697932643524086E-11</c:v>
                </c:pt>
                <c:pt idx="270">
                  <c:v>1.4698278176075422E-11</c:v>
                </c:pt>
                <c:pt idx="271">
                  <c:v>1.4698629207867549E-11</c:v>
                </c:pt>
                <c:pt idx="272">
                  <c:v>1.4698985739575682E-11</c:v>
                </c:pt>
                <c:pt idx="273">
                  <c:v>1.4699347773675187E-11</c:v>
                </c:pt>
                <c:pt idx="274">
                  <c:v>1.4699715314630924E-11</c:v>
                </c:pt>
                <c:pt idx="275">
                  <c:v>1.4700088369109018E-11</c:v>
                </c:pt>
                <c:pt idx="276">
                  <c:v>1.4700466946214222E-11</c:v>
                </c:pt>
                <c:pt idx="277">
                  <c:v>1.470085105774423E-11</c:v>
                </c:pt>
                <c:pt idx="278">
                  <c:v>1.4701240718445446E-11</c:v>
                </c:pt>
                <c:pt idx="279">
                  <c:v>1.4701635946291976E-11</c:v>
                </c:pt>
                <c:pt idx="280">
                  <c:v>1.4702036762788726E-11</c:v>
                </c:pt>
                <c:pt idx="281">
                  <c:v>1.470244319329172E-11</c:v>
                </c:pt>
                <c:pt idx="282">
                  <c:v>1.4702855267362563E-11</c:v>
                </c:pt>
                <c:pt idx="283">
                  <c:v>1.4703273019170619E-11</c:v>
                </c:pt>
                <c:pt idx="284">
                  <c:v>1.4703696487950977E-11</c:v>
                </c:pt>
                <c:pt idx="285">
                  <c:v>1.4704125718517952E-11</c:v>
                </c:pt>
                <c:pt idx="286">
                  <c:v>1.4704560761830094E-11</c:v>
                </c:pt>
                <c:pt idx="287">
                  <c:v>1.4705001675627676E-11</c:v>
                </c:pt>
                <c:pt idx="288">
                  <c:v>1.4705448525105968E-11</c:v>
                </c:pt>
                <c:pt idx="289">
                  <c:v>1.4705901383626198E-11</c:v>
                </c:pt>
                <c:pt idx="290">
                  <c:v>1.4706360333448272E-11</c:v>
                </c:pt>
                <c:pt idx="291">
                  <c:v>1.4706825467266085E-11</c:v>
                </c:pt>
                <c:pt idx="292">
                  <c:v>1.470729690436531E-11</c:v>
                </c:pt>
                <c:pt idx="293">
                  <c:v>1.470777483054403E-11</c:v>
                </c:pt>
                <c:pt idx="294">
                  <c:v>1.4708259516758243E-11</c:v>
                </c:pt>
                <c:pt idx="295">
                  <c:v>1.4708751331826268E-11</c:v>
                </c:pt>
                <c:pt idx="296">
                  <c:v>1.4709250796557136E-11</c:v>
                </c:pt>
                <c:pt idx="297">
                  <c:v>1.4709758655437124E-11</c:v>
                </c:pt>
                <c:pt idx="298">
                  <c:v>1.4710275870847516E-11</c:v>
                </c:pt>
                <c:pt idx="299">
                  <c:v>1.4710803632101369E-11</c:v>
                </c:pt>
                <c:pt idx="300">
                  <c:v>1.4711343356234375E-11</c:v>
                </c:pt>
                <c:pt idx="301">
                  <c:v>1.4711896564400411E-11</c:v>
                </c:pt>
                <c:pt idx="302">
                  <c:v>1.4712464661587359E-11</c:v>
                </c:pt>
                <c:pt idx="303">
                  <c:v>1.4713048709287993E-11</c:v>
                </c:pt>
                <c:pt idx="304">
                  <c:v>1.471364917770101E-11</c:v>
                </c:pt>
                <c:pt idx="305">
                  <c:v>1.4714265785444174E-11</c:v>
                </c:pt>
                <c:pt idx="306">
                  <c:v>1.4714897460791019E-11</c:v>
                </c:pt>
                <c:pt idx="307">
                  <c:v>1.4715542405206217E-11</c:v>
                </c:pt>
                <c:pt idx="308">
                  <c:v>1.4716198263275731E-11</c:v>
                </c:pt>
                <c:pt idx="309">
                  <c:v>1.4716862354418465E-11</c:v>
                </c:pt>
                <c:pt idx="310">
                  <c:v>1.4717531872760069E-11</c:v>
                </c:pt>
                <c:pt idx="311">
                  <c:v>1.4718204069466291E-11</c:v>
                </c:pt>
                <c:pt idx="312">
                  <c:v>1.4718876433861029E-11</c:v>
                </c:pt>
                <c:pt idx="313">
                  <c:v>1.4719546751981453E-11</c:v>
                </c:pt>
                <c:pt idx="314">
                  <c:v>1.4720213096508046E-11</c:v>
                </c:pt>
                <c:pt idx="315">
                  <c:v>1.472087378381073E-11</c:v>
                </c:pt>
                <c:pt idx="316">
                  <c:v>1.4721527364719417E-11</c:v>
                </c:pt>
                <c:pt idx="317">
                  <c:v>1.4722172579699278E-11</c:v>
                </c:pt>
                <c:pt idx="318">
                  <c:v>1.472280828179521E-11</c:v>
                </c:pt>
                <c:pt idx="319">
                  <c:v>1.4723433397071558E-11</c:v>
                </c:pt>
                <c:pt idx="320">
                  <c:v>1.4724046969811632E-11</c:v>
                </c:pt>
                <c:pt idx="321">
                  <c:v>1.4724648276136398E-11</c:v>
                </c:pt>
                <c:pt idx="322">
                  <c:v>1.4725236889738993E-11</c:v>
                </c:pt>
                <c:pt idx="323">
                  <c:v>1.4725812865885892E-11</c:v>
                </c:pt>
                <c:pt idx="324">
                  <c:v>1.4726376895150101E-11</c:v>
                </c:pt>
                <c:pt idx="325">
                  <c:v>1.4726930297008888E-11</c:v>
                </c:pt>
                <c:pt idx="326">
                  <c:v>1.4727474850179487E-11</c:v>
                </c:pt>
                <c:pt idx="327">
                  <c:v>1.4728012464103709E-11</c:v>
                </c:pt>
                <c:pt idx="328">
                  <c:v>1.4728544771444527E-11</c:v>
                </c:pt>
                <c:pt idx="329">
                  <c:v>1.4729072633886163E-11</c:v>
                </c:pt>
                <c:pt idx="330">
                  <c:v>1.4729595859920246E-11</c:v>
                </c:pt>
                <c:pt idx="331">
                  <c:v>1.4730113097098778E-11</c:v>
                </c:pt>
                <c:pt idx="332">
                  <c:v>1.4730621980192227E-11</c:v>
                </c:pt>
                <c:pt idx="333">
                  <c:v>1.4731119485806974E-11</c:v>
                </c:pt>
                <c:pt idx="334">
                  <c:v>1.4731602416332204E-11</c:v>
                </c:pt>
                <c:pt idx="335">
                  <c:v>1.4732067861551471E-11</c:v>
                </c:pt>
                <c:pt idx="336">
                  <c:v>1.4732513602529241E-11</c:v>
                </c:pt>
                <c:pt idx="337">
                  <c:v>1.4732938313939192E-11</c:v>
                </c:pt>
                <c:pt idx="338">
                  <c:v>1.473334155699046E-11</c:v>
                </c:pt>
                <c:pt idx="339">
                  <c:v>1.4733723617261115E-11</c:v>
                </c:pt>
                <c:pt idx="340">
                  <c:v>1.47340853485487E-11</c:v>
                </c:pt>
                <c:pt idx="341">
                  <c:v>1.4734427983586854E-11</c:v>
                </c:pt>
                <c:pt idx="342">
                  <c:v>1.4734752966296769E-11</c:v>
                </c:pt>
                <c:pt idx="343">
                  <c:v>1.4735061924745316E-11</c:v>
                </c:pt>
                <c:pt idx="344">
                  <c:v>1.4735356614781595E-11</c:v>
                </c:pt>
                <c:pt idx="345">
                  <c:v>1.4735638860913669E-11</c:v>
                </c:pt>
                <c:pt idx="346">
                  <c:v>1.4735910570152451E-11</c:v>
                </c:pt>
                <c:pt idx="347">
                  <c:v>1.4736173712164066E-11</c:v>
                </c:pt>
                <c:pt idx="348">
                  <c:v>1.4736430205969843E-11</c:v>
                </c:pt>
                <c:pt idx="349">
                  <c:v>1.4736681851100782E-11</c:v>
                </c:pt>
                <c:pt idx="350">
                  <c:v>1.4736930195811843E-11</c:v>
                </c:pt>
                <c:pt idx="351">
                  <c:v>1.4737176509987273E-11</c:v>
                </c:pt>
                <c:pt idx="352">
                  <c:v>1.4737421627980254E-11</c:v>
                </c:pt>
                <c:pt idx="353">
                  <c:v>1.4737665985790804E-11</c:v>
                </c:pt>
                <c:pt idx="354">
                  <c:v>1.4737909757792454E-11</c:v>
                </c:pt>
                <c:pt idx="355">
                  <c:v>1.4738152658425077E-11</c:v>
                </c:pt>
                <c:pt idx="356">
                  <c:v>1.4738393706577636E-11</c:v>
                </c:pt>
                <c:pt idx="357">
                  <c:v>1.4738631391005252E-11</c:v>
                </c:pt>
                <c:pt idx="358">
                  <c:v>1.4738863805999243E-11</c:v>
                </c:pt>
                <c:pt idx="359">
                  <c:v>1.4739088571092826E-11</c:v>
                </c:pt>
                <c:pt idx="360">
                  <c:v>1.4739303303566939E-11</c:v>
                </c:pt>
                <c:pt idx="361">
                  <c:v>1.4739506071323375E-11</c:v>
                </c:pt>
                <c:pt idx="362">
                  <c:v>1.4739695273776101E-11</c:v>
                </c:pt>
                <c:pt idx="363">
                  <c:v>1.4739869946784044E-11</c:v>
                </c:pt>
                <c:pt idx="364">
                  <c:v>1.4740029663967618E-11</c:v>
                </c:pt>
                <c:pt idx="365">
                  <c:v>1.4740174290715899E-11</c:v>
                </c:pt>
                <c:pt idx="366">
                  <c:v>1.4740303985219035E-11</c:v>
                </c:pt>
                <c:pt idx="367">
                  <c:v>1.4740419152170138E-11</c:v>
                </c:pt>
                <c:pt idx="368">
                  <c:v>1.4740520569441747E-11</c:v>
                </c:pt>
                <c:pt idx="369">
                  <c:v>1.4740609477009748E-11</c:v>
                </c:pt>
                <c:pt idx="370">
                  <c:v>1.4740687318155217E-11</c:v>
                </c:pt>
                <c:pt idx="371">
                  <c:v>1.4740755453028706E-11</c:v>
                </c:pt>
                <c:pt idx="372">
                  <c:v>1.4740815105939051E-11</c:v>
                </c:pt>
                <c:pt idx="373">
                  <c:v>1.4740867199646398E-11</c:v>
                </c:pt>
                <c:pt idx="374">
                  <c:v>1.4740912495965535E-11</c:v>
                </c:pt>
                <c:pt idx="375">
                  <c:v>1.4740951918692346E-11</c:v>
                </c:pt>
                <c:pt idx="376">
                  <c:v>1.4740986742006742E-11</c:v>
                </c:pt>
                <c:pt idx="377">
                  <c:v>1.4741018939699386E-11</c:v>
                </c:pt>
                <c:pt idx="378">
                  <c:v>1.4741050492527772E-11</c:v>
                </c:pt>
                <c:pt idx="379">
                  <c:v>1.4741082843313171E-11</c:v>
                </c:pt>
                <c:pt idx="380">
                  <c:v>1.4741116624215887E-11</c:v>
                </c:pt>
                <c:pt idx="381">
                  <c:v>1.4741151419801868E-11</c:v>
                </c:pt>
                <c:pt idx="382">
                  <c:v>1.4741186006316469E-11</c:v>
                </c:pt>
                <c:pt idx="383">
                  <c:v>1.4741218831524569E-11</c:v>
                </c:pt>
                <c:pt idx="384">
                  <c:v>1.4741248591751154E-11</c:v>
                </c:pt>
                <c:pt idx="385">
                  <c:v>1.474127476215855E-11</c:v>
                </c:pt>
                <c:pt idx="386">
                  <c:v>1.4741297605490449E-11</c:v>
                </c:pt>
                <c:pt idx="387">
                  <c:v>1.4741317978227188E-11</c:v>
                </c:pt>
                <c:pt idx="388">
                  <c:v>1.4741337159596917E-11</c:v>
                </c:pt>
                <c:pt idx="389">
                  <c:v>1.4741356384424745E-11</c:v>
                </c:pt>
                <c:pt idx="390">
                  <c:v>1.4741376383647268E-11</c:v>
                </c:pt>
                <c:pt idx="391">
                  <c:v>1.4741397396510436E-11</c:v>
                </c:pt>
                <c:pt idx="392">
                  <c:v>1.4741419372687961E-11</c:v>
                </c:pt>
                <c:pt idx="393">
                  <c:v>1.474144190717282E-11</c:v>
                </c:pt>
                <c:pt idx="394">
                  <c:v>1.4741464384398564E-11</c:v>
                </c:pt>
                <c:pt idx="395">
                  <c:v>1.4741486153000836E-11</c:v>
                </c:pt>
                <c:pt idx="396">
                  <c:v>1.4741506640715148E-11</c:v>
                </c:pt>
                <c:pt idx="397">
                  <c:v>1.4741525431735515E-11</c:v>
                </c:pt>
                <c:pt idx="398">
                  <c:v>1.4741542333573462E-11</c:v>
                </c:pt>
                <c:pt idx="399">
                  <c:v>1.4741557375925451E-11</c:v>
                </c:pt>
                <c:pt idx="400">
                  <c:v>1.4741570749715275E-11</c:v>
                </c:pt>
                <c:pt idx="401">
                  <c:v>1.4741582749265312E-11</c:v>
                </c:pt>
                <c:pt idx="402">
                  <c:v>1.4741593727407781E-11</c:v>
                </c:pt>
                <c:pt idx="403">
                  <c:v>1.4741604057181833E-11</c:v>
                </c:pt>
                <c:pt idx="404">
                  <c:v>1.4741614097034532E-11</c:v>
                </c:pt>
                <c:pt idx="405">
                  <c:v>1.4741624157748215E-11</c:v>
                </c:pt>
                <c:pt idx="406">
                  <c:v>1.4741634481015777E-11</c:v>
                </c:pt>
                <c:pt idx="407">
                  <c:v>1.4741645230934796E-11</c:v>
                </c:pt>
                <c:pt idx="408">
                  <c:v>1.4741656497068888E-11</c:v>
                </c:pt>
                <c:pt idx="409">
                  <c:v>1.4741668302578095E-11</c:v>
                </c:pt>
                <c:pt idx="410">
                  <c:v>1.4741680620121556E-11</c:v>
                </c:pt>
                <c:pt idx="411">
                  <c:v>1.4741693389342451E-11</c:v>
                </c:pt>
                <c:pt idx="412">
                  <c:v>1.4741706532619417E-11</c:v>
                </c:pt>
                <c:pt idx="413">
                  <c:v>1.4741719968550338E-11</c:v>
                </c:pt>
                <c:pt idx="414">
                  <c:v>1.474173362126782E-11</c:v>
                </c:pt>
                <c:pt idx="415">
                  <c:v>1.474174742734439E-11</c:v>
                </c:pt>
                <c:pt idx="416">
                  <c:v>1.4741761338032244E-11</c:v>
                </c:pt>
                <c:pt idx="417">
                  <c:v>1.4741775318400881E-11</c:v>
                </c:pt>
                <c:pt idx="418">
                  <c:v>1.4741789344879797E-11</c:v>
                </c:pt>
                <c:pt idx="419">
                  <c:v>1.4741803403012591E-11</c:v>
                </c:pt>
                <c:pt idx="420">
                  <c:v>1.4741817485271004E-11</c:v>
                </c:pt>
                <c:pt idx="421">
                  <c:v>1.4741831588835288E-11</c:v>
                </c:pt>
                <c:pt idx="422">
                  <c:v>1.4741845713247438E-11</c:v>
                </c:pt>
                <c:pt idx="423">
                  <c:v>1.4741859858930693E-11</c:v>
                </c:pt>
                <c:pt idx="424">
                  <c:v>1.4741874026564445E-11</c:v>
                </c:pt>
                <c:pt idx="425">
                  <c:v>1.4741888216761642E-11</c:v>
                </c:pt>
                <c:pt idx="426">
                  <c:v>1.4741902429914161E-11</c:v>
                </c:pt>
                <c:pt idx="427">
                  <c:v>1.4741916666115177E-11</c:v>
                </c:pt>
                <c:pt idx="428">
                  <c:v>1.4741930925279375E-11</c:v>
                </c:pt>
                <c:pt idx="429">
                  <c:v>1.4741945207292099E-11</c:v>
                </c:pt>
                <c:pt idx="430">
                  <c:v>1.4741959512046424E-11</c:v>
                </c:pt>
                <c:pt idx="431">
                  <c:v>1.4741973839712551E-11</c:v>
                </c:pt>
                <c:pt idx="432">
                  <c:v>1.4741988190718978E-11</c:v>
                </c:pt>
                <c:pt idx="433">
                  <c:v>1.4742002566074068E-11</c:v>
                </c:pt>
                <c:pt idx="434">
                  <c:v>1.4742016968043115E-11</c:v>
                </c:pt>
                <c:pt idx="435">
                  <c:v>1.4742031399009237E-11</c:v>
                </c:pt>
                <c:pt idx="436">
                  <c:v>1.4742045862189513E-11</c:v>
                </c:pt>
                <c:pt idx="437">
                  <c:v>1.474206036042776E-11</c:v>
                </c:pt>
                <c:pt idx="438">
                  <c:v>1.4742074896335003E-11</c:v>
                </c:pt>
                <c:pt idx="439">
                  <c:v>1.4742089472238642E-11</c:v>
                </c:pt>
                <c:pt idx="440">
                  <c:v>1.4742104089479169E-11</c:v>
                </c:pt>
                <c:pt idx="441">
                  <c:v>1.4742118748543466E-11</c:v>
                </c:pt>
                <c:pt idx="442">
                  <c:v>1.4742133449054007E-11</c:v>
                </c:pt>
                <c:pt idx="443">
                  <c:v>1.4742148190404865E-11</c:v>
                </c:pt>
                <c:pt idx="444">
                  <c:v>1.4742162971659814E-11</c:v>
                </c:pt>
                <c:pt idx="445">
                  <c:v>1.4742177791776031E-11</c:v>
                </c:pt>
                <c:pt idx="446">
                  <c:v>1.4742192650132833E-11</c:v>
                </c:pt>
                <c:pt idx="447">
                  <c:v>1.4742207545983904E-11</c:v>
                </c:pt>
                <c:pt idx="448">
                  <c:v>1.4742222478650991E-11</c:v>
                </c:pt>
                <c:pt idx="449">
                  <c:v>1.4742237447339118E-11</c:v>
                </c:pt>
                <c:pt idx="450">
                  <c:v>1.4742252451982886E-11</c:v>
                </c:pt>
                <c:pt idx="451">
                  <c:v>1.4742267493213603E-11</c:v>
                </c:pt>
                <c:pt idx="452">
                  <c:v>1.4742282571135721E-11</c:v>
                </c:pt>
                <c:pt idx="453">
                  <c:v>1.4742297685749146E-11</c:v>
                </c:pt>
                <c:pt idx="454">
                  <c:v>1.4742312837053772E-11</c:v>
                </c:pt>
                <c:pt idx="455">
                  <c:v>1.4742328025049474E-11</c:v>
                </c:pt>
                <c:pt idx="456">
                  <c:v>1.4742343249736113E-11</c:v>
                </c:pt>
                <c:pt idx="457">
                  <c:v>1.4742358511113624E-11</c:v>
                </c:pt>
                <c:pt idx="458">
                  <c:v>1.4742373809181879E-11</c:v>
                </c:pt>
                <c:pt idx="459">
                  <c:v>1.4742389143940734E-11</c:v>
                </c:pt>
                <c:pt idx="460">
                  <c:v>1.47424045153901E-11</c:v>
                </c:pt>
                <c:pt idx="461">
                  <c:v>1.474241992352987E-11</c:v>
                </c:pt>
                <c:pt idx="462">
                  <c:v>1.4742435368359879E-11</c:v>
                </c:pt>
                <c:pt idx="463">
                  <c:v>1.4742450849880094E-11</c:v>
                </c:pt>
                <c:pt idx="464">
                  <c:v>1.4742466368090317E-11</c:v>
                </c:pt>
                <c:pt idx="465">
                  <c:v>1.4742481922990513E-11</c:v>
                </c:pt>
                <c:pt idx="466">
                  <c:v>1.4742497514580483E-11</c:v>
                </c:pt>
                <c:pt idx="467">
                  <c:v>1.4742513142860159E-11</c:v>
                </c:pt>
                <c:pt idx="468">
                  <c:v>1.4742528807829411E-11</c:v>
                </c:pt>
                <c:pt idx="469">
                  <c:v>1.4742544509488166E-11</c:v>
                </c:pt>
                <c:pt idx="470">
                  <c:v>1.474256024783623E-11</c:v>
                </c:pt>
                <c:pt idx="471">
                  <c:v>1.4742576022873537E-11</c:v>
                </c:pt>
                <c:pt idx="472">
                  <c:v>1.474259183459995E-11</c:v>
                </c:pt>
                <c:pt idx="473">
                  <c:v>1.4742607683015338E-11</c:v>
                </c:pt>
                <c:pt idx="474">
                  <c:v>1.4742623568119633E-11</c:v>
                </c:pt>
                <c:pt idx="475">
                  <c:v>1.4742639489912666E-11</c:v>
                </c:pt>
                <c:pt idx="476">
                  <c:v>1.4742655448394344E-11</c:v>
                </c:pt>
                <c:pt idx="477">
                  <c:v>1.474267144356453E-11</c:v>
                </c:pt>
                <c:pt idx="478">
                  <c:v>1.4742687475423122E-11</c:v>
                </c:pt>
                <c:pt idx="479">
                  <c:v>1.4742703543969957E-11</c:v>
                </c:pt>
                <c:pt idx="480">
                  <c:v>1.4742719649205002E-11</c:v>
                </c:pt>
                <c:pt idx="481">
                  <c:v>1.4742735791128053E-11</c:v>
                </c:pt>
                <c:pt idx="482">
                  <c:v>1.4742751969739046E-11</c:v>
                </c:pt>
                <c:pt idx="483">
                  <c:v>1.4742768185037819E-11</c:v>
                </c:pt>
                <c:pt idx="484">
                  <c:v>1.4742784437024294E-11</c:v>
                </c:pt>
                <c:pt idx="485">
                  <c:v>1.4742800725698285E-11</c:v>
                </c:pt>
                <c:pt idx="486">
                  <c:v>1.4742817051059749E-11</c:v>
                </c:pt>
                <c:pt idx="487">
                  <c:v>1.4742833413108489E-11</c:v>
                </c:pt>
                <c:pt idx="488">
                  <c:v>1.4742849811844437E-11</c:v>
                </c:pt>
                <c:pt idx="489">
                  <c:v>1.4742866247267461E-11</c:v>
                </c:pt>
                <c:pt idx="490">
                  <c:v>1.4742882719377396E-11</c:v>
                </c:pt>
                <c:pt idx="491">
                  <c:v>1.4742899228174174E-11</c:v>
                </c:pt>
                <c:pt idx="492">
                  <c:v>1.474291577365766E-11</c:v>
                </c:pt>
                <c:pt idx="493">
                  <c:v>1.4742932355827691E-11</c:v>
                </c:pt>
                <c:pt idx="494">
                  <c:v>1.47429489746842E-11</c:v>
                </c:pt>
                <c:pt idx="495">
                  <c:v>1.4742965630227052E-11</c:v>
                </c:pt>
                <c:pt idx="496">
                  <c:v>1.4742982322456078E-11</c:v>
                </c:pt>
                <c:pt idx="497">
                  <c:v>1.4742999051371188E-11</c:v>
                </c:pt>
                <c:pt idx="498">
                  <c:v>1.4743015816972236E-11</c:v>
                </c:pt>
                <c:pt idx="499">
                  <c:v>1.4743032619259131E-11</c:v>
                </c:pt>
                <c:pt idx="500">
                  <c:v>1.4743049458231704E-11</c:v>
                </c:pt>
                <c:pt idx="501">
                  <c:v>1.4743066333889882E-11</c:v>
                </c:pt>
                <c:pt idx="502">
                  <c:v>1.4743083246233478E-11</c:v>
                </c:pt>
                <c:pt idx="503">
                  <c:v>1.4743100195262419E-11</c:v>
                </c:pt>
                <c:pt idx="504">
                  <c:v>1.4743117180976567E-11</c:v>
                </c:pt>
                <c:pt idx="505">
                  <c:v>1.4743134203375794E-11</c:v>
                </c:pt>
                <c:pt idx="506">
                  <c:v>1.4743151262459935E-11</c:v>
                </c:pt>
                <c:pt idx="507">
                  <c:v>1.4743168358228919E-11</c:v>
                </c:pt>
                <c:pt idx="508">
                  <c:v>1.474318549068255E-11</c:v>
                </c:pt>
                <c:pt idx="509">
                  <c:v>1.474320265982079E-11</c:v>
                </c:pt>
                <c:pt idx="510">
                  <c:v>1.4743219865643447E-11</c:v>
                </c:pt>
                <c:pt idx="511">
                  <c:v>1.4743237108150379E-11</c:v>
                </c:pt>
                <c:pt idx="512">
                  <c:v>1.4743254387341526E-11</c:v>
                </c:pt>
                <c:pt idx="513">
                  <c:v>1.4743271703216715E-11</c:v>
                </c:pt>
                <c:pt idx="514">
                  <c:v>1.474328905577582E-11</c:v>
                </c:pt>
                <c:pt idx="515">
                  <c:v>1.474330644501867E-11</c:v>
                </c:pt>
                <c:pt idx="516">
                  <c:v>1.4743323870945234E-11</c:v>
                </c:pt>
                <c:pt idx="517">
                  <c:v>1.4743341333555311E-11</c:v>
                </c:pt>
                <c:pt idx="518">
                  <c:v>1.4743358832848766E-11</c:v>
                </c:pt>
                <c:pt idx="519">
                  <c:v>1.4743376368825504E-11</c:v>
                </c:pt>
                <c:pt idx="520">
                  <c:v>1.4743393941485386E-11</c:v>
                </c:pt>
                <c:pt idx="521">
                  <c:v>1.4743411550828252E-11</c:v>
                </c:pt>
                <c:pt idx="522">
                  <c:v>1.474342919685403E-11</c:v>
                </c:pt>
                <c:pt idx="523">
                  <c:v>1.4743446879562485E-11</c:v>
                </c:pt>
                <c:pt idx="524">
                  <c:v>1.4743464598953593E-11</c:v>
                </c:pt>
                <c:pt idx="525">
                  <c:v>1.4743482355027175E-11</c:v>
                </c:pt>
                <c:pt idx="526">
                  <c:v>1.4743500147783112E-11</c:v>
                </c:pt>
                <c:pt idx="527">
                  <c:v>1.4743517977221259E-11</c:v>
                </c:pt>
                <c:pt idx="528">
                  <c:v>1.4743535843341454E-11</c:v>
                </c:pt>
                <c:pt idx="529">
                  <c:v>1.4743553746143629E-11</c:v>
                </c:pt>
                <c:pt idx="530">
                  <c:v>1.4743571685627588E-11</c:v>
                </c:pt>
                <c:pt idx="531">
                  <c:v>1.4743589661793261E-11</c:v>
                </c:pt>
                <c:pt idx="532">
                  <c:v>1.4743607674640453E-11</c:v>
                </c:pt>
                <c:pt idx="533">
                  <c:v>1.4743625724169056E-11</c:v>
                </c:pt>
                <c:pt idx="534">
                  <c:v>1.4743643810378941E-11</c:v>
                </c:pt>
                <c:pt idx="535">
                  <c:v>1.4743661933269976E-11</c:v>
                </c:pt>
                <c:pt idx="536">
                  <c:v>1.4743680092841993E-11</c:v>
                </c:pt>
                <c:pt idx="537">
                  <c:v>1.4743698289094892E-11</c:v>
                </c:pt>
                <c:pt idx="538">
                  <c:v>1.4743716522028507E-11</c:v>
                </c:pt>
                <c:pt idx="539">
                  <c:v>1.4743734791642739E-11</c:v>
                </c:pt>
                <c:pt idx="540">
                  <c:v>1.4743753097937419E-11</c:v>
                </c:pt>
                <c:pt idx="541">
                  <c:v>1.4743771440912448E-11</c:v>
                </c:pt>
                <c:pt idx="542">
                  <c:v>1.4743789820567664E-11</c:v>
                </c:pt>
                <c:pt idx="543">
                  <c:v>1.4743808236902892E-11</c:v>
                </c:pt>
                <c:pt idx="544">
                  <c:v>1.4743826689918072E-11</c:v>
                </c:pt>
                <c:pt idx="545">
                  <c:v>1.4743845179613005E-11</c:v>
                </c:pt>
                <c:pt idx="546">
                  <c:v>1.4743863705987582E-11</c:v>
                </c:pt>
                <c:pt idx="547">
                  <c:v>1.4743882269041648E-11</c:v>
                </c:pt>
                <c:pt idx="548">
                  <c:v>1.4743900868775065E-11</c:v>
                </c:pt>
                <c:pt idx="549">
                  <c:v>1.4743919505187731E-11</c:v>
                </c:pt>
                <c:pt idx="550">
                  <c:v>1.4743938178279479E-11</c:v>
                </c:pt>
                <c:pt idx="551">
                  <c:v>1.4743956888050147E-11</c:v>
                </c:pt>
                <c:pt idx="552">
                  <c:v>1.4743975634499632E-11</c:v>
                </c:pt>
                <c:pt idx="553">
                  <c:v>1.4743994417627801E-11</c:v>
                </c:pt>
                <c:pt idx="554">
                  <c:v>1.4744013237434455E-11</c:v>
                </c:pt>
                <c:pt idx="555">
                  <c:v>1.4744032093919496E-11</c:v>
                </c:pt>
                <c:pt idx="556">
                  <c:v>1.4744050987082788E-11</c:v>
                </c:pt>
                <c:pt idx="557">
                  <c:v>1.4744069916924195E-11</c:v>
                </c:pt>
                <c:pt idx="558">
                  <c:v>1.4744088883443557E-11</c:v>
                </c:pt>
                <c:pt idx="559">
                  <c:v>1.4744107886640738E-11</c:v>
                </c:pt>
                <c:pt idx="560">
                  <c:v>1.4744126926515572E-11</c:v>
                </c:pt>
                <c:pt idx="561">
                  <c:v>1.4744146003067956E-11</c:v>
                </c:pt>
                <c:pt idx="562">
                  <c:v>1.4744165116297729E-11</c:v>
                </c:pt>
                <c:pt idx="563">
                  <c:v>1.4744184266204784E-11</c:v>
                </c:pt>
                <c:pt idx="564">
                  <c:v>1.4744203452788898E-11</c:v>
                </c:pt>
                <c:pt idx="565">
                  <c:v>1.4744222676049991E-11</c:v>
                </c:pt>
                <c:pt idx="566">
                  <c:v>1.4744241935987939E-11</c:v>
                </c:pt>
                <c:pt idx="567">
                  <c:v>1.4744261232602509E-11</c:v>
                </c:pt>
                <c:pt idx="568">
                  <c:v>1.4744280565893635E-11</c:v>
                </c:pt>
                <c:pt idx="569">
                  <c:v>1.4744299935861142E-11</c:v>
                </c:pt>
                <c:pt idx="570">
                  <c:v>1.4744319342504906E-11</c:v>
                </c:pt>
                <c:pt idx="571">
                  <c:v>1.4744338785824757E-11</c:v>
                </c:pt>
                <c:pt idx="572">
                  <c:v>1.4744358265820562E-11</c:v>
                </c:pt>
                <c:pt idx="573">
                  <c:v>1.4744377782492189E-11</c:v>
                </c:pt>
                <c:pt idx="574">
                  <c:v>1.4744397335839469E-11</c:v>
                </c:pt>
                <c:pt idx="575">
                  <c:v>1.474441692586227E-11</c:v>
                </c:pt>
                <c:pt idx="576">
                  <c:v>1.4744436552560424E-11</c:v>
                </c:pt>
                <c:pt idx="577">
                  <c:v>1.4744456215933802E-11</c:v>
                </c:pt>
                <c:pt idx="578">
                  <c:v>1.4744475915982265E-11</c:v>
                </c:pt>
                <c:pt idx="579">
                  <c:v>1.4744495652705651E-11</c:v>
                </c:pt>
                <c:pt idx="580">
                  <c:v>1.474451542610386E-11</c:v>
                </c:pt>
                <c:pt idx="581">
                  <c:v>1.4744535236176657E-11</c:v>
                </c:pt>
                <c:pt idx="582">
                  <c:v>1.4744555082923979E-11</c:v>
                </c:pt>
                <c:pt idx="583">
                  <c:v>1.4744574966345621E-11</c:v>
                </c:pt>
                <c:pt idx="584">
                  <c:v>1.4744594886441452E-11</c:v>
                </c:pt>
                <c:pt idx="585">
                  <c:v>1.4744614843211305E-11</c:v>
                </c:pt>
                <c:pt idx="586">
                  <c:v>1.474463483665508E-11</c:v>
                </c:pt>
                <c:pt idx="587">
                  <c:v>1.4744654866772579E-11</c:v>
                </c:pt>
                <c:pt idx="588">
                  <c:v>1.4744674933563703E-11</c:v>
                </c:pt>
                <c:pt idx="589">
                  <c:v>1.4744695037028244E-11</c:v>
                </c:pt>
                <c:pt idx="590">
                  <c:v>1.4744715177166083E-11</c:v>
                </c:pt>
                <c:pt idx="591">
                  <c:v>1.4744735353977072E-11</c:v>
                </c:pt>
                <c:pt idx="592">
                  <c:v>1.4744755567461058E-11</c:v>
                </c:pt>
                <c:pt idx="593">
                  <c:v>1.4744775817617897E-11</c:v>
                </c:pt>
                <c:pt idx="594">
                  <c:v>1.4744796104447426E-11</c:v>
                </c:pt>
                <c:pt idx="595">
                  <c:v>1.474481642794948E-11</c:v>
                </c:pt>
                <c:pt idx="596">
                  <c:v>1.4744836788123925E-11</c:v>
                </c:pt>
                <c:pt idx="597">
                  <c:v>1.4744857184970627E-11</c:v>
                </c:pt>
                <c:pt idx="598">
                  <c:v>1.4744877618489387E-11</c:v>
                </c:pt>
                <c:pt idx="599">
                  <c:v>1.4744898088680071E-11</c:v>
                </c:pt>
                <c:pt idx="600">
                  <c:v>1.4744918595542584E-11</c:v>
                </c:pt>
                <c:pt idx="601">
                  <c:v>1.4744939139076684E-11</c:v>
                </c:pt>
                <c:pt idx="602">
                  <c:v>1.474495971928228E-11</c:v>
                </c:pt>
                <c:pt idx="603">
                  <c:v>1.4744980336159165E-11</c:v>
                </c:pt>
                <c:pt idx="604">
                  <c:v>1.4745000989707243E-11</c:v>
                </c:pt>
                <c:pt idx="605">
                  <c:v>1.4745021679926345E-11</c:v>
                </c:pt>
                <c:pt idx="606">
                  <c:v>1.4745042406816274E-11</c:v>
                </c:pt>
                <c:pt idx="607">
                  <c:v>1.4745063170376931E-11</c:v>
                </c:pt>
                <c:pt idx="608">
                  <c:v>1.4745083970608111E-11</c:v>
                </c:pt>
                <c:pt idx="609">
                  <c:v>1.4745104807509684E-11</c:v>
                </c:pt>
                <c:pt idx="610">
                  <c:v>1.4745125681081518E-11</c:v>
                </c:pt>
                <c:pt idx="611">
                  <c:v>1.4745146591323445E-11</c:v>
                </c:pt>
                <c:pt idx="612">
                  <c:v>1.4745167538235263E-11</c:v>
                </c:pt>
                <c:pt idx="613">
                  <c:v>1.4745188521816878E-11</c:v>
                </c:pt>
                <c:pt idx="614">
                  <c:v>1.4745209542068087E-11</c:v>
                </c:pt>
                <c:pt idx="615">
                  <c:v>1.4745230598988753E-11</c:v>
                </c:pt>
                <c:pt idx="616">
                  <c:v>1.4745251692578716E-11</c:v>
                </c:pt>
                <c:pt idx="617">
                  <c:v>1.4745272822837839E-11</c:v>
                </c:pt>
                <c:pt idx="618">
                  <c:v>1.4745293989765923E-11</c:v>
                </c:pt>
                <c:pt idx="619">
                  <c:v>1.4745315193362868E-11</c:v>
                </c:pt>
                <c:pt idx="620">
                  <c:v>1.474533643362844E-11</c:v>
                </c:pt>
                <c:pt idx="621">
                  <c:v>1.474535771056254E-11</c:v>
                </c:pt>
                <c:pt idx="622">
                  <c:v>1.4745379024165005E-11</c:v>
                </c:pt>
                <c:pt idx="623">
                  <c:v>1.4745400374435629E-11</c:v>
                </c:pt>
                <c:pt idx="624">
                  <c:v>1.4745421761374314E-11</c:v>
                </c:pt>
                <c:pt idx="625">
                  <c:v>1.4745443184980863E-11</c:v>
                </c:pt>
                <c:pt idx="626">
                  <c:v>1.4745464645255106E-11</c:v>
                </c:pt>
                <c:pt idx="627">
                  <c:v>1.4745486142196948E-11</c:v>
                </c:pt>
                <c:pt idx="628">
                  <c:v>1.4745507675806149E-11</c:v>
                </c:pt>
                <c:pt idx="629">
                  <c:v>1.4745529246082579E-11</c:v>
                </c:pt>
                <c:pt idx="630">
                  <c:v>1.4745550853026075E-11</c:v>
                </c:pt>
                <c:pt idx="631">
                  <c:v>1.47455724966365E-11</c:v>
                </c:pt>
                <c:pt idx="632">
                  <c:v>1.4745594176913687E-11</c:v>
                </c:pt>
                <c:pt idx="633">
                  <c:v>1.4745615893857438E-11</c:v>
                </c:pt>
                <c:pt idx="634">
                  <c:v>1.474563764746762E-11</c:v>
                </c:pt>
                <c:pt idx="635">
                  <c:v>1.4745659437744066E-11</c:v>
                </c:pt>
                <c:pt idx="636">
                  <c:v>1.4745681264686605E-11</c:v>
                </c:pt>
                <c:pt idx="637">
                  <c:v>1.4745703128295078E-11</c:v>
                </c:pt>
                <c:pt idx="638">
                  <c:v>1.4745725028569317E-11</c:v>
                </c:pt>
                <c:pt idx="639">
                  <c:v>1.4745746965509184E-11</c:v>
                </c:pt>
                <c:pt idx="640">
                  <c:v>1.4745768939114484E-11</c:v>
                </c:pt>
                <c:pt idx="641">
                  <c:v>1.4745790949385081E-11</c:v>
                </c:pt>
                <c:pt idx="642">
                  <c:v>1.4745812996320808E-11</c:v>
                </c:pt>
                <c:pt idx="643">
                  <c:v>1.4745835079921471E-11</c:v>
                </c:pt>
                <c:pt idx="644">
                  <c:v>1.474585720018693E-11</c:v>
                </c:pt>
                <c:pt idx="645">
                  <c:v>1.4745879357117019E-11</c:v>
                </c:pt>
                <c:pt idx="646">
                  <c:v>1.4745901550711542E-11</c:v>
                </c:pt>
                <c:pt idx="647">
                  <c:v>1.4745923780970397E-11</c:v>
                </c:pt>
                <c:pt idx="648">
                  <c:v>1.474594604789335E-11</c:v>
                </c:pt>
                <c:pt idx="649">
                  <c:v>1.474596835148027E-11</c:v>
                </c:pt>
                <c:pt idx="650">
                  <c:v>1.4745990691730992E-11</c:v>
                </c:pt>
                <c:pt idx="651">
                  <c:v>1.4746013068645344E-11</c:v>
                </c:pt>
                <c:pt idx="652">
                  <c:v>1.4746035482223165E-11</c:v>
                </c:pt>
                <c:pt idx="653">
                  <c:v>1.4746057932464251E-11</c:v>
                </c:pt>
                <c:pt idx="654">
                  <c:v>1.474608041936847E-11</c:v>
                </c:pt>
                <c:pt idx="655">
                  <c:v>1.4746102942935689E-11</c:v>
                </c:pt>
                <c:pt idx="656">
                  <c:v>1.4746125503165678E-11</c:v>
                </c:pt>
                <c:pt idx="657">
                  <c:v>1.4746148100058265E-11</c:v>
                </c:pt>
                <c:pt idx="658">
                  <c:v>1.4746170733613354E-11</c:v>
                </c:pt>
                <c:pt idx="659">
                  <c:v>1.4746193403830677E-11</c:v>
                </c:pt>
                <c:pt idx="660">
                  <c:v>1.4746216110710167E-11</c:v>
                </c:pt>
                <c:pt idx="661">
                  <c:v>1.4746238854251559E-11</c:v>
                </c:pt>
                <c:pt idx="662">
                  <c:v>1.4746261634454752E-11</c:v>
                </c:pt>
                <c:pt idx="663">
                  <c:v>1.474628445131955E-11</c:v>
                </c:pt>
                <c:pt idx="664">
                  <c:v>1.4746307304845813E-11</c:v>
                </c:pt>
                <c:pt idx="665">
                  <c:v>1.4746330195033312E-11</c:v>
                </c:pt>
                <c:pt idx="666">
                  <c:v>1.4746353121881912E-11</c:v>
                </c:pt>
                <c:pt idx="667">
                  <c:v>1.474637608539145E-11</c:v>
                </c:pt>
                <c:pt idx="668">
                  <c:v>1.4746399085561727E-11</c:v>
                </c:pt>
                <c:pt idx="669">
                  <c:v>1.4746422122392603E-11</c:v>
                </c:pt>
                <c:pt idx="670">
                  <c:v>1.4746445195883879E-11</c:v>
                </c:pt>
                <c:pt idx="671">
                  <c:v>1.4746468306035395E-11</c:v>
                </c:pt>
                <c:pt idx="672">
                  <c:v>1.4746491452846949E-11</c:v>
                </c:pt>
                <c:pt idx="673">
                  <c:v>1.4746514636318433E-11</c:v>
                </c:pt>
                <c:pt idx="674">
                  <c:v>1.4746537856449628E-11</c:v>
                </c:pt>
                <c:pt idx="675">
                  <c:v>1.4746561113240389E-11</c:v>
                </c:pt>
                <c:pt idx="676">
                  <c:v>1.4746584406690521E-11</c:v>
                </c:pt>
                <c:pt idx="677">
                  <c:v>1.4746607736799828E-11</c:v>
                </c:pt>
                <c:pt idx="678">
                  <c:v>1.47466311035682E-11</c:v>
                </c:pt>
                <c:pt idx="679">
                  <c:v>1.4746654506995381E-11</c:v>
                </c:pt>
                <c:pt idx="680">
                  <c:v>1.4746677947081265E-11</c:v>
                </c:pt>
                <c:pt idx="681">
                  <c:v>1.4746701423825655E-11</c:v>
                </c:pt>
                <c:pt idx="682">
                  <c:v>1.474672493722835E-11</c:v>
                </c:pt>
                <c:pt idx="683">
                  <c:v>1.4746748487289214E-11</c:v>
                </c:pt>
                <c:pt idx="684">
                  <c:v>1.4746772074008051E-11</c:v>
                </c:pt>
                <c:pt idx="685">
                  <c:v>1.4746795697384693E-11</c:v>
                </c:pt>
                <c:pt idx="686">
                  <c:v>1.4746819357418978E-11</c:v>
                </c:pt>
                <c:pt idx="687">
                  <c:v>1.4746843054110699E-11</c:v>
                </c:pt>
                <c:pt idx="688">
                  <c:v>1.4746866787459656E-11</c:v>
                </c:pt>
                <c:pt idx="689">
                  <c:v>1.4746890557465755E-11</c:v>
                </c:pt>
                <c:pt idx="690">
                  <c:v>1.4746914364128763E-11</c:v>
                </c:pt>
                <c:pt idx="691">
                  <c:v>1.4746938207448475E-11</c:v>
                </c:pt>
                <c:pt idx="692">
                  <c:v>1.4746962087424795E-11</c:v>
                </c:pt>
                <c:pt idx="693">
                  <c:v>1.4746986004057491E-11</c:v>
                </c:pt>
                <c:pt idx="694">
                  <c:v>1.4747009957346358E-11</c:v>
                </c:pt>
                <c:pt idx="695">
                  <c:v>1.47470339472913E-11</c:v>
                </c:pt>
                <c:pt idx="696">
                  <c:v>1.4747057973892046E-11</c:v>
                </c:pt>
                <c:pt idx="697">
                  <c:v>1.4747082037148503E-11</c:v>
                </c:pt>
                <c:pt idx="698">
                  <c:v>1.4747106137060432E-11</c:v>
                </c:pt>
                <c:pt idx="699">
                  <c:v>1.4747130273627639E-11</c:v>
                </c:pt>
                <c:pt idx="700">
                  <c:v>1.474715444685002E-11</c:v>
                </c:pt>
                <c:pt idx="701">
                  <c:v>1.4747178656727343E-11</c:v>
                </c:pt>
                <c:pt idx="702">
                  <c:v>1.4747202903259439E-11</c:v>
                </c:pt>
                <c:pt idx="703">
                  <c:v>1.4747227186446109E-11</c:v>
                </c:pt>
                <c:pt idx="704">
                  <c:v>1.4747251506287194E-11</c:v>
                </c:pt>
                <c:pt idx="705">
                  <c:v>1.4747275862782484E-11</c:v>
                </c:pt>
                <c:pt idx="706">
                  <c:v>1.4747300255931849E-11</c:v>
                </c:pt>
                <c:pt idx="707">
                  <c:v>1.4747324685735058E-11</c:v>
                </c:pt>
                <c:pt idx="708">
                  <c:v>1.4747349152191945E-11</c:v>
                </c:pt>
                <c:pt idx="709">
                  <c:v>1.4747373655302339E-11</c:v>
                </c:pt>
                <c:pt idx="710">
                  <c:v>1.4747398195066043E-11</c:v>
                </c:pt>
                <c:pt idx="711">
                  <c:v>1.4747422771482893E-11</c:v>
                </c:pt>
                <c:pt idx="712">
                  <c:v>1.4747447384552687E-11</c:v>
                </c:pt>
                <c:pt idx="713">
                  <c:v>1.4747472034275258E-11</c:v>
                </c:pt>
                <c:pt idx="714">
                  <c:v>1.474749672065037E-11</c:v>
                </c:pt>
                <c:pt idx="715">
                  <c:v>1.4747521443677926E-11</c:v>
                </c:pt>
                <c:pt idx="716">
                  <c:v>1.4747546203357665E-11</c:v>
                </c:pt>
                <c:pt idx="717">
                  <c:v>1.4747570999689443E-11</c:v>
                </c:pt>
                <c:pt idx="718">
                  <c:v>1.4747595832673068E-11</c:v>
                </c:pt>
                <c:pt idx="719">
                  <c:v>1.4747620702308338E-11</c:v>
                </c:pt>
                <c:pt idx="720">
                  <c:v>1.4747645608595087E-11</c:v>
                </c:pt>
                <c:pt idx="721">
                  <c:v>1.4747670551533149E-11</c:v>
                </c:pt>
                <c:pt idx="722">
                  <c:v>1.4747695531122288E-11</c:v>
                </c:pt>
                <c:pt idx="723">
                  <c:v>1.4747720547362339E-11</c:v>
                </c:pt>
                <c:pt idx="724">
                  <c:v>1.4747745600253138E-11</c:v>
                </c:pt>
                <c:pt idx="725">
                  <c:v>1.4747770689794449E-11</c:v>
                </c:pt>
                <c:pt idx="726">
                  <c:v>1.4747795815986139E-11</c:v>
                </c:pt>
                <c:pt idx="727">
                  <c:v>1.4747820978827976E-11</c:v>
                </c:pt>
                <c:pt idx="728">
                  <c:v>1.4747846178319827E-11</c:v>
                </c:pt>
                <c:pt idx="729">
                  <c:v>1.4747871414461456E-11</c:v>
                </c:pt>
                <c:pt idx="730">
                  <c:v>1.4747896687252667E-11</c:v>
                </c:pt>
                <c:pt idx="731">
                  <c:v>1.4747921996693323E-11</c:v>
                </c:pt>
                <c:pt idx="732">
                  <c:v>1.4747947342783195E-11</c:v>
                </c:pt>
                <c:pt idx="733">
                  <c:v>1.4747972725522115E-11</c:v>
                </c:pt>
                <c:pt idx="734">
                  <c:v>1.4747998144909851E-11</c:v>
                </c:pt>
                <c:pt idx="735">
                  <c:v>1.4748023600946298E-11</c:v>
                </c:pt>
                <c:pt idx="736">
                  <c:v>1.4748049093631164E-11</c:v>
                </c:pt>
                <c:pt idx="737">
                  <c:v>1.4748074622964341E-11</c:v>
                </c:pt>
                <c:pt idx="738">
                  <c:v>1.4748100188945603E-11</c:v>
                </c:pt>
                <c:pt idx="739">
                  <c:v>1.4748125791574743E-11</c:v>
                </c:pt>
                <c:pt idx="740">
                  <c:v>1.4748151430851604E-11</c:v>
                </c:pt>
                <c:pt idx="741">
                  <c:v>1.4748177106775978E-11</c:v>
                </c:pt>
                <c:pt idx="742">
                  <c:v>1.47482028193477E-11</c:v>
                </c:pt>
                <c:pt idx="743">
                  <c:v>1.4748228568566538E-11</c:v>
                </c:pt>
                <c:pt idx="744">
                  <c:v>1.4748254354432327E-11</c:v>
                </c:pt>
                <c:pt idx="745">
                  <c:v>1.4748280176944835E-11</c:v>
                </c:pt>
                <c:pt idx="746">
                  <c:v>1.4748306036103925E-11</c:v>
                </c:pt>
                <c:pt idx="747">
                  <c:v>1.4748331931909394E-11</c:v>
                </c:pt>
                <c:pt idx="748">
                  <c:v>1.4748357864360988E-11</c:v>
                </c:pt>
                <c:pt idx="749">
                  <c:v>1.4748383833458595E-11</c:v>
                </c:pt>
                <c:pt idx="750">
                  <c:v>1.4748409839201986E-11</c:v>
                </c:pt>
                <c:pt idx="751">
                  <c:v>1.4748435881590962E-11</c:v>
                </c:pt>
                <c:pt idx="752">
                  <c:v>1.4748461960625322E-11</c:v>
                </c:pt>
                <c:pt idx="753">
                  <c:v>1.4748488076304898E-11</c:v>
                </c:pt>
                <c:pt idx="754">
                  <c:v>1.4748514228629463E-11</c:v>
                </c:pt>
                <c:pt idx="755">
                  <c:v>1.4748540417598877E-11</c:v>
                </c:pt>
                <c:pt idx="756">
                  <c:v>1.4748566643212882E-11</c:v>
                </c:pt>
                <c:pt idx="757">
                  <c:v>1.4748592905471298E-11</c:v>
                </c:pt>
                <c:pt idx="758">
                  <c:v>1.4748619204373971E-11</c:v>
                </c:pt>
                <c:pt idx="759">
                  <c:v>1.4748645539920661E-11</c:v>
                </c:pt>
                <c:pt idx="760">
                  <c:v>1.4748671912111175E-11</c:v>
                </c:pt>
                <c:pt idx="761">
                  <c:v>1.474869832094534E-11</c:v>
                </c:pt>
                <c:pt idx="762">
                  <c:v>1.4748724766422924E-11</c:v>
                </c:pt>
                <c:pt idx="763">
                  <c:v>1.4748751248543757E-11</c:v>
                </c:pt>
                <c:pt idx="764">
                  <c:v>1.4748777767307647E-11</c:v>
                </c:pt>
                <c:pt idx="765">
                  <c:v>1.4748804322714362E-11</c:v>
                </c:pt>
                <c:pt idx="766">
                  <c:v>1.474883091476376E-11</c:v>
                </c:pt>
                <c:pt idx="767">
                  <c:v>1.4748857543455614E-11</c:v>
                </c:pt>
                <c:pt idx="768">
                  <c:v>1.4748884208789689E-11</c:v>
                </c:pt>
                <c:pt idx="769">
                  <c:v>1.4748910910765813E-11</c:v>
                </c:pt>
                <c:pt idx="770">
                  <c:v>1.4748937649383831E-11</c:v>
                </c:pt>
                <c:pt idx="771">
                  <c:v>1.4748964424643469E-11</c:v>
                </c:pt>
                <c:pt idx="772">
                  <c:v>1.4748991236544597E-11</c:v>
                </c:pt>
                <c:pt idx="773">
                  <c:v>1.4749018085086944E-11</c:v>
                </c:pt>
                <c:pt idx="774">
                  <c:v>1.4749044970270384E-11</c:v>
                </c:pt>
                <c:pt idx="775">
                  <c:v>1.4749071892094646E-11</c:v>
                </c:pt>
                <c:pt idx="776">
                  <c:v>1.4749098850559593E-11</c:v>
                </c:pt>
                <c:pt idx="777">
                  <c:v>1.4749125845665E-11</c:v>
                </c:pt>
                <c:pt idx="778">
                  <c:v>1.4749152877410628E-11</c:v>
                </c:pt>
                <c:pt idx="779">
                  <c:v>1.4749179945796346E-11</c:v>
                </c:pt>
                <c:pt idx="780">
                  <c:v>1.4749207050821891E-11</c:v>
                </c:pt>
                <c:pt idx="781">
                  <c:v>1.4749234192487056E-11</c:v>
                </c:pt>
                <c:pt idx="782">
                  <c:v>1.4749261370791711E-11</c:v>
                </c:pt>
                <c:pt idx="783">
                  <c:v>1.4749288585735594E-11</c:v>
                </c:pt>
                <c:pt idx="784">
                  <c:v>1.4749315837318531E-11</c:v>
                </c:pt>
                <c:pt idx="785">
                  <c:v>1.4749343125540293E-11</c:v>
                </c:pt>
                <c:pt idx="786">
                  <c:v>1.4749370450400679E-11</c:v>
                </c:pt>
                <c:pt idx="787">
                  <c:v>1.4749397811899525E-11</c:v>
                </c:pt>
                <c:pt idx="788">
                  <c:v>1.4749425210036562E-11</c:v>
                </c:pt>
                <c:pt idx="789">
                  <c:v>1.4749452644811658E-11</c:v>
                </c:pt>
                <c:pt idx="790">
                  <c:v>1.4749480116224548E-11</c:v>
                </c:pt>
                <c:pt idx="791">
                  <c:v>1.474950762427506E-11</c:v>
                </c:pt>
                <c:pt idx="792">
                  <c:v>1.4749535168963001E-11</c:v>
                </c:pt>
                <c:pt idx="793">
                  <c:v>1.4749562750288103E-11</c:v>
                </c:pt>
                <c:pt idx="794">
                  <c:v>1.4749590368250227E-11</c:v>
                </c:pt>
                <c:pt idx="795">
                  <c:v>1.4749618022849145E-11</c:v>
                </c:pt>
                <c:pt idx="796">
                  <c:v>1.4755293241296966E-11</c:v>
                </c:pt>
                <c:pt idx="797">
                  <c:v>1.4762642338939966E-11</c:v>
                </c:pt>
                <c:pt idx="798">
                  <c:v>1.4762669584512722E-11</c:v>
                </c:pt>
                <c:pt idx="799">
                  <c:v>1.4762696866333893E-11</c:v>
                </c:pt>
                <c:pt idx="800">
                  <c:v>1.4762724184403243E-11</c:v>
                </c:pt>
                <c:pt idx="801">
                  <c:v>1.4762751538720613E-11</c:v>
                </c:pt>
                <c:pt idx="802">
                  <c:v>1.4762778929285794E-11</c:v>
                </c:pt>
                <c:pt idx="803">
                  <c:v>1.4762806356098595E-11</c:v>
                </c:pt>
                <c:pt idx="804">
                  <c:v>1.4762833819158776E-11</c:v>
                </c:pt>
                <c:pt idx="805">
                  <c:v>1.4762861318466174E-11</c:v>
                </c:pt>
                <c:pt idx="806">
                  <c:v>1.4762888854020558E-11</c:v>
                </c:pt>
                <c:pt idx="807">
                  <c:v>1.4762916425821725E-11</c:v>
                </c:pt>
                <c:pt idx="808">
                  <c:v>1.4762944033869507E-11</c:v>
                </c:pt>
                <c:pt idx="809">
                  <c:v>1.4770313773488271E-11</c:v>
                </c:pt>
                <c:pt idx="810">
                  <c:v>1.4770341436821348E-11</c:v>
                </c:pt>
                <c:pt idx="811">
                  <c:v>1.4770369136410698E-11</c:v>
                </c:pt>
                <c:pt idx="812">
                  <c:v>1.4770396872256121E-11</c:v>
                </c:pt>
                <c:pt idx="813">
                  <c:v>1.4770424644357422E-11</c:v>
                </c:pt>
                <c:pt idx="814">
                  <c:v>1.477045245271436E-11</c:v>
                </c:pt>
                <c:pt idx="815">
                  <c:v>1.4770480297326776E-11</c:v>
                </c:pt>
                <c:pt idx="816">
                  <c:v>1.4770508178194434E-11</c:v>
                </c:pt>
                <c:pt idx="817">
                  <c:v>1.4770536095317131E-11</c:v>
                </c:pt>
                <c:pt idx="818">
                  <c:v>1.4770564048694708E-11</c:v>
                </c:pt>
                <c:pt idx="819">
                  <c:v>1.4770592038326891E-11</c:v>
                </c:pt>
                <c:pt idx="820">
                  <c:v>1.4770620064213482E-11</c:v>
                </c:pt>
                <c:pt idx="821">
                  <c:v>1.4770648126354317E-11</c:v>
                </c:pt>
                <c:pt idx="822">
                  <c:v>1.4770676224749199E-11</c:v>
                </c:pt>
                <c:pt idx="823">
                  <c:v>1.4770704359397853E-11</c:v>
                </c:pt>
                <c:pt idx="824">
                  <c:v>1.4759524268149885E-11</c:v>
                </c:pt>
                <c:pt idx="825">
                  <c:v>1.475955218202763E-11</c:v>
                </c:pt>
                <c:pt idx="826">
                  <c:v>1.4759580132220526E-11</c:v>
                </c:pt>
                <c:pt idx="827">
                  <c:v>1.475960811872837E-11</c:v>
                </c:pt>
                <c:pt idx="828">
                  <c:v>1.4759636141550962E-11</c:v>
                </c:pt>
                <c:pt idx="829">
                  <c:v>1.4759664200688104E-11</c:v>
                </c:pt>
                <c:pt idx="830">
                  <c:v>1.4759692296139564E-11</c:v>
                </c:pt>
                <c:pt idx="831">
                  <c:v>1.4759720427905138E-11</c:v>
                </c:pt>
                <c:pt idx="832">
                  <c:v>1.4759748595984629E-11</c:v>
                </c:pt>
                <c:pt idx="833">
                  <c:v>1.4759776800377837E-11</c:v>
                </c:pt>
                <c:pt idx="834">
                  <c:v>1.4759805041084558E-11</c:v>
                </c:pt>
                <c:pt idx="835">
                  <c:v>1.475983331810457E-11</c:v>
                </c:pt>
                <c:pt idx="836">
                  <c:v>1.4759861631437629E-11</c:v>
                </c:pt>
                <c:pt idx="837">
                  <c:v>1.4759889981083572E-11</c:v>
                </c:pt>
                <c:pt idx="838">
                  <c:v>1.4759918367042198E-11</c:v>
                </c:pt>
                <c:pt idx="839">
                  <c:v>1.4759946789313277E-11</c:v>
                </c:pt>
                <c:pt idx="840">
                  <c:v>1.4759975247896605E-11</c:v>
                </c:pt>
                <c:pt idx="841">
                  <c:v>1.4760003742791951E-11</c:v>
                </c:pt>
                <c:pt idx="842">
                  <c:v>1.4760032273999117E-11</c:v>
                </c:pt>
                <c:pt idx="843">
                  <c:v>1.4760060841517903E-11</c:v>
                </c:pt>
                <c:pt idx="844">
                  <c:v>1.4760089445348108E-11</c:v>
                </c:pt>
                <c:pt idx="845">
                  <c:v>1.4760118085489497E-11</c:v>
                </c:pt>
                <c:pt idx="846">
                  <c:v>1.4760146761941843E-11</c:v>
                </c:pt>
                <c:pt idx="847">
                  <c:v>1.4760175474705001E-11</c:v>
                </c:pt>
                <c:pt idx="848">
                  <c:v>1.4760204223778652E-11</c:v>
                </c:pt>
                <c:pt idx="849">
                  <c:v>1.4760233009162687E-11</c:v>
                </c:pt>
                <c:pt idx="850">
                  <c:v>1.4760261830856873E-11</c:v>
                </c:pt>
                <c:pt idx="851">
                  <c:v>1.4760290688860949E-11</c:v>
                </c:pt>
                <c:pt idx="852">
                  <c:v>1.4760319583174745E-11</c:v>
                </c:pt>
                <c:pt idx="853">
                  <c:v>1.4760348513798029E-11</c:v>
                </c:pt>
                <c:pt idx="854">
                  <c:v>1.4760377480730602E-11</c:v>
                </c:pt>
                <c:pt idx="855">
                  <c:v>1.4755817754978313E-11</c:v>
                </c:pt>
                <c:pt idx="856">
                  <c:v>1.4755847467802511E-11</c:v>
                </c:pt>
                <c:pt idx="857">
                  <c:v>1.4755877216963704E-11</c:v>
                </c:pt>
                <c:pt idx="858">
                  <c:v>1.4755907002461691E-11</c:v>
                </c:pt>
                <c:pt idx="859">
                  <c:v>1.4755936824296272E-11</c:v>
                </c:pt>
                <c:pt idx="860">
                  <c:v>1.4755966682467213E-11</c:v>
                </c:pt>
                <c:pt idx="861">
                  <c:v>1.4755996576974247E-11</c:v>
                </c:pt>
                <c:pt idx="862">
                  <c:v>1.4756026507817209E-11</c:v>
                </c:pt>
                <c:pt idx="863">
                  <c:v>1.4756056474995869E-11</c:v>
                </c:pt>
                <c:pt idx="864">
                  <c:v>1.4756086478509985E-11</c:v>
                </c:pt>
                <c:pt idx="865">
                  <c:v>1.4749792370895941E-11</c:v>
                </c:pt>
                <c:pt idx="866">
                  <c:v>1.4749823902040169E-11</c:v>
                </c:pt>
                <c:pt idx="867">
                  <c:v>1.4749855469492882E-11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4DD-4B41-862A-0EF44643C5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  <c:min val="1.460000000000001E-1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Bunch length </a:t>
                </a:r>
                <a:r>
                  <a:rPr lang="en-US" dirty="0"/>
                  <a:t>[</a:t>
                </a:r>
                <a:r>
                  <a:rPr lang="en-US" dirty="0" err="1"/>
                  <a:t>ps</a:t>
                </a:r>
                <a:r>
                  <a:rPr lang="en-US" dirty="0"/>
                  <a:t>] 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4624"/>
        <c:crosses val="autoZero"/>
        <c:crossBetween val="midCat"/>
        <c:dispUnits>
          <c:custUnit val="1.0000000000000006E-12"/>
        </c:dispUnits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1" baseline="0"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'[BNL 300keV Wien.xlsx]Force 300 keV'!$A$1:$F$1</c:f>
              <c:strCache>
                <c:ptCount val="1"/>
                <c:pt idx="0">
                  <c:v>300 keV Spline 10 mm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2525EF"/>
              </a:solidFill>
              <a:ln w="9525">
                <a:noFill/>
              </a:ln>
              <a:effectLst/>
            </c:spPr>
          </c:marker>
          <c:xVal>
            <c:numRef>
              <c:f>'[BNL 300keV Wien.xlsx]Force 300 keV'!$X$3:$X$870</c:f>
              <c:numCache>
                <c:formatCode>0.00E+00</c:formatCode>
                <c:ptCount val="868"/>
                <c:pt idx="0">
                  <c:v>-0.25643243266033999</c:v>
                </c:pt>
                <c:pt idx="1">
                  <c:v>-0.25596114891702099</c:v>
                </c:pt>
                <c:pt idx="2">
                  <c:v>-0.25544616947821802</c:v>
                </c:pt>
                <c:pt idx="3">
                  <c:v>-0.254823286769714</c:v>
                </c:pt>
                <c:pt idx="4">
                  <c:v>-0.254122299889667</c:v>
                </c:pt>
                <c:pt idx="5">
                  <c:v>-0.25332695676731698</c:v>
                </c:pt>
                <c:pt idx="6">
                  <c:v>-0.25244535088082798</c:v>
                </c:pt>
                <c:pt idx="7">
                  <c:v>-0.25148046164408899</c:v>
                </c:pt>
                <c:pt idx="8">
                  <c:v>-0.25046282179583801</c:v>
                </c:pt>
                <c:pt idx="9">
                  <c:v>-0.24937938942614499</c:v>
                </c:pt>
                <c:pt idx="10">
                  <c:v>-0.24828275764795699</c:v>
                </c:pt>
                <c:pt idx="11">
                  <c:v>-0.24714274971067099</c:v>
                </c:pt>
                <c:pt idx="12">
                  <c:v>-0.24597847309919699</c:v>
                </c:pt>
                <c:pt idx="13">
                  <c:v>-0.24481419649913699</c:v>
                </c:pt>
                <c:pt idx="14">
                  <c:v>-0.24364991991292101</c:v>
                </c:pt>
                <c:pt idx="15">
                  <c:v>-0.242485643343063</c:v>
                </c:pt>
                <c:pt idx="16">
                  <c:v>-0.24132136679202501</c:v>
                </c:pt>
                <c:pt idx="17">
                  <c:v>-0.24015709026215801</c:v>
                </c:pt>
                <c:pt idx="18">
                  <c:v>-0.238992813755557</c:v>
                </c:pt>
                <c:pt idx="19">
                  <c:v>-0.23782853727387901</c:v>
                </c:pt>
                <c:pt idx="20">
                  <c:v>-0.23666426081820399</c:v>
                </c:pt>
                <c:pt idx="21">
                  <c:v>-0.235499984388852</c:v>
                </c:pt>
                <c:pt idx="22">
                  <c:v>-0.23433570798522099</c:v>
                </c:pt>
                <c:pt idx="23">
                  <c:v>-0.233171431605666</c:v>
                </c:pt>
                <c:pt idx="24">
                  <c:v>-0.232007155247442</c:v>
                </c:pt>
                <c:pt idx="25">
                  <c:v>-0.23084287890671301</c:v>
                </c:pt>
                <c:pt idx="26">
                  <c:v>-0.229678602578648</c:v>
                </c:pt>
                <c:pt idx="27">
                  <c:v>-0.22851432625760201</c:v>
                </c:pt>
                <c:pt idx="28">
                  <c:v>-0.227350049937355</c:v>
                </c:pt>
                <c:pt idx="29">
                  <c:v>-0.226185773611426</c:v>
                </c:pt>
                <c:pt idx="30">
                  <c:v>-0.225021497273484</c:v>
                </c:pt>
                <c:pt idx="31">
                  <c:v>-0.22385722091785201</c:v>
                </c:pt>
                <c:pt idx="32">
                  <c:v>-0.22269294454012301</c:v>
                </c:pt>
                <c:pt idx="33">
                  <c:v>-0.22152866813798</c:v>
                </c:pt>
                <c:pt idx="34">
                  <c:v>-0.220364391712041</c:v>
                </c:pt>
                <c:pt idx="35">
                  <c:v>-0.21920011526671301</c:v>
                </c:pt>
                <c:pt idx="36">
                  <c:v>-0.218035838810961</c:v>
                </c:pt>
                <c:pt idx="37">
                  <c:v>-0.216871562358745</c:v>
                </c:pt>
                <c:pt idx="38">
                  <c:v>-0.215707285928877</c:v>
                </c:pt>
                <c:pt idx="39">
                  <c:v>-0.21454300954428901</c:v>
                </c:pt>
                <c:pt idx="40">
                  <c:v>-0.21337873323071699</c:v>
                </c:pt>
                <c:pt idx="41">
                  <c:v>-0.21221445701459901</c:v>
                </c:pt>
                <c:pt idx="42">
                  <c:v>-0.21105018092030001</c:v>
                </c:pt>
                <c:pt idx="43">
                  <c:v>-0.20988590496698101</c:v>
                </c:pt>
                <c:pt idx="44">
                  <c:v>-0.208721629165042</c:v>
                </c:pt>
                <c:pt idx="45">
                  <c:v>-0.207557353512173</c:v>
                </c:pt>
                <c:pt idx="46">
                  <c:v>-0.20639307798985301</c:v>
                </c:pt>
                <c:pt idx="47">
                  <c:v>-0.20522880256016701</c:v>
                </c:pt>
                <c:pt idx="48">
                  <c:v>-0.20406452716333801</c:v>
                </c:pt>
                <c:pt idx="49">
                  <c:v>-0.20290025171679499</c:v>
                </c:pt>
                <c:pt idx="50">
                  <c:v>-0.20173597611640401</c:v>
                </c:pt>
                <c:pt idx="51">
                  <c:v>-0.200571700239806</c:v>
                </c:pt>
                <c:pt idx="52">
                  <c:v>-0.199407423950209</c:v>
                </c:pt>
                <c:pt idx="53">
                  <c:v>-0.19824314710191401</c:v>
                </c:pt>
                <c:pt idx="54">
                  <c:v>-0.19707886954700299</c:v>
                </c:pt>
                <c:pt idx="55">
                  <c:v>-0.19591459114221799</c:v>
                </c:pt>
                <c:pt idx="56">
                  <c:v>-0.194750311756717</c:v>
                </c:pt>
                <c:pt idx="57">
                  <c:v>-0.19358603128624999</c:v>
                </c:pt>
                <c:pt idx="58">
                  <c:v>-0.19242174965954001</c:v>
                </c:pt>
                <c:pt idx="59">
                  <c:v>-0.19125746682868899</c:v>
                </c:pt>
                <c:pt idx="60">
                  <c:v>-0.19009318277475801</c:v>
                </c:pt>
                <c:pt idx="61">
                  <c:v>-0.188928897530169</c:v>
                </c:pt>
                <c:pt idx="62">
                  <c:v>-0.187764611172654</c:v>
                </c:pt>
                <c:pt idx="63">
                  <c:v>-0.186600323855246</c:v>
                </c:pt>
                <c:pt idx="64">
                  <c:v>-0.185436035874643</c:v>
                </c:pt>
                <c:pt idx="65">
                  <c:v>-0.18427174773411101</c:v>
                </c:pt>
                <c:pt idx="66">
                  <c:v>-0.18310746019357299</c:v>
                </c:pt>
                <c:pt idx="67">
                  <c:v>-0.181943174281891</c:v>
                </c:pt>
                <c:pt idx="68">
                  <c:v>-0.18077889126705499</c:v>
                </c:pt>
                <c:pt idx="69">
                  <c:v>-0.17961461263769801</c:v>
                </c:pt>
                <c:pt idx="70">
                  <c:v>-0.178450340023697</c:v>
                </c:pt>
                <c:pt idx="71">
                  <c:v>-0.17728607506288499</c:v>
                </c:pt>
                <c:pt idx="72">
                  <c:v>-0.17612181932887599</c:v>
                </c:pt>
                <c:pt idx="73">
                  <c:v>-0.17495757425698999</c:v>
                </c:pt>
                <c:pt idx="74">
                  <c:v>-0.173793341128926</c:v>
                </c:pt>
                <c:pt idx="75">
                  <c:v>-0.17262912110905301</c:v>
                </c:pt>
                <c:pt idx="76">
                  <c:v>-0.17146491518736401</c:v>
                </c:pt>
                <c:pt idx="77">
                  <c:v>-0.17030072430176799</c:v>
                </c:pt>
                <c:pt idx="78">
                  <c:v>-0.16913654944346701</c:v>
                </c:pt>
                <c:pt idx="79">
                  <c:v>-0.16797239164005401</c:v>
                </c:pt>
                <c:pt idx="80">
                  <c:v>-0.166808252008289</c:v>
                </c:pt>
                <c:pt idx="81">
                  <c:v>-0.16564413171452699</c:v>
                </c:pt>
                <c:pt idx="82">
                  <c:v>-0.164480031957945</c:v>
                </c:pt>
                <c:pt idx="83">
                  <c:v>-0.16331595401172699</c:v>
                </c:pt>
                <c:pt idx="84">
                  <c:v>-0.162151899081136</c:v>
                </c:pt>
                <c:pt idx="85">
                  <c:v>-0.16098786817378599</c:v>
                </c:pt>
                <c:pt idx="86">
                  <c:v>-0.159823862080716</c:v>
                </c:pt>
                <c:pt idx="87">
                  <c:v>-0.15865988128243999</c:v>
                </c:pt>
                <c:pt idx="88">
                  <c:v>-0.157495925919614</c:v>
                </c:pt>
                <c:pt idx="89">
                  <c:v>-0.156331995796965</c:v>
                </c:pt>
                <c:pt idx="90">
                  <c:v>-0.15516809043395499</c:v>
                </c:pt>
                <c:pt idx="91">
                  <c:v>-0.154004209189846</c:v>
                </c:pt>
                <c:pt idx="92">
                  <c:v>-0.15284035139223801</c:v>
                </c:pt>
                <c:pt idx="93">
                  <c:v>-0.15167651646421501</c:v>
                </c:pt>
                <c:pt idx="94">
                  <c:v>-0.15051270395237201</c:v>
                </c:pt>
                <c:pt idx="95">
                  <c:v>-0.149348913575227</c:v>
                </c:pt>
                <c:pt idx="96">
                  <c:v>-0.14818514522838</c:v>
                </c:pt>
                <c:pt idx="97">
                  <c:v>-0.14702139895561001</c:v>
                </c:pt>
                <c:pt idx="98">
                  <c:v>-0.14585767491969501</c:v>
                </c:pt>
                <c:pt idx="99">
                  <c:v>-0.14469397336988099</c:v>
                </c:pt>
                <c:pt idx="100">
                  <c:v>-0.14353029464813899</c:v>
                </c:pt>
                <c:pt idx="101">
                  <c:v>-0.14236663919832501</c:v>
                </c:pt>
                <c:pt idx="102">
                  <c:v>-0.14120300757674101</c:v>
                </c:pt>
                <c:pt idx="103">
                  <c:v>-0.14003940046094199</c:v>
                </c:pt>
                <c:pt idx="104">
                  <c:v>-0.13887581863232401</c:v>
                </c:pt>
                <c:pt idx="105">
                  <c:v>-0.137712262927562</c:v>
                </c:pt>
                <c:pt idx="106">
                  <c:v>-0.13654873421109201</c:v>
                </c:pt>
                <c:pt idx="107">
                  <c:v>-0.13538523336514299</c:v>
                </c:pt>
                <c:pt idx="108">
                  <c:v>-0.134221761275442</c:v>
                </c:pt>
                <c:pt idx="109">
                  <c:v>-0.13305831883504901</c:v>
                </c:pt>
                <c:pt idx="110">
                  <c:v>-0.131894906960797</c:v>
                </c:pt>
                <c:pt idx="111">
                  <c:v>-0.130731526638383</c:v>
                </c:pt>
                <c:pt idx="112">
                  <c:v>-0.129568178948435</c:v>
                </c:pt>
                <c:pt idx="113">
                  <c:v>-0.12840486507558299</c:v>
                </c:pt>
                <c:pt idx="114">
                  <c:v>-0.12724158629799701</c:v>
                </c:pt>
                <c:pt idx="115">
                  <c:v>-0.126078343951706</c:v>
                </c:pt>
                <c:pt idx="116">
                  <c:v>-0.124915139361639</c:v>
                </c:pt>
                <c:pt idx="117">
                  <c:v>-0.123751973766553</c:v>
                </c:pt>
                <c:pt idx="118">
                  <c:v>-0.12258884825488001</c:v>
                </c:pt>
                <c:pt idx="119">
                  <c:v>-0.12142576372344099</c:v>
                </c:pt>
                <c:pt idx="120">
                  <c:v>-0.120262720869351</c:v>
                </c:pt>
                <c:pt idx="121">
                  <c:v>-0.119099720240672</c:v>
                </c:pt>
                <c:pt idx="122">
                  <c:v>-0.117936762288817</c:v>
                </c:pt>
                <c:pt idx="123">
                  <c:v>-0.116773847421552</c:v>
                </c:pt>
                <c:pt idx="124">
                  <c:v>-0.115610976069458</c:v>
                </c:pt>
                <c:pt idx="125">
                  <c:v>-0.114448148730486</c:v>
                </c:pt>
                <c:pt idx="126">
                  <c:v>-0.11328536598867001</c:v>
                </c:pt>
                <c:pt idx="127">
                  <c:v>-0.11212262850072199</c:v>
                </c:pt>
                <c:pt idx="128">
                  <c:v>-0.110959936968745</c:v>
                </c:pt>
                <c:pt idx="129">
                  <c:v>-0.109797292116089</c:v>
                </c:pt>
                <c:pt idx="130">
                  <c:v>-0.1086346946507</c:v>
                </c:pt>
                <c:pt idx="131">
                  <c:v>-0.107472145231995</c:v>
                </c:pt>
                <c:pt idx="132">
                  <c:v>-0.106309644438289</c:v>
                </c:pt>
                <c:pt idx="133">
                  <c:v>-0.105147192739926</c:v>
                </c:pt>
                <c:pt idx="134">
                  <c:v>-0.103984790488909</c:v>
                </c:pt>
                <c:pt idx="135">
                  <c:v>-0.102822437894684</c:v>
                </c:pt>
                <c:pt idx="136">
                  <c:v>-0.101660134995887</c:v>
                </c:pt>
                <c:pt idx="137">
                  <c:v>-0.100497881641974</c:v>
                </c:pt>
                <c:pt idx="138">
                  <c:v>-9.9335677492583499E-2</c:v>
                </c:pt>
                <c:pt idx="139">
                  <c:v>-9.81735220055555E-2</c:v>
                </c:pt>
                <c:pt idx="140">
                  <c:v>-9.7011414437398399E-2</c:v>
                </c:pt>
                <c:pt idx="141">
                  <c:v>-9.5849353866121798E-2</c:v>
                </c:pt>
                <c:pt idx="142">
                  <c:v>-9.4687339211212598E-2</c:v>
                </c:pt>
                <c:pt idx="143">
                  <c:v>-9.3525369278331993E-2</c:v>
                </c:pt>
                <c:pt idx="144">
                  <c:v>-9.2363442813851906E-2</c:v>
                </c:pt>
                <c:pt idx="145">
                  <c:v>-9.1201558534443394E-2</c:v>
                </c:pt>
                <c:pt idx="146">
                  <c:v>-9.0039715187082606E-2</c:v>
                </c:pt>
                <c:pt idx="147">
                  <c:v>-8.8877911583365901E-2</c:v>
                </c:pt>
                <c:pt idx="148">
                  <c:v>-8.7716146620810204E-2</c:v>
                </c:pt>
                <c:pt idx="149">
                  <c:v>-8.6554419294286894E-2</c:v>
                </c:pt>
                <c:pt idx="150">
                  <c:v>-8.5392728697145495E-2</c:v>
                </c:pt>
                <c:pt idx="151">
                  <c:v>-8.4231074011669793E-2</c:v>
                </c:pt>
                <c:pt idx="152">
                  <c:v>-8.3069454495783096E-2</c:v>
                </c:pt>
                <c:pt idx="153">
                  <c:v>-8.1907869467602701E-2</c:v>
                </c:pt>
                <c:pt idx="154">
                  <c:v>-8.0746318287083896E-2</c:v>
                </c:pt>
                <c:pt idx="155">
                  <c:v>-7.9584800338569198E-2</c:v>
                </c:pt>
                <c:pt idx="156">
                  <c:v>-7.8423315031147495E-2</c:v>
                </c:pt>
                <c:pt idx="157">
                  <c:v>-7.7261861792737002E-2</c:v>
                </c:pt>
                <c:pt idx="158">
                  <c:v>-7.6100440062383506E-2</c:v>
                </c:pt>
                <c:pt idx="159">
                  <c:v>-7.4939049288053894E-2</c:v>
                </c:pt>
                <c:pt idx="160">
                  <c:v>-7.3777688925562496E-2</c:v>
                </c:pt>
                <c:pt idx="161">
                  <c:v>-7.2616358437661399E-2</c:v>
                </c:pt>
                <c:pt idx="162">
                  <c:v>-7.1455057293258697E-2</c:v>
                </c:pt>
                <c:pt idx="163">
                  <c:v>-7.0293784966774797E-2</c:v>
                </c:pt>
                <c:pt idx="164">
                  <c:v>-6.9132540937599296E-2</c:v>
                </c:pt>
                <c:pt idx="165">
                  <c:v>-6.7971324689598003E-2</c:v>
                </c:pt>
                <c:pt idx="166">
                  <c:v>-6.6810135710664104E-2</c:v>
                </c:pt>
                <c:pt idx="167">
                  <c:v>-6.5648973492308194E-2</c:v>
                </c:pt>
                <c:pt idx="168">
                  <c:v>-6.4487837529279501E-2</c:v>
                </c:pt>
                <c:pt idx="169">
                  <c:v>-6.3326727319222495E-2</c:v>
                </c:pt>
                <c:pt idx="170">
                  <c:v>-6.2165642362372001E-2</c:v>
                </c:pt>
                <c:pt idx="171">
                  <c:v>-6.1004582161278298E-2</c:v>
                </c:pt>
                <c:pt idx="172">
                  <c:v>-5.9843546220558798E-2</c:v>
                </c:pt>
                <c:pt idx="173">
                  <c:v>-5.8682534046677101E-2</c:v>
                </c:pt>
                <c:pt idx="174">
                  <c:v>-5.7521545147748897E-2</c:v>
                </c:pt>
                <c:pt idx="175">
                  <c:v>-5.6360579033366297E-2</c:v>
                </c:pt>
                <c:pt idx="176">
                  <c:v>-5.5199635214443897E-2</c:v>
                </c:pt>
                <c:pt idx="177">
                  <c:v>-5.4038713203079902E-2</c:v>
                </c:pt>
                <c:pt idx="178">
                  <c:v>-5.28778125124321E-2</c:v>
                </c:pt>
                <c:pt idx="179">
                  <c:v>-5.1716932656607401E-2</c:v>
                </c:pt>
                <c:pt idx="180">
                  <c:v>-5.0556073150561903E-2</c:v>
                </c:pt>
                <c:pt idx="181">
                  <c:v>-4.9395233510007602E-2</c:v>
                </c:pt>
                <c:pt idx="182">
                  <c:v>-4.8234413251326602E-2</c:v>
                </c:pt>
                <c:pt idx="183">
                  <c:v>-4.7073611891494102E-2</c:v>
                </c:pt>
                <c:pt idx="184">
                  <c:v>-4.5912828948003102E-2</c:v>
                </c:pt>
                <c:pt idx="185">
                  <c:v>-4.4752063938794898E-2</c:v>
                </c:pt>
                <c:pt idx="186">
                  <c:v>-4.3591316382199902E-2</c:v>
                </c:pt>
                <c:pt idx="187">
                  <c:v>-4.2430585796878202E-2</c:v>
                </c:pt>
                <c:pt idx="188">
                  <c:v>-4.1269871701767102E-2</c:v>
                </c:pt>
                <c:pt idx="189">
                  <c:v>-4.0109173616034499E-2</c:v>
                </c:pt>
                <c:pt idx="190">
                  <c:v>-3.8948491059037298E-2</c:v>
                </c:pt>
                <c:pt idx="191">
                  <c:v>-3.7787823550284802E-2</c:v>
                </c:pt>
                <c:pt idx="192">
                  <c:v>-3.6627170609410398E-2</c:v>
                </c:pt>
                <c:pt idx="193">
                  <c:v>-3.5466531756148799E-2</c:v>
                </c:pt>
                <c:pt idx="194">
                  <c:v>-3.4305906510320297E-2</c:v>
                </c:pt>
                <c:pt idx="195">
                  <c:v>-3.31452943918224E-2</c:v>
                </c:pt>
                <c:pt idx="196">
                  <c:v>-3.1984694920624002E-2</c:v>
                </c:pt>
                <c:pt idx="197">
                  <c:v>-3.08241076167638E-2</c:v>
                </c:pt>
                <c:pt idx="198">
                  <c:v>-2.9663532000352402E-2</c:v>
                </c:pt>
                <c:pt idx="199">
                  <c:v>-2.8502967591573999E-2</c:v>
                </c:pt>
                <c:pt idx="200">
                  <c:v>-2.7342413910689201E-2</c:v>
                </c:pt>
                <c:pt idx="201">
                  <c:v>-2.61818704780328E-2</c:v>
                </c:pt>
                <c:pt idx="202">
                  <c:v>-2.50213368140146E-2</c:v>
                </c:pt>
                <c:pt idx="203">
                  <c:v>-2.38608124391162E-2</c:v>
                </c:pt>
                <c:pt idx="204">
                  <c:v>-2.2700296873888599E-2</c:v>
                </c:pt>
                <c:pt idx="205">
                  <c:v>-2.1539789638949199E-2</c:v>
                </c:pt>
                <c:pt idx="206">
                  <c:v>-2.03792902549738E-2</c:v>
                </c:pt>
                <c:pt idx="207">
                  <c:v>-1.92187982426891E-2</c:v>
                </c:pt>
                <c:pt idx="208">
                  <c:v>-1.80583131228624E-2</c:v>
                </c:pt>
                <c:pt idx="209">
                  <c:v>-1.6897834416289802E-2</c:v>
                </c:pt>
                <c:pt idx="210">
                  <c:v>-1.5737361643788299E-2</c:v>
                </c:pt>
                <c:pt idx="211">
                  <c:v>-1.45768943261886E-2</c:v>
                </c:pt>
                <c:pt idx="212">
                  <c:v>-1.34164319843352E-2</c:v>
                </c:pt>
                <c:pt idx="213">
                  <c:v>-1.2255974139091999E-2</c:v>
                </c:pt>
                <c:pt idx="214">
                  <c:v>-1.10955203113491E-2</c:v>
                </c:pt>
                <c:pt idx="215">
                  <c:v>-9.9350700220336707E-3</c:v>
                </c:pt>
                <c:pt idx="216">
                  <c:v>-8.7746227921174091E-3</c:v>
                </c:pt>
                <c:pt idx="217">
                  <c:v>-7.6141781426210097E-3</c:v>
                </c:pt>
                <c:pt idx="218">
                  <c:v>-6.4537355946147996E-3</c:v>
                </c:pt>
                <c:pt idx="219">
                  <c:v>-5.29329466921596E-3</c:v>
                </c:pt>
                <c:pt idx="220">
                  <c:v>-4.1328548875860203E-3</c:v>
                </c:pt>
                <c:pt idx="221">
                  <c:v>-2.9724157709281902E-3</c:v>
                </c:pt>
                <c:pt idx="222">
                  <c:v>-1.81197684048579E-3</c:v>
                </c:pt>
                <c:pt idx="223">
                  <c:v>-6.5153761754629697E-4</c:v>
                </c:pt>
                <c:pt idx="224">
                  <c:v>5.0890237655561795E-4</c:v>
                </c:pt>
                <c:pt idx="225">
                  <c:v>1.6693436204368601E-3</c:v>
                </c:pt>
                <c:pt idx="226">
                  <c:v>2.8297865926621298E-3</c:v>
                </c:pt>
                <c:pt idx="227">
                  <c:v>3.9902317717432799E-3</c:v>
                </c:pt>
                <c:pt idx="228">
                  <c:v>5.1506796361437098E-3</c:v>
                </c:pt>
                <c:pt idx="229">
                  <c:v>6.31113066428368E-3</c:v>
                </c:pt>
                <c:pt idx="230">
                  <c:v>7.4715853345431503E-3</c:v>
                </c:pt>
                <c:pt idx="231">
                  <c:v>8.6320441252627708E-3</c:v>
                </c:pt>
                <c:pt idx="232">
                  <c:v>9.7925075147430006E-3</c:v>
                </c:pt>
                <c:pt idx="233">
                  <c:v>1.0952975981237401E-2</c:v>
                </c:pt>
                <c:pt idx="234">
                  <c:v>1.2113450002939201E-2</c:v>
                </c:pt>
                <c:pt idx="235">
                  <c:v>1.3273930057959901E-2</c:v>
                </c:pt>
                <c:pt idx="236">
                  <c:v>1.44344166243089E-2</c:v>
                </c:pt>
                <c:pt idx="237">
                  <c:v>1.5594910179869199E-2</c:v>
                </c:pt>
                <c:pt idx="238">
                  <c:v>1.6755411202375399E-2</c:v>
                </c:pt>
                <c:pt idx="239">
                  <c:v>1.7915920169393602E-2</c:v>
                </c:pt>
                <c:pt idx="240">
                  <c:v>1.9076437558307801E-2</c:v>
                </c:pt>
                <c:pt idx="241">
                  <c:v>2.0236963846309301E-2</c:v>
                </c:pt>
                <c:pt idx="242">
                  <c:v>2.1397499510395299E-2</c:v>
                </c:pt>
                <c:pt idx="243">
                  <c:v>2.2558045027366198E-2</c:v>
                </c:pt>
                <c:pt idx="244">
                  <c:v>2.3718600873819998E-2</c:v>
                </c:pt>
                <c:pt idx="245">
                  <c:v>2.4879167526155301E-2</c:v>
                </c:pt>
                <c:pt idx="246">
                  <c:v>2.6039745460565599E-2</c:v>
                </c:pt>
                <c:pt idx="247">
                  <c:v>2.7200335153032301E-2</c:v>
                </c:pt>
                <c:pt idx="248">
                  <c:v>2.8360937079314998E-2</c:v>
                </c:pt>
                <c:pt idx="249">
                  <c:v>2.9521551714941401E-2</c:v>
                </c:pt>
                <c:pt idx="250">
                  <c:v>3.0682179535201502E-2</c:v>
                </c:pt>
                <c:pt idx="251">
                  <c:v>3.1842821015143297E-2</c:v>
                </c:pt>
                <c:pt idx="252">
                  <c:v>3.3003476629573002E-2</c:v>
                </c:pt>
                <c:pt idx="253">
                  <c:v>3.41641468530611E-2</c:v>
                </c:pt>
                <c:pt idx="254">
                  <c:v>3.5324832159954599E-2</c:v>
                </c:pt>
                <c:pt idx="255">
                  <c:v>3.64855330243933E-2</c:v>
                </c:pt>
                <c:pt idx="256">
                  <c:v>3.7646249920327897E-2</c:v>
                </c:pt>
                <c:pt idx="257">
                  <c:v>3.8806983321545301E-2</c:v>
                </c:pt>
                <c:pt idx="258">
                  <c:v>3.9967733701694798E-2</c:v>
                </c:pt>
                <c:pt idx="259">
                  <c:v>4.11285015343162E-2</c:v>
                </c:pt>
                <c:pt idx="260">
                  <c:v>4.2289287292871701E-2</c:v>
                </c:pt>
                <c:pt idx="261">
                  <c:v>4.3450091450779098E-2</c:v>
                </c:pt>
                <c:pt idx="262">
                  <c:v>4.4610914481450499E-2</c:v>
                </c:pt>
                <c:pt idx="263">
                  <c:v>4.5771756858334997E-2</c:v>
                </c:pt>
                <c:pt idx="264">
                  <c:v>4.69326190549633E-2</c:v>
                </c:pt>
                <c:pt idx="265">
                  <c:v>4.8093501544994997E-2</c:v>
                </c:pt>
                <c:pt idx="266">
                  <c:v>4.9254404802272098E-2</c:v>
                </c:pt>
                <c:pt idx="267">
                  <c:v>5.04153293008828E-2</c:v>
                </c:pt>
                <c:pt idx="268">
                  <c:v>5.1576275515227699E-2</c:v>
                </c:pt>
                <c:pt idx="269">
                  <c:v>5.2737243920095801E-2</c:v>
                </c:pt>
                <c:pt idx="270">
                  <c:v>5.3898234990750298E-2</c:v>
                </c:pt>
                <c:pt idx="271">
                  <c:v>5.5059249203030201E-2</c:v>
                </c:pt>
                <c:pt idx="272">
                  <c:v>5.6220287033463198E-2</c:v>
                </c:pt>
                <c:pt idx="273">
                  <c:v>5.73813489593923E-2</c:v>
                </c:pt>
                <c:pt idx="274">
                  <c:v>5.8542435459115902E-2</c:v>
                </c:pt>
                <c:pt idx="275">
                  <c:v>5.9703547012041398E-2</c:v>
                </c:pt>
                <c:pt idx="276">
                  <c:v>6.0864684098859402E-2</c:v>
                </c:pt>
                <c:pt idx="277">
                  <c:v>6.2025847201733597E-2</c:v>
                </c:pt>
                <c:pt idx="278">
                  <c:v>6.3187036804511501E-2</c:v>
                </c:pt>
                <c:pt idx="279">
                  <c:v>6.43482533929568E-2</c:v>
                </c:pt>
                <c:pt idx="280">
                  <c:v>6.5509497455004298E-2</c:v>
                </c:pt>
                <c:pt idx="281">
                  <c:v>6.6670769481040101E-2</c:v>
                </c:pt>
                <c:pt idx="282">
                  <c:v>6.7832069964205696E-2</c:v>
                </c:pt>
                <c:pt idx="283">
                  <c:v>6.8993399400732902E-2</c:v>
                </c:pt>
                <c:pt idx="284">
                  <c:v>7.0154758290312202E-2</c:v>
                </c:pt>
                <c:pt idx="285">
                  <c:v>7.1316147136496505E-2</c:v>
                </c:pt>
                <c:pt idx="286">
                  <c:v>7.2477566447147507E-2</c:v>
                </c:pt>
                <c:pt idx="287">
                  <c:v>7.3639016734930104E-2</c:v>
                </c:pt>
                <c:pt idx="288">
                  <c:v>7.4800498517858902E-2</c:v>
                </c:pt>
                <c:pt idx="289">
                  <c:v>7.5962012319896299E-2</c:v>
                </c:pt>
                <c:pt idx="290">
                  <c:v>7.71235586716085E-2</c:v>
                </c:pt>
                <c:pt idx="291">
                  <c:v>7.8285138110951002E-2</c:v>
                </c:pt>
                <c:pt idx="292">
                  <c:v>7.9446751185518999E-2</c:v>
                </c:pt>
                <c:pt idx="293">
                  <c:v>8.0608398457348504E-2</c:v>
                </c:pt>
                <c:pt idx="294">
                  <c:v>8.17700805065531E-2</c:v>
                </c:pt>
                <c:pt idx="295">
                  <c:v>8.29317979353551E-2</c:v>
                </c:pt>
                <c:pt idx="296">
                  <c:v>8.4093551379000001E-2</c:v>
                </c:pt>
                <c:pt idx="297">
                  <c:v>8.5255341522030195E-2</c:v>
                </c:pt>
                <c:pt idx="298">
                  <c:v>8.6417169108955597E-2</c:v>
                </c:pt>
                <c:pt idx="299">
                  <c:v>8.7579034964008207E-2</c:v>
                </c:pt>
                <c:pt idx="300">
                  <c:v>8.8740940020217499E-2</c:v>
                </c:pt>
                <c:pt idx="301">
                  <c:v>8.9902885330804302E-2</c:v>
                </c:pt>
                <c:pt idx="302">
                  <c:v>9.10648720651802E-2</c:v>
                </c:pt>
                <c:pt idx="303">
                  <c:v>9.2226901495237795E-2</c:v>
                </c:pt>
                <c:pt idx="304">
                  <c:v>9.3388974952458501E-2</c:v>
                </c:pt>
                <c:pt idx="305">
                  <c:v>9.4551093780765094E-2</c:v>
                </c:pt>
                <c:pt idx="306">
                  <c:v>9.5713259278196697E-2</c:v>
                </c:pt>
                <c:pt idx="307">
                  <c:v>9.6875472632306198E-2</c:v>
                </c:pt>
                <c:pt idx="308">
                  <c:v>9.8037734873160101E-2</c:v>
                </c:pt>
                <c:pt idx="309">
                  <c:v>9.9200046835787301E-2</c:v>
                </c:pt>
                <c:pt idx="310">
                  <c:v>0.10036240914364999</c:v>
                </c:pt>
                <c:pt idx="311">
                  <c:v>0.101524822205861</c:v>
                </c:pt>
                <c:pt idx="312">
                  <c:v>0.102687286222754</c:v>
                </c:pt>
                <c:pt idx="313">
                  <c:v>0.10384980120824699</c:v>
                </c:pt>
                <c:pt idx="314">
                  <c:v>0.105012367007787</c:v>
                </c:pt>
                <c:pt idx="315">
                  <c:v>0.106174983327119</c:v>
                </c:pt>
                <c:pt idx="316">
                  <c:v>0.107337649747277</c:v>
                </c:pt>
                <c:pt idx="317">
                  <c:v>0.10850036574137401</c:v>
                </c:pt>
                <c:pt idx="318">
                  <c:v>0.109663130689776</c:v>
                </c:pt>
                <c:pt idx="319">
                  <c:v>0.110825943883405</c:v>
                </c:pt>
                <c:pt idx="320">
                  <c:v>0.11198880453146499</c:v>
                </c:pt>
                <c:pt idx="321">
                  <c:v>0.113151711771764</c:v>
                </c:pt>
                <c:pt idx="322">
                  <c:v>0.114314664680251</c:v>
                </c:pt>
                <c:pt idx="323">
                  <c:v>0.11547766230978</c:v>
                </c:pt>
                <c:pt idx="324">
                  <c:v>0.116640703740704</c:v>
                </c:pt>
                <c:pt idx="325">
                  <c:v>0.117803788134922</c:v>
                </c:pt>
                <c:pt idx="326">
                  <c:v>0.11896691477676501</c:v>
                </c:pt>
                <c:pt idx="327">
                  <c:v>0.12013008310310901</c:v>
                </c:pt>
                <c:pt idx="328">
                  <c:v>0.121293292697723</c:v>
                </c:pt>
                <c:pt idx="329">
                  <c:v>0.122456543236882</c:v>
                </c:pt>
                <c:pt idx="330">
                  <c:v>0.123619834431269</c:v>
                </c:pt>
                <c:pt idx="331">
                  <c:v>0.124783165925572</c:v>
                </c:pt>
                <c:pt idx="332">
                  <c:v>0.12594653721958701</c:v>
                </c:pt>
                <c:pt idx="333">
                  <c:v>0.12710994760237099</c:v>
                </c:pt>
                <c:pt idx="334">
                  <c:v>0.12827339611484001</c:v>
                </c:pt>
                <c:pt idx="335">
                  <c:v>0.129436881566342</c:v>
                </c:pt>
                <c:pt idx="336">
                  <c:v>0.13060040256345201</c:v>
                </c:pt>
                <c:pt idx="337">
                  <c:v>0.13176395756728701</c:v>
                </c:pt>
                <c:pt idx="338">
                  <c:v>0.132927544964247</c:v>
                </c:pt>
                <c:pt idx="339">
                  <c:v>0.134091163131453</c:v>
                </c:pt>
                <c:pt idx="340">
                  <c:v>0.13525481048416599</c:v>
                </c:pt>
                <c:pt idx="341">
                  <c:v>0.13641848551379401</c:v>
                </c:pt>
                <c:pt idx="342">
                  <c:v>0.13758218681362699</c:v>
                </c:pt>
                <c:pt idx="343">
                  <c:v>0.13874591308556899</c:v>
                </c:pt>
                <c:pt idx="344">
                  <c:v>0.13990966315433701</c:v>
                </c:pt>
                <c:pt idx="345">
                  <c:v>0.141073435986277</c:v>
                </c:pt>
                <c:pt idx="346">
                  <c:v>0.14223723069015901</c:v>
                </c:pt>
                <c:pt idx="347">
                  <c:v>0.14340104652747199</c:v>
                </c:pt>
                <c:pt idx="348">
                  <c:v>0.144564882915027</c:v>
                </c:pt>
                <c:pt idx="349">
                  <c:v>0.14572873941651601</c:v>
                </c:pt>
                <c:pt idx="350">
                  <c:v>0.14689261571869799</c:v>
                </c:pt>
                <c:pt idx="351">
                  <c:v>0.14805651161883299</c:v>
                </c:pt>
                <c:pt idx="352">
                  <c:v>0.14922042698481</c:v>
                </c:pt>
                <c:pt idx="353">
                  <c:v>0.150384361727851</c:v>
                </c:pt>
                <c:pt idx="354">
                  <c:v>0.15154831580141101</c:v>
                </c:pt>
                <c:pt idx="355">
                  <c:v>0.152712289154117</c:v>
                </c:pt>
                <c:pt idx="356">
                  <c:v>0.153876281665554</c:v>
                </c:pt>
                <c:pt idx="357">
                  <c:v>0.15504029312918599</c:v>
                </c:pt>
                <c:pt idx="358">
                  <c:v>0.15620432321439101</c:v>
                </c:pt>
                <c:pt idx="359">
                  <c:v>0.15736837139443399</c:v>
                </c:pt>
                <c:pt idx="360">
                  <c:v>0.15853243695983801</c:v>
                </c:pt>
                <c:pt idx="361">
                  <c:v>0.159696519047869</c:v>
                </c:pt>
                <c:pt idx="362">
                  <c:v>0.16086061661730899</c:v>
                </c:pt>
                <c:pt idx="363">
                  <c:v>0.16202472854559999</c:v>
                </c:pt>
                <c:pt idx="364">
                  <c:v>0.163188853657388</c:v>
                </c:pt>
                <c:pt idx="365">
                  <c:v>0.164352990711015</c:v>
                </c:pt>
                <c:pt idx="366">
                  <c:v>0.165517138494014</c:v>
                </c:pt>
                <c:pt idx="367">
                  <c:v>0.16668129579121499</c:v>
                </c:pt>
                <c:pt idx="368">
                  <c:v>0.167845461444805</c:v>
                </c:pt>
                <c:pt idx="369">
                  <c:v>0.169009634393396</c:v>
                </c:pt>
                <c:pt idx="370">
                  <c:v>0.17017381364040901</c:v>
                </c:pt>
                <c:pt idx="371">
                  <c:v>0.17133799827934901</c:v>
                </c:pt>
                <c:pt idx="372">
                  <c:v>0.17250218749662199</c:v>
                </c:pt>
                <c:pt idx="373">
                  <c:v>0.173666380587159</c:v>
                </c:pt>
                <c:pt idx="374">
                  <c:v>0.17483057689759099</c:v>
                </c:pt>
                <c:pt idx="375">
                  <c:v>0.175994775868344</c:v>
                </c:pt>
                <c:pt idx="376">
                  <c:v>0.17715897705570799</c:v>
                </c:pt>
                <c:pt idx="377">
                  <c:v>0.178323180111747</c:v>
                </c:pt>
                <c:pt idx="378">
                  <c:v>0.179487384865789</c:v>
                </c:pt>
                <c:pt idx="379">
                  <c:v>0.180651591310453</c:v>
                </c:pt>
                <c:pt idx="380">
                  <c:v>0.18181579948061199</c:v>
                </c:pt>
                <c:pt idx="381">
                  <c:v>0.18298000944395201</c:v>
                </c:pt>
                <c:pt idx="382">
                  <c:v>0.184144221215361</c:v>
                </c:pt>
                <c:pt idx="383">
                  <c:v>0.18530843470217601</c:v>
                </c:pt>
                <c:pt idx="384">
                  <c:v>0.186472649706001</c:v>
                </c:pt>
                <c:pt idx="385">
                  <c:v>0.187636865939009</c:v>
                </c:pt>
                <c:pt idx="386">
                  <c:v>0.18880108310427601</c:v>
                </c:pt>
                <c:pt idx="387">
                  <c:v>0.18996530097122699</c:v>
                </c:pt>
                <c:pt idx="388">
                  <c:v>0.191129519381875</c:v>
                </c:pt>
                <c:pt idx="389">
                  <c:v>0.19229373827243301</c:v>
                </c:pt>
                <c:pt idx="390">
                  <c:v>0.19345795767716001</c:v>
                </c:pt>
                <c:pt idx="391">
                  <c:v>0.194622177677305</c:v>
                </c:pt>
                <c:pt idx="392">
                  <c:v>0.195786398343506</c:v>
                </c:pt>
                <c:pt idx="393">
                  <c:v>0.196950619725935</c:v>
                </c:pt>
                <c:pt idx="394">
                  <c:v>0.19811484183591399</c:v>
                </c:pt>
                <c:pt idx="395">
                  <c:v>0.199279064636735</c:v>
                </c:pt>
                <c:pt idx="396">
                  <c:v>0.20044328804848499</c:v>
                </c:pt>
                <c:pt idx="397">
                  <c:v>0.20160751195798701</c:v>
                </c:pt>
                <c:pt idx="398">
                  <c:v>0.20277173622831299</c:v>
                </c:pt>
                <c:pt idx="399">
                  <c:v>0.20393596071276399</c:v>
                </c:pt>
                <c:pt idx="400">
                  <c:v>0.205100185270331</c:v>
                </c:pt>
                <c:pt idx="401">
                  <c:v>0.20626440977787699</c:v>
                </c:pt>
                <c:pt idx="402">
                  <c:v>0.20742863413749399</c:v>
                </c:pt>
                <c:pt idx="403">
                  <c:v>0.20859285827925</c:v>
                </c:pt>
                <c:pt idx="404">
                  <c:v>0.209757082161561</c:v>
                </c:pt>
                <c:pt idx="405">
                  <c:v>0.21092130576936699</c:v>
                </c:pt>
                <c:pt idx="406">
                  <c:v>0.21208552910961401</c:v>
                </c:pt>
                <c:pt idx="407">
                  <c:v>0.21324975220555001</c:v>
                </c:pt>
                <c:pt idx="408">
                  <c:v>0.21441397509058199</c:v>
                </c:pt>
                <c:pt idx="409">
                  <c:v>0.215578197803005</c:v>
                </c:pt>
                <c:pt idx="410">
                  <c:v>0.21674242038149499</c:v>
                </c:pt>
                <c:pt idx="411">
                  <c:v>0.217906642861628</c:v>
                </c:pt>
                <c:pt idx="412">
                  <c:v>0.21907086527369801</c:v>
                </c:pt>
                <c:pt idx="413">
                  <c:v>0.22023508764194999</c:v>
                </c:pt>
                <c:pt idx="414">
                  <c:v>0.22139930998468699</c:v>
                </c:pt>
                <c:pt idx="415">
                  <c:v>0.22256353231475501</c:v>
                </c:pt>
                <c:pt idx="416">
                  <c:v>0.223727754640554</c:v>
                </c:pt>
                <c:pt idx="417">
                  <c:v>0.224891976967108</c:v>
                </c:pt>
                <c:pt idx="418">
                  <c:v>0.22605619929711801</c:v>
                </c:pt>
                <c:pt idx="419">
                  <c:v>0.227220421631708</c:v>
                </c:pt>
                <c:pt idx="420">
                  <c:v>0.22838464397097999</c:v>
                </c:pt>
                <c:pt idx="421">
                  <c:v>0.22954886631445601</c:v>
                </c:pt>
                <c:pt idx="422">
                  <c:v>0.23071308866142701</c:v>
                </c:pt>
                <c:pt idx="423">
                  <c:v>0.231877311011148</c:v>
                </c:pt>
                <c:pt idx="424">
                  <c:v>0.23304153336290701</c:v>
                </c:pt>
                <c:pt idx="425">
                  <c:v>0.23420575571604199</c:v>
                </c:pt>
                <c:pt idx="426">
                  <c:v>0.23536997806993301</c:v>
                </c:pt>
                <c:pt idx="427">
                  <c:v>0.23653420042398299</c:v>
                </c:pt>
                <c:pt idx="428">
                  <c:v>0.237698422777605</c:v>
                </c:pt>
                <c:pt idx="429">
                  <c:v>0.23886264513021299</c:v>
                </c:pt>
                <c:pt idx="430">
                  <c:v>0.24002686748120899</c:v>
                </c:pt>
                <c:pt idx="431">
                  <c:v>0.24119108982999199</c:v>
                </c:pt>
                <c:pt idx="432">
                  <c:v>0.24235531217595699</c:v>
                </c:pt>
                <c:pt idx="433">
                  <c:v>0.24351953451855601</c:v>
                </c:pt>
                <c:pt idx="434">
                  <c:v>0.24468375685743901</c:v>
                </c:pt>
                <c:pt idx="435">
                  <c:v>0.24584797919231999</c:v>
                </c:pt>
                <c:pt idx="436">
                  <c:v>0.24701220152319001</c:v>
                </c:pt>
                <c:pt idx="437">
                  <c:v>0.248176423850094</c:v>
                </c:pt>
                <c:pt idx="438">
                  <c:v>0.249340646173315</c:v>
                </c:pt>
                <c:pt idx="439">
                  <c:v>0.250504868493508</c:v>
                </c:pt>
                <c:pt idx="440">
                  <c:v>0.25166909081117</c:v>
                </c:pt>
                <c:pt idx="441">
                  <c:v>0.25283331312678597</c:v>
                </c:pt>
                <c:pt idx="442">
                  <c:v>0.25399753544096298</c:v>
                </c:pt>
                <c:pt idx="443">
                  <c:v>0.25516175775410399</c:v>
                </c:pt>
                <c:pt idx="444">
                  <c:v>0.25632598006656399</c:v>
                </c:pt>
                <c:pt idx="445">
                  <c:v>0.25749020237862302</c:v>
                </c:pt>
                <c:pt idx="446">
                  <c:v>0.25865442469041899</c:v>
                </c:pt>
                <c:pt idx="447">
                  <c:v>0.25981864700207902</c:v>
                </c:pt>
                <c:pt idx="448">
                  <c:v>0.26098286931370301</c:v>
                </c:pt>
                <c:pt idx="449">
                  <c:v>0.26214709162539501</c:v>
                </c:pt>
                <c:pt idx="450">
                  <c:v>0.263311313937164</c:v>
                </c:pt>
                <c:pt idx="451">
                  <c:v>0.26447553624894399</c:v>
                </c:pt>
                <c:pt idx="452">
                  <c:v>0.26563975856072403</c:v>
                </c:pt>
                <c:pt idx="453">
                  <c:v>0.26680398087250501</c:v>
                </c:pt>
                <c:pt idx="454">
                  <c:v>0.26796820318428499</c:v>
                </c:pt>
                <c:pt idx="455">
                  <c:v>0.26913242549606597</c:v>
                </c:pt>
                <c:pt idx="456">
                  <c:v>0.27029664780784601</c:v>
                </c:pt>
                <c:pt idx="457">
                  <c:v>0.271460870119627</c:v>
                </c:pt>
                <c:pt idx="458">
                  <c:v>0.27262509243140698</c:v>
                </c:pt>
                <c:pt idx="459">
                  <c:v>0.27378931474318702</c:v>
                </c:pt>
                <c:pt idx="460">
                  <c:v>0.274953537054968</c:v>
                </c:pt>
                <c:pt idx="461">
                  <c:v>0.27611775936674798</c:v>
                </c:pt>
                <c:pt idx="462">
                  <c:v>0.27728198167852802</c:v>
                </c:pt>
                <c:pt idx="463">
                  <c:v>0.278446203990309</c:v>
                </c:pt>
                <c:pt idx="464">
                  <c:v>0.27961042630208899</c:v>
                </c:pt>
                <c:pt idx="465">
                  <c:v>0.28077464861387003</c:v>
                </c:pt>
                <c:pt idx="466">
                  <c:v>0.28193887092565001</c:v>
                </c:pt>
                <c:pt idx="467">
                  <c:v>0.28310309323742999</c:v>
                </c:pt>
                <c:pt idx="468">
                  <c:v>0.28426731554921097</c:v>
                </c:pt>
                <c:pt idx="469">
                  <c:v>0.28543153786099101</c:v>
                </c:pt>
                <c:pt idx="470">
                  <c:v>0.286595760172772</c:v>
                </c:pt>
                <c:pt idx="471">
                  <c:v>0.28775998248455198</c:v>
                </c:pt>
                <c:pt idx="472">
                  <c:v>0.28892420479633202</c:v>
                </c:pt>
                <c:pt idx="473">
                  <c:v>0.290088427108113</c:v>
                </c:pt>
                <c:pt idx="474">
                  <c:v>0.29125264941989298</c:v>
                </c:pt>
                <c:pt idx="475">
                  <c:v>0.29241687173167402</c:v>
                </c:pt>
                <c:pt idx="476">
                  <c:v>0.29358109404345401</c:v>
                </c:pt>
                <c:pt idx="477">
                  <c:v>0.29474531635523399</c:v>
                </c:pt>
                <c:pt idx="478">
                  <c:v>0.29590953866701503</c:v>
                </c:pt>
                <c:pt idx="479">
                  <c:v>0.29707376097879501</c:v>
                </c:pt>
                <c:pt idx="480">
                  <c:v>0.29823798329057499</c:v>
                </c:pt>
                <c:pt idx="481">
                  <c:v>0.29940220560235598</c:v>
                </c:pt>
                <c:pt idx="482">
                  <c:v>0.30056642791413601</c:v>
                </c:pt>
                <c:pt idx="483">
                  <c:v>0.301730650225916</c:v>
                </c:pt>
                <c:pt idx="484">
                  <c:v>0.30289487253769698</c:v>
                </c:pt>
                <c:pt idx="485">
                  <c:v>0.30405909484947702</c:v>
                </c:pt>
                <c:pt idx="486">
                  <c:v>0.305223317161258</c:v>
                </c:pt>
                <c:pt idx="487">
                  <c:v>0.30638753947303798</c:v>
                </c:pt>
                <c:pt idx="488">
                  <c:v>0.30755176178481802</c:v>
                </c:pt>
                <c:pt idx="489">
                  <c:v>0.30871598409659901</c:v>
                </c:pt>
                <c:pt idx="490">
                  <c:v>0.30988020640837899</c:v>
                </c:pt>
                <c:pt idx="491">
                  <c:v>0.31104442872015903</c:v>
                </c:pt>
                <c:pt idx="492">
                  <c:v>0.31220865103194001</c:v>
                </c:pt>
                <c:pt idx="493">
                  <c:v>0.31337287334371999</c:v>
                </c:pt>
                <c:pt idx="494">
                  <c:v>0.31453709565550098</c:v>
                </c:pt>
                <c:pt idx="495">
                  <c:v>0.31570131796728101</c:v>
                </c:pt>
                <c:pt idx="496">
                  <c:v>0.316865540279061</c:v>
                </c:pt>
                <c:pt idx="497">
                  <c:v>0.31802976259084198</c:v>
                </c:pt>
                <c:pt idx="498">
                  <c:v>0.31919398490262202</c:v>
                </c:pt>
                <c:pt idx="499">
                  <c:v>0.320358207214403</c:v>
                </c:pt>
                <c:pt idx="500">
                  <c:v>0.32152242952618298</c:v>
                </c:pt>
                <c:pt idx="501">
                  <c:v>0.32268665183796302</c:v>
                </c:pt>
                <c:pt idx="502">
                  <c:v>0.32385087414974401</c:v>
                </c:pt>
                <c:pt idx="503">
                  <c:v>0.32501509646152399</c:v>
                </c:pt>
                <c:pt idx="504">
                  <c:v>0.32617931877330503</c:v>
                </c:pt>
                <c:pt idx="505">
                  <c:v>0.32734354108508501</c:v>
                </c:pt>
                <c:pt idx="506">
                  <c:v>0.32850776339686499</c:v>
                </c:pt>
                <c:pt idx="507">
                  <c:v>0.32967198570864598</c:v>
                </c:pt>
                <c:pt idx="508">
                  <c:v>0.33083620802042601</c:v>
                </c:pt>
                <c:pt idx="509">
                  <c:v>0.332000430332206</c:v>
                </c:pt>
                <c:pt idx="510">
                  <c:v>0.33316465264398698</c:v>
                </c:pt>
                <c:pt idx="511">
                  <c:v>0.33432887495576702</c:v>
                </c:pt>
                <c:pt idx="512">
                  <c:v>0.335493097267548</c:v>
                </c:pt>
                <c:pt idx="513">
                  <c:v>0.33665731957932798</c:v>
                </c:pt>
                <c:pt idx="514">
                  <c:v>0.33782154189110802</c:v>
                </c:pt>
                <c:pt idx="515">
                  <c:v>0.33898576420288901</c:v>
                </c:pt>
                <c:pt idx="516">
                  <c:v>0.34014998651466899</c:v>
                </c:pt>
                <c:pt idx="517">
                  <c:v>0.34131420882644897</c:v>
                </c:pt>
                <c:pt idx="518">
                  <c:v>0.34247843113822901</c:v>
                </c:pt>
                <c:pt idx="519">
                  <c:v>0.34364265345000999</c:v>
                </c:pt>
                <c:pt idx="520">
                  <c:v>0.34480687576178998</c:v>
                </c:pt>
                <c:pt idx="521">
                  <c:v>0.34597109807357102</c:v>
                </c:pt>
                <c:pt idx="522">
                  <c:v>0.347135320385351</c:v>
                </c:pt>
                <c:pt idx="523">
                  <c:v>0.34829954269713198</c:v>
                </c:pt>
                <c:pt idx="524">
                  <c:v>0.34946376500891202</c:v>
                </c:pt>
                <c:pt idx="525">
                  <c:v>0.350627987320692</c:v>
                </c:pt>
                <c:pt idx="526">
                  <c:v>0.35179220963247299</c:v>
                </c:pt>
                <c:pt idx="527">
                  <c:v>0.35295643194425302</c:v>
                </c:pt>
                <c:pt idx="528">
                  <c:v>0.35412065425603401</c:v>
                </c:pt>
                <c:pt idx="529">
                  <c:v>0.35528487656781399</c:v>
                </c:pt>
                <c:pt idx="530">
                  <c:v>0.35644909887959397</c:v>
                </c:pt>
                <c:pt idx="531">
                  <c:v>0.35761332119137501</c:v>
                </c:pt>
                <c:pt idx="532">
                  <c:v>0.35877754350315499</c:v>
                </c:pt>
                <c:pt idx="533">
                  <c:v>0.35994176581493598</c:v>
                </c:pt>
                <c:pt idx="534">
                  <c:v>0.36110598812671602</c:v>
                </c:pt>
                <c:pt idx="535">
                  <c:v>0.362270210438496</c:v>
                </c:pt>
                <c:pt idx="536">
                  <c:v>0.36343443275027698</c:v>
                </c:pt>
                <c:pt idx="537">
                  <c:v>0.36459865506205702</c:v>
                </c:pt>
                <c:pt idx="538">
                  <c:v>0.365762877373837</c:v>
                </c:pt>
                <c:pt idx="539">
                  <c:v>0.36692709968561799</c:v>
                </c:pt>
                <c:pt idx="540">
                  <c:v>0.36809132199739802</c:v>
                </c:pt>
                <c:pt idx="541">
                  <c:v>0.36925554430917901</c:v>
                </c:pt>
                <c:pt idx="542">
                  <c:v>0.37041976662095899</c:v>
                </c:pt>
                <c:pt idx="543">
                  <c:v>0.37158398893273997</c:v>
                </c:pt>
                <c:pt idx="544">
                  <c:v>0.37274821124452001</c:v>
                </c:pt>
                <c:pt idx="545">
                  <c:v>0.37391243355629999</c:v>
                </c:pt>
                <c:pt idx="546">
                  <c:v>0.37507665586807998</c:v>
                </c:pt>
                <c:pt idx="547">
                  <c:v>0.37624087817986102</c:v>
                </c:pt>
                <c:pt idx="548">
                  <c:v>0.377405100491641</c:v>
                </c:pt>
                <c:pt idx="549">
                  <c:v>0.37856932280342198</c:v>
                </c:pt>
                <c:pt idx="550">
                  <c:v>0.37973354511520202</c:v>
                </c:pt>
                <c:pt idx="551">
                  <c:v>0.380897767426982</c:v>
                </c:pt>
                <c:pt idx="552">
                  <c:v>0.38206198973876299</c:v>
                </c:pt>
                <c:pt idx="553">
                  <c:v>0.38322621205054302</c:v>
                </c:pt>
                <c:pt idx="554">
                  <c:v>0.38439043436232401</c:v>
                </c:pt>
                <c:pt idx="555">
                  <c:v>0.38555465667410399</c:v>
                </c:pt>
                <c:pt idx="556">
                  <c:v>0.38671887898588397</c:v>
                </c:pt>
                <c:pt idx="557">
                  <c:v>0.38788310129766501</c:v>
                </c:pt>
                <c:pt idx="558">
                  <c:v>0.38904732360944499</c:v>
                </c:pt>
                <c:pt idx="559">
                  <c:v>0.39021154592122598</c:v>
                </c:pt>
                <c:pt idx="560">
                  <c:v>0.39137576823300602</c:v>
                </c:pt>
                <c:pt idx="561">
                  <c:v>0.392539990544786</c:v>
                </c:pt>
                <c:pt idx="562">
                  <c:v>0.39370421285656598</c:v>
                </c:pt>
                <c:pt idx="563">
                  <c:v>0.39486843516834702</c:v>
                </c:pt>
                <c:pt idx="564">
                  <c:v>0.396032657480127</c:v>
                </c:pt>
                <c:pt idx="565">
                  <c:v>0.39719687979190699</c:v>
                </c:pt>
                <c:pt idx="566">
                  <c:v>0.39836110210368803</c:v>
                </c:pt>
                <c:pt idx="567">
                  <c:v>0.39952532441546801</c:v>
                </c:pt>
                <c:pt idx="568">
                  <c:v>0.40068954672724899</c:v>
                </c:pt>
                <c:pt idx="569">
                  <c:v>0.40185376903902897</c:v>
                </c:pt>
                <c:pt idx="570">
                  <c:v>0.40301799135081001</c:v>
                </c:pt>
                <c:pt idx="571">
                  <c:v>0.40418221366259</c:v>
                </c:pt>
                <c:pt idx="572">
                  <c:v>0.40534643597437098</c:v>
                </c:pt>
                <c:pt idx="573">
                  <c:v>0.40651065828615102</c:v>
                </c:pt>
                <c:pt idx="574">
                  <c:v>0.407674880597931</c:v>
                </c:pt>
                <c:pt idx="575">
                  <c:v>0.40883910290971198</c:v>
                </c:pt>
                <c:pt idx="576">
                  <c:v>0.41000332522149202</c:v>
                </c:pt>
                <c:pt idx="577">
                  <c:v>0.411167547533272</c:v>
                </c:pt>
                <c:pt idx="578">
                  <c:v>0.41233176984505299</c:v>
                </c:pt>
                <c:pt idx="579">
                  <c:v>0.41349599215683303</c:v>
                </c:pt>
                <c:pt idx="580">
                  <c:v>0.41466021446861301</c:v>
                </c:pt>
                <c:pt idx="581">
                  <c:v>0.41582443678039399</c:v>
                </c:pt>
                <c:pt idx="582">
                  <c:v>0.41698865909217397</c:v>
                </c:pt>
                <c:pt idx="583">
                  <c:v>0.41815288140395501</c:v>
                </c:pt>
                <c:pt idx="584">
                  <c:v>0.419317103715735</c:v>
                </c:pt>
                <c:pt idx="585">
                  <c:v>0.42048132602751498</c:v>
                </c:pt>
                <c:pt idx="586">
                  <c:v>0.42164554833929602</c:v>
                </c:pt>
                <c:pt idx="587">
                  <c:v>0.422809770651076</c:v>
                </c:pt>
                <c:pt idx="588">
                  <c:v>0.42397399296285698</c:v>
                </c:pt>
                <c:pt idx="589">
                  <c:v>0.42513821527463702</c:v>
                </c:pt>
                <c:pt idx="590">
                  <c:v>0.426302437586417</c:v>
                </c:pt>
                <c:pt idx="591">
                  <c:v>0.42746665989819799</c:v>
                </c:pt>
                <c:pt idx="592">
                  <c:v>0.42863088220997803</c:v>
                </c:pt>
                <c:pt idx="593">
                  <c:v>0.42979510452175901</c:v>
                </c:pt>
                <c:pt idx="594">
                  <c:v>0.43095932683353899</c:v>
                </c:pt>
                <c:pt idx="595">
                  <c:v>0.43212354914531897</c:v>
                </c:pt>
                <c:pt idx="596">
                  <c:v>0.43328777145709901</c:v>
                </c:pt>
                <c:pt idx="597">
                  <c:v>0.43445199376888</c:v>
                </c:pt>
                <c:pt idx="598">
                  <c:v>0.43561621608065998</c:v>
                </c:pt>
                <c:pt idx="599">
                  <c:v>0.43678043839244102</c:v>
                </c:pt>
                <c:pt idx="600">
                  <c:v>0.437944660704221</c:v>
                </c:pt>
                <c:pt idx="601">
                  <c:v>0.43910888301600098</c:v>
                </c:pt>
                <c:pt idx="602">
                  <c:v>0.44027310532778202</c:v>
                </c:pt>
                <c:pt idx="603">
                  <c:v>0.441437327639562</c:v>
                </c:pt>
                <c:pt idx="604">
                  <c:v>0.44260154995134199</c:v>
                </c:pt>
                <c:pt idx="605">
                  <c:v>0.44376577226312303</c:v>
                </c:pt>
                <c:pt idx="606">
                  <c:v>0.44492999457490301</c:v>
                </c:pt>
                <c:pt idx="607">
                  <c:v>0.44609421688668299</c:v>
                </c:pt>
                <c:pt idx="608">
                  <c:v>0.44725843919846497</c:v>
                </c:pt>
                <c:pt idx="609">
                  <c:v>0.44842266151024401</c:v>
                </c:pt>
                <c:pt idx="610">
                  <c:v>0.449586883822025</c:v>
                </c:pt>
                <c:pt idx="611">
                  <c:v>0.45075110613380498</c:v>
                </c:pt>
                <c:pt idx="612">
                  <c:v>0.45191532844558602</c:v>
                </c:pt>
                <c:pt idx="613">
                  <c:v>0.453079550757366</c:v>
                </c:pt>
                <c:pt idx="614">
                  <c:v>0.45424377306914598</c:v>
                </c:pt>
                <c:pt idx="615">
                  <c:v>0.45540799538092702</c:v>
                </c:pt>
                <c:pt idx="616">
                  <c:v>0.45657221769270701</c:v>
                </c:pt>
                <c:pt idx="617">
                  <c:v>0.45773644000448799</c:v>
                </c:pt>
                <c:pt idx="618">
                  <c:v>0.45890066231626803</c:v>
                </c:pt>
                <c:pt idx="619">
                  <c:v>0.46006488462804901</c:v>
                </c:pt>
                <c:pt idx="620">
                  <c:v>0.46122910693982899</c:v>
                </c:pt>
                <c:pt idx="621">
                  <c:v>0.46239332925160898</c:v>
                </c:pt>
                <c:pt idx="622">
                  <c:v>0.46355755156339001</c:v>
                </c:pt>
                <c:pt idx="623">
                  <c:v>0.46472177387517</c:v>
                </c:pt>
                <c:pt idx="624">
                  <c:v>0.46588599618695098</c:v>
                </c:pt>
                <c:pt idx="625">
                  <c:v>0.46705021849873002</c:v>
                </c:pt>
                <c:pt idx="626">
                  <c:v>0.468214440810511</c:v>
                </c:pt>
                <c:pt idx="627">
                  <c:v>0.46937866312229098</c:v>
                </c:pt>
                <c:pt idx="628">
                  <c:v>0.47054288543407202</c:v>
                </c:pt>
                <c:pt idx="629">
                  <c:v>0.47170710774585201</c:v>
                </c:pt>
                <c:pt idx="630">
                  <c:v>0.47287133005763299</c:v>
                </c:pt>
                <c:pt idx="631">
                  <c:v>0.47403555236941303</c:v>
                </c:pt>
                <c:pt idx="632">
                  <c:v>0.47519977468119301</c:v>
                </c:pt>
                <c:pt idx="633">
                  <c:v>0.47636399699297399</c:v>
                </c:pt>
                <c:pt idx="634">
                  <c:v>0.47752821930475398</c:v>
                </c:pt>
                <c:pt idx="635">
                  <c:v>0.47869244161653501</c:v>
                </c:pt>
                <c:pt idx="636">
                  <c:v>0.479856663928315</c:v>
                </c:pt>
                <c:pt idx="637">
                  <c:v>0.48102088624009498</c:v>
                </c:pt>
                <c:pt idx="638">
                  <c:v>0.48218510855187602</c:v>
                </c:pt>
                <c:pt idx="639">
                  <c:v>0.483349330863656</c:v>
                </c:pt>
                <c:pt idx="640">
                  <c:v>0.48451355317543698</c:v>
                </c:pt>
                <c:pt idx="641">
                  <c:v>0.48567777548721702</c:v>
                </c:pt>
                <c:pt idx="642">
                  <c:v>0.48684199779899701</c:v>
                </c:pt>
                <c:pt idx="643">
                  <c:v>0.48800622011077799</c:v>
                </c:pt>
                <c:pt idx="644">
                  <c:v>0.48917044242255803</c:v>
                </c:pt>
                <c:pt idx="645">
                  <c:v>0.49033466473433801</c:v>
                </c:pt>
                <c:pt idx="646">
                  <c:v>0.49149888704611799</c:v>
                </c:pt>
                <c:pt idx="647">
                  <c:v>0.49266310935789898</c:v>
                </c:pt>
                <c:pt idx="648">
                  <c:v>0.49382733166967901</c:v>
                </c:pt>
                <c:pt idx="649">
                  <c:v>0.49499155398146</c:v>
                </c:pt>
                <c:pt idx="650">
                  <c:v>0.49615577629323998</c:v>
                </c:pt>
                <c:pt idx="651">
                  <c:v>0.49731999860502102</c:v>
                </c:pt>
                <c:pt idx="652">
                  <c:v>0.498484220916801</c:v>
                </c:pt>
                <c:pt idx="653">
                  <c:v>0.49964844322858099</c:v>
                </c:pt>
                <c:pt idx="654">
                  <c:v>0.50081266554036197</c:v>
                </c:pt>
                <c:pt idx="655">
                  <c:v>0.50197688785214201</c:v>
                </c:pt>
                <c:pt idx="656">
                  <c:v>0.50314111016392205</c:v>
                </c:pt>
                <c:pt idx="657">
                  <c:v>0.50430533247570297</c:v>
                </c:pt>
                <c:pt idx="658">
                  <c:v>0.50546955478748301</c:v>
                </c:pt>
                <c:pt idx="659">
                  <c:v>0.50663377709926405</c:v>
                </c:pt>
                <c:pt idx="660">
                  <c:v>0.50779799941104398</c:v>
                </c:pt>
                <c:pt idx="661">
                  <c:v>0.50896222172282402</c:v>
                </c:pt>
                <c:pt idx="662">
                  <c:v>0.51012644403460505</c:v>
                </c:pt>
                <c:pt idx="663">
                  <c:v>0.51129066634638498</c:v>
                </c:pt>
                <c:pt idx="664">
                  <c:v>0.51245488865816602</c:v>
                </c:pt>
                <c:pt idx="665">
                  <c:v>0.51361911096994595</c:v>
                </c:pt>
                <c:pt idx="666">
                  <c:v>0.51478333328172599</c:v>
                </c:pt>
                <c:pt idx="667">
                  <c:v>0.51594755559350702</c:v>
                </c:pt>
                <c:pt idx="668">
                  <c:v>0.51711177790528695</c:v>
                </c:pt>
                <c:pt idx="669">
                  <c:v>0.51827600021706699</c:v>
                </c:pt>
                <c:pt idx="670">
                  <c:v>0.51944022252884803</c:v>
                </c:pt>
                <c:pt idx="671">
                  <c:v>0.52060444484062796</c:v>
                </c:pt>
                <c:pt idx="672">
                  <c:v>0.52176866715240799</c:v>
                </c:pt>
                <c:pt idx="673">
                  <c:v>0.52293288946418903</c:v>
                </c:pt>
                <c:pt idx="674">
                  <c:v>0.52409711177596896</c:v>
                </c:pt>
                <c:pt idx="675">
                  <c:v>0.52526133408775</c:v>
                </c:pt>
                <c:pt idx="676">
                  <c:v>0.52642555639953004</c:v>
                </c:pt>
                <c:pt idx="677">
                  <c:v>0.52758977871131096</c:v>
                </c:pt>
                <c:pt idx="678">
                  <c:v>0.528754001023091</c:v>
                </c:pt>
                <c:pt idx="679">
                  <c:v>0.52991822333487104</c:v>
                </c:pt>
                <c:pt idx="680">
                  <c:v>0.53108244564665097</c:v>
                </c:pt>
                <c:pt idx="681">
                  <c:v>0.53224666795843201</c:v>
                </c:pt>
                <c:pt idx="682">
                  <c:v>0.53341089027021305</c:v>
                </c:pt>
                <c:pt idx="683">
                  <c:v>0.53457511258199297</c:v>
                </c:pt>
                <c:pt idx="684">
                  <c:v>0.53573933489377301</c:v>
                </c:pt>
                <c:pt idx="685">
                  <c:v>0.53690355720555305</c:v>
                </c:pt>
                <c:pt idx="686">
                  <c:v>0.53806777951733398</c:v>
                </c:pt>
                <c:pt idx="687">
                  <c:v>0.53923200182911402</c:v>
                </c:pt>
                <c:pt idx="688">
                  <c:v>0.54039622414089505</c:v>
                </c:pt>
                <c:pt idx="689">
                  <c:v>0.54156044645267498</c:v>
                </c:pt>
                <c:pt idx="690">
                  <c:v>0.54272466876445602</c:v>
                </c:pt>
                <c:pt idx="691">
                  <c:v>0.54388889107623595</c:v>
                </c:pt>
                <c:pt idx="692">
                  <c:v>0.54505311338801599</c:v>
                </c:pt>
                <c:pt idx="693">
                  <c:v>0.54621733569979702</c:v>
                </c:pt>
                <c:pt idx="694">
                  <c:v>0.54738155801157695</c:v>
                </c:pt>
                <c:pt idx="695">
                  <c:v>0.54854578032335799</c:v>
                </c:pt>
                <c:pt idx="696">
                  <c:v>0.54971000263513803</c:v>
                </c:pt>
                <c:pt idx="697">
                  <c:v>0.55087422494691796</c:v>
                </c:pt>
                <c:pt idx="698">
                  <c:v>0.55203844725869899</c:v>
                </c:pt>
                <c:pt idx="699">
                  <c:v>0.55320266957047903</c:v>
                </c:pt>
                <c:pt idx="700">
                  <c:v>0.55436689188225896</c:v>
                </c:pt>
                <c:pt idx="701">
                  <c:v>0.55553111419404</c:v>
                </c:pt>
                <c:pt idx="702">
                  <c:v>0.55669533650582004</c:v>
                </c:pt>
                <c:pt idx="703">
                  <c:v>0.55785955881759997</c:v>
                </c:pt>
                <c:pt idx="704">
                  <c:v>0.559023781129381</c:v>
                </c:pt>
                <c:pt idx="705">
                  <c:v>0.56018800344116104</c:v>
                </c:pt>
                <c:pt idx="706">
                  <c:v>0.56135222575294197</c:v>
                </c:pt>
                <c:pt idx="707">
                  <c:v>0.56251644806472201</c:v>
                </c:pt>
                <c:pt idx="708">
                  <c:v>0.56368067037650205</c:v>
                </c:pt>
                <c:pt idx="709">
                  <c:v>0.56484489268828297</c:v>
                </c:pt>
                <c:pt idx="710">
                  <c:v>0.56600911500006301</c:v>
                </c:pt>
                <c:pt idx="711">
                  <c:v>0.56717333731184405</c:v>
                </c:pt>
                <c:pt idx="712">
                  <c:v>0.56833755962362398</c:v>
                </c:pt>
                <c:pt idx="713">
                  <c:v>0.56950178193540402</c:v>
                </c:pt>
                <c:pt idx="714">
                  <c:v>0.57066600424718505</c:v>
                </c:pt>
                <c:pt idx="715">
                  <c:v>0.57183022655896498</c:v>
                </c:pt>
                <c:pt idx="716">
                  <c:v>0.57299444887074602</c:v>
                </c:pt>
                <c:pt idx="717">
                  <c:v>0.57415867118252595</c:v>
                </c:pt>
                <c:pt idx="718">
                  <c:v>0.57532289349430599</c:v>
                </c:pt>
                <c:pt idx="719">
                  <c:v>0.57648711580608603</c:v>
                </c:pt>
                <c:pt idx="720">
                  <c:v>0.57765133811786695</c:v>
                </c:pt>
                <c:pt idx="721">
                  <c:v>0.57881556042964699</c:v>
                </c:pt>
                <c:pt idx="722">
                  <c:v>0.57997978274142703</c:v>
                </c:pt>
                <c:pt idx="723">
                  <c:v>0.58114400505320796</c:v>
                </c:pt>
                <c:pt idx="724">
                  <c:v>0.582308227364988</c:v>
                </c:pt>
                <c:pt idx="725">
                  <c:v>0.58347244967676903</c:v>
                </c:pt>
                <c:pt idx="726">
                  <c:v>0.58463667198854896</c:v>
                </c:pt>
                <c:pt idx="727">
                  <c:v>0.585800894300329</c:v>
                </c:pt>
                <c:pt idx="728">
                  <c:v>0.58696511661211004</c:v>
                </c:pt>
                <c:pt idx="729">
                  <c:v>0.58812933892388997</c:v>
                </c:pt>
                <c:pt idx="730">
                  <c:v>0.589293561235671</c:v>
                </c:pt>
                <c:pt idx="731">
                  <c:v>0.59045778354745104</c:v>
                </c:pt>
                <c:pt idx="732">
                  <c:v>0.59162200585923197</c:v>
                </c:pt>
                <c:pt idx="733">
                  <c:v>0.59278622817101201</c:v>
                </c:pt>
                <c:pt idx="734">
                  <c:v>0.59395045048279205</c:v>
                </c:pt>
                <c:pt idx="735">
                  <c:v>0.59511467279457297</c:v>
                </c:pt>
                <c:pt idx="736">
                  <c:v>0.59627889510635301</c:v>
                </c:pt>
                <c:pt idx="737">
                  <c:v>0.59744311741813305</c:v>
                </c:pt>
                <c:pt idx="738">
                  <c:v>0.59860733972991398</c:v>
                </c:pt>
                <c:pt idx="739">
                  <c:v>0.59977156204169402</c:v>
                </c:pt>
                <c:pt idx="740">
                  <c:v>0.60093578435347506</c:v>
                </c:pt>
                <c:pt idx="741">
                  <c:v>0.60210000666525398</c:v>
                </c:pt>
                <c:pt idx="742">
                  <c:v>0.60326422897703502</c:v>
                </c:pt>
                <c:pt idx="743">
                  <c:v>0.60442845128881595</c:v>
                </c:pt>
                <c:pt idx="744">
                  <c:v>0.60559267360059599</c:v>
                </c:pt>
                <c:pt idx="745">
                  <c:v>0.60675689591237603</c:v>
                </c:pt>
                <c:pt idx="746">
                  <c:v>0.60792111822415695</c:v>
                </c:pt>
                <c:pt idx="747">
                  <c:v>0.60908534053593699</c:v>
                </c:pt>
                <c:pt idx="748">
                  <c:v>0.61024956284771803</c:v>
                </c:pt>
                <c:pt idx="749">
                  <c:v>0.61141378515949796</c:v>
                </c:pt>
                <c:pt idx="750">
                  <c:v>0.612578007471279</c:v>
                </c:pt>
                <c:pt idx="751">
                  <c:v>0.61374222978305903</c:v>
                </c:pt>
                <c:pt idx="752">
                  <c:v>0.61490645209483896</c:v>
                </c:pt>
                <c:pt idx="753">
                  <c:v>0.616070674406619</c:v>
                </c:pt>
                <c:pt idx="754">
                  <c:v>0.61723489671840104</c:v>
                </c:pt>
                <c:pt idx="755">
                  <c:v>0.61839911903017997</c:v>
                </c:pt>
                <c:pt idx="756">
                  <c:v>0.619563341341961</c:v>
                </c:pt>
                <c:pt idx="757">
                  <c:v>0.62072756365374104</c:v>
                </c:pt>
                <c:pt idx="758">
                  <c:v>0.62189178596552097</c:v>
                </c:pt>
                <c:pt idx="759">
                  <c:v>0.62305600827730201</c:v>
                </c:pt>
                <c:pt idx="760">
                  <c:v>0.62422023058908205</c:v>
                </c:pt>
                <c:pt idx="761">
                  <c:v>0.62538445290086297</c:v>
                </c:pt>
                <c:pt idx="762">
                  <c:v>0.62654867521264301</c:v>
                </c:pt>
                <c:pt idx="763">
                  <c:v>0.62771289752442305</c:v>
                </c:pt>
                <c:pt idx="764">
                  <c:v>0.62887711983620398</c:v>
                </c:pt>
                <c:pt idx="765">
                  <c:v>0.63004134214798402</c:v>
                </c:pt>
                <c:pt idx="766">
                  <c:v>0.63120556445976395</c:v>
                </c:pt>
                <c:pt idx="767">
                  <c:v>0.63236978677154498</c:v>
                </c:pt>
                <c:pt idx="768">
                  <c:v>0.63353400908332502</c:v>
                </c:pt>
                <c:pt idx="769">
                  <c:v>0.63469823139510595</c:v>
                </c:pt>
                <c:pt idx="770">
                  <c:v>0.63586245370688599</c:v>
                </c:pt>
                <c:pt idx="771">
                  <c:v>0.63702667601866603</c:v>
                </c:pt>
                <c:pt idx="772">
                  <c:v>0.63819089833044595</c:v>
                </c:pt>
                <c:pt idx="773">
                  <c:v>0.63935512064222699</c:v>
                </c:pt>
                <c:pt idx="774">
                  <c:v>0.64051934295400803</c:v>
                </c:pt>
                <c:pt idx="775">
                  <c:v>0.64168356526578796</c:v>
                </c:pt>
                <c:pt idx="776">
                  <c:v>0.642847787577568</c:v>
                </c:pt>
                <c:pt idx="777">
                  <c:v>0.64401200988934904</c:v>
                </c:pt>
                <c:pt idx="778">
                  <c:v>0.64517623220112896</c:v>
                </c:pt>
                <c:pt idx="779">
                  <c:v>0.64634045451291</c:v>
                </c:pt>
                <c:pt idx="780">
                  <c:v>0.64750467682469004</c:v>
                </c:pt>
                <c:pt idx="781">
                  <c:v>0.64866889913646997</c:v>
                </c:pt>
                <c:pt idx="782">
                  <c:v>0.64983312144825101</c:v>
                </c:pt>
                <c:pt idx="783">
                  <c:v>0.65099734376003104</c:v>
                </c:pt>
                <c:pt idx="784">
                  <c:v>0.65216156607181197</c:v>
                </c:pt>
                <c:pt idx="785">
                  <c:v>0.65332578838359201</c:v>
                </c:pt>
                <c:pt idx="786">
                  <c:v>0.65449001069537205</c:v>
                </c:pt>
                <c:pt idx="787">
                  <c:v>0.65565423300715298</c:v>
                </c:pt>
                <c:pt idx="788">
                  <c:v>0.65681845531893301</c:v>
                </c:pt>
                <c:pt idx="789">
                  <c:v>0.65798267763071305</c:v>
                </c:pt>
                <c:pt idx="790">
                  <c:v>0.65914689994249398</c:v>
                </c:pt>
                <c:pt idx="791">
                  <c:v>0.66031112225427402</c:v>
                </c:pt>
                <c:pt idx="792">
                  <c:v>0.66147534456605395</c:v>
                </c:pt>
                <c:pt idx="793">
                  <c:v>0.66263956687783498</c:v>
                </c:pt>
                <c:pt idx="794">
                  <c:v>0.66380378918961602</c:v>
                </c:pt>
                <c:pt idx="795">
                  <c:v>0.66496801150139595</c:v>
                </c:pt>
                <c:pt idx="796">
                  <c:v>0.66613008630123005</c:v>
                </c:pt>
                <c:pt idx="797">
                  <c:v>0.66729473543345297</c:v>
                </c:pt>
                <c:pt idx="798">
                  <c:v>0.66845895668355504</c:v>
                </c:pt>
                <c:pt idx="799">
                  <c:v>0.669623177933656</c:v>
                </c:pt>
                <c:pt idx="800">
                  <c:v>0.67078739918375796</c:v>
                </c:pt>
                <c:pt idx="801">
                  <c:v>0.67195162043385903</c:v>
                </c:pt>
                <c:pt idx="802">
                  <c:v>0.67311584168396099</c:v>
                </c:pt>
                <c:pt idx="803">
                  <c:v>0.67428006293406295</c:v>
                </c:pt>
                <c:pt idx="804">
                  <c:v>0.67544428418416502</c:v>
                </c:pt>
                <c:pt idx="805">
                  <c:v>0.67660850543426498</c:v>
                </c:pt>
                <c:pt idx="806">
                  <c:v>0.67777272668436706</c:v>
                </c:pt>
                <c:pt idx="807">
                  <c:v>0.67893694793446902</c:v>
                </c:pt>
                <c:pt idx="808">
                  <c:v>0.68010116918456998</c:v>
                </c:pt>
                <c:pt idx="809">
                  <c:v>0.681265789786211</c:v>
                </c:pt>
                <c:pt idx="810">
                  <c:v>0.68243001114056401</c:v>
                </c:pt>
                <c:pt idx="811">
                  <c:v>0.68359423249491802</c:v>
                </c:pt>
                <c:pt idx="812">
                  <c:v>0.68475845384927103</c:v>
                </c:pt>
                <c:pt idx="813">
                  <c:v>0.68592267520362404</c:v>
                </c:pt>
                <c:pt idx="814">
                  <c:v>0.68708689655797694</c:v>
                </c:pt>
                <c:pt idx="815">
                  <c:v>0.68825111791232996</c:v>
                </c:pt>
                <c:pt idx="816">
                  <c:v>0.68941533926668297</c:v>
                </c:pt>
                <c:pt idx="817">
                  <c:v>0.69057956062103698</c:v>
                </c:pt>
                <c:pt idx="818">
                  <c:v>0.69174378197538899</c:v>
                </c:pt>
                <c:pt idx="819">
                  <c:v>0.69290800332974201</c:v>
                </c:pt>
                <c:pt idx="820">
                  <c:v>0.69407222468409602</c:v>
                </c:pt>
                <c:pt idx="821">
                  <c:v>0.69523644603844903</c:v>
                </c:pt>
                <c:pt idx="822">
                  <c:v>0.69640066739280204</c:v>
                </c:pt>
                <c:pt idx="823">
                  <c:v>0.69756488874715505</c:v>
                </c:pt>
                <c:pt idx="824">
                  <c:v>0.69873616357109603</c:v>
                </c:pt>
                <c:pt idx="825">
                  <c:v>0.69990038499037699</c:v>
                </c:pt>
                <c:pt idx="826">
                  <c:v>0.70106460640965795</c:v>
                </c:pt>
                <c:pt idx="827">
                  <c:v>0.70222882782893803</c:v>
                </c:pt>
                <c:pt idx="828">
                  <c:v>0.70339304924821999</c:v>
                </c:pt>
                <c:pt idx="829">
                  <c:v>0.70455727066749996</c:v>
                </c:pt>
                <c:pt idx="830">
                  <c:v>0.70572149208678103</c:v>
                </c:pt>
                <c:pt idx="831">
                  <c:v>0.706885713506062</c:v>
                </c:pt>
                <c:pt idx="832">
                  <c:v>0.70804993492534196</c:v>
                </c:pt>
                <c:pt idx="833">
                  <c:v>0.70921415634462404</c:v>
                </c:pt>
                <c:pt idx="834">
                  <c:v>0.710378377763904</c:v>
                </c:pt>
                <c:pt idx="835">
                  <c:v>0.71154259918318497</c:v>
                </c:pt>
                <c:pt idx="836">
                  <c:v>0.71270682060246504</c:v>
                </c:pt>
                <c:pt idx="837">
                  <c:v>0.713871042021747</c:v>
                </c:pt>
                <c:pt idx="838">
                  <c:v>0.71503526344102697</c:v>
                </c:pt>
                <c:pt idx="839">
                  <c:v>0.71619948486030804</c:v>
                </c:pt>
                <c:pt idx="840">
                  <c:v>0.71736370627958901</c:v>
                </c:pt>
                <c:pt idx="841">
                  <c:v>0.71852792769886897</c:v>
                </c:pt>
                <c:pt idx="842">
                  <c:v>0.71969214911815005</c:v>
                </c:pt>
                <c:pt idx="843">
                  <c:v>0.72085637053743001</c:v>
                </c:pt>
                <c:pt idx="844">
                  <c:v>0.72202059195671098</c:v>
                </c:pt>
                <c:pt idx="845">
                  <c:v>0.72318481337599205</c:v>
                </c:pt>
                <c:pt idx="846">
                  <c:v>0.72434903479527302</c:v>
                </c:pt>
                <c:pt idx="847">
                  <c:v>0.72551325621455298</c:v>
                </c:pt>
                <c:pt idx="848">
                  <c:v>0.72667747763383395</c:v>
                </c:pt>
                <c:pt idx="849">
                  <c:v>0.72784169905311502</c:v>
                </c:pt>
                <c:pt idx="850">
                  <c:v>0.72900592047239599</c:v>
                </c:pt>
                <c:pt idx="851">
                  <c:v>0.73017014189167695</c:v>
                </c:pt>
                <c:pt idx="852">
                  <c:v>0.73133436331095703</c:v>
                </c:pt>
                <c:pt idx="853">
                  <c:v>0.73249858473023799</c:v>
                </c:pt>
                <c:pt idx="854">
                  <c:v>0.73366280614951895</c:v>
                </c:pt>
                <c:pt idx="855">
                  <c:v>0.734832692268089</c:v>
                </c:pt>
                <c:pt idx="856">
                  <c:v>0.73599691353759</c:v>
                </c:pt>
                <c:pt idx="857">
                  <c:v>0.737161134807092</c:v>
                </c:pt>
                <c:pt idx="858">
                  <c:v>0.738325356076594</c:v>
                </c:pt>
                <c:pt idx="859">
                  <c:v>0.739489577346095</c:v>
                </c:pt>
                <c:pt idx="860">
                  <c:v>0.74065379861559599</c:v>
                </c:pt>
                <c:pt idx="861">
                  <c:v>0.74181801988509699</c:v>
                </c:pt>
                <c:pt idx="862">
                  <c:v>0.74298224115459799</c:v>
                </c:pt>
                <c:pt idx="863">
                  <c:v>0.74414646242409999</c:v>
                </c:pt>
                <c:pt idx="864">
                  <c:v>0.74531068369359998</c:v>
                </c:pt>
                <c:pt idx="865">
                  <c:v>0.74648096846801104</c:v>
                </c:pt>
                <c:pt idx="866">
                  <c:v>0.74764518942624503</c:v>
                </c:pt>
                <c:pt idx="867">
                  <c:v>0.74880941038447801</c:v>
                </c:pt>
              </c:numCache>
            </c:numRef>
          </c:xVal>
          <c:yVal>
            <c:numRef>
              <c:f>'[BNL 300keV Wien.xlsx]Force 300 keV'!$W$3:$W$870</c:f>
              <c:numCache>
                <c:formatCode>0.00E+00</c:formatCode>
                <c:ptCount val="868"/>
                <c:pt idx="0">
                  <c:v>4.6500000000000003E-4</c:v>
                </c:pt>
                <c:pt idx="1">
                  <c:v>4.6010000000000002E-4</c:v>
                </c:pt>
                <c:pt idx="2">
                  <c:v>4.6289999999999998E-4</c:v>
                </c:pt>
                <c:pt idx="3">
                  <c:v>4.6220000000000001E-4</c:v>
                </c:pt>
                <c:pt idx="4">
                  <c:v>4.6260000000000002E-4</c:v>
                </c:pt>
                <c:pt idx="5">
                  <c:v>4.616E-4</c:v>
                </c:pt>
                <c:pt idx="6">
                  <c:v>4.6079999999999998E-4</c:v>
                </c:pt>
                <c:pt idx="7">
                  <c:v>4.6210000000000001E-4</c:v>
                </c:pt>
                <c:pt idx="8">
                  <c:v>4.6109999999999999E-4</c:v>
                </c:pt>
                <c:pt idx="9">
                  <c:v>4.6089999999999998E-4</c:v>
                </c:pt>
                <c:pt idx="10">
                  <c:v>4.6010000000000002E-4</c:v>
                </c:pt>
                <c:pt idx="11">
                  <c:v>4.6020000000000002E-4</c:v>
                </c:pt>
                <c:pt idx="12">
                  <c:v>4.6020000000000002E-4</c:v>
                </c:pt>
                <c:pt idx="13">
                  <c:v>4.6020000000000002E-4</c:v>
                </c:pt>
                <c:pt idx="14">
                  <c:v>4.6020000000000002E-4</c:v>
                </c:pt>
                <c:pt idx="15">
                  <c:v>4.6020000000000002E-4</c:v>
                </c:pt>
                <c:pt idx="16">
                  <c:v>4.6020000000000002E-4</c:v>
                </c:pt>
                <c:pt idx="17">
                  <c:v>4.6020000000000002E-4</c:v>
                </c:pt>
                <c:pt idx="18">
                  <c:v>4.6020000000000002E-4</c:v>
                </c:pt>
                <c:pt idx="19">
                  <c:v>4.6020000000000002E-4</c:v>
                </c:pt>
                <c:pt idx="20">
                  <c:v>4.6020000000000002E-4</c:v>
                </c:pt>
                <c:pt idx="21">
                  <c:v>4.6020000000000002E-4</c:v>
                </c:pt>
                <c:pt idx="22">
                  <c:v>4.6020000000000002E-4</c:v>
                </c:pt>
                <c:pt idx="23">
                  <c:v>4.6020000000000002E-4</c:v>
                </c:pt>
                <c:pt idx="24">
                  <c:v>4.6020000000000002E-4</c:v>
                </c:pt>
                <c:pt idx="25">
                  <c:v>4.6020000000000002E-4</c:v>
                </c:pt>
                <c:pt idx="26">
                  <c:v>4.6020000000000002E-4</c:v>
                </c:pt>
                <c:pt idx="27">
                  <c:v>4.6020000000000002E-4</c:v>
                </c:pt>
                <c:pt idx="28">
                  <c:v>4.6020000000000002E-4</c:v>
                </c:pt>
                <c:pt idx="29">
                  <c:v>4.6020000000000002E-4</c:v>
                </c:pt>
                <c:pt idx="30">
                  <c:v>4.6020000000000002E-4</c:v>
                </c:pt>
                <c:pt idx="31">
                  <c:v>4.6020000000000002E-4</c:v>
                </c:pt>
                <c:pt idx="32">
                  <c:v>4.6020000000000002E-4</c:v>
                </c:pt>
                <c:pt idx="33">
                  <c:v>4.6020000000000002E-4</c:v>
                </c:pt>
                <c:pt idx="34">
                  <c:v>4.6020000000000002E-4</c:v>
                </c:pt>
                <c:pt idx="35">
                  <c:v>4.6020000000000002E-4</c:v>
                </c:pt>
                <c:pt idx="36">
                  <c:v>4.6020000000000002E-4</c:v>
                </c:pt>
                <c:pt idx="37">
                  <c:v>4.6020000000000002E-4</c:v>
                </c:pt>
                <c:pt idx="38">
                  <c:v>4.6020000000000002E-4</c:v>
                </c:pt>
                <c:pt idx="39">
                  <c:v>4.6020000000000002E-4</c:v>
                </c:pt>
                <c:pt idx="40">
                  <c:v>4.6020000000000002E-4</c:v>
                </c:pt>
                <c:pt idx="41">
                  <c:v>4.6020000000000002E-4</c:v>
                </c:pt>
                <c:pt idx="42">
                  <c:v>4.6020000000000002E-4</c:v>
                </c:pt>
                <c:pt idx="43">
                  <c:v>4.6020000000000002E-4</c:v>
                </c:pt>
                <c:pt idx="44">
                  <c:v>4.6020000000000002E-4</c:v>
                </c:pt>
                <c:pt idx="45">
                  <c:v>4.6020000000000002E-4</c:v>
                </c:pt>
                <c:pt idx="46">
                  <c:v>4.6020000000000002E-4</c:v>
                </c:pt>
                <c:pt idx="47">
                  <c:v>4.6020000000000002E-4</c:v>
                </c:pt>
                <c:pt idx="48">
                  <c:v>4.6020000000000002E-4</c:v>
                </c:pt>
                <c:pt idx="49">
                  <c:v>4.6020000000000002E-4</c:v>
                </c:pt>
                <c:pt idx="50">
                  <c:v>4.6030000000000002E-4</c:v>
                </c:pt>
                <c:pt idx="51">
                  <c:v>4.6030000000000002E-4</c:v>
                </c:pt>
                <c:pt idx="52">
                  <c:v>4.6030000000000002E-4</c:v>
                </c:pt>
                <c:pt idx="53">
                  <c:v>4.6030000000000002E-4</c:v>
                </c:pt>
                <c:pt idx="54">
                  <c:v>4.6030000000000002E-4</c:v>
                </c:pt>
                <c:pt idx="55">
                  <c:v>4.6040000000000002E-4</c:v>
                </c:pt>
                <c:pt idx="56">
                  <c:v>4.6040000000000002E-4</c:v>
                </c:pt>
                <c:pt idx="57">
                  <c:v>4.6040000000000002E-4</c:v>
                </c:pt>
                <c:pt idx="58">
                  <c:v>4.6050000000000003E-4</c:v>
                </c:pt>
                <c:pt idx="59">
                  <c:v>4.6040000000000002E-4</c:v>
                </c:pt>
                <c:pt idx="60">
                  <c:v>4.6030000000000002E-4</c:v>
                </c:pt>
                <c:pt idx="61">
                  <c:v>4.6020000000000002E-4</c:v>
                </c:pt>
                <c:pt idx="62">
                  <c:v>4.6010000000000002E-4</c:v>
                </c:pt>
                <c:pt idx="63">
                  <c:v>4.6020000000000002E-4</c:v>
                </c:pt>
                <c:pt idx="64">
                  <c:v>4.6059999999999997E-4</c:v>
                </c:pt>
                <c:pt idx="65">
                  <c:v>4.616E-4</c:v>
                </c:pt>
                <c:pt idx="66">
                  <c:v>4.6349999999999999E-4</c:v>
                </c:pt>
                <c:pt idx="67">
                  <c:v>4.6650000000000001E-4</c:v>
                </c:pt>
                <c:pt idx="68">
                  <c:v>4.7110000000000001E-4</c:v>
                </c:pt>
                <c:pt idx="69">
                  <c:v>4.7770000000000001E-4</c:v>
                </c:pt>
                <c:pt idx="70">
                  <c:v>4.8670000000000001E-4</c:v>
                </c:pt>
                <c:pt idx="71">
                  <c:v>4.9830000000000002E-4</c:v>
                </c:pt>
                <c:pt idx="72">
                  <c:v>5.1290000000000005E-4</c:v>
                </c:pt>
                <c:pt idx="73">
                  <c:v>5.31E-4</c:v>
                </c:pt>
                <c:pt idx="74">
                  <c:v>5.532E-4</c:v>
                </c:pt>
                <c:pt idx="75">
                  <c:v>5.7950000000000005E-4</c:v>
                </c:pt>
                <c:pt idx="76">
                  <c:v>6.1010000000000003E-4</c:v>
                </c:pt>
                <c:pt idx="77">
                  <c:v>6.4499999999999996E-4</c:v>
                </c:pt>
                <c:pt idx="78">
                  <c:v>6.8389999999999998E-4</c:v>
                </c:pt>
                <c:pt idx="79">
                  <c:v>7.2619999999999998E-4</c:v>
                </c:pt>
                <c:pt idx="80">
                  <c:v>7.7110000000000004E-4</c:v>
                </c:pt>
                <c:pt idx="81">
                  <c:v>8.1749999999999998E-4</c:v>
                </c:pt>
                <c:pt idx="82">
                  <c:v>8.6499999999999999E-4</c:v>
                </c:pt>
                <c:pt idx="83">
                  <c:v>9.1279999999999996E-4</c:v>
                </c:pt>
                <c:pt idx="84">
                  <c:v>9.6009999999999997E-4</c:v>
                </c:pt>
                <c:pt idx="85">
                  <c:v>1.0059999999999999E-3</c:v>
                </c:pt>
                <c:pt idx="86">
                  <c:v>1.0510000000000001E-3</c:v>
                </c:pt>
                <c:pt idx="87">
                  <c:v>1.0950000000000001E-3</c:v>
                </c:pt>
                <c:pt idx="88">
                  <c:v>1.137E-3</c:v>
                </c:pt>
                <c:pt idx="89">
                  <c:v>1.1770000000000001E-3</c:v>
                </c:pt>
                <c:pt idx="90">
                  <c:v>1.217E-3</c:v>
                </c:pt>
                <c:pt idx="91">
                  <c:v>1.2539999999999999E-3</c:v>
                </c:pt>
                <c:pt idx="92">
                  <c:v>1.291E-3</c:v>
                </c:pt>
                <c:pt idx="93">
                  <c:v>1.3259999999999999E-3</c:v>
                </c:pt>
                <c:pt idx="94">
                  <c:v>1.3600000000000001E-3</c:v>
                </c:pt>
                <c:pt idx="95">
                  <c:v>1.3929999999999999E-3</c:v>
                </c:pt>
                <c:pt idx="96">
                  <c:v>1.4250000000000001E-3</c:v>
                </c:pt>
                <c:pt idx="97">
                  <c:v>1.456E-3</c:v>
                </c:pt>
                <c:pt idx="98">
                  <c:v>1.4859999999999999E-3</c:v>
                </c:pt>
                <c:pt idx="99">
                  <c:v>1.516E-3</c:v>
                </c:pt>
                <c:pt idx="100">
                  <c:v>1.5449999999999999E-3</c:v>
                </c:pt>
                <c:pt idx="101">
                  <c:v>1.573E-3</c:v>
                </c:pt>
                <c:pt idx="102">
                  <c:v>1.601E-3</c:v>
                </c:pt>
                <c:pt idx="103">
                  <c:v>1.6280000000000001E-3</c:v>
                </c:pt>
                <c:pt idx="104">
                  <c:v>1.655E-3</c:v>
                </c:pt>
                <c:pt idx="105">
                  <c:v>1.681E-3</c:v>
                </c:pt>
                <c:pt idx="106">
                  <c:v>1.7060000000000001E-3</c:v>
                </c:pt>
                <c:pt idx="107">
                  <c:v>1.7309999999999999E-3</c:v>
                </c:pt>
                <c:pt idx="108">
                  <c:v>1.756E-3</c:v>
                </c:pt>
                <c:pt idx="109">
                  <c:v>1.7799999999999999E-3</c:v>
                </c:pt>
                <c:pt idx="110">
                  <c:v>1.8029999999999999E-3</c:v>
                </c:pt>
                <c:pt idx="111">
                  <c:v>1.825E-3</c:v>
                </c:pt>
                <c:pt idx="112">
                  <c:v>1.8469999999999999E-3</c:v>
                </c:pt>
                <c:pt idx="113">
                  <c:v>1.8680000000000001E-3</c:v>
                </c:pt>
                <c:pt idx="114">
                  <c:v>1.8890000000000001E-3</c:v>
                </c:pt>
                <c:pt idx="115">
                  <c:v>1.908E-3</c:v>
                </c:pt>
                <c:pt idx="116">
                  <c:v>1.9269999999999999E-3</c:v>
                </c:pt>
                <c:pt idx="117">
                  <c:v>1.944E-3</c:v>
                </c:pt>
                <c:pt idx="118">
                  <c:v>1.9599999999999999E-3</c:v>
                </c:pt>
                <c:pt idx="119">
                  <c:v>1.9750000000000002E-3</c:v>
                </c:pt>
                <c:pt idx="120">
                  <c:v>1.9880000000000002E-3</c:v>
                </c:pt>
                <c:pt idx="121">
                  <c:v>2E-3</c:v>
                </c:pt>
                <c:pt idx="122">
                  <c:v>2.0110000000000002E-3</c:v>
                </c:pt>
                <c:pt idx="123">
                  <c:v>2.0209999999999998E-3</c:v>
                </c:pt>
                <c:pt idx="124">
                  <c:v>2.0309999999999998E-3</c:v>
                </c:pt>
                <c:pt idx="125">
                  <c:v>2.039E-3</c:v>
                </c:pt>
                <c:pt idx="126">
                  <c:v>2.0479999999999999E-3</c:v>
                </c:pt>
                <c:pt idx="127">
                  <c:v>2.055E-3</c:v>
                </c:pt>
                <c:pt idx="128">
                  <c:v>2.0630000000000002E-3</c:v>
                </c:pt>
                <c:pt idx="129">
                  <c:v>2.0699999999999998E-3</c:v>
                </c:pt>
                <c:pt idx="130">
                  <c:v>2.0760000000000002E-3</c:v>
                </c:pt>
                <c:pt idx="131">
                  <c:v>2.0830000000000002E-3</c:v>
                </c:pt>
                <c:pt idx="132">
                  <c:v>2.0890000000000001E-3</c:v>
                </c:pt>
                <c:pt idx="133">
                  <c:v>2.0950000000000001E-3</c:v>
                </c:pt>
                <c:pt idx="134">
                  <c:v>2.0999999999999999E-3</c:v>
                </c:pt>
                <c:pt idx="135">
                  <c:v>2.1050000000000001E-3</c:v>
                </c:pt>
                <c:pt idx="136">
                  <c:v>2.1099999999999999E-3</c:v>
                </c:pt>
                <c:pt idx="137">
                  <c:v>2.114E-3</c:v>
                </c:pt>
                <c:pt idx="138">
                  <c:v>2.117E-3</c:v>
                </c:pt>
                <c:pt idx="139">
                  <c:v>2.1199999999999999E-3</c:v>
                </c:pt>
                <c:pt idx="140">
                  <c:v>2.1210000000000001E-3</c:v>
                </c:pt>
                <c:pt idx="141">
                  <c:v>2.1220000000000002E-3</c:v>
                </c:pt>
                <c:pt idx="142">
                  <c:v>2.1220000000000002E-3</c:v>
                </c:pt>
                <c:pt idx="143">
                  <c:v>2.1220000000000002E-3</c:v>
                </c:pt>
                <c:pt idx="144">
                  <c:v>2.1199999999999999E-3</c:v>
                </c:pt>
                <c:pt idx="145">
                  <c:v>2.1180000000000001E-3</c:v>
                </c:pt>
                <c:pt idx="146">
                  <c:v>2.1150000000000001E-3</c:v>
                </c:pt>
                <c:pt idx="147">
                  <c:v>2.111E-3</c:v>
                </c:pt>
                <c:pt idx="148">
                  <c:v>2.1069999999999999E-3</c:v>
                </c:pt>
                <c:pt idx="149">
                  <c:v>2.1020000000000001E-3</c:v>
                </c:pt>
                <c:pt idx="150">
                  <c:v>2.098E-3</c:v>
                </c:pt>
                <c:pt idx="151">
                  <c:v>2.0929999999999998E-3</c:v>
                </c:pt>
                <c:pt idx="152">
                  <c:v>2.088E-3</c:v>
                </c:pt>
                <c:pt idx="153">
                  <c:v>2.0830000000000002E-3</c:v>
                </c:pt>
                <c:pt idx="154">
                  <c:v>2.078E-3</c:v>
                </c:pt>
                <c:pt idx="155">
                  <c:v>2.0720000000000001E-3</c:v>
                </c:pt>
                <c:pt idx="156">
                  <c:v>2.0669999999999998E-3</c:v>
                </c:pt>
                <c:pt idx="157">
                  <c:v>2.062E-3</c:v>
                </c:pt>
                <c:pt idx="158">
                  <c:v>2.0560000000000001E-3</c:v>
                </c:pt>
                <c:pt idx="159">
                  <c:v>2.0509999999999999E-3</c:v>
                </c:pt>
                <c:pt idx="160">
                  <c:v>2.0449999999999999E-3</c:v>
                </c:pt>
                <c:pt idx="161">
                  <c:v>2.039E-3</c:v>
                </c:pt>
                <c:pt idx="162">
                  <c:v>2.0339999999999998E-3</c:v>
                </c:pt>
                <c:pt idx="163">
                  <c:v>2.0279999999999999E-3</c:v>
                </c:pt>
                <c:pt idx="164">
                  <c:v>2.0219999999999999E-3</c:v>
                </c:pt>
                <c:pt idx="165">
                  <c:v>2.016E-3</c:v>
                </c:pt>
                <c:pt idx="166">
                  <c:v>2.0100000000000001E-3</c:v>
                </c:pt>
                <c:pt idx="167">
                  <c:v>2.003E-3</c:v>
                </c:pt>
                <c:pt idx="168">
                  <c:v>1.9970000000000001E-3</c:v>
                </c:pt>
                <c:pt idx="169">
                  <c:v>1.9910000000000001E-3</c:v>
                </c:pt>
                <c:pt idx="170">
                  <c:v>1.9840000000000001E-3</c:v>
                </c:pt>
                <c:pt idx="171">
                  <c:v>1.9780000000000002E-3</c:v>
                </c:pt>
                <c:pt idx="172">
                  <c:v>1.9710000000000001E-3</c:v>
                </c:pt>
                <c:pt idx="173">
                  <c:v>1.9650000000000002E-3</c:v>
                </c:pt>
                <c:pt idx="174">
                  <c:v>1.9580000000000001E-3</c:v>
                </c:pt>
                <c:pt idx="175">
                  <c:v>1.951E-3</c:v>
                </c:pt>
                <c:pt idx="176">
                  <c:v>1.944E-3</c:v>
                </c:pt>
                <c:pt idx="177">
                  <c:v>1.9369999999999999E-3</c:v>
                </c:pt>
                <c:pt idx="178">
                  <c:v>1.9300000000000001E-3</c:v>
                </c:pt>
                <c:pt idx="179">
                  <c:v>1.923E-3</c:v>
                </c:pt>
                <c:pt idx="180">
                  <c:v>1.916E-3</c:v>
                </c:pt>
                <c:pt idx="181">
                  <c:v>1.9090000000000001E-3</c:v>
                </c:pt>
                <c:pt idx="182">
                  <c:v>1.9009999999999999E-3</c:v>
                </c:pt>
                <c:pt idx="183">
                  <c:v>1.8940000000000001E-3</c:v>
                </c:pt>
                <c:pt idx="184">
                  <c:v>1.8860000000000001E-3</c:v>
                </c:pt>
                <c:pt idx="185">
                  <c:v>1.879E-3</c:v>
                </c:pt>
                <c:pt idx="186">
                  <c:v>1.8710000000000001E-3</c:v>
                </c:pt>
                <c:pt idx="187">
                  <c:v>1.8630000000000001E-3</c:v>
                </c:pt>
                <c:pt idx="188">
                  <c:v>1.856E-3</c:v>
                </c:pt>
                <c:pt idx="189">
                  <c:v>1.848E-3</c:v>
                </c:pt>
                <c:pt idx="190">
                  <c:v>1.8400000000000001E-3</c:v>
                </c:pt>
                <c:pt idx="191">
                  <c:v>1.8320000000000001E-3</c:v>
                </c:pt>
                <c:pt idx="192">
                  <c:v>1.8240000000000001E-3</c:v>
                </c:pt>
                <c:pt idx="193">
                  <c:v>1.8159999999999999E-3</c:v>
                </c:pt>
                <c:pt idx="194">
                  <c:v>1.807E-3</c:v>
                </c:pt>
                <c:pt idx="195">
                  <c:v>1.799E-3</c:v>
                </c:pt>
                <c:pt idx="196">
                  <c:v>1.7910000000000001E-3</c:v>
                </c:pt>
                <c:pt idx="197">
                  <c:v>1.7819999999999999E-3</c:v>
                </c:pt>
                <c:pt idx="198">
                  <c:v>1.7730000000000001E-3</c:v>
                </c:pt>
                <c:pt idx="199">
                  <c:v>1.7650000000000001E-3</c:v>
                </c:pt>
                <c:pt idx="200">
                  <c:v>1.756E-3</c:v>
                </c:pt>
                <c:pt idx="201">
                  <c:v>1.7470000000000001E-3</c:v>
                </c:pt>
                <c:pt idx="202">
                  <c:v>1.7390000000000001E-3</c:v>
                </c:pt>
                <c:pt idx="203">
                  <c:v>1.73E-3</c:v>
                </c:pt>
                <c:pt idx="204">
                  <c:v>1.7210000000000001E-3</c:v>
                </c:pt>
                <c:pt idx="205">
                  <c:v>1.712E-3</c:v>
                </c:pt>
                <c:pt idx="206">
                  <c:v>1.7030000000000001E-3</c:v>
                </c:pt>
                <c:pt idx="207">
                  <c:v>1.6930000000000001E-3</c:v>
                </c:pt>
                <c:pt idx="208">
                  <c:v>1.684E-3</c:v>
                </c:pt>
                <c:pt idx="209">
                  <c:v>1.6750000000000001E-3</c:v>
                </c:pt>
                <c:pt idx="210">
                  <c:v>1.6659999999999999E-3</c:v>
                </c:pt>
                <c:pt idx="211">
                  <c:v>1.6559999999999999E-3</c:v>
                </c:pt>
                <c:pt idx="212">
                  <c:v>1.647E-3</c:v>
                </c:pt>
                <c:pt idx="213">
                  <c:v>1.637E-3</c:v>
                </c:pt>
                <c:pt idx="214">
                  <c:v>1.627E-3</c:v>
                </c:pt>
                <c:pt idx="215">
                  <c:v>1.6180000000000001E-3</c:v>
                </c:pt>
                <c:pt idx="216">
                  <c:v>1.6080000000000001E-3</c:v>
                </c:pt>
                <c:pt idx="217">
                  <c:v>1.598E-3</c:v>
                </c:pt>
                <c:pt idx="218">
                  <c:v>1.588E-3</c:v>
                </c:pt>
                <c:pt idx="219">
                  <c:v>1.578E-3</c:v>
                </c:pt>
                <c:pt idx="220">
                  <c:v>1.5690000000000001E-3</c:v>
                </c:pt>
                <c:pt idx="221">
                  <c:v>1.5579999999999999E-3</c:v>
                </c:pt>
                <c:pt idx="222">
                  <c:v>1.5479999999999999E-3</c:v>
                </c:pt>
                <c:pt idx="223">
                  <c:v>1.5380000000000001E-3</c:v>
                </c:pt>
                <c:pt idx="224">
                  <c:v>1.5280000000000001E-3</c:v>
                </c:pt>
                <c:pt idx="225">
                  <c:v>1.518E-3</c:v>
                </c:pt>
                <c:pt idx="226">
                  <c:v>1.5070000000000001E-3</c:v>
                </c:pt>
                <c:pt idx="227">
                  <c:v>1.4970000000000001E-3</c:v>
                </c:pt>
                <c:pt idx="228">
                  <c:v>1.487E-3</c:v>
                </c:pt>
                <c:pt idx="229">
                  <c:v>1.4760000000000001E-3</c:v>
                </c:pt>
                <c:pt idx="230">
                  <c:v>1.4660000000000001E-3</c:v>
                </c:pt>
                <c:pt idx="231">
                  <c:v>1.4549999999999999E-3</c:v>
                </c:pt>
                <c:pt idx="232">
                  <c:v>1.4450000000000001E-3</c:v>
                </c:pt>
                <c:pt idx="233">
                  <c:v>1.4339999999999999E-3</c:v>
                </c:pt>
                <c:pt idx="234">
                  <c:v>1.423E-3</c:v>
                </c:pt>
                <c:pt idx="235">
                  <c:v>1.4120000000000001E-3</c:v>
                </c:pt>
                <c:pt idx="236">
                  <c:v>1.402E-3</c:v>
                </c:pt>
                <c:pt idx="237">
                  <c:v>1.3910000000000001E-3</c:v>
                </c:pt>
                <c:pt idx="238">
                  <c:v>1.3799999999999999E-3</c:v>
                </c:pt>
                <c:pt idx="239">
                  <c:v>1.369E-3</c:v>
                </c:pt>
                <c:pt idx="240">
                  <c:v>1.358E-3</c:v>
                </c:pt>
                <c:pt idx="241">
                  <c:v>1.3470000000000001E-3</c:v>
                </c:pt>
                <c:pt idx="242">
                  <c:v>1.3359999999999999E-3</c:v>
                </c:pt>
                <c:pt idx="243">
                  <c:v>1.325E-3</c:v>
                </c:pt>
                <c:pt idx="244">
                  <c:v>1.3140000000000001E-3</c:v>
                </c:pt>
                <c:pt idx="245">
                  <c:v>1.3029999999999999E-3</c:v>
                </c:pt>
                <c:pt idx="246">
                  <c:v>1.291E-3</c:v>
                </c:pt>
                <c:pt idx="247">
                  <c:v>1.2800000000000001E-3</c:v>
                </c:pt>
                <c:pt idx="248">
                  <c:v>1.2689999999999999E-3</c:v>
                </c:pt>
                <c:pt idx="249">
                  <c:v>1.258E-3</c:v>
                </c:pt>
                <c:pt idx="250">
                  <c:v>1.2459999999999999E-3</c:v>
                </c:pt>
                <c:pt idx="251">
                  <c:v>1.235E-3</c:v>
                </c:pt>
                <c:pt idx="252">
                  <c:v>1.224E-3</c:v>
                </c:pt>
                <c:pt idx="253">
                  <c:v>1.212E-3</c:v>
                </c:pt>
                <c:pt idx="254">
                  <c:v>1.201E-3</c:v>
                </c:pt>
                <c:pt idx="255">
                  <c:v>1.1900000000000001E-3</c:v>
                </c:pt>
                <c:pt idx="256">
                  <c:v>1.178E-3</c:v>
                </c:pt>
                <c:pt idx="257">
                  <c:v>1.1670000000000001E-3</c:v>
                </c:pt>
                <c:pt idx="258">
                  <c:v>1.155E-3</c:v>
                </c:pt>
                <c:pt idx="259">
                  <c:v>1.1440000000000001E-3</c:v>
                </c:pt>
                <c:pt idx="260">
                  <c:v>1.132E-3</c:v>
                </c:pt>
                <c:pt idx="261">
                  <c:v>1.121E-3</c:v>
                </c:pt>
                <c:pt idx="262">
                  <c:v>1.109E-3</c:v>
                </c:pt>
                <c:pt idx="263">
                  <c:v>1.098E-3</c:v>
                </c:pt>
                <c:pt idx="264">
                  <c:v>1.0859999999999999E-3</c:v>
                </c:pt>
                <c:pt idx="265">
                  <c:v>1.0740000000000001E-3</c:v>
                </c:pt>
                <c:pt idx="266">
                  <c:v>1.0629999999999999E-3</c:v>
                </c:pt>
                <c:pt idx="267">
                  <c:v>1.0510000000000001E-3</c:v>
                </c:pt>
                <c:pt idx="268">
                  <c:v>1.0399999999999999E-3</c:v>
                </c:pt>
                <c:pt idx="269">
                  <c:v>1.0280000000000001E-3</c:v>
                </c:pt>
                <c:pt idx="270">
                  <c:v>1.0169999999999999E-3</c:v>
                </c:pt>
                <c:pt idx="271">
                  <c:v>1.005E-3</c:v>
                </c:pt>
                <c:pt idx="272">
                  <c:v>9.9379999999999998E-4</c:v>
                </c:pt>
                <c:pt idx="273">
                  <c:v>9.8240000000000003E-4</c:v>
                </c:pt>
                <c:pt idx="274">
                  <c:v>9.7090000000000002E-4</c:v>
                </c:pt>
                <c:pt idx="275">
                  <c:v>9.5949999999999996E-4</c:v>
                </c:pt>
                <c:pt idx="276">
                  <c:v>9.4810000000000001E-4</c:v>
                </c:pt>
                <c:pt idx="277">
                  <c:v>9.368E-4</c:v>
                </c:pt>
                <c:pt idx="278">
                  <c:v>9.255E-4</c:v>
                </c:pt>
                <c:pt idx="279">
                  <c:v>9.142E-4</c:v>
                </c:pt>
                <c:pt idx="280">
                  <c:v>9.0300000000000005E-4</c:v>
                </c:pt>
                <c:pt idx="281">
                  <c:v>8.9179999999999999E-4</c:v>
                </c:pt>
                <c:pt idx="282">
                  <c:v>8.8080000000000005E-4</c:v>
                </c:pt>
                <c:pt idx="283">
                  <c:v>8.6970000000000005E-4</c:v>
                </c:pt>
                <c:pt idx="284">
                  <c:v>8.5879999999999995E-4</c:v>
                </c:pt>
                <c:pt idx="285">
                  <c:v>8.4789999999999996E-4</c:v>
                </c:pt>
                <c:pt idx="286">
                  <c:v>8.3710000000000002E-4</c:v>
                </c:pt>
                <c:pt idx="287">
                  <c:v>8.2640000000000003E-4</c:v>
                </c:pt>
                <c:pt idx="288">
                  <c:v>8.1579999999999999E-4</c:v>
                </c:pt>
                <c:pt idx="289">
                  <c:v>8.0539999999999995E-4</c:v>
                </c:pt>
                <c:pt idx="290">
                  <c:v>7.9500000000000003E-4</c:v>
                </c:pt>
                <c:pt idx="291">
                  <c:v>7.8479999999999999E-4</c:v>
                </c:pt>
                <c:pt idx="292">
                  <c:v>7.7479999999999997E-4</c:v>
                </c:pt>
                <c:pt idx="293">
                  <c:v>7.649E-4</c:v>
                </c:pt>
                <c:pt idx="294">
                  <c:v>7.5529999999999998E-4</c:v>
                </c:pt>
                <c:pt idx="295">
                  <c:v>7.4589999999999997E-4</c:v>
                </c:pt>
                <c:pt idx="296">
                  <c:v>7.3689999999999997E-4</c:v>
                </c:pt>
                <c:pt idx="297">
                  <c:v>7.2829999999999998E-4</c:v>
                </c:pt>
                <c:pt idx="298">
                  <c:v>7.2009999999999999E-4</c:v>
                </c:pt>
                <c:pt idx="299">
                  <c:v>7.1259999999999997E-4</c:v>
                </c:pt>
                <c:pt idx="300">
                  <c:v>7.0560000000000002E-4</c:v>
                </c:pt>
                <c:pt idx="301">
                  <c:v>6.9930000000000003E-4</c:v>
                </c:pt>
                <c:pt idx="302">
                  <c:v>6.9360000000000005E-4</c:v>
                </c:pt>
                <c:pt idx="303">
                  <c:v>6.8820000000000003E-4</c:v>
                </c:pt>
                <c:pt idx="304">
                  <c:v>6.8300000000000001E-4</c:v>
                </c:pt>
                <c:pt idx="305">
                  <c:v>6.7759999999999999E-4</c:v>
                </c:pt>
                <c:pt idx="306">
                  <c:v>6.7190000000000001E-4</c:v>
                </c:pt>
                <c:pt idx="307">
                  <c:v>6.6540000000000002E-4</c:v>
                </c:pt>
                <c:pt idx="308">
                  <c:v>6.5819999999999995E-4</c:v>
                </c:pt>
                <c:pt idx="309">
                  <c:v>6.4999999999999997E-4</c:v>
                </c:pt>
                <c:pt idx="310">
                  <c:v>6.4079999999999996E-4</c:v>
                </c:pt>
                <c:pt idx="311">
                  <c:v>6.3080000000000005E-4</c:v>
                </c:pt>
                <c:pt idx="312">
                  <c:v>6.2E-4</c:v>
                </c:pt>
                <c:pt idx="313">
                  <c:v>6.087E-4</c:v>
                </c:pt>
                <c:pt idx="314">
                  <c:v>5.9699999999999998E-4</c:v>
                </c:pt>
                <c:pt idx="315">
                  <c:v>5.8489999999999996E-4</c:v>
                </c:pt>
                <c:pt idx="316">
                  <c:v>5.7249999999999998E-4</c:v>
                </c:pt>
                <c:pt idx="317">
                  <c:v>5.6010000000000001E-4</c:v>
                </c:pt>
                <c:pt idx="318">
                  <c:v>5.4739999999999997E-4</c:v>
                </c:pt>
                <c:pt idx="319">
                  <c:v>5.3470000000000004E-4</c:v>
                </c:pt>
                <c:pt idx="320">
                  <c:v>5.2189999999999995E-4</c:v>
                </c:pt>
                <c:pt idx="321">
                  <c:v>5.0920000000000002E-4</c:v>
                </c:pt>
                <c:pt idx="322">
                  <c:v>4.9660000000000004E-4</c:v>
                </c:pt>
                <c:pt idx="323">
                  <c:v>4.8450000000000001E-4</c:v>
                </c:pt>
                <c:pt idx="324">
                  <c:v>4.7310000000000001E-4</c:v>
                </c:pt>
                <c:pt idx="325">
                  <c:v>4.6270000000000003E-4</c:v>
                </c:pt>
                <c:pt idx="326">
                  <c:v>4.5340000000000002E-4</c:v>
                </c:pt>
                <c:pt idx="327">
                  <c:v>4.4529999999999998E-4</c:v>
                </c:pt>
                <c:pt idx="328">
                  <c:v>4.3820000000000003E-4</c:v>
                </c:pt>
                <c:pt idx="329">
                  <c:v>4.3159999999999997E-4</c:v>
                </c:pt>
                <c:pt idx="330">
                  <c:v>4.2499999999999998E-4</c:v>
                </c:pt>
                <c:pt idx="331">
                  <c:v>4.1810000000000003E-4</c:v>
                </c:pt>
                <c:pt idx="332">
                  <c:v>4.104E-4</c:v>
                </c:pt>
                <c:pt idx="333">
                  <c:v>4.0170000000000001E-4</c:v>
                </c:pt>
                <c:pt idx="334">
                  <c:v>3.9209999999999999E-4</c:v>
                </c:pt>
                <c:pt idx="335">
                  <c:v>3.8170000000000001E-4</c:v>
                </c:pt>
                <c:pt idx="336">
                  <c:v>3.7120000000000002E-4</c:v>
                </c:pt>
                <c:pt idx="337">
                  <c:v>3.6069999999999999E-4</c:v>
                </c:pt>
                <c:pt idx="338">
                  <c:v>3.5080000000000002E-4</c:v>
                </c:pt>
                <c:pt idx="339">
                  <c:v>3.4170000000000001E-4</c:v>
                </c:pt>
                <c:pt idx="340">
                  <c:v>3.3369999999999998E-4</c:v>
                </c:pt>
                <c:pt idx="341">
                  <c:v>3.2689999999999998E-4</c:v>
                </c:pt>
                <c:pt idx="342">
                  <c:v>3.212E-4</c:v>
                </c:pt>
                <c:pt idx="343">
                  <c:v>3.167E-4</c:v>
                </c:pt>
                <c:pt idx="344">
                  <c:v>3.1339999999999997E-4</c:v>
                </c:pt>
                <c:pt idx="345">
                  <c:v>3.1129999999999998E-4</c:v>
                </c:pt>
                <c:pt idx="346">
                  <c:v>3.102E-4</c:v>
                </c:pt>
                <c:pt idx="347">
                  <c:v>3.101E-4</c:v>
                </c:pt>
                <c:pt idx="348">
                  <c:v>3.1090000000000002E-4</c:v>
                </c:pt>
                <c:pt idx="349">
                  <c:v>3.1250000000000001E-4</c:v>
                </c:pt>
                <c:pt idx="350">
                  <c:v>3.1470000000000001E-4</c:v>
                </c:pt>
                <c:pt idx="351">
                  <c:v>3.1740000000000002E-4</c:v>
                </c:pt>
                <c:pt idx="352">
                  <c:v>3.2059999999999999E-4</c:v>
                </c:pt>
                <c:pt idx="353">
                  <c:v>3.2400000000000001E-4</c:v>
                </c:pt>
                <c:pt idx="354">
                  <c:v>3.2739999999999999E-4</c:v>
                </c:pt>
                <c:pt idx="355">
                  <c:v>3.3070000000000002E-4</c:v>
                </c:pt>
                <c:pt idx="356">
                  <c:v>3.3379999999999998E-4</c:v>
                </c:pt>
                <c:pt idx="357">
                  <c:v>3.3639999999999999E-4</c:v>
                </c:pt>
                <c:pt idx="358">
                  <c:v>3.3859999999999999E-4</c:v>
                </c:pt>
                <c:pt idx="359">
                  <c:v>3.4019999999999998E-4</c:v>
                </c:pt>
                <c:pt idx="360">
                  <c:v>3.4150000000000001E-4</c:v>
                </c:pt>
                <c:pt idx="361">
                  <c:v>3.4279999999999998E-4</c:v>
                </c:pt>
                <c:pt idx="362">
                  <c:v>3.4459999999999997E-4</c:v>
                </c:pt>
                <c:pt idx="363">
                  <c:v>3.4689999999999998E-4</c:v>
                </c:pt>
                <c:pt idx="364">
                  <c:v>3.4969999999999999E-4</c:v>
                </c:pt>
                <c:pt idx="365">
                  <c:v>3.5340000000000002E-4</c:v>
                </c:pt>
                <c:pt idx="366">
                  <c:v>3.5809999999999998E-4</c:v>
                </c:pt>
                <c:pt idx="367">
                  <c:v>3.636E-4</c:v>
                </c:pt>
                <c:pt idx="368">
                  <c:v>3.6989999999999999E-4</c:v>
                </c:pt>
                <c:pt idx="369">
                  <c:v>3.768E-4</c:v>
                </c:pt>
                <c:pt idx="370">
                  <c:v>3.8420000000000001E-4</c:v>
                </c:pt>
                <c:pt idx="371">
                  <c:v>3.9179999999999998E-4</c:v>
                </c:pt>
                <c:pt idx="372">
                  <c:v>3.9960000000000001E-4</c:v>
                </c:pt>
                <c:pt idx="373">
                  <c:v>4.0719999999999998E-4</c:v>
                </c:pt>
                <c:pt idx="374">
                  <c:v>4.1459999999999999E-4</c:v>
                </c:pt>
                <c:pt idx="375">
                  <c:v>4.2180000000000001E-4</c:v>
                </c:pt>
                <c:pt idx="376">
                  <c:v>4.2860000000000001E-4</c:v>
                </c:pt>
                <c:pt idx="377">
                  <c:v>4.349E-4</c:v>
                </c:pt>
                <c:pt idx="378">
                  <c:v>4.4049999999999997E-4</c:v>
                </c:pt>
                <c:pt idx="379">
                  <c:v>4.4539999999999998E-4</c:v>
                </c:pt>
                <c:pt idx="380">
                  <c:v>4.4939999999999997E-4</c:v>
                </c:pt>
                <c:pt idx="381">
                  <c:v>4.5249999999999999E-4</c:v>
                </c:pt>
                <c:pt idx="382">
                  <c:v>4.549E-4</c:v>
                </c:pt>
                <c:pt idx="383">
                  <c:v>4.5659999999999999E-4</c:v>
                </c:pt>
                <c:pt idx="384">
                  <c:v>4.5780000000000001E-4</c:v>
                </c:pt>
                <c:pt idx="385">
                  <c:v>4.5859999999999998E-4</c:v>
                </c:pt>
                <c:pt idx="386">
                  <c:v>4.5909999999999999E-4</c:v>
                </c:pt>
                <c:pt idx="387">
                  <c:v>4.595E-4</c:v>
                </c:pt>
                <c:pt idx="388">
                  <c:v>4.596E-4</c:v>
                </c:pt>
                <c:pt idx="389">
                  <c:v>4.596E-4</c:v>
                </c:pt>
                <c:pt idx="390">
                  <c:v>4.596E-4</c:v>
                </c:pt>
                <c:pt idx="391">
                  <c:v>4.595E-4</c:v>
                </c:pt>
                <c:pt idx="392">
                  <c:v>4.595E-4</c:v>
                </c:pt>
                <c:pt idx="393">
                  <c:v>4.594E-4</c:v>
                </c:pt>
                <c:pt idx="394">
                  <c:v>4.594E-4</c:v>
                </c:pt>
                <c:pt idx="395">
                  <c:v>4.593E-4</c:v>
                </c:pt>
                <c:pt idx="396">
                  <c:v>4.5919999999999999E-4</c:v>
                </c:pt>
                <c:pt idx="397">
                  <c:v>4.5909999999999999E-4</c:v>
                </c:pt>
                <c:pt idx="398">
                  <c:v>4.5899999999999999E-4</c:v>
                </c:pt>
                <c:pt idx="399">
                  <c:v>4.5889999999999999E-4</c:v>
                </c:pt>
                <c:pt idx="400">
                  <c:v>4.5879999999999998E-4</c:v>
                </c:pt>
                <c:pt idx="401">
                  <c:v>4.5879999999999998E-4</c:v>
                </c:pt>
                <c:pt idx="402">
                  <c:v>4.5869999999999998E-4</c:v>
                </c:pt>
                <c:pt idx="403">
                  <c:v>4.5859999999999998E-4</c:v>
                </c:pt>
                <c:pt idx="404">
                  <c:v>4.5859999999999998E-4</c:v>
                </c:pt>
                <c:pt idx="405">
                  <c:v>4.5859999999999998E-4</c:v>
                </c:pt>
                <c:pt idx="406">
                  <c:v>4.5849999999999998E-4</c:v>
                </c:pt>
                <c:pt idx="407">
                  <c:v>4.5849999999999998E-4</c:v>
                </c:pt>
                <c:pt idx="408">
                  <c:v>4.5849999999999998E-4</c:v>
                </c:pt>
                <c:pt idx="409">
                  <c:v>4.5849999999999998E-4</c:v>
                </c:pt>
                <c:pt idx="410">
                  <c:v>4.5839999999999998E-4</c:v>
                </c:pt>
                <c:pt idx="411">
                  <c:v>4.5839999999999998E-4</c:v>
                </c:pt>
                <c:pt idx="412">
                  <c:v>4.5839999999999998E-4</c:v>
                </c:pt>
                <c:pt idx="413">
                  <c:v>4.5839999999999998E-4</c:v>
                </c:pt>
                <c:pt idx="414">
                  <c:v>4.5839999999999998E-4</c:v>
                </c:pt>
                <c:pt idx="415">
                  <c:v>4.5839999999999998E-4</c:v>
                </c:pt>
                <c:pt idx="416">
                  <c:v>4.5839999999999998E-4</c:v>
                </c:pt>
                <c:pt idx="417">
                  <c:v>4.5839999999999998E-4</c:v>
                </c:pt>
                <c:pt idx="418">
                  <c:v>4.5839999999999998E-4</c:v>
                </c:pt>
                <c:pt idx="419">
                  <c:v>4.5839999999999998E-4</c:v>
                </c:pt>
                <c:pt idx="420">
                  <c:v>4.5839999999999998E-4</c:v>
                </c:pt>
                <c:pt idx="421">
                  <c:v>4.5839999999999998E-4</c:v>
                </c:pt>
                <c:pt idx="422">
                  <c:v>4.5839999999999998E-4</c:v>
                </c:pt>
                <c:pt idx="423">
                  <c:v>4.5839999999999998E-4</c:v>
                </c:pt>
                <c:pt idx="424">
                  <c:v>4.5839999999999998E-4</c:v>
                </c:pt>
                <c:pt idx="425">
                  <c:v>4.5839999999999998E-4</c:v>
                </c:pt>
                <c:pt idx="426">
                  <c:v>4.5839999999999998E-4</c:v>
                </c:pt>
                <c:pt idx="427">
                  <c:v>4.5839999999999998E-4</c:v>
                </c:pt>
                <c:pt idx="428">
                  <c:v>4.5839999999999998E-4</c:v>
                </c:pt>
                <c:pt idx="429">
                  <c:v>4.5839999999999998E-4</c:v>
                </c:pt>
                <c:pt idx="430">
                  <c:v>4.5839999999999998E-4</c:v>
                </c:pt>
                <c:pt idx="431">
                  <c:v>4.5839999999999998E-4</c:v>
                </c:pt>
                <c:pt idx="432">
                  <c:v>4.5839999999999998E-4</c:v>
                </c:pt>
                <c:pt idx="433">
                  <c:v>4.5839999999999998E-4</c:v>
                </c:pt>
                <c:pt idx="434">
                  <c:v>4.5839999999999998E-4</c:v>
                </c:pt>
                <c:pt idx="435">
                  <c:v>4.5839999999999998E-4</c:v>
                </c:pt>
                <c:pt idx="436">
                  <c:v>4.5839999999999998E-4</c:v>
                </c:pt>
                <c:pt idx="437">
                  <c:v>4.5839999999999998E-4</c:v>
                </c:pt>
                <c:pt idx="438">
                  <c:v>4.5839999999999998E-4</c:v>
                </c:pt>
                <c:pt idx="439">
                  <c:v>4.5839999999999998E-4</c:v>
                </c:pt>
                <c:pt idx="440">
                  <c:v>4.5839999999999998E-4</c:v>
                </c:pt>
                <c:pt idx="441">
                  <c:v>4.5839999999999998E-4</c:v>
                </c:pt>
                <c:pt idx="442">
                  <c:v>4.5839999999999998E-4</c:v>
                </c:pt>
                <c:pt idx="443">
                  <c:v>4.5839999999999998E-4</c:v>
                </c:pt>
                <c:pt idx="444">
                  <c:v>4.5839999999999998E-4</c:v>
                </c:pt>
                <c:pt idx="445">
                  <c:v>4.5839999999999998E-4</c:v>
                </c:pt>
                <c:pt idx="446">
                  <c:v>4.5839999999999998E-4</c:v>
                </c:pt>
                <c:pt idx="447">
                  <c:v>4.5839999999999998E-4</c:v>
                </c:pt>
                <c:pt idx="448">
                  <c:v>4.5839999999999998E-4</c:v>
                </c:pt>
                <c:pt idx="449">
                  <c:v>4.5839999999999998E-4</c:v>
                </c:pt>
                <c:pt idx="450">
                  <c:v>4.5839999999999998E-4</c:v>
                </c:pt>
                <c:pt idx="451">
                  <c:v>4.5839999999999998E-4</c:v>
                </c:pt>
                <c:pt idx="452">
                  <c:v>4.5839999999999998E-4</c:v>
                </c:pt>
                <c:pt idx="453">
                  <c:v>4.5839999999999998E-4</c:v>
                </c:pt>
                <c:pt idx="454">
                  <c:v>4.5839999999999998E-4</c:v>
                </c:pt>
                <c:pt idx="455">
                  <c:v>4.5839999999999998E-4</c:v>
                </c:pt>
                <c:pt idx="456">
                  <c:v>4.5839999999999998E-4</c:v>
                </c:pt>
                <c:pt idx="457">
                  <c:v>4.5839999999999998E-4</c:v>
                </c:pt>
                <c:pt idx="458">
                  <c:v>4.5839999999999998E-4</c:v>
                </c:pt>
                <c:pt idx="459">
                  <c:v>4.5839999999999998E-4</c:v>
                </c:pt>
                <c:pt idx="460">
                  <c:v>4.5839999999999998E-4</c:v>
                </c:pt>
                <c:pt idx="461">
                  <c:v>4.5839999999999998E-4</c:v>
                </c:pt>
                <c:pt idx="462">
                  <c:v>4.5839999999999998E-4</c:v>
                </c:pt>
                <c:pt idx="463">
                  <c:v>4.5839999999999998E-4</c:v>
                </c:pt>
                <c:pt idx="464">
                  <c:v>4.5839999999999998E-4</c:v>
                </c:pt>
                <c:pt idx="465">
                  <c:v>4.5839999999999998E-4</c:v>
                </c:pt>
                <c:pt idx="466">
                  <c:v>4.5839999999999998E-4</c:v>
                </c:pt>
                <c:pt idx="467">
                  <c:v>4.5839999999999998E-4</c:v>
                </c:pt>
                <c:pt idx="468">
                  <c:v>4.5839999999999998E-4</c:v>
                </c:pt>
                <c:pt idx="469">
                  <c:v>4.5839999999999998E-4</c:v>
                </c:pt>
                <c:pt idx="470">
                  <c:v>4.5839999999999998E-4</c:v>
                </c:pt>
                <c:pt idx="471">
                  <c:v>4.5839999999999998E-4</c:v>
                </c:pt>
                <c:pt idx="472">
                  <c:v>4.5839999999999998E-4</c:v>
                </c:pt>
                <c:pt idx="473">
                  <c:v>4.5839999999999998E-4</c:v>
                </c:pt>
                <c:pt idx="474">
                  <c:v>4.5839999999999998E-4</c:v>
                </c:pt>
                <c:pt idx="475">
                  <c:v>4.5839999999999998E-4</c:v>
                </c:pt>
                <c:pt idx="476">
                  <c:v>4.5839999999999998E-4</c:v>
                </c:pt>
                <c:pt idx="477">
                  <c:v>4.5839999999999998E-4</c:v>
                </c:pt>
                <c:pt idx="478">
                  <c:v>4.5839999999999998E-4</c:v>
                </c:pt>
                <c:pt idx="479">
                  <c:v>4.5839999999999998E-4</c:v>
                </c:pt>
                <c:pt idx="480">
                  <c:v>4.5839999999999998E-4</c:v>
                </c:pt>
                <c:pt idx="481">
                  <c:v>4.5839999999999998E-4</c:v>
                </c:pt>
                <c:pt idx="482">
                  <c:v>4.5839999999999998E-4</c:v>
                </c:pt>
                <c:pt idx="483">
                  <c:v>4.5839999999999998E-4</c:v>
                </c:pt>
                <c:pt idx="484">
                  <c:v>4.5839999999999998E-4</c:v>
                </c:pt>
                <c:pt idx="485">
                  <c:v>4.5839999999999998E-4</c:v>
                </c:pt>
                <c:pt idx="486">
                  <c:v>4.5839999999999998E-4</c:v>
                </c:pt>
                <c:pt idx="487">
                  <c:v>4.5839999999999998E-4</c:v>
                </c:pt>
                <c:pt idx="488">
                  <c:v>4.5839999999999998E-4</c:v>
                </c:pt>
                <c:pt idx="489">
                  <c:v>4.5839999999999998E-4</c:v>
                </c:pt>
                <c:pt idx="490">
                  <c:v>4.5839999999999998E-4</c:v>
                </c:pt>
                <c:pt idx="491">
                  <c:v>4.5839999999999998E-4</c:v>
                </c:pt>
                <c:pt idx="492">
                  <c:v>4.5839999999999998E-4</c:v>
                </c:pt>
                <c:pt idx="493">
                  <c:v>4.5839999999999998E-4</c:v>
                </c:pt>
                <c:pt idx="494">
                  <c:v>4.5839999999999998E-4</c:v>
                </c:pt>
                <c:pt idx="495">
                  <c:v>4.5839999999999998E-4</c:v>
                </c:pt>
                <c:pt idx="496">
                  <c:v>4.5839999999999998E-4</c:v>
                </c:pt>
                <c:pt idx="497">
                  <c:v>4.5839999999999998E-4</c:v>
                </c:pt>
                <c:pt idx="498">
                  <c:v>4.5839999999999998E-4</c:v>
                </c:pt>
                <c:pt idx="499">
                  <c:v>4.5839999999999998E-4</c:v>
                </c:pt>
                <c:pt idx="500">
                  <c:v>4.5839999999999998E-4</c:v>
                </c:pt>
                <c:pt idx="501">
                  <c:v>4.5839999999999998E-4</c:v>
                </c:pt>
                <c:pt idx="502">
                  <c:v>4.5839999999999998E-4</c:v>
                </c:pt>
                <c:pt idx="503">
                  <c:v>4.5839999999999998E-4</c:v>
                </c:pt>
                <c:pt idx="504">
                  <c:v>4.5839999999999998E-4</c:v>
                </c:pt>
                <c:pt idx="505">
                  <c:v>4.5839999999999998E-4</c:v>
                </c:pt>
                <c:pt idx="506">
                  <c:v>4.5839999999999998E-4</c:v>
                </c:pt>
                <c:pt idx="507">
                  <c:v>4.5839999999999998E-4</c:v>
                </c:pt>
                <c:pt idx="508">
                  <c:v>4.5839999999999998E-4</c:v>
                </c:pt>
                <c:pt idx="509">
                  <c:v>4.5839999999999998E-4</c:v>
                </c:pt>
                <c:pt idx="510">
                  <c:v>4.5839999999999998E-4</c:v>
                </c:pt>
                <c:pt idx="511">
                  <c:v>4.5839999999999998E-4</c:v>
                </c:pt>
                <c:pt idx="512">
                  <c:v>4.5839999999999998E-4</c:v>
                </c:pt>
                <c:pt idx="513">
                  <c:v>4.5839999999999998E-4</c:v>
                </c:pt>
                <c:pt idx="514">
                  <c:v>4.5839999999999998E-4</c:v>
                </c:pt>
                <c:pt idx="515">
                  <c:v>4.5839999999999998E-4</c:v>
                </c:pt>
                <c:pt idx="516">
                  <c:v>4.5839999999999998E-4</c:v>
                </c:pt>
                <c:pt idx="517">
                  <c:v>4.5839999999999998E-4</c:v>
                </c:pt>
                <c:pt idx="518">
                  <c:v>4.5839999999999998E-4</c:v>
                </c:pt>
                <c:pt idx="519">
                  <c:v>4.5839999999999998E-4</c:v>
                </c:pt>
                <c:pt idx="520">
                  <c:v>4.5839999999999998E-4</c:v>
                </c:pt>
                <c:pt idx="521">
                  <c:v>4.5839999999999998E-4</c:v>
                </c:pt>
                <c:pt idx="522">
                  <c:v>4.5839999999999998E-4</c:v>
                </c:pt>
                <c:pt idx="523">
                  <c:v>4.5839999999999998E-4</c:v>
                </c:pt>
                <c:pt idx="524">
                  <c:v>4.5839999999999998E-4</c:v>
                </c:pt>
                <c:pt idx="525">
                  <c:v>4.5839999999999998E-4</c:v>
                </c:pt>
                <c:pt idx="526">
                  <c:v>4.5839999999999998E-4</c:v>
                </c:pt>
                <c:pt idx="527">
                  <c:v>4.5839999999999998E-4</c:v>
                </c:pt>
                <c:pt idx="528">
                  <c:v>4.5839999999999998E-4</c:v>
                </c:pt>
                <c:pt idx="529">
                  <c:v>4.5839999999999998E-4</c:v>
                </c:pt>
                <c:pt idx="530">
                  <c:v>4.5839999999999998E-4</c:v>
                </c:pt>
                <c:pt idx="531">
                  <c:v>4.5839999999999998E-4</c:v>
                </c:pt>
                <c:pt idx="532">
                  <c:v>4.5839999999999998E-4</c:v>
                </c:pt>
                <c:pt idx="533">
                  <c:v>4.5839999999999998E-4</c:v>
                </c:pt>
                <c:pt idx="534">
                  <c:v>4.5839999999999998E-4</c:v>
                </c:pt>
                <c:pt idx="535">
                  <c:v>4.5839999999999998E-4</c:v>
                </c:pt>
                <c:pt idx="536">
                  <c:v>4.5839999999999998E-4</c:v>
                </c:pt>
                <c:pt idx="537">
                  <c:v>4.5839999999999998E-4</c:v>
                </c:pt>
                <c:pt idx="538">
                  <c:v>4.5839999999999998E-4</c:v>
                </c:pt>
                <c:pt idx="539">
                  <c:v>4.5839999999999998E-4</c:v>
                </c:pt>
                <c:pt idx="540">
                  <c:v>4.5839999999999998E-4</c:v>
                </c:pt>
                <c:pt idx="541">
                  <c:v>4.5839999999999998E-4</c:v>
                </c:pt>
                <c:pt idx="542">
                  <c:v>4.5839999999999998E-4</c:v>
                </c:pt>
                <c:pt idx="543">
                  <c:v>4.5839999999999998E-4</c:v>
                </c:pt>
                <c:pt idx="544">
                  <c:v>4.5839999999999998E-4</c:v>
                </c:pt>
                <c:pt idx="545">
                  <c:v>4.5839999999999998E-4</c:v>
                </c:pt>
                <c:pt idx="546">
                  <c:v>4.5839999999999998E-4</c:v>
                </c:pt>
                <c:pt idx="547">
                  <c:v>4.5839999999999998E-4</c:v>
                </c:pt>
                <c:pt idx="548">
                  <c:v>4.5839999999999998E-4</c:v>
                </c:pt>
                <c:pt idx="549">
                  <c:v>4.5839999999999998E-4</c:v>
                </c:pt>
                <c:pt idx="550">
                  <c:v>4.5839999999999998E-4</c:v>
                </c:pt>
                <c:pt idx="551">
                  <c:v>4.5839999999999998E-4</c:v>
                </c:pt>
                <c:pt idx="552">
                  <c:v>4.5839999999999998E-4</c:v>
                </c:pt>
                <c:pt idx="553">
                  <c:v>4.5839999999999998E-4</c:v>
                </c:pt>
                <c:pt idx="554">
                  <c:v>4.5839999999999998E-4</c:v>
                </c:pt>
                <c:pt idx="555">
                  <c:v>4.5839999999999998E-4</c:v>
                </c:pt>
                <c:pt idx="556">
                  <c:v>4.5839999999999998E-4</c:v>
                </c:pt>
                <c:pt idx="557">
                  <c:v>4.5839999999999998E-4</c:v>
                </c:pt>
                <c:pt idx="558">
                  <c:v>4.5839999999999998E-4</c:v>
                </c:pt>
                <c:pt idx="559">
                  <c:v>4.5839999999999998E-4</c:v>
                </c:pt>
                <c:pt idx="560">
                  <c:v>4.5839999999999998E-4</c:v>
                </c:pt>
                <c:pt idx="561">
                  <c:v>4.5839999999999998E-4</c:v>
                </c:pt>
                <c:pt idx="562">
                  <c:v>4.5839999999999998E-4</c:v>
                </c:pt>
                <c:pt idx="563">
                  <c:v>4.5839999999999998E-4</c:v>
                </c:pt>
                <c:pt idx="564">
                  <c:v>4.5839999999999998E-4</c:v>
                </c:pt>
                <c:pt idx="565">
                  <c:v>4.5839999999999998E-4</c:v>
                </c:pt>
                <c:pt idx="566">
                  <c:v>4.5839999999999998E-4</c:v>
                </c:pt>
                <c:pt idx="567">
                  <c:v>4.5839999999999998E-4</c:v>
                </c:pt>
                <c:pt idx="568">
                  <c:v>4.5839999999999998E-4</c:v>
                </c:pt>
                <c:pt idx="569">
                  <c:v>4.5839999999999998E-4</c:v>
                </c:pt>
                <c:pt idx="570">
                  <c:v>4.5839999999999998E-4</c:v>
                </c:pt>
                <c:pt idx="571">
                  <c:v>4.5839999999999998E-4</c:v>
                </c:pt>
                <c:pt idx="572">
                  <c:v>4.5839999999999998E-4</c:v>
                </c:pt>
                <c:pt idx="573">
                  <c:v>4.5839999999999998E-4</c:v>
                </c:pt>
                <c:pt idx="574">
                  <c:v>4.5839999999999998E-4</c:v>
                </c:pt>
                <c:pt idx="575">
                  <c:v>4.5839999999999998E-4</c:v>
                </c:pt>
                <c:pt idx="576">
                  <c:v>4.5839999999999998E-4</c:v>
                </c:pt>
                <c:pt idx="577">
                  <c:v>4.5839999999999998E-4</c:v>
                </c:pt>
                <c:pt idx="578">
                  <c:v>4.5839999999999998E-4</c:v>
                </c:pt>
                <c:pt idx="579">
                  <c:v>4.5839999999999998E-4</c:v>
                </c:pt>
                <c:pt idx="580">
                  <c:v>4.5839999999999998E-4</c:v>
                </c:pt>
                <c:pt idx="581">
                  <c:v>4.5839999999999998E-4</c:v>
                </c:pt>
                <c:pt idx="582">
                  <c:v>4.5839999999999998E-4</c:v>
                </c:pt>
                <c:pt idx="583">
                  <c:v>4.5839999999999998E-4</c:v>
                </c:pt>
                <c:pt idx="584">
                  <c:v>4.5839999999999998E-4</c:v>
                </c:pt>
                <c:pt idx="585">
                  <c:v>4.5839999999999998E-4</c:v>
                </c:pt>
                <c:pt idx="586">
                  <c:v>4.5839999999999998E-4</c:v>
                </c:pt>
                <c:pt idx="587">
                  <c:v>4.5839999999999998E-4</c:v>
                </c:pt>
                <c:pt idx="588">
                  <c:v>4.5839999999999998E-4</c:v>
                </c:pt>
                <c:pt idx="589">
                  <c:v>4.5839999999999998E-4</c:v>
                </c:pt>
                <c:pt idx="590">
                  <c:v>4.5839999999999998E-4</c:v>
                </c:pt>
                <c:pt idx="591">
                  <c:v>4.5839999999999998E-4</c:v>
                </c:pt>
                <c:pt idx="592">
                  <c:v>4.5839999999999998E-4</c:v>
                </c:pt>
                <c:pt idx="593">
                  <c:v>4.5839999999999998E-4</c:v>
                </c:pt>
                <c:pt idx="594">
                  <c:v>4.5839999999999998E-4</c:v>
                </c:pt>
                <c:pt idx="595">
                  <c:v>4.5839999999999998E-4</c:v>
                </c:pt>
                <c:pt idx="596">
                  <c:v>4.5839999999999998E-4</c:v>
                </c:pt>
                <c:pt idx="597">
                  <c:v>4.5839999999999998E-4</c:v>
                </c:pt>
                <c:pt idx="598">
                  <c:v>4.5839999999999998E-4</c:v>
                </c:pt>
                <c:pt idx="599">
                  <c:v>4.5839999999999998E-4</c:v>
                </c:pt>
                <c:pt idx="600">
                  <c:v>4.5839999999999998E-4</c:v>
                </c:pt>
                <c:pt idx="601">
                  <c:v>4.5839999999999998E-4</c:v>
                </c:pt>
                <c:pt idx="602">
                  <c:v>4.5839999999999998E-4</c:v>
                </c:pt>
                <c:pt idx="603">
                  <c:v>4.5839999999999998E-4</c:v>
                </c:pt>
                <c:pt idx="604">
                  <c:v>4.5839999999999998E-4</c:v>
                </c:pt>
                <c:pt idx="605">
                  <c:v>4.5839999999999998E-4</c:v>
                </c:pt>
                <c:pt idx="606">
                  <c:v>4.5839999999999998E-4</c:v>
                </c:pt>
                <c:pt idx="607">
                  <c:v>4.5839999999999998E-4</c:v>
                </c:pt>
                <c:pt idx="608">
                  <c:v>4.5839999999999998E-4</c:v>
                </c:pt>
                <c:pt idx="609">
                  <c:v>4.5839999999999998E-4</c:v>
                </c:pt>
                <c:pt idx="610">
                  <c:v>4.5839999999999998E-4</c:v>
                </c:pt>
                <c:pt idx="611">
                  <c:v>4.5839999999999998E-4</c:v>
                </c:pt>
                <c:pt idx="612">
                  <c:v>4.5839999999999998E-4</c:v>
                </c:pt>
                <c:pt idx="613">
                  <c:v>4.5839999999999998E-4</c:v>
                </c:pt>
                <c:pt idx="614">
                  <c:v>4.5839999999999998E-4</c:v>
                </c:pt>
                <c:pt idx="615">
                  <c:v>4.5839999999999998E-4</c:v>
                </c:pt>
                <c:pt idx="616">
                  <c:v>4.5839999999999998E-4</c:v>
                </c:pt>
                <c:pt idx="617">
                  <c:v>4.5839999999999998E-4</c:v>
                </c:pt>
                <c:pt idx="618">
                  <c:v>4.5839999999999998E-4</c:v>
                </c:pt>
                <c:pt idx="619">
                  <c:v>4.5839999999999998E-4</c:v>
                </c:pt>
                <c:pt idx="620">
                  <c:v>4.5839999999999998E-4</c:v>
                </c:pt>
                <c:pt idx="621">
                  <c:v>4.5839999999999998E-4</c:v>
                </c:pt>
                <c:pt idx="622">
                  <c:v>4.5839999999999998E-4</c:v>
                </c:pt>
                <c:pt idx="623">
                  <c:v>4.5839999999999998E-4</c:v>
                </c:pt>
                <c:pt idx="624">
                  <c:v>4.5839999999999998E-4</c:v>
                </c:pt>
                <c:pt idx="625">
                  <c:v>4.5839999999999998E-4</c:v>
                </c:pt>
                <c:pt idx="626">
                  <c:v>4.5839999999999998E-4</c:v>
                </c:pt>
                <c:pt idx="627">
                  <c:v>4.5839999999999998E-4</c:v>
                </c:pt>
                <c:pt idx="628">
                  <c:v>4.5839999999999998E-4</c:v>
                </c:pt>
                <c:pt idx="629">
                  <c:v>4.5839999999999998E-4</c:v>
                </c:pt>
                <c:pt idx="630">
                  <c:v>4.5839999999999998E-4</c:v>
                </c:pt>
                <c:pt idx="631">
                  <c:v>4.5839999999999998E-4</c:v>
                </c:pt>
                <c:pt idx="632">
                  <c:v>4.5839999999999998E-4</c:v>
                </c:pt>
                <c:pt idx="633">
                  <c:v>4.5839999999999998E-4</c:v>
                </c:pt>
                <c:pt idx="634">
                  <c:v>4.5839999999999998E-4</c:v>
                </c:pt>
                <c:pt idx="635">
                  <c:v>4.5839999999999998E-4</c:v>
                </c:pt>
                <c:pt idx="636">
                  <c:v>4.5839999999999998E-4</c:v>
                </c:pt>
                <c:pt idx="637">
                  <c:v>4.5839999999999998E-4</c:v>
                </c:pt>
                <c:pt idx="638">
                  <c:v>4.5839999999999998E-4</c:v>
                </c:pt>
                <c:pt idx="639">
                  <c:v>4.5839999999999998E-4</c:v>
                </c:pt>
                <c:pt idx="640">
                  <c:v>4.5839999999999998E-4</c:v>
                </c:pt>
                <c:pt idx="641">
                  <c:v>4.5839999999999998E-4</c:v>
                </c:pt>
                <c:pt idx="642">
                  <c:v>4.5839999999999998E-4</c:v>
                </c:pt>
                <c:pt idx="643">
                  <c:v>4.5839999999999998E-4</c:v>
                </c:pt>
                <c:pt idx="644">
                  <c:v>4.5839999999999998E-4</c:v>
                </c:pt>
                <c:pt idx="645">
                  <c:v>4.5839999999999998E-4</c:v>
                </c:pt>
                <c:pt idx="646">
                  <c:v>4.5839999999999998E-4</c:v>
                </c:pt>
                <c:pt idx="647">
                  <c:v>4.5839999999999998E-4</c:v>
                </c:pt>
                <c:pt idx="648">
                  <c:v>4.5839999999999998E-4</c:v>
                </c:pt>
                <c:pt idx="649">
                  <c:v>4.5839999999999998E-4</c:v>
                </c:pt>
                <c:pt idx="650">
                  <c:v>4.5839999999999998E-4</c:v>
                </c:pt>
                <c:pt idx="651">
                  <c:v>4.5839999999999998E-4</c:v>
                </c:pt>
                <c:pt idx="652">
                  <c:v>4.5839999999999998E-4</c:v>
                </c:pt>
                <c:pt idx="653">
                  <c:v>4.5839999999999998E-4</c:v>
                </c:pt>
                <c:pt idx="654">
                  <c:v>4.5839999999999998E-4</c:v>
                </c:pt>
                <c:pt idx="655">
                  <c:v>4.5839999999999998E-4</c:v>
                </c:pt>
                <c:pt idx="656">
                  <c:v>4.5839999999999998E-4</c:v>
                </c:pt>
                <c:pt idx="657">
                  <c:v>4.5839999999999998E-4</c:v>
                </c:pt>
                <c:pt idx="658">
                  <c:v>4.5839999999999998E-4</c:v>
                </c:pt>
                <c:pt idx="659">
                  <c:v>4.5839999999999998E-4</c:v>
                </c:pt>
                <c:pt idx="660">
                  <c:v>4.5839999999999998E-4</c:v>
                </c:pt>
                <c:pt idx="661">
                  <c:v>4.5839999999999998E-4</c:v>
                </c:pt>
                <c:pt idx="662">
                  <c:v>4.5839999999999998E-4</c:v>
                </c:pt>
                <c:pt idx="663">
                  <c:v>4.5839999999999998E-4</c:v>
                </c:pt>
                <c:pt idx="664">
                  <c:v>4.5839999999999998E-4</c:v>
                </c:pt>
                <c:pt idx="665">
                  <c:v>4.5839999999999998E-4</c:v>
                </c:pt>
                <c:pt idx="666">
                  <c:v>4.5839999999999998E-4</c:v>
                </c:pt>
                <c:pt idx="667">
                  <c:v>4.5839999999999998E-4</c:v>
                </c:pt>
                <c:pt idx="668">
                  <c:v>4.5839999999999998E-4</c:v>
                </c:pt>
                <c:pt idx="669">
                  <c:v>4.5839999999999998E-4</c:v>
                </c:pt>
                <c:pt idx="670">
                  <c:v>4.5839999999999998E-4</c:v>
                </c:pt>
                <c:pt idx="671">
                  <c:v>4.5839999999999998E-4</c:v>
                </c:pt>
                <c:pt idx="672">
                  <c:v>4.5839999999999998E-4</c:v>
                </c:pt>
                <c:pt idx="673">
                  <c:v>4.5839999999999998E-4</c:v>
                </c:pt>
                <c:pt idx="674">
                  <c:v>4.5839999999999998E-4</c:v>
                </c:pt>
                <c:pt idx="675">
                  <c:v>4.5839999999999998E-4</c:v>
                </c:pt>
                <c:pt idx="676">
                  <c:v>4.5839999999999998E-4</c:v>
                </c:pt>
                <c:pt idx="677">
                  <c:v>4.5839999999999998E-4</c:v>
                </c:pt>
                <c:pt idx="678">
                  <c:v>4.5839999999999998E-4</c:v>
                </c:pt>
                <c:pt idx="679">
                  <c:v>4.5839999999999998E-4</c:v>
                </c:pt>
                <c:pt idx="680">
                  <c:v>4.5839999999999998E-4</c:v>
                </c:pt>
                <c:pt idx="681">
                  <c:v>4.5839999999999998E-4</c:v>
                </c:pt>
                <c:pt idx="682">
                  <c:v>4.5839999999999998E-4</c:v>
                </c:pt>
                <c:pt idx="683">
                  <c:v>4.5839999999999998E-4</c:v>
                </c:pt>
                <c:pt idx="684">
                  <c:v>4.5839999999999998E-4</c:v>
                </c:pt>
                <c:pt idx="685">
                  <c:v>4.5839999999999998E-4</c:v>
                </c:pt>
                <c:pt idx="686">
                  <c:v>4.5839999999999998E-4</c:v>
                </c:pt>
                <c:pt idx="687">
                  <c:v>4.5839999999999998E-4</c:v>
                </c:pt>
                <c:pt idx="688">
                  <c:v>4.5839999999999998E-4</c:v>
                </c:pt>
                <c:pt idx="689">
                  <c:v>4.5839999999999998E-4</c:v>
                </c:pt>
                <c:pt idx="690">
                  <c:v>4.5839999999999998E-4</c:v>
                </c:pt>
                <c:pt idx="691">
                  <c:v>4.5839999999999998E-4</c:v>
                </c:pt>
                <c:pt idx="692">
                  <c:v>4.5839999999999998E-4</c:v>
                </c:pt>
                <c:pt idx="693">
                  <c:v>4.5839999999999998E-4</c:v>
                </c:pt>
                <c:pt idx="694">
                  <c:v>4.5839999999999998E-4</c:v>
                </c:pt>
                <c:pt idx="695">
                  <c:v>4.5839999999999998E-4</c:v>
                </c:pt>
                <c:pt idx="696">
                  <c:v>4.5839999999999998E-4</c:v>
                </c:pt>
                <c:pt idx="697">
                  <c:v>4.5839999999999998E-4</c:v>
                </c:pt>
                <c:pt idx="698">
                  <c:v>4.5839999999999998E-4</c:v>
                </c:pt>
                <c:pt idx="699">
                  <c:v>4.5839999999999998E-4</c:v>
                </c:pt>
                <c:pt idx="700">
                  <c:v>4.5839999999999998E-4</c:v>
                </c:pt>
                <c:pt idx="701">
                  <c:v>4.5839999999999998E-4</c:v>
                </c:pt>
                <c:pt idx="702">
                  <c:v>4.5839999999999998E-4</c:v>
                </c:pt>
                <c:pt idx="703">
                  <c:v>4.5839999999999998E-4</c:v>
                </c:pt>
                <c:pt idx="704">
                  <c:v>4.5839999999999998E-4</c:v>
                </c:pt>
                <c:pt idx="705">
                  <c:v>4.5839999999999998E-4</c:v>
                </c:pt>
                <c:pt idx="706">
                  <c:v>4.5839999999999998E-4</c:v>
                </c:pt>
                <c:pt idx="707">
                  <c:v>4.5839999999999998E-4</c:v>
                </c:pt>
                <c:pt idx="708">
                  <c:v>4.5839999999999998E-4</c:v>
                </c:pt>
                <c:pt idx="709">
                  <c:v>4.5839999999999998E-4</c:v>
                </c:pt>
                <c:pt idx="710">
                  <c:v>4.5839999999999998E-4</c:v>
                </c:pt>
                <c:pt idx="711">
                  <c:v>4.5839999999999998E-4</c:v>
                </c:pt>
                <c:pt idx="712">
                  <c:v>4.5839999999999998E-4</c:v>
                </c:pt>
                <c:pt idx="713">
                  <c:v>4.5839999999999998E-4</c:v>
                </c:pt>
                <c:pt idx="714">
                  <c:v>4.5839999999999998E-4</c:v>
                </c:pt>
                <c:pt idx="715">
                  <c:v>4.5839999999999998E-4</c:v>
                </c:pt>
                <c:pt idx="716">
                  <c:v>4.5839999999999998E-4</c:v>
                </c:pt>
                <c:pt idx="717">
                  <c:v>4.5839999999999998E-4</c:v>
                </c:pt>
                <c:pt idx="718">
                  <c:v>4.5839999999999998E-4</c:v>
                </c:pt>
                <c:pt idx="719">
                  <c:v>4.5839999999999998E-4</c:v>
                </c:pt>
                <c:pt idx="720">
                  <c:v>4.5839999999999998E-4</c:v>
                </c:pt>
                <c:pt idx="721">
                  <c:v>4.5839999999999998E-4</c:v>
                </c:pt>
                <c:pt idx="722">
                  <c:v>4.5839999999999998E-4</c:v>
                </c:pt>
                <c:pt idx="723">
                  <c:v>4.5839999999999998E-4</c:v>
                </c:pt>
                <c:pt idx="724">
                  <c:v>4.5839999999999998E-4</c:v>
                </c:pt>
                <c:pt idx="725">
                  <c:v>4.5839999999999998E-4</c:v>
                </c:pt>
                <c:pt idx="726">
                  <c:v>4.5839999999999998E-4</c:v>
                </c:pt>
                <c:pt idx="727">
                  <c:v>4.5839999999999998E-4</c:v>
                </c:pt>
                <c:pt idx="728">
                  <c:v>4.5839999999999998E-4</c:v>
                </c:pt>
                <c:pt idx="729">
                  <c:v>4.5839999999999998E-4</c:v>
                </c:pt>
                <c:pt idx="730">
                  <c:v>4.5839999999999998E-4</c:v>
                </c:pt>
                <c:pt idx="731">
                  <c:v>4.5839999999999998E-4</c:v>
                </c:pt>
                <c:pt idx="732">
                  <c:v>4.5839999999999998E-4</c:v>
                </c:pt>
                <c:pt idx="733">
                  <c:v>4.5839999999999998E-4</c:v>
                </c:pt>
                <c:pt idx="734">
                  <c:v>4.5839999999999998E-4</c:v>
                </c:pt>
                <c:pt idx="735">
                  <c:v>4.5839999999999998E-4</c:v>
                </c:pt>
                <c:pt idx="736">
                  <c:v>4.5839999999999998E-4</c:v>
                </c:pt>
                <c:pt idx="737">
                  <c:v>4.5839999999999998E-4</c:v>
                </c:pt>
                <c:pt idx="738">
                  <c:v>4.5839999999999998E-4</c:v>
                </c:pt>
                <c:pt idx="739">
                  <c:v>4.5839999999999998E-4</c:v>
                </c:pt>
                <c:pt idx="740">
                  <c:v>4.5839999999999998E-4</c:v>
                </c:pt>
                <c:pt idx="741">
                  <c:v>4.5839999999999998E-4</c:v>
                </c:pt>
                <c:pt idx="742">
                  <c:v>4.5839999999999998E-4</c:v>
                </c:pt>
                <c:pt idx="743">
                  <c:v>4.5839999999999998E-4</c:v>
                </c:pt>
                <c:pt idx="744">
                  <c:v>4.5839999999999998E-4</c:v>
                </c:pt>
                <c:pt idx="745">
                  <c:v>4.5839999999999998E-4</c:v>
                </c:pt>
                <c:pt idx="746">
                  <c:v>4.5839999999999998E-4</c:v>
                </c:pt>
                <c:pt idx="747">
                  <c:v>4.5839999999999998E-4</c:v>
                </c:pt>
                <c:pt idx="748">
                  <c:v>4.5839999999999998E-4</c:v>
                </c:pt>
                <c:pt idx="749">
                  <c:v>4.5839999999999998E-4</c:v>
                </c:pt>
                <c:pt idx="750">
                  <c:v>4.5839999999999998E-4</c:v>
                </c:pt>
                <c:pt idx="751">
                  <c:v>4.5839999999999998E-4</c:v>
                </c:pt>
                <c:pt idx="752">
                  <c:v>4.5839999999999998E-4</c:v>
                </c:pt>
                <c:pt idx="753">
                  <c:v>4.5839999999999998E-4</c:v>
                </c:pt>
                <c:pt idx="754">
                  <c:v>4.5839999999999998E-4</c:v>
                </c:pt>
                <c:pt idx="755">
                  <c:v>4.5839999999999998E-4</c:v>
                </c:pt>
                <c:pt idx="756">
                  <c:v>4.5839999999999998E-4</c:v>
                </c:pt>
                <c:pt idx="757">
                  <c:v>4.5839999999999998E-4</c:v>
                </c:pt>
                <c:pt idx="758">
                  <c:v>4.5839999999999998E-4</c:v>
                </c:pt>
                <c:pt idx="759">
                  <c:v>4.5839999999999998E-4</c:v>
                </c:pt>
                <c:pt idx="760">
                  <c:v>4.5839999999999998E-4</c:v>
                </c:pt>
                <c:pt idx="761">
                  <c:v>4.5839999999999998E-4</c:v>
                </c:pt>
                <c:pt idx="762">
                  <c:v>4.5839999999999998E-4</c:v>
                </c:pt>
                <c:pt idx="763">
                  <c:v>4.5839999999999998E-4</c:v>
                </c:pt>
                <c:pt idx="764">
                  <c:v>4.5839999999999998E-4</c:v>
                </c:pt>
                <c:pt idx="765">
                  <c:v>4.5839999999999998E-4</c:v>
                </c:pt>
                <c:pt idx="766">
                  <c:v>4.5839999999999998E-4</c:v>
                </c:pt>
                <c:pt idx="767">
                  <c:v>4.5839999999999998E-4</c:v>
                </c:pt>
                <c:pt idx="768">
                  <c:v>4.5839999999999998E-4</c:v>
                </c:pt>
                <c:pt idx="769">
                  <c:v>4.5839999999999998E-4</c:v>
                </c:pt>
                <c:pt idx="770">
                  <c:v>4.5839999999999998E-4</c:v>
                </c:pt>
                <c:pt idx="771">
                  <c:v>4.5839999999999998E-4</c:v>
                </c:pt>
                <c:pt idx="772">
                  <c:v>4.5839999999999998E-4</c:v>
                </c:pt>
                <c:pt idx="773">
                  <c:v>4.5839999999999998E-4</c:v>
                </c:pt>
                <c:pt idx="774">
                  <c:v>4.5839999999999998E-4</c:v>
                </c:pt>
                <c:pt idx="775">
                  <c:v>4.5839999999999998E-4</c:v>
                </c:pt>
                <c:pt idx="776">
                  <c:v>4.5839999999999998E-4</c:v>
                </c:pt>
                <c:pt idx="777">
                  <c:v>4.5839999999999998E-4</c:v>
                </c:pt>
                <c:pt idx="778">
                  <c:v>4.5839999999999998E-4</c:v>
                </c:pt>
                <c:pt idx="779">
                  <c:v>4.5839999999999998E-4</c:v>
                </c:pt>
                <c:pt idx="780">
                  <c:v>4.5839999999999998E-4</c:v>
                </c:pt>
                <c:pt idx="781">
                  <c:v>4.5839999999999998E-4</c:v>
                </c:pt>
                <c:pt idx="782">
                  <c:v>4.5839999999999998E-4</c:v>
                </c:pt>
                <c:pt idx="783">
                  <c:v>4.5839999999999998E-4</c:v>
                </c:pt>
                <c:pt idx="784">
                  <c:v>4.5839999999999998E-4</c:v>
                </c:pt>
                <c:pt idx="785">
                  <c:v>4.5839999999999998E-4</c:v>
                </c:pt>
                <c:pt idx="786">
                  <c:v>4.5839999999999998E-4</c:v>
                </c:pt>
                <c:pt idx="787">
                  <c:v>4.5839999999999998E-4</c:v>
                </c:pt>
                <c:pt idx="788">
                  <c:v>4.5839999999999998E-4</c:v>
                </c:pt>
                <c:pt idx="789">
                  <c:v>4.5839999999999998E-4</c:v>
                </c:pt>
                <c:pt idx="790">
                  <c:v>4.5839999999999998E-4</c:v>
                </c:pt>
                <c:pt idx="791">
                  <c:v>4.5839999999999998E-4</c:v>
                </c:pt>
                <c:pt idx="792">
                  <c:v>4.5839999999999998E-4</c:v>
                </c:pt>
                <c:pt idx="793">
                  <c:v>4.5839999999999998E-4</c:v>
                </c:pt>
                <c:pt idx="794">
                  <c:v>4.5839999999999998E-4</c:v>
                </c:pt>
                <c:pt idx="795">
                  <c:v>4.5839999999999998E-4</c:v>
                </c:pt>
                <c:pt idx="796">
                  <c:v>4.5760000000000001E-4</c:v>
                </c:pt>
                <c:pt idx="797">
                  <c:v>4.5609999999999997E-4</c:v>
                </c:pt>
                <c:pt idx="798">
                  <c:v>4.5609999999999997E-4</c:v>
                </c:pt>
                <c:pt idx="799">
                  <c:v>4.5609999999999997E-4</c:v>
                </c:pt>
                <c:pt idx="800">
                  <c:v>4.5609999999999997E-4</c:v>
                </c:pt>
                <c:pt idx="801">
                  <c:v>4.5609999999999997E-4</c:v>
                </c:pt>
                <c:pt idx="802">
                  <c:v>4.5609999999999997E-4</c:v>
                </c:pt>
                <c:pt idx="803">
                  <c:v>4.5609999999999997E-4</c:v>
                </c:pt>
                <c:pt idx="804">
                  <c:v>4.5609999999999997E-4</c:v>
                </c:pt>
                <c:pt idx="805">
                  <c:v>4.5609999999999997E-4</c:v>
                </c:pt>
                <c:pt idx="806">
                  <c:v>4.5609999999999997E-4</c:v>
                </c:pt>
                <c:pt idx="807">
                  <c:v>4.5609999999999997E-4</c:v>
                </c:pt>
                <c:pt idx="808">
                  <c:v>4.5609999999999997E-4</c:v>
                </c:pt>
                <c:pt idx="809">
                  <c:v>4.5619999999999998E-4</c:v>
                </c:pt>
                <c:pt idx="810">
                  <c:v>4.5619999999999998E-4</c:v>
                </c:pt>
                <c:pt idx="811">
                  <c:v>4.5619999999999998E-4</c:v>
                </c:pt>
                <c:pt idx="812">
                  <c:v>4.5619999999999998E-4</c:v>
                </c:pt>
                <c:pt idx="813">
                  <c:v>4.5619999999999998E-4</c:v>
                </c:pt>
                <c:pt idx="814">
                  <c:v>4.5619999999999998E-4</c:v>
                </c:pt>
                <c:pt idx="815">
                  <c:v>4.5619999999999998E-4</c:v>
                </c:pt>
                <c:pt idx="816">
                  <c:v>4.5619999999999998E-4</c:v>
                </c:pt>
                <c:pt idx="817">
                  <c:v>4.5619999999999998E-4</c:v>
                </c:pt>
                <c:pt idx="818">
                  <c:v>4.5619999999999998E-4</c:v>
                </c:pt>
                <c:pt idx="819">
                  <c:v>4.5619999999999998E-4</c:v>
                </c:pt>
                <c:pt idx="820">
                  <c:v>4.5619999999999998E-4</c:v>
                </c:pt>
                <c:pt idx="821">
                  <c:v>4.5619999999999998E-4</c:v>
                </c:pt>
                <c:pt idx="822">
                  <c:v>4.5619999999999998E-4</c:v>
                </c:pt>
                <c:pt idx="823">
                  <c:v>4.5619999999999998E-4</c:v>
                </c:pt>
                <c:pt idx="824">
                  <c:v>4.5649999999999998E-4</c:v>
                </c:pt>
                <c:pt idx="825">
                  <c:v>4.5649999999999998E-4</c:v>
                </c:pt>
                <c:pt idx="826">
                  <c:v>4.5649999999999998E-4</c:v>
                </c:pt>
                <c:pt idx="827">
                  <c:v>4.5649999999999998E-4</c:v>
                </c:pt>
                <c:pt idx="828">
                  <c:v>4.5649999999999998E-4</c:v>
                </c:pt>
                <c:pt idx="829">
                  <c:v>4.5649999999999998E-4</c:v>
                </c:pt>
                <c:pt idx="830">
                  <c:v>4.5649999999999998E-4</c:v>
                </c:pt>
                <c:pt idx="831">
                  <c:v>4.5649999999999998E-4</c:v>
                </c:pt>
                <c:pt idx="832">
                  <c:v>4.5649999999999998E-4</c:v>
                </c:pt>
                <c:pt idx="833">
                  <c:v>4.5649999999999998E-4</c:v>
                </c:pt>
                <c:pt idx="834">
                  <c:v>4.5649999999999998E-4</c:v>
                </c:pt>
                <c:pt idx="835">
                  <c:v>4.5649999999999998E-4</c:v>
                </c:pt>
                <c:pt idx="836">
                  <c:v>4.5649999999999998E-4</c:v>
                </c:pt>
                <c:pt idx="837">
                  <c:v>4.5649999999999998E-4</c:v>
                </c:pt>
                <c:pt idx="838">
                  <c:v>4.5649999999999998E-4</c:v>
                </c:pt>
                <c:pt idx="839">
                  <c:v>4.5649999999999998E-4</c:v>
                </c:pt>
                <c:pt idx="840">
                  <c:v>4.5649999999999998E-4</c:v>
                </c:pt>
                <c:pt idx="841">
                  <c:v>4.5649999999999998E-4</c:v>
                </c:pt>
                <c:pt idx="842">
                  <c:v>4.5649999999999998E-4</c:v>
                </c:pt>
                <c:pt idx="843">
                  <c:v>4.5649999999999998E-4</c:v>
                </c:pt>
                <c:pt idx="844">
                  <c:v>4.5649999999999998E-4</c:v>
                </c:pt>
                <c:pt idx="845">
                  <c:v>4.5649999999999998E-4</c:v>
                </c:pt>
                <c:pt idx="846">
                  <c:v>4.5649999999999998E-4</c:v>
                </c:pt>
                <c:pt idx="847">
                  <c:v>4.5649999999999998E-4</c:v>
                </c:pt>
                <c:pt idx="848">
                  <c:v>4.5649999999999998E-4</c:v>
                </c:pt>
                <c:pt idx="849">
                  <c:v>4.5649999999999998E-4</c:v>
                </c:pt>
                <c:pt idx="850">
                  <c:v>4.5649999999999998E-4</c:v>
                </c:pt>
                <c:pt idx="851">
                  <c:v>4.5649999999999998E-4</c:v>
                </c:pt>
                <c:pt idx="852">
                  <c:v>4.5649999999999998E-4</c:v>
                </c:pt>
                <c:pt idx="853">
                  <c:v>4.5649999999999998E-4</c:v>
                </c:pt>
                <c:pt idx="854">
                  <c:v>4.5649999999999998E-4</c:v>
                </c:pt>
                <c:pt idx="855">
                  <c:v>4.5659999999999999E-4</c:v>
                </c:pt>
                <c:pt idx="856">
                  <c:v>4.5659999999999999E-4</c:v>
                </c:pt>
                <c:pt idx="857">
                  <c:v>4.5659999999999999E-4</c:v>
                </c:pt>
                <c:pt idx="858">
                  <c:v>4.5659999999999999E-4</c:v>
                </c:pt>
                <c:pt idx="859">
                  <c:v>4.5659999999999999E-4</c:v>
                </c:pt>
                <c:pt idx="860">
                  <c:v>4.5659999999999999E-4</c:v>
                </c:pt>
                <c:pt idx="861">
                  <c:v>4.5659999999999999E-4</c:v>
                </c:pt>
                <c:pt idx="862">
                  <c:v>4.5659999999999999E-4</c:v>
                </c:pt>
                <c:pt idx="863">
                  <c:v>4.5659999999999999E-4</c:v>
                </c:pt>
                <c:pt idx="864">
                  <c:v>4.5659999999999999E-4</c:v>
                </c:pt>
                <c:pt idx="865">
                  <c:v>4.5629999999999998E-4</c:v>
                </c:pt>
                <c:pt idx="866">
                  <c:v>4.5629999999999998E-4</c:v>
                </c:pt>
                <c:pt idx="867">
                  <c:v>4.5629999999999998E-4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84D-4A77-91BB-C7AC275564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Energy spread [10^-3]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4624"/>
        <c:crosses val="autoZero"/>
        <c:crossBetween val="midCat"/>
        <c:dispUnits>
          <c:custUnit val="1.0000000000000002E-3"/>
        </c:dispUnits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1" baseline="0"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0"/>
          <c:tx>
            <c:v>Gab's fields</c:v>
          </c:tx>
          <c:marker>
            <c:symbol val="none"/>
          </c:marker>
          <c:xVal>
            <c:numRef>
              <c:f>'Force 200 keV Gabs field'!$L$3:$L$870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-0.25418258995892101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-0.25001317644041299</c:v>
                </c:pt>
                <c:pt idx="162">
                  <c:v>-0.248970823064009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-0.24584376294741001</c:v>
                </c:pt>
                <c:pt idx="166">
                  <c:v>-0.24480140958066801</c:v>
                </c:pt>
                <c:pt idx="167">
                  <c:v>-0.24375905621734401</c:v>
                </c:pt>
                <c:pt idx="168">
                  <c:v>-0.24271670285781</c:v>
                </c:pt>
                <c:pt idx="169">
                  <c:v>-0.24167434950261599</c:v>
                </c:pt>
                <c:pt idx="170">
                  <c:v>-0.240631996152288</c:v>
                </c:pt>
                <c:pt idx="171">
                  <c:v>-0.23958964280735101</c:v>
                </c:pt>
                <c:pt idx="172">
                  <c:v>-0.23854728946832801</c:v>
                </c:pt>
                <c:pt idx="173">
                  <c:v>-0.23750493613571799</c:v>
                </c:pt>
                <c:pt idx="174">
                  <c:v>-0.236462582810118</c:v>
                </c:pt>
                <c:pt idx="175">
                  <c:v>-0.235420229492112</c:v>
                </c:pt>
                <c:pt idx="176">
                  <c:v>-0.234377876182226</c:v>
                </c:pt>
                <c:pt idx="177">
                  <c:v>-0.23333552288095999</c:v>
                </c:pt>
                <c:pt idx="178">
                  <c:v>-0.23229316958878901</c:v>
                </c:pt>
                <c:pt idx="179">
                  <c:v>-0.231250816306214</c:v>
                </c:pt>
                <c:pt idx="180">
                  <c:v>-0.230208463033717</c:v>
                </c:pt>
                <c:pt idx="181">
                  <c:v>-0.22916610977178301</c:v>
                </c:pt>
                <c:pt idx="182">
                  <c:v>-0.22812375652088601</c:v>
                </c:pt>
                <c:pt idx="183">
                  <c:v>-0.22708140328149401</c:v>
                </c:pt>
                <c:pt idx="184">
                  <c:v>-0.22603905005406</c:v>
                </c:pt>
                <c:pt idx="185">
                  <c:v>-0.22499669683902901</c:v>
                </c:pt>
                <c:pt idx="186">
                  <c:v>-0.223954343636836</c:v>
                </c:pt>
                <c:pt idx="187">
                  <c:v>-0.222911990447904</c:v>
                </c:pt>
                <c:pt idx="188">
                  <c:v>-0.221869637272648</c:v>
                </c:pt>
                <c:pt idx="189">
                  <c:v>-0.22082728411146901</c:v>
                </c:pt>
                <c:pt idx="190">
                  <c:v>-0.21978493096476001</c:v>
                </c:pt>
                <c:pt idx="191">
                  <c:v>-0.21874257783291001</c:v>
                </c:pt>
                <c:pt idx="192">
                  <c:v>-0.21770022471630099</c:v>
                </c:pt>
                <c:pt idx="193">
                  <c:v>-0.216657871615308</c:v>
                </c:pt>
                <c:pt idx="194">
                  <c:v>-0.21561551853031599</c:v>
                </c:pt>
                <c:pt idx="195">
                  <c:v>-0.214573165461726</c:v>
                </c:pt>
                <c:pt idx="196">
                  <c:v>-0.213530812409958</c:v>
                </c:pt>
                <c:pt idx="197">
                  <c:v>-0.21248845937546501</c:v>
                </c:pt>
                <c:pt idx="198">
                  <c:v>-0.21144610635879299</c:v>
                </c:pt>
                <c:pt idx="199">
                  <c:v>-0.21040375336069</c:v>
                </c:pt>
                <c:pt idx="200">
                  <c:v>-0.20936140038198101</c:v>
                </c:pt>
                <c:pt idx="201">
                  <c:v>-0.20831904742318699</c:v>
                </c:pt>
                <c:pt idx="202">
                  <c:v>-0.20727669448472399</c:v>
                </c:pt>
                <c:pt idx="203">
                  <c:v>-0.20623434156725301</c:v>
                </c:pt>
                <c:pt idx="204">
                  <c:v>-0.205191988671172</c:v>
                </c:pt>
                <c:pt idx="205">
                  <c:v>-0.20414963580008899</c:v>
                </c:pt>
                <c:pt idx="206">
                  <c:v>-0.20310728296047001</c:v>
                </c:pt>
                <c:pt idx="207">
                  <c:v>-0.20206493015228799</c:v>
                </c:pt>
                <c:pt idx="208">
                  <c:v>-0.20102257737638499</c:v>
                </c:pt>
                <c:pt idx="209">
                  <c:v>-0.19998022464958201</c:v>
                </c:pt>
                <c:pt idx="210">
                  <c:v>-0.19893787199540799</c:v>
                </c:pt>
                <c:pt idx="211">
                  <c:v>-0.19789551944113001</c:v>
                </c:pt>
                <c:pt idx="212">
                  <c:v>-0.19685316702554001</c:v>
                </c:pt>
                <c:pt idx="213">
                  <c:v>-0.19581081481022899</c:v>
                </c:pt>
                <c:pt idx="214">
                  <c:v>-0.19476846287174099</c:v>
                </c:pt>
                <c:pt idx="215">
                  <c:v>-0.19372611127487999</c:v>
                </c:pt>
                <c:pt idx="216">
                  <c:v>-0.19268376008293001</c:v>
                </c:pt>
                <c:pt idx="217">
                  <c:v>-0.19164140939442301</c:v>
                </c:pt>
                <c:pt idx="218">
                  <c:v>-0.190599059343243</c:v>
                </c:pt>
                <c:pt idx="219">
                  <c:v>-0.18955671005514499</c:v>
                </c:pt>
                <c:pt idx="220">
                  <c:v>-0.18851436165602301</c:v>
                </c:pt>
                <c:pt idx="221">
                  <c:v>-0.187472014241575</c:v>
                </c:pt>
                <c:pt idx="222">
                  <c:v>-0.18642966788037099</c:v>
                </c:pt>
                <c:pt idx="223">
                  <c:v>-0.18538732263197499</c:v>
                </c:pt>
                <c:pt idx="224">
                  <c:v>-0.18434497857625201</c:v>
                </c:pt>
                <c:pt idx="225">
                  <c:v>-0.18330263585604401</c:v>
                </c:pt>
                <c:pt idx="226">
                  <c:v>-0.182260294722521</c:v>
                </c:pt>
                <c:pt idx="227">
                  <c:v>-0.18121795546498401</c:v>
                </c:pt>
                <c:pt idx="228">
                  <c:v>-0.180175618398764</c:v>
                </c:pt>
                <c:pt idx="229">
                  <c:v>-0.17913328382920099</c:v>
                </c:pt>
                <c:pt idx="230">
                  <c:v>-0.17809095214673001</c:v>
                </c:pt>
                <c:pt idx="231">
                  <c:v>-0.17704862396320301</c:v>
                </c:pt>
                <c:pt idx="232">
                  <c:v>-0.17600630000933601</c:v>
                </c:pt>
                <c:pt idx="233">
                  <c:v>-0.174963980840417</c:v>
                </c:pt>
                <c:pt idx="234">
                  <c:v>-0.173921666994788</c:v>
                </c:pt>
                <c:pt idx="235">
                  <c:v>-0.17287935904426799</c:v>
                </c:pt>
                <c:pt idx="236">
                  <c:v>-0.17183705733582599</c:v>
                </c:pt>
                <c:pt idx="237">
                  <c:v>-0.170794762092113</c:v>
                </c:pt>
                <c:pt idx="238">
                  <c:v>-0.169752474072981</c:v>
                </c:pt>
                <c:pt idx="239">
                  <c:v>-0.16871019411864499</c:v>
                </c:pt>
                <c:pt idx="240">
                  <c:v>-0.167667922731496</c:v>
                </c:pt>
                <c:pt idx="241">
                  <c:v>-0.16662566022376599</c:v>
                </c:pt>
                <c:pt idx="242">
                  <c:v>-0.165583406676798</c:v>
                </c:pt>
                <c:pt idx="243">
                  <c:v>-0.16454116169216701</c:v>
                </c:pt>
                <c:pt idx="244">
                  <c:v>-0.163498924728671</c:v>
                </c:pt>
                <c:pt idx="245">
                  <c:v>-0.16245669521453199</c:v>
                </c:pt>
                <c:pt idx="246">
                  <c:v>-0.161414472496548</c:v>
                </c:pt>
                <c:pt idx="247">
                  <c:v>-0.160372255787397</c:v>
                </c:pt>
                <c:pt idx="248">
                  <c:v>-0.15933004419630001</c:v>
                </c:pt>
                <c:pt idx="249">
                  <c:v>-0.158287836710788</c:v>
                </c:pt>
                <c:pt idx="250">
                  <c:v>-0.15724563206749501</c:v>
                </c:pt>
                <c:pt idx="251">
                  <c:v>-0.15620342871534201</c:v>
                </c:pt>
                <c:pt idx="252">
                  <c:v>-0.15516122490829001</c:v>
                </c:pt>
                <c:pt idx="253">
                  <c:v>-0.15411901867851099</c:v>
                </c:pt>
                <c:pt idx="254">
                  <c:v>-0.153076807973238</c:v>
                </c:pt>
                <c:pt idx="255">
                  <c:v>-0.15203459067309999</c:v>
                </c:pt>
                <c:pt idx="256">
                  <c:v>-0.15099236454420201</c:v>
                </c:pt>
                <c:pt idx="257">
                  <c:v>-0.149950127275018</c:v>
                </c:pt>
                <c:pt idx="258">
                  <c:v>-0.148907876535253</c:v>
                </c:pt>
                <c:pt idx="259">
                  <c:v>-0.147865609883951</c:v>
                </c:pt>
                <c:pt idx="260">
                  <c:v>-0.14682332474708601</c:v>
                </c:pt>
                <c:pt idx="261">
                  <c:v>-0.14578101847828201</c:v>
                </c:pt>
                <c:pt idx="262">
                  <c:v>-0.14473868844739499</c:v>
                </c:pt>
                <c:pt idx="263">
                  <c:v>-0.143696331977991</c:v>
                </c:pt>
                <c:pt idx="264">
                  <c:v>-0.14265394627090999</c:v>
                </c:pt>
                <c:pt idx="265">
                  <c:v>-0.14161152851526701</c:v>
                </c:pt>
                <c:pt idx="266">
                  <c:v>-0.140569075944599</c:v>
                </c:pt>
                <c:pt idx="267">
                  <c:v>-0.13952658577867999</c:v>
                </c:pt>
                <c:pt idx="268">
                  <c:v>-0.13848405518892401</c:v>
                </c:pt>
                <c:pt idx="269">
                  <c:v>-0.137441481376533</c:v>
                </c:pt>
                <c:pt idx="270">
                  <c:v>-0.13639886163706899</c:v>
                </c:pt>
                <c:pt idx="271">
                  <c:v>-0.13535619326526999</c:v>
                </c:pt>
                <c:pt idx="272">
                  <c:v>-0.13431347353916601</c:v>
                </c:pt>
                <c:pt idx="273">
                  <c:v>-0.13327069982046499</c:v>
                </c:pt>
                <c:pt idx="274">
                  <c:v>-0.132227869550476</c:v>
                </c:pt>
                <c:pt idx="275">
                  <c:v>-0.13118498019425501</c:v>
                </c:pt>
                <c:pt idx="276">
                  <c:v>-0.13014202932347499</c:v>
                </c:pt>
                <c:pt idx="277">
                  <c:v>-0.12909901459989201</c:v>
                </c:pt>
                <c:pt idx="278">
                  <c:v>-0.12805593376111199</c:v>
                </c:pt>
                <c:pt idx="279">
                  <c:v>-0.12701278464433899</c:v>
                </c:pt>
                <c:pt idx="280">
                  <c:v>-0.125969565154433</c:v>
                </c:pt>
                <c:pt idx="281">
                  <c:v>-0.124926273237407</c:v>
                </c:pt>
                <c:pt idx="282">
                  <c:v>-0.123882906918815</c:v>
                </c:pt>
                <c:pt idx="283">
                  <c:v>-0.12283946431727701</c:v>
                </c:pt>
                <c:pt idx="284">
                  <c:v>-0.12179594365166101</c:v>
                </c:pt>
                <c:pt idx="285">
                  <c:v>-0.120752343209796</c:v>
                </c:pt>
                <c:pt idx="286">
                  <c:v>-0.11970866134251899</c:v>
                </c:pt>
                <c:pt idx="287">
                  <c:v>-0.118664896496668</c:v>
                </c:pt>
                <c:pt idx="288">
                  <c:v>-0.117621047233835</c:v>
                </c:pt>
                <c:pt idx="289">
                  <c:v>-0.116577112168379</c:v>
                </c:pt>
                <c:pt idx="290">
                  <c:v>-0.11553308999557001</c:v>
                </c:pt>
                <c:pt idx="291">
                  <c:v>-0.11448897950131599</c:v>
                </c:pt>
                <c:pt idx="292">
                  <c:v>-0.113444779566408</c:v>
                </c:pt>
                <c:pt idx="293">
                  <c:v>-0.11240048918651301</c:v>
                </c:pt>
                <c:pt idx="294">
                  <c:v>-0.111356107448462</c:v>
                </c:pt>
                <c:pt idx="295">
                  <c:v>-0.110311633529277</c:v>
                </c:pt>
                <c:pt idx="296">
                  <c:v>-0.109267066713474</c:v>
                </c:pt>
                <c:pt idx="297">
                  <c:v>-0.108222406376858</c:v>
                </c:pt>
                <c:pt idx="298">
                  <c:v>-0.107177651987146</c:v>
                </c:pt>
                <c:pt idx="299">
                  <c:v>-0.106132803110754</c:v>
                </c:pt>
                <c:pt idx="300">
                  <c:v>-0.105087859403119</c:v>
                </c:pt>
                <c:pt idx="301">
                  <c:v>-0.104042820598088</c:v>
                </c:pt>
                <c:pt idx="302">
                  <c:v>-0.10299768651635401</c:v>
                </c:pt>
                <c:pt idx="303">
                  <c:v>-0.101952457057548</c:v>
                </c:pt>
                <c:pt idx="304">
                  <c:v>-0.10090713220200399</c:v>
                </c:pt>
                <c:pt idx="305">
                  <c:v>-9.9861712004422495E-2</c:v>
                </c:pt>
                <c:pt idx="306">
                  <c:v>-9.8816196585860105E-2</c:v>
                </c:pt>
                <c:pt idx="307">
                  <c:v>-9.7770586134664106E-2</c:v>
                </c:pt>
                <c:pt idx="308">
                  <c:v>-9.6724880903670304E-2</c:v>
                </c:pt>
                <c:pt idx="309">
                  <c:v>-9.5679081204042601E-2</c:v>
                </c:pt>
                <c:pt idx="310">
                  <c:v>-9.4633187401105698E-2</c:v>
                </c:pt>
                <c:pt idx="311">
                  <c:v>-9.3587199912597299E-2</c:v>
                </c:pt>
                <c:pt idx="312">
                  <c:v>-9.2541119205456102E-2</c:v>
                </c:pt>
                <c:pt idx="313">
                  <c:v>-9.1494945792030699E-2</c:v>
                </c:pt>
                <c:pt idx="314">
                  <c:v>-9.0448680227158407E-2</c:v>
                </c:pt>
                <c:pt idx="315">
                  <c:v>-8.9402323105597301E-2</c:v>
                </c:pt>
                <c:pt idx="316">
                  <c:v>-8.83558750593956E-2</c:v>
                </c:pt>
                <c:pt idx="317">
                  <c:v>-8.7309336755311107E-2</c:v>
                </c:pt>
                <c:pt idx="318">
                  <c:v>-8.6262708892430304E-2</c:v>
                </c:pt>
                <c:pt idx="319">
                  <c:v>-8.5215992199961302E-2</c:v>
                </c:pt>
                <c:pt idx="320">
                  <c:v>-8.4169187435064005E-2</c:v>
                </c:pt>
                <c:pt idx="321">
                  <c:v>-8.3122295380959804E-2</c:v>
                </c:pt>
                <c:pt idx="322">
                  <c:v>-8.2075316845089799E-2</c:v>
                </c:pt>
                <c:pt idx="323">
                  <c:v>-8.10282526574026E-2</c:v>
                </c:pt>
                <c:pt idx="324">
                  <c:v>-7.9981103668771605E-2</c:v>
                </c:pt>
                <c:pt idx="325">
                  <c:v>-7.8933870749542598E-2</c:v>
                </c:pt>
                <c:pt idx="326">
                  <c:v>-7.7886554788079404E-2</c:v>
                </c:pt>
                <c:pt idx="327">
                  <c:v>-7.6839156689517699E-2</c:v>
                </c:pt>
                <c:pt idx="328">
                  <c:v>-7.5791677374604405E-2</c:v>
                </c:pt>
                <c:pt idx="329">
                  <c:v>-7.4744117778552194E-2</c:v>
                </c:pt>
                <c:pt idx="330">
                  <c:v>-7.3696478850016497E-2</c:v>
                </c:pt>
                <c:pt idx="331">
                  <c:v>-7.2648761550185598E-2</c:v>
                </c:pt>
                <c:pt idx="332">
                  <c:v>-7.16009668518829E-2</c:v>
                </c:pt>
                <c:pt idx="333">
                  <c:v>-7.0553095738754207E-2</c:v>
                </c:pt>
                <c:pt idx="334">
                  <c:v>-6.9505149204540401E-2</c:v>
                </c:pt>
                <c:pt idx="335">
                  <c:v>-6.8457128252407198E-2</c:v>
                </c:pt>
                <c:pt idx="336">
                  <c:v>-6.7409033894326106E-2</c:v>
                </c:pt>
                <c:pt idx="337">
                  <c:v>-6.6360867150516104E-2</c:v>
                </c:pt>
                <c:pt idx="338">
                  <c:v>-6.5312629048895204E-2</c:v>
                </c:pt>
                <c:pt idx="339">
                  <c:v>-6.4264320624586604E-2</c:v>
                </c:pt>
                <c:pt idx="340">
                  <c:v>-6.3215942919508397E-2</c:v>
                </c:pt>
                <c:pt idx="341">
                  <c:v>-6.2167496981993302E-2</c:v>
                </c:pt>
                <c:pt idx="342">
                  <c:v>-6.1118983866425003E-2</c:v>
                </c:pt>
                <c:pt idx="343">
                  <c:v>-6.0070404632895098E-2</c:v>
                </c:pt>
                <c:pt idx="344">
                  <c:v>-5.9021760346852803E-2</c:v>
                </c:pt>
                <c:pt idx="345">
                  <c:v>-5.7973052078790097E-2</c:v>
                </c:pt>
                <c:pt idx="346">
                  <c:v>-5.6924280903951997E-2</c:v>
                </c:pt>
                <c:pt idx="347">
                  <c:v>-5.5875447902076901E-2</c:v>
                </c:pt>
                <c:pt idx="348">
                  <c:v>-5.4826554157152901E-2</c:v>
                </c:pt>
                <c:pt idx="349">
                  <c:v>-5.37776007571776E-2</c:v>
                </c:pt>
                <c:pt idx="350">
                  <c:v>-5.2728588793968502E-2</c:v>
                </c:pt>
                <c:pt idx="351">
                  <c:v>-5.1679519362949199E-2</c:v>
                </c:pt>
                <c:pt idx="352">
                  <c:v>-5.0630393562944798E-2</c:v>
                </c:pt>
                <c:pt idx="353">
                  <c:v>-4.9581212496010198E-2</c:v>
                </c:pt>
                <c:pt idx="354">
                  <c:v>-4.8531977267283602E-2</c:v>
                </c:pt>
                <c:pt idx="355">
                  <c:v>-4.7482688984789197E-2</c:v>
                </c:pt>
                <c:pt idx="356">
                  <c:v>-4.6433348759338501E-2</c:v>
                </c:pt>
                <c:pt idx="357">
                  <c:v>-4.5383957704389598E-2</c:v>
                </c:pt>
                <c:pt idx="358">
                  <c:v>-4.4334516935901097E-2</c:v>
                </c:pt>
                <c:pt idx="359">
                  <c:v>-4.3285027572259702E-2</c:v>
                </c:pt>
                <c:pt idx="360">
                  <c:v>-4.2235490734211303E-2</c:v>
                </c:pt>
                <c:pt idx="361">
                  <c:v>-4.1185907544695199E-2</c:v>
                </c:pt>
                <c:pt idx="362">
                  <c:v>-4.0136279128771497E-2</c:v>
                </c:pt>
                <c:pt idx="363">
                  <c:v>-3.9086606613579801E-2</c:v>
                </c:pt>
                <c:pt idx="364">
                  <c:v>-3.8036891128223699E-2</c:v>
                </c:pt>
                <c:pt idx="365">
                  <c:v>-3.6987133803677102E-2</c:v>
                </c:pt>
                <c:pt idx="366">
                  <c:v>-3.5937335772715198E-2</c:v>
                </c:pt>
                <c:pt idx="367">
                  <c:v>-3.4887498169841699E-2</c:v>
                </c:pt>
                <c:pt idx="368">
                  <c:v>-3.3837622131267502E-2</c:v>
                </c:pt>
                <c:pt idx="369">
                  <c:v>-3.2787708794849699E-2</c:v>
                </c:pt>
                <c:pt idx="370">
                  <c:v>-3.1737759300038103E-2</c:v>
                </c:pt>
                <c:pt idx="371">
                  <c:v>-3.06877747878679E-2</c:v>
                </c:pt>
                <c:pt idx="372">
                  <c:v>-2.9637756400890201E-2</c:v>
                </c:pt>
                <c:pt idx="373">
                  <c:v>-2.8587705283108202E-2</c:v>
                </c:pt>
                <c:pt idx="374">
                  <c:v>-2.7537622579956501E-2</c:v>
                </c:pt>
                <c:pt idx="375">
                  <c:v>-2.64875094382373E-2</c:v>
                </c:pt>
                <c:pt idx="376">
                  <c:v>-2.5437367006084999E-2</c:v>
                </c:pt>
                <c:pt idx="377">
                  <c:v>-2.43871964328627E-2</c:v>
                </c:pt>
                <c:pt idx="378">
                  <c:v>-2.33369988690998E-2</c:v>
                </c:pt>
                <c:pt idx="379">
                  <c:v>-2.2286775466473601E-2</c:v>
                </c:pt>
                <c:pt idx="380">
                  <c:v>-2.12365273777659E-2</c:v>
                </c:pt>
                <c:pt idx="381">
                  <c:v>-2.0186255756781402E-2</c:v>
                </c:pt>
                <c:pt idx="382">
                  <c:v>-1.91359617583001E-2</c:v>
                </c:pt>
                <c:pt idx="383">
                  <c:v>-1.80856465380967E-2</c:v>
                </c:pt>
                <c:pt idx="384">
                  <c:v>-1.70353112527457E-2</c:v>
                </c:pt>
                <c:pt idx="385">
                  <c:v>-1.5984957059602602E-2</c:v>
                </c:pt>
                <c:pt idx="386">
                  <c:v>-1.49345851167541E-2</c:v>
                </c:pt>
                <c:pt idx="387">
                  <c:v>-1.38841965829406E-2</c:v>
                </c:pt>
                <c:pt idx="388">
                  <c:v>-1.28337926174682E-2</c:v>
                </c:pt>
                <c:pt idx="389">
                  <c:v>-1.17833743802699E-2</c:v>
                </c:pt>
                <c:pt idx="390">
                  <c:v>-1.0732943031846E-2</c:v>
                </c:pt>
                <c:pt idx="391">
                  <c:v>-9.6824997331231392E-3</c:v>
                </c:pt>
                <c:pt idx="392">
                  <c:v>-8.6320456454845908E-3</c:v>
                </c:pt>
                <c:pt idx="393">
                  <c:v>-7.5815819306863002E-3</c:v>
                </c:pt>
                <c:pt idx="394">
                  <c:v>-6.5311097508006502E-3</c:v>
                </c:pt>
                <c:pt idx="395">
                  <c:v>-5.4806302682109996E-3</c:v>
                </c:pt>
                <c:pt idx="396">
                  <c:v>-4.4301446455529197E-3</c:v>
                </c:pt>
                <c:pt idx="397">
                  <c:v>-3.3796540456806998E-3</c:v>
                </c:pt>
                <c:pt idx="398">
                  <c:v>-2.3291596316162202E-3</c:v>
                </c:pt>
                <c:pt idx="399">
                  <c:v>-1.27866256646643E-3</c:v>
                </c:pt>
                <c:pt idx="400">
                  <c:v>-2.2816401336524201E-4</c:v>
                </c:pt>
                <c:pt idx="401">
                  <c:v>8.22334864528374E-4</c:v>
                </c:pt>
                <c:pt idx="402">
                  <c:v>1.87283290409282E-3</c:v>
                </c:pt>
                <c:pt idx="403">
                  <c:v>2.92332894227192E-3</c:v>
                </c:pt>
                <c:pt idx="404">
                  <c:v>3.97382181609856E-3</c:v>
                </c:pt>
                <c:pt idx="405">
                  <c:v>5.0243103627805596E-3</c:v>
                </c:pt>
                <c:pt idx="406">
                  <c:v>6.07479341969682E-3</c:v>
                </c:pt>
                <c:pt idx="407">
                  <c:v>7.1252698244340601E-3</c:v>
                </c:pt>
                <c:pt idx="408">
                  <c:v>8.1757384148428997E-3</c:v>
                </c:pt>
                <c:pt idx="409">
                  <c:v>9.2261980290584706E-3</c:v>
                </c:pt>
                <c:pt idx="410">
                  <c:v>1.027664750549E-2</c:v>
                </c:pt>
                <c:pt idx="411">
                  <c:v>1.1327085682865499E-2</c:v>
                </c:pt>
                <c:pt idx="412">
                  <c:v>1.23775114002697E-2</c:v>
                </c:pt>
                <c:pt idx="413">
                  <c:v>1.3427923497203099E-2</c:v>
                </c:pt>
                <c:pt idx="414">
                  <c:v>1.44783208136134E-2</c:v>
                </c:pt>
                <c:pt idx="415">
                  <c:v>1.5528702189935999E-2</c:v>
                </c:pt>
                <c:pt idx="416">
                  <c:v>1.6579066467147099E-2</c:v>
                </c:pt>
                <c:pt idx="417">
                  <c:v>1.7629412486825601E-2</c:v>
                </c:pt>
                <c:pt idx="418">
                  <c:v>1.8679739091127901E-2</c:v>
                </c:pt>
                <c:pt idx="419">
                  <c:v>1.9730045122901E-2</c:v>
                </c:pt>
                <c:pt idx="420">
                  <c:v>2.0780329425769298E-2</c:v>
                </c:pt>
                <c:pt idx="421">
                  <c:v>2.1830590844133298E-2</c:v>
                </c:pt>
                <c:pt idx="422">
                  <c:v>2.2880828223228601E-2</c:v>
                </c:pt>
                <c:pt idx="423">
                  <c:v>2.39310404091852E-2</c:v>
                </c:pt>
                <c:pt idx="424">
                  <c:v>2.4981226249055799E-2</c:v>
                </c:pt>
                <c:pt idx="425">
                  <c:v>2.6031384590857101E-2</c:v>
                </c:pt>
                <c:pt idx="426">
                  <c:v>2.7081514283626599E-2</c:v>
                </c:pt>
                <c:pt idx="427">
                  <c:v>2.8131614177486001E-2</c:v>
                </c:pt>
                <c:pt idx="428">
                  <c:v>2.9181683123689E-2</c:v>
                </c:pt>
                <c:pt idx="429">
                  <c:v>3.0231719974646101E-2</c:v>
                </c:pt>
                <c:pt idx="430">
                  <c:v>3.1281723583989701E-2</c:v>
                </c:pt>
                <c:pt idx="431">
                  <c:v>3.2331692806675701E-2</c:v>
                </c:pt>
                <c:pt idx="432">
                  <c:v>3.3381626498985698E-2</c:v>
                </c:pt>
                <c:pt idx="433">
                  <c:v>3.4431523518511899E-2</c:v>
                </c:pt>
                <c:pt idx="434">
                  <c:v>3.5481382724260303E-2</c:v>
                </c:pt>
                <c:pt idx="435">
                  <c:v>3.6531202976698297E-2</c:v>
                </c:pt>
                <c:pt idx="436">
                  <c:v>3.7580983137787197E-2</c:v>
                </c:pt>
                <c:pt idx="437">
                  <c:v>3.8630722071066298E-2</c:v>
                </c:pt>
                <c:pt idx="438">
                  <c:v>3.9680418641771499E-2</c:v>
                </c:pt>
                <c:pt idx="439">
                  <c:v>4.0730071716893801E-2</c:v>
                </c:pt>
                <c:pt idx="440">
                  <c:v>4.1779680165247697E-2</c:v>
                </c:pt>
                <c:pt idx="441">
                  <c:v>4.2829242857499603E-2</c:v>
                </c:pt>
                <c:pt idx="442">
                  <c:v>4.3878758666290402E-2</c:v>
                </c:pt>
                <c:pt idx="443">
                  <c:v>4.4928226466315301E-2</c:v>
                </c:pt>
                <c:pt idx="444">
                  <c:v>4.5977645134437202E-2</c:v>
                </c:pt>
                <c:pt idx="445">
                  <c:v>4.7027013549812202E-2</c:v>
                </c:pt>
                <c:pt idx="446">
                  <c:v>4.8076330594012298E-2</c:v>
                </c:pt>
                <c:pt idx="447">
                  <c:v>4.91255951511433E-2</c:v>
                </c:pt>
                <c:pt idx="448">
                  <c:v>5.0174806107962301E-2</c:v>
                </c:pt>
                <c:pt idx="449">
                  <c:v>5.1223962354018999E-2</c:v>
                </c:pt>
                <c:pt idx="450">
                  <c:v>5.2273062781801501E-2</c:v>
                </c:pt>
                <c:pt idx="451">
                  <c:v>5.3322106286909303E-2</c:v>
                </c:pt>
                <c:pt idx="452">
                  <c:v>5.4371091768211498E-2</c:v>
                </c:pt>
                <c:pt idx="453">
                  <c:v>5.5420018127992597E-2</c:v>
                </c:pt>
                <c:pt idx="454">
                  <c:v>5.6468884272151902E-2</c:v>
                </c:pt>
                <c:pt idx="455">
                  <c:v>5.7517689110361502E-2</c:v>
                </c:pt>
                <c:pt idx="456">
                  <c:v>5.85664315562959E-2</c:v>
                </c:pt>
                <c:pt idx="457">
                  <c:v>5.9615110527876797E-2</c:v>
                </c:pt>
                <c:pt idx="458">
                  <c:v>6.0663724947519398E-2</c:v>
                </c:pt>
                <c:pt idx="459">
                  <c:v>6.1712273742380697E-2</c:v>
                </c:pt>
                <c:pt idx="460">
                  <c:v>6.2760755844668295E-2</c:v>
                </c:pt>
                <c:pt idx="461">
                  <c:v>6.3809170191973394E-2</c:v>
                </c:pt>
                <c:pt idx="462">
                  <c:v>6.4857515727592394E-2</c:v>
                </c:pt>
                <c:pt idx="463">
                  <c:v>6.5905791400893199E-2</c:v>
                </c:pt>
                <c:pt idx="464">
                  <c:v>6.6953996167723795E-2</c:v>
                </c:pt>
                <c:pt idx="465">
                  <c:v>6.8002128990897304E-2</c:v>
                </c:pt>
                <c:pt idx="466">
                  <c:v>6.9050188840690502E-2</c:v>
                </c:pt>
                <c:pt idx="467">
                  <c:v>7.0098174695348306E-2</c:v>
                </c:pt>
                <c:pt idx="468">
                  <c:v>7.1146085541635207E-2</c:v>
                </c:pt>
                <c:pt idx="469">
                  <c:v>7.2193920375453594E-2</c:v>
                </c:pt>
                <c:pt idx="470">
                  <c:v>7.3241678202456695E-2</c:v>
                </c:pt>
                <c:pt idx="471">
                  <c:v>7.42893580387778E-2</c:v>
                </c:pt>
                <c:pt idx="472">
                  <c:v>7.5336958911831897E-2</c:v>
                </c:pt>
                <c:pt idx="473">
                  <c:v>7.6384479861147103E-2</c:v>
                </c:pt>
                <c:pt idx="474">
                  <c:v>7.7431919939256896E-2</c:v>
                </c:pt>
                <c:pt idx="475">
                  <c:v>7.8479278212709003E-2</c:v>
                </c:pt>
                <c:pt idx="476">
                  <c:v>7.9526553763088204E-2</c:v>
                </c:pt>
                <c:pt idx="477">
                  <c:v>8.0573745688133705E-2</c:v>
                </c:pt>
                <c:pt idx="478">
                  <c:v>8.1620853102980506E-2</c:v>
                </c:pt>
                <c:pt idx="479">
                  <c:v>8.2667875141494193E-2</c:v>
                </c:pt>
                <c:pt idx="480">
                  <c:v>8.3714810957704305E-2</c:v>
                </c:pt>
                <c:pt idx="481">
                  <c:v>8.4761659727317806E-2</c:v>
                </c:pt>
                <c:pt idx="482">
                  <c:v>8.5808420649391801E-2</c:v>
                </c:pt>
                <c:pt idx="483">
                  <c:v>8.6855092948128307E-2</c:v>
                </c:pt>
                <c:pt idx="484">
                  <c:v>8.7901675874751894E-2</c:v>
                </c:pt>
                <c:pt idx="485">
                  <c:v>8.8948168709503006E-2</c:v>
                </c:pt>
                <c:pt idx="486">
                  <c:v>8.9994570763822598E-2</c:v>
                </c:pt>
                <c:pt idx="487">
                  <c:v>9.1040881382633401E-2</c:v>
                </c:pt>
                <c:pt idx="488">
                  <c:v>9.2087099946794704E-2</c:v>
                </c:pt>
                <c:pt idx="489">
                  <c:v>9.3133225875737802E-2</c:v>
                </c:pt>
                <c:pt idx="490">
                  <c:v>9.4179258630257806E-2</c:v>
                </c:pt>
                <c:pt idx="491">
                  <c:v>9.5225197715418694E-2</c:v>
                </c:pt>
                <c:pt idx="492">
                  <c:v>9.6271042683668401E-2</c:v>
                </c:pt>
                <c:pt idx="493">
                  <c:v>9.7316793138118002E-2</c:v>
                </c:pt>
                <c:pt idx="494">
                  <c:v>9.8362448736045605E-2</c:v>
                </c:pt>
                <c:pt idx="495">
                  <c:v>9.9408009192488406E-2</c:v>
                </c:pt>
                <c:pt idx="496">
                  <c:v>0.100453474284194</c:v>
                </c:pt>
                <c:pt idx="497">
                  <c:v>0.10149884385373301</c:v>
                </c:pt>
                <c:pt idx="498">
                  <c:v>0.102544117813541</c:v>
                </c:pt>
                <c:pt idx="499">
                  <c:v>0.103589296149148</c:v>
                </c:pt>
                <c:pt idx="500">
                  <c:v>0.104634378924612</c:v>
                </c:pt>
                <c:pt idx="501">
                  <c:v>0.10567936628894201</c:v>
                </c:pt>
                <c:pt idx="502">
                  <c:v>0.106724258477435</c:v>
                </c:pt>
                <c:pt idx="503">
                  <c:v>0.10776905581341099</c:v>
                </c:pt>
                <c:pt idx="504">
                  <c:v>0.108813758715973</c:v>
                </c:pt>
                <c:pt idx="505">
                  <c:v>0.10985836770221399</c:v>
                </c:pt>
                <c:pt idx="506">
                  <c:v>0.11090288338736699</c:v>
                </c:pt>
                <c:pt idx="507">
                  <c:v>0.111947306482446</c:v>
                </c:pt>
                <c:pt idx="508">
                  <c:v>0.112991637791299</c:v>
                </c:pt>
                <c:pt idx="509">
                  <c:v>0.114035878216747</c:v>
                </c:pt>
                <c:pt idx="510">
                  <c:v>0.115080028759303</c:v>
                </c:pt>
                <c:pt idx="511">
                  <c:v>0.11612409050200299</c:v>
                </c:pt>
                <c:pt idx="512">
                  <c:v>0.117168064606692</c:v>
                </c:pt>
                <c:pt idx="513">
                  <c:v>0.118211952328766</c:v>
                </c:pt>
                <c:pt idx="514">
                  <c:v>0.119255755003606</c:v>
                </c:pt>
                <c:pt idx="515">
                  <c:v>0.120299474041677</c:v>
                </c:pt>
                <c:pt idx="516">
                  <c:v>0.12134311096162401</c:v>
                </c:pt>
                <c:pt idx="517">
                  <c:v>0.122386667335793</c:v>
                </c:pt>
                <c:pt idx="518">
                  <c:v>0.123430144821771</c:v>
                </c:pt>
                <c:pt idx="519">
                  <c:v>0.12447354519869901</c:v>
                </c:pt>
                <c:pt idx="520">
                  <c:v>0.12551687032779299</c:v>
                </c:pt>
                <c:pt idx="521">
                  <c:v>0.12656012212317599</c:v>
                </c:pt>
                <c:pt idx="522">
                  <c:v>0.12760330263654901</c:v>
                </c:pt>
                <c:pt idx="523">
                  <c:v>0.12864641402872001</c:v>
                </c:pt>
                <c:pt idx="524">
                  <c:v>0.129689458482629</c:v>
                </c:pt>
                <c:pt idx="525">
                  <c:v>0.13073243826632899</c:v>
                </c:pt>
                <c:pt idx="526">
                  <c:v>0.13177535575027899</c:v>
                </c:pt>
                <c:pt idx="527">
                  <c:v>0.132818213355239</c:v>
                </c:pt>
                <c:pt idx="528">
                  <c:v>0.13386101350663701</c:v>
                </c:pt>
                <c:pt idx="529">
                  <c:v>0.13490375869552601</c:v>
                </c:pt>
                <c:pt idx="530">
                  <c:v>0.13594645150239601</c:v>
                </c:pt>
                <c:pt idx="531">
                  <c:v>0.13698909456672301</c:v>
                </c:pt>
                <c:pt idx="532">
                  <c:v>0.138031690517053</c:v>
                </c:pt>
                <c:pt idx="533">
                  <c:v>0.13907424203111099</c:v>
                </c:pt>
                <c:pt idx="534">
                  <c:v>0.14011675180416899</c:v>
                </c:pt>
                <c:pt idx="535">
                  <c:v>0.141159222528461</c:v>
                </c:pt>
                <c:pt idx="536">
                  <c:v>0.14220165692617001</c:v>
                </c:pt>
                <c:pt idx="537">
                  <c:v>0.14324405780414301</c:v>
                </c:pt>
                <c:pt idx="538">
                  <c:v>0.144286427959018</c:v>
                </c:pt>
                <c:pt idx="539">
                  <c:v>0.14532877019621601</c:v>
                </c:pt>
                <c:pt idx="540">
                  <c:v>0.146371087336719</c:v>
                </c:pt>
                <c:pt idx="541">
                  <c:v>0.14741338215216901</c:v>
                </c:pt>
                <c:pt idx="542">
                  <c:v>0.14845565736136701</c:v>
                </c:pt>
                <c:pt idx="543">
                  <c:v>0.14949791570635099</c:v>
                </c:pt>
                <c:pt idx="544">
                  <c:v>0.150540159818326</c:v>
                </c:pt>
                <c:pt idx="545">
                  <c:v>0.15158239225708101</c:v>
                </c:pt>
                <c:pt idx="546">
                  <c:v>0.15262461539739</c:v>
                </c:pt>
                <c:pt idx="547">
                  <c:v>0.15366683146576901</c:v>
                </c:pt>
                <c:pt idx="548">
                  <c:v>0.15470904244625699</c:v>
                </c:pt>
                <c:pt idx="549">
                  <c:v>0.155751250114774</c:v>
                </c:pt>
                <c:pt idx="550">
                  <c:v>0.15679345589640001</c:v>
                </c:pt>
                <c:pt idx="551">
                  <c:v>0.157835660902157</c:v>
                </c:pt>
                <c:pt idx="552">
                  <c:v>0.15887786599907899</c:v>
                </c:pt>
                <c:pt idx="553">
                  <c:v>0.15992007180371801</c:v>
                </c:pt>
                <c:pt idx="554">
                  <c:v>0.16096227861026799</c:v>
                </c:pt>
                <c:pt idx="555">
                  <c:v>0.16200448657303801</c:v>
                </c:pt>
                <c:pt idx="556">
                  <c:v>0.163046695760143</c:v>
                </c:pt>
                <c:pt idx="557">
                  <c:v>0.164088906082756</c:v>
                </c:pt>
                <c:pt idx="558">
                  <c:v>0.165131117495389</c:v>
                </c:pt>
                <c:pt idx="559">
                  <c:v>0.16617333003745199</c:v>
                </c:pt>
                <c:pt idx="560">
                  <c:v>0.16721554379145601</c:v>
                </c:pt>
                <c:pt idx="561">
                  <c:v>0.16825775908445001</c:v>
                </c:pt>
                <c:pt idx="562">
                  <c:v>0.169299976382768</c:v>
                </c:pt>
                <c:pt idx="563">
                  <c:v>0.170342196155536</c:v>
                </c:pt>
                <c:pt idx="564">
                  <c:v>0.17138441886137201</c:v>
                </c:pt>
                <c:pt idx="565">
                  <c:v>0.172426645046624</c:v>
                </c:pt>
                <c:pt idx="566">
                  <c:v>0.17346887501188399</c:v>
                </c:pt>
                <c:pt idx="567">
                  <c:v>0.174511108777929</c:v>
                </c:pt>
                <c:pt idx="568">
                  <c:v>0.17555334618354199</c:v>
                </c:pt>
                <c:pt idx="569">
                  <c:v>0.17659558706992001</c:v>
                </c:pt>
                <c:pt idx="570">
                  <c:v>0.17763783144221901</c:v>
                </c:pt>
                <c:pt idx="571">
                  <c:v>0.178680079206394</c:v>
                </c:pt>
                <c:pt idx="572">
                  <c:v>0.179722330341094</c:v>
                </c:pt>
                <c:pt idx="573">
                  <c:v>0.18076458487546801</c:v>
                </c:pt>
                <c:pt idx="574">
                  <c:v>0.18180684270879499</c:v>
                </c:pt>
                <c:pt idx="575">
                  <c:v>0.18284910345764599</c:v>
                </c:pt>
                <c:pt idx="576">
                  <c:v>0.18389136661255201</c:v>
                </c:pt>
                <c:pt idx="577">
                  <c:v>0.184933631863688</c:v>
                </c:pt>
                <c:pt idx="578">
                  <c:v>0.18597589891236299</c:v>
                </c:pt>
                <c:pt idx="579">
                  <c:v>0.187018167474369</c:v>
                </c:pt>
                <c:pt idx="580">
                  <c:v>0.18806043741423101</c:v>
                </c:pt>
                <c:pt idx="581">
                  <c:v>0.189102708589445</c:v>
                </c:pt>
                <c:pt idx="582">
                  <c:v>0.19014498089266099</c:v>
                </c:pt>
                <c:pt idx="583">
                  <c:v>0.19118725428258501</c:v>
                </c:pt>
                <c:pt idx="584">
                  <c:v>0.192229528691931</c:v>
                </c:pt>
                <c:pt idx="585">
                  <c:v>0.19327180400476801</c:v>
                </c:pt>
                <c:pt idx="586">
                  <c:v>0.19431408012288101</c:v>
                </c:pt>
                <c:pt idx="587">
                  <c:v>0.19535635692511299</c:v>
                </c:pt>
                <c:pt idx="588">
                  <c:v>0.19639863423950199</c:v>
                </c:pt>
                <c:pt idx="589">
                  <c:v>0.19744091186554399</c:v>
                </c:pt>
                <c:pt idx="590">
                  <c:v>0.198483189664624</c:v>
                </c:pt>
                <c:pt idx="591">
                  <c:v>0.199525467618551</c:v>
                </c:pt>
                <c:pt idx="592">
                  <c:v>0.20056774572059799</c:v>
                </c:pt>
                <c:pt idx="593">
                  <c:v>0.201610023923426</c:v>
                </c:pt>
                <c:pt idx="594">
                  <c:v>0.20265230220338401</c:v>
                </c:pt>
                <c:pt idx="595">
                  <c:v>0.203694580562614</c:v>
                </c:pt>
                <c:pt idx="596">
                  <c:v>0.20473685899585001</c:v>
                </c:pt>
                <c:pt idx="597">
                  <c:v>0.20577913747955401</c:v>
                </c:pt>
                <c:pt idx="598">
                  <c:v>0.20682141599100601</c:v>
                </c:pt>
                <c:pt idx="599">
                  <c:v>0.207863694527127</c:v>
                </c:pt>
                <c:pt idx="600">
                  <c:v>0.20890597308372999</c:v>
                </c:pt>
                <c:pt idx="601">
                  <c:v>0.20994825164919301</c:v>
                </c:pt>
                <c:pt idx="602">
                  <c:v>0.21099053021749201</c:v>
                </c:pt>
                <c:pt idx="603">
                  <c:v>0.21203280878933001</c:v>
                </c:pt>
                <c:pt idx="604">
                  <c:v>0.213075087367294</c:v>
                </c:pt>
                <c:pt idx="605">
                  <c:v>0.21411736595397801</c:v>
                </c:pt>
                <c:pt idx="606">
                  <c:v>0.215159644550973</c:v>
                </c:pt>
                <c:pt idx="607">
                  <c:v>0.21620192315883399</c:v>
                </c:pt>
                <c:pt idx="608">
                  <c:v>0.21724420177777001</c:v>
                </c:pt>
                <c:pt idx="609">
                  <c:v>0.218286480407893</c:v>
                </c:pt>
                <c:pt idx="610">
                  <c:v>0.21932875904920901</c:v>
                </c:pt>
                <c:pt idx="611">
                  <c:v>0.22037103770163199</c:v>
                </c:pt>
                <c:pt idx="612">
                  <c:v>0.221413316365</c:v>
                </c:pt>
                <c:pt idx="613">
                  <c:v>0.222455595039079</c:v>
                </c:pt>
                <c:pt idx="614">
                  <c:v>0.22349787372357299</c:v>
                </c:pt>
                <c:pt idx="615">
                  <c:v>0.22454015241813299</c:v>
                </c:pt>
                <c:pt idx="616">
                  <c:v>0.22558243112236601</c:v>
                </c:pt>
                <c:pt idx="617">
                  <c:v>0.226624709835856</c:v>
                </c:pt>
                <c:pt idx="618">
                  <c:v>0.22766698855815901</c:v>
                </c:pt>
                <c:pt idx="619">
                  <c:v>0.228709267288809</c:v>
                </c:pt>
                <c:pt idx="620">
                  <c:v>0.22975154602732201</c:v>
                </c:pt>
                <c:pt idx="621">
                  <c:v>0.23079382477320701</c:v>
                </c:pt>
                <c:pt idx="622">
                  <c:v>0.23183610352596201</c:v>
                </c:pt>
                <c:pt idx="623">
                  <c:v>0.23287838228507801</c:v>
                </c:pt>
                <c:pt idx="624">
                  <c:v>0.23392066105003401</c:v>
                </c:pt>
                <c:pt idx="625">
                  <c:v>0.23496293982032099</c:v>
                </c:pt>
                <c:pt idx="626">
                  <c:v>0.23600521859544299</c:v>
                </c:pt>
                <c:pt idx="627">
                  <c:v>0.23704749737484401</c:v>
                </c:pt>
                <c:pt idx="628">
                  <c:v>0.23808977615799401</c:v>
                </c:pt>
                <c:pt idx="629">
                  <c:v>0.239132054944445</c:v>
                </c:pt>
                <c:pt idx="630">
                  <c:v>0.24017433373378599</c:v>
                </c:pt>
                <c:pt idx="631">
                  <c:v>0.24121661252554</c:v>
                </c:pt>
                <c:pt idx="632">
                  <c:v>0.242258891319443</c:v>
                </c:pt>
                <c:pt idx="633">
                  <c:v>0.24330117011531499</c:v>
                </c:pt>
                <c:pt idx="634">
                  <c:v>0.244343448912932</c:v>
                </c:pt>
                <c:pt idx="635">
                  <c:v>0.245385727712187</c:v>
                </c:pt>
                <c:pt idx="636">
                  <c:v>0.24642800651314101</c:v>
                </c:pt>
                <c:pt idx="637">
                  <c:v>0.247470285315775</c:v>
                </c:pt>
                <c:pt idx="638">
                  <c:v>0.24851256411994599</c:v>
                </c:pt>
                <c:pt idx="639">
                  <c:v>0.24955484292555599</c:v>
                </c:pt>
                <c:pt idx="640">
                  <c:v>0.25059712173252202</c:v>
                </c:pt>
                <c:pt idx="641">
                  <c:v>0.25163940054086897</c:v>
                </c:pt>
                <c:pt idx="642">
                  <c:v>0.25268167935048602</c:v>
                </c:pt>
                <c:pt idx="643">
                  <c:v>0.25372395816110499</c:v>
                </c:pt>
                <c:pt idx="644">
                  <c:v>0.25476623697265799</c:v>
                </c:pt>
                <c:pt idx="645">
                  <c:v>0.25580851578493802</c:v>
                </c:pt>
                <c:pt idx="646">
                  <c:v>0.25685079459762</c:v>
                </c:pt>
                <c:pt idx="647">
                  <c:v>0.25789307341054701</c:v>
                </c:pt>
                <c:pt idx="648">
                  <c:v>0.25893535222368902</c:v>
                </c:pt>
                <c:pt idx="649">
                  <c:v>0.25997763103693899</c:v>
                </c:pt>
                <c:pt idx="650">
                  <c:v>0.26101990985016199</c:v>
                </c:pt>
                <c:pt idx="651">
                  <c:v>0.26206218866328301</c:v>
                </c:pt>
                <c:pt idx="652">
                  <c:v>0.26310446747636701</c:v>
                </c:pt>
                <c:pt idx="653">
                  <c:v>0.26414674628955298</c:v>
                </c:pt>
                <c:pt idx="654">
                  <c:v>0.26518902510276599</c:v>
                </c:pt>
                <c:pt idx="655">
                  <c:v>0.26623130391598099</c:v>
                </c:pt>
                <c:pt idx="656">
                  <c:v>0.26727358272917101</c:v>
                </c:pt>
                <c:pt idx="657">
                  <c:v>0.26831586154234499</c:v>
                </c:pt>
                <c:pt idx="658">
                  <c:v>0.26935814035550998</c:v>
                </c:pt>
                <c:pt idx="659">
                  <c:v>0.27040041916867202</c:v>
                </c:pt>
                <c:pt idx="660">
                  <c:v>0.27144269798183401</c:v>
                </c:pt>
                <c:pt idx="661">
                  <c:v>0.272484976794996</c:v>
                </c:pt>
                <c:pt idx="662">
                  <c:v>0.27352725560815799</c:v>
                </c:pt>
                <c:pt idx="663">
                  <c:v>0.27456953442131998</c:v>
                </c:pt>
                <c:pt idx="664">
                  <c:v>0.27561181323448197</c:v>
                </c:pt>
                <c:pt idx="665">
                  <c:v>0.27665409204764402</c:v>
                </c:pt>
                <c:pt idx="666">
                  <c:v>0.27769637086080601</c:v>
                </c:pt>
                <c:pt idx="667">
                  <c:v>0.278738649673968</c:v>
                </c:pt>
                <c:pt idx="668">
                  <c:v>0.27978092848712999</c:v>
                </c:pt>
                <c:pt idx="669">
                  <c:v>0.28082320730029198</c:v>
                </c:pt>
                <c:pt idx="670">
                  <c:v>0.28186548611345402</c:v>
                </c:pt>
                <c:pt idx="671">
                  <c:v>0.28290776492661501</c:v>
                </c:pt>
                <c:pt idx="672">
                  <c:v>0.283950043739778</c:v>
                </c:pt>
                <c:pt idx="673">
                  <c:v>0.28499232255293899</c:v>
                </c:pt>
                <c:pt idx="674">
                  <c:v>0.28603460136610098</c:v>
                </c:pt>
                <c:pt idx="675">
                  <c:v>0.28707688017926303</c:v>
                </c:pt>
                <c:pt idx="676">
                  <c:v>0.28811915899242502</c:v>
                </c:pt>
                <c:pt idx="677">
                  <c:v>0.28916143780558701</c:v>
                </c:pt>
                <c:pt idx="678">
                  <c:v>0.290203716618749</c:v>
                </c:pt>
                <c:pt idx="679">
                  <c:v>0.29124599543191099</c:v>
                </c:pt>
                <c:pt idx="680">
                  <c:v>0.29228827424507298</c:v>
                </c:pt>
                <c:pt idx="681">
                  <c:v>0.29333055305823502</c:v>
                </c:pt>
                <c:pt idx="682">
                  <c:v>0.29437283187139701</c:v>
                </c:pt>
                <c:pt idx="683">
                  <c:v>0.295415110684559</c:v>
                </c:pt>
                <c:pt idx="684">
                  <c:v>0.29645738949772099</c:v>
                </c:pt>
                <c:pt idx="685">
                  <c:v>0.29749966831088298</c:v>
                </c:pt>
                <c:pt idx="686">
                  <c:v>0.29854194712404503</c:v>
                </c:pt>
                <c:pt idx="687">
                  <c:v>0.29958422593720702</c:v>
                </c:pt>
                <c:pt idx="688">
                  <c:v>0.30062650475036901</c:v>
                </c:pt>
                <c:pt idx="689">
                  <c:v>0.30166878356353</c:v>
                </c:pt>
                <c:pt idx="690">
                  <c:v>0.30271106237669299</c:v>
                </c:pt>
                <c:pt idx="691">
                  <c:v>0.30375334118985498</c:v>
                </c:pt>
                <c:pt idx="692">
                  <c:v>0.30479562000301602</c:v>
                </c:pt>
                <c:pt idx="693">
                  <c:v>0.30583789881617901</c:v>
                </c:pt>
                <c:pt idx="694">
                  <c:v>0.30688017762934</c:v>
                </c:pt>
                <c:pt idx="695">
                  <c:v>0.30792245644250199</c:v>
                </c:pt>
                <c:pt idx="696">
                  <c:v>0.30896473525566398</c:v>
                </c:pt>
                <c:pt idx="697">
                  <c:v>0.31000701406882603</c:v>
                </c:pt>
                <c:pt idx="698">
                  <c:v>0.31104929288198802</c:v>
                </c:pt>
                <c:pt idx="699">
                  <c:v>0.31209157169515001</c:v>
                </c:pt>
                <c:pt idx="700">
                  <c:v>0.31313385050831199</c:v>
                </c:pt>
                <c:pt idx="701">
                  <c:v>0.31417612932147398</c:v>
                </c:pt>
                <c:pt idx="702">
                  <c:v>0.31521840813463498</c:v>
                </c:pt>
                <c:pt idx="703">
                  <c:v>0.31626068694779802</c:v>
                </c:pt>
                <c:pt idx="704">
                  <c:v>0.31730296576096001</c:v>
                </c:pt>
                <c:pt idx="705">
                  <c:v>0.318345244574122</c:v>
                </c:pt>
                <c:pt idx="706">
                  <c:v>0.31938752338728399</c:v>
                </c:pt>
                <c:pt idx="707">
                  <c:v>0.32042980220044598</c:v>
                </c:pt>
                <c:pt idx="708">
                  <c:v>0.32147208101360802</c:v>
                </c:pt>
                <c:pt idx="709">
                  <c:v>0.32251435982677001</c:v>
                </c:pt>
                <c:pt idx="710">
                  <c:v>0.323556638639931</c:v>
                </c:pt>
                <c:pt idx="711">
                  <c:v>0.32459891745309299</c:v>
                </c:pt>
                <c:pt idx="712">
                  <c:v>0.32564119626625498</c:v>
                </c:pt>
                <c:pt idx="713">
                  <c:v>0.32668347507941697</c:v>
                </c:pt>
                <c:pt idx="714">
                  <c:v>0.32772575389257902</c:v>
                </c:pt>
                <c:pt idx="715">
                  <c:v>0.32876803270574101</c:v>
                </c:pt>
                <c:pt idx="716">
                  <c:v>0.329810311518903</c:v>
                </c:pt>
                <c:pt idx="717">
                  <c:v>0.33085259033206499</c:v>
                </c:pt>
                <c:pt idx="718">
                  <c:v>0.33189486914522698</c:v>
                </c:pt>
                <c:pt idx="719">
                  <c:v>0.33293714795838902</c:v>
                </c:pt>
                <c:pt idx="720">
                  <c:v>0.33397942677155101</c:v>
                </c:pt>
                <c:pt idx="721">
                  <c:v>0.335021705584713</c:v>
                </c:pt>
                <c:pt idx="722">
                  <c:v>0.33606398439787499</c:v>
                </c:pt>
                <c:pt idx="723">
                  <c:v>0.33710626321103698</c:v>
                </c:pt>
                <c:pt idx="724">
                  <c:v>0.33814854202419897</c:v>
                </c:pt>
                <c:pt idx="725">
                  <c:v>0.33919082083736102</c:v>
                </c:pt>
                <c:pt idx="726">
                  <c:v>0.34023309965052301</c:v>
                </c:pt>
                <c:pt idx="727">
                  <c:v>0.341275378463685</c:v>
                </c:pt>
                <c:pt idx="728">
                  <c:v>0.34231765727684599</c:v>
                </c:pt>
                <c:pt idx="729">
                  <c:v>0.34335993609000798</c:v>
                </c:pt>
                <c:pt idx="730">
                  <c:v>0.34440221490317002</c:v>
                </c:pt>
                <c:pt idx="731">
                  <c:v>0.34544449371633201</c:v>
                </c:pt>
                <c:pt idx="732">
                  <c:v>0.346486772529494</c:v>
                </c:pt>
                <c:pt idx="733">
                  <c:v>0.34752905134265599</c:v>
                </c:pt>
                <c:pt idx="734">
                  <c:v>0.34857133015581798</c:v>
                </c:pt>
                <c:pt idx="735">
                  <c:v>0.34961360896898003</c:v>
                </c:pt>
                <c:pt idx="736">
                  <c:v>0.35065588778214202</c:v>
                </c:pt>
                <c:pt idx="737">
                  <c:v>0.35169816659530401</c:v>
                </c:pt>
                <c:pt idx="738">
                  <c:v>0.352740445408466</c:v>
                </c:pt>
                <c:pt idx="739">
                  <c:v>0.35378272422162799</c:v>
                </c:pt>
                <c:pt idx="740">
                  <c:v>0.35482500303478998</c:v>
                </c:pt>
                <c:pt idx="741">
                  <c:v>0.35586728184795202</c:v>
                </c:pt>
                <c:pt idx="742">
                  <c:v>0.35690956066111401</c:v>
                </c:pt>
                <c:pt idx="743">
                  <c:v>0.357951839474276</c:v>
                </c:pt>
                <c:pt idx="744">
                  <c:v>0.35899411828743799</c:v>
                </c:pt>
                <c:pt idx="745">
                  <c:v>0.36003639710059998</c:v>
                </c:pt>
                <c:pt idx="746">
                  <c:v>0.36107867591376103</c:v>
                </c:pt>
                <c:pt idx="747">
                  <c:v>0.36212095472692302</c:v>
                </c:pt>
                <c:pt idx="748">
                  <c:v>0.36316323354008501</c:v>
                </c:pt>
                <c:pt idx="749">
                  <c:v>0.364205512353247</c:v>
                </c:pt>
                <c:pt idx="750">
                  <c:v>0.36524779116640899</c:v>
                </c:pt>
                <c:pt idx="751">
                  <c:v>0.36629006997957098</c:v>
                </c:pt>
                <c:pt idx="752">
                  <c:v>0.36733234879273302</c:v>
                </c:pt>
                <c:pt idx="753">
                  <c:v>0.36837462760589501</c:v>
                </c:pt>
                <c:pt idx="754">
                  <c:v>0.369416906419057</c:v>
                </c:pt>
                <c:pt idx="755">
                  <c:v>0.37045918523221899</c:v>
                </c:pt>
                <c:pt idx="756">
                  <c:v>0.37150146404538098</c:v>
                </c:pt>
                <c:pt idx="757">
                  <c:v>0.37254374285854303</c:v>
                </c:pt>
                <c:pt idx="758">
                  <c:v>0.37358602167170502</c:v>
                </c:pt>
                <c:pt idx="759">
                  <c:v>0.37462830048486701</c:v>
                </c:pt>
                <c:pt idx="760">
                  <c:v>0.375670579298028</c:v>
                </c:pt>
                <c:pt idx="761">
                  <c:v>0.37671285811119098</c:v>
                </c:pt>
                <c:pt idx="762">
                  <c:v>0.37775513692435297</c:v>
                </c:pt>
                <c:pt idx="763">
                  <c:v>0.37879741573751402</c:v>
                </c:pt>
                <c:pt idx="764">
                  <c:v>0.37983969455067601</c:v>
                </c:pt>
                <c:pt idx="765">
                  <c:v>0.380881973363839</c:v>
                </c:pt>
                <c:pt idx="766">
                  <c:v>0.38192425217699999</c:v>
                </c:pt>
                <c:pt idx="767">
                  <c:v>0.38296653099016198</c:v>
                </c:pt>
                <c:pt idx="768">
                  <c:v>0.38400880980332402</c:v>
                </c:pt>
                <c:pt idx="769">
                  <c:v>0.38505108861648601</c:v>
                </c:pt>
                <c:pt idx="770">
                  <c:v>0.386093367429648</c:v>
                </c:pt>
                <c:pt idx="771">
                  <c:v>0.38713564624280999</c:v>
                </c:pt>
                <c:pt idx="772">
                  <c:v>0.38817792505597198</c:v>
                </c:pt>
                <c:pt idx="773">
                  <c:v>0.38922020386913397</c:v>
                </c:pt>
                <c:pt idx="774">
                  <c:v>0.39026248268229602</c:v>
                </c:pt>
                <c:pt idx="775">
                  <c:v>0.39130476149545801</c:v>
                </c:pt>
                <c:pt idx="776">
                  <c:v>0.39234704030862</c:v>
                </c:pt>
                <c:pt idx="777">
                  <c:v>0.39338931912178199</c:v>
                </c:pt>
                <c:pt idx="778">
                  <c:v>0.39443159793494398</c:v>
                </c:pt>
                <c:pt idx="779">
                  <c:v>0.39547387674810602</c:v>
                </c:pt>
                <c:pt idx="780">
                  <c:v>0.39651615556126801</c:v>
                </c:pt>
                <c:pt idx="781">
                  <c:v>0.39755843437443</c:v>
                </c:pt>
                <c:pt idx="782">
                  <c:v>0.39860071318759199</c:v>
                </c:pt>
                <c:pt idx="783">
                  <c:v>0.39964299200075298</c:v>
                </c:pt>
                <c:pt idx="784">
                  <c:v>0.40068527081391497</c:v>
                </c:pt>
                <c:pt idx="785">
                  <c:v>0.40172754962707702</c:v>
                </c:pt>
                <c:pt idx="786">
                  <c:v>0.40276982844023901</c:v>
                </c:pt>
                <c:pt idx="787">
                  <c:v>0.403812107253401</c:v>
                </c:pt>
                <c:pt idx="788">
                  <c:v>0.40485438606656299</c:v>
                </c:pt>
                <c:pt idx="789">
                  <c:v>0.40589666487972498</c:v>
                </c:pt>
                <c:pt idx="790">
                  <c:v>0.40693894369288702</c:v>
                </c:pt>
                <c:pt idx="791">
                  <c:v>0.40798122250604901</c:v>
                </c:pt>
                <c:pt idx="792">
                  <c:v>0.409023501319211</c:v>
                </c:pt>
                <c:pt idx="793">
                  <c:v>0.41006578013237299</c:v>
                </c:pt>
                <c:pt idx="794">
                  <c:v>0.41110805894553498</c:v>
                </c:pt>
                <c:pt idx="795">
                  <c:v>0.41215033775869703</c:v>
                </c:pt>
                <c:pt idx="796">
                  <c:v>0.41319261657185902</c:v>
                </c:pt>
                <c:pt idx="797">
                  <c:v>0.41423489538502101</c:v>
                </c:pt>
                <c:pt idx="798">
                  <c:v>0.415277174198183</c:v>
                </c:pt>
                <c:pt idx="799">
                  <c:v>0.41631945301134499</c:v>
                </c:pt>
                <c:pt idx="800">
                  <c:v>0.41736173182450598</c:v>
                </c:pt>
                <c:pt idx="801">
                  <c:v>0.41840401063766802</c:v>
                </c:pt>
                <c:pt idx="802">
                  <c:v>0.41944628945083001</c:v>
                </c:pt>
                <c:pt idx="803">
                  <c:v>0.420488568263992</c:v>
                </c:pt>
                <c:pt idx="804">
                  <c:v>0.42153084707715499</c:v>
                </c:pt>
                <c:pt idx="805">
                  <c:v>0.42257312589031698</c:v>
                </c:pt>
                <c:pt idx="806">
                  <c:v>0.42361540470347803</c:v>
                </c:pt>
                <c:pt idx="807">
                  <c:v>0.42465768351664002</c:v>
                </c:pt>
                <c:pt idx="808">
                  <c:v>0.42569996232980201</c:v>
                </c:pt>
                <c:pt idx="809">
                  <c:v>0.426742241142964</c:v>
                </c:pt>
                <c:pt idx="810">
                  <c:v>0.42778451995612599</c:v>
                </c:pt>
                <c:pt idx="811">
                  <c:v>0.42882679876928798</c:v>
                </c:pt>
                <c:pt idx="812">
                  <c:v>0.42986907758245002</c:v>
                </c:pt>
                <c:pt idx="813">
                  <c:v>0.43091135639561201</c:v>
                </c:pt>
                <c:pt idx="814">
                  <c:v>0.431953635208774</c:v>
                </c:pt>
                <c:pt idx="815">
                  <c:v>0.43299591402193499</c:v>
                </c:pt>
                <c:pt idx="816">
                  <c:v>0.43403819283509798</c:v>
                </c:pt>
                <c:pt idx="817">
                  <c:v>0.43508047164826003</c:v>
                </c:pt>
                <c:pt idx="818">
                  <c:v>0.43612275046142202</c:v>
                </c:pt>
                <c:pt idx="819">
                  <c:v>0.43716502927458301</c:v>
                </c:pt>
                <c:pt idx="820">
                  <c:v>0.438207308087745</c:v>
                </c:pt>
                <c:pt idx="821">
                  <c:v>0.43924958690090699</c:v>
                </c:pt>
                <c:pt idx="822">
                  <c:v>0.44029186571406898</c:v>
                </c:pt>
                <c:pt idx="823">
                  <c:v>0.44133414452723102</c:v>
                </c:pt>
                <c:pt idx="824">
                  <c:v>0.44237642334039301</c:v>
                </c:pt>
                <c:pt idx="825">
                  <c:v>0.443418702153555</c:v>
                </c:pt>
                <c:pt idx="826">
                  <c:v>0.44446098096671699</c:v>
                </c:pt>
                <c:pt idx="827">
                  <c:v>0.44550325977987898</c:v>
                </c:pt>
                <c:pt idx="828">
                  <c:v>0.44654553859304102</c:v>
                </c:pt>
                <c:pt idx="829">
                  <c:v>0.44758781740620301</c:v>
                </c:pt>
                <c:pt idx="830">
                  <c:v>0.448630096219365</c:v>
                </c:pt>
                <c:pt idx="831">
                  <c:v>0.44967237503252699</c:v>
                </c:pt>
                <c:pt idx="832">
                  <c:v>0.45071465384568898</c:v>
                </c:pt>
                <c:pt idx="833">
                  <c:v>0.45175693265885097</c:v>
                </c:pt>
                <c:pt idx="834">
                  <c:v>0.45279921147201302</c:v>
                </c:pt>
                <c:pt idx="835">
                  <c:v>0.45384149028517401</c:v>
                </c:pt>
                <c:pt idx="836">
                  <c:v>0.454883769098337</c:v>
                </c:pt>
                <c:pt idx="837">
                  <c:v>0.45592604791149899</c:v>
                </c:pt>
                <c:pt idx="838">
                  <c:v>0.45696832672465998</c:v>
                </c:pt>
                <c:pt idx="839">
                  <c:v>0.45801060553782202</c:v>
                </c:pt>
                <c:pt idx="840">
                  <c:v>0.45905288435098401</c:v>
                </c:pt>
                <c:pt idx="841">
                  <c:v>0.460095163164146</c:v>
                </c:pt>
                <c:pt idx="842">
                  <c:v>0.46113744197730799</c:v>
                </c:pt>
                <c:pt idx="843">
                  <c:v>0.46217972079046998</c:v>
                </c:pt>
                <c:pt idx="844">
                  <c:v>0.46322199960363197</c:v>
                </c:pt>
                <c:pt idx="845">
                  <c:v>0.46426427841679402</c:v>
                </c:pt>
                <c:pt idx="846">
                  <c:v>0.46530655722995601</c:v>
                </c:pt>
                <c:pt idx="847">
                  <c:v>0.466348836043118</c:v>
                </c:pt>
                <c:pt idx="848">
                  <c:v>0.46739111485627999</c:v>
                </c:pt>
                <c:pt idx="849">
                  <c:v>0.46843339366944198</c:v>
                </c:pt>
                <c:pt idx="850">
                  <c:v>0.46947567248260302</c:v>
                </c:pt>
                <c:pt idx="851">
                  <c:v>0.47051795129576601</c:v>
                </c:pt>
                <c:pt idx="852">
                  <c:v>0.471560230108928</c:v>
                </c:pt>
                <c:pt idx="853">
                  <c:v>0.47260250892208999</c:v>
                </c:pt>
                <c:pt idx="854">
                  <c:v>0.47364478773525198</c:v>
                </c:pt>
                <c:pt idx="855">
                  <c:v>0.47468706654841403</c:v>
                </c:pt>
                <c:pt idx="856">
                  <c:v>0.47572934536157502</c:v>
                </c:pt>
                <c:pt idx="857">
                  <c:v>0.47677162417473801</c:v>
                </c:pt>
                <c:pt idx="858">
                  <c:v>0.477813902987899</c:v>
                </c:pt>
                <c:pt idx="859">
                  <c:v>0.47885618180106199</c:v>
                </c:pt>
                <c:pt idx="860">
                  <c:v>0.47989846061422298</c:v>
                </c:pt>
                <c:pt idx="861">
                  <c:v>0.48094073942738502</c:v>
                </c:pt>
                <c:pt idx="862">
                  <c:v>0.48198301824054701</c:v>
                </c:pt>
                <c:pt idx="863">
                  <c:v>0.48302529705371</c:v>
                </c:pt>
                <c:pt idx="864">
                  <c:v>0.48406757586687099</c:v>
                </c:pt>
                <c:pt idx="865">
                  <c:v>0.48510985468003298</c:v>
                </c:pt>
                <c:pt idx="866">
                  <c:v>0.48615213349319503</c:v>
                </c:pt>
                <c:pt idx="867">
                  <c:v>0.48719441230635702</c:v>
                </c:pt>
              </c:numCache>
            </c:numRef>
          </c:xVal>
          <c:yVal>
            <c:numRef>
              <c:f>'Force 200 keV Gabs field'!$M$3:$M$870</c:f>
              <c:numCache>
                <c:formatCode>0.00E+00</c:formatCode>
                <c:ptCount val="868"/>
                <c:pt idx="0">
                  <c:v>-3.8295708072869199E-6</c:v>
                </c:pt>
                <c:pt idx="1">
                  <c:v>-4.75699223156822E-6</c:v>
                </c:pt>
                <c:pt idx="2">
                  <c:v>-1.62811969219749E-6</c:v>
                </c:pt>
                <c:pt idx="3">
                  <c:v>-1.09363538810584E-6</c:v>
                </c:pt>
                <c:pt idx="4">
                  <c:v>-4.4517375357386402E-6</c:v>
                </c:pt>
                <c:pt idx="5">
                  <c:v>-2.68803415647571E-6</c:v>
                </c:pt>
                <c:pt idx="6">
                  <c:v>9.38632031794434E-9</c:v>
                </c:pt>
                <c:pt idx="7">
                  <c:v>-1.0087038325264E-6</c:v>
                </c:pt>
                <c:pt idx="8">
                  <c:v>-1.7981249151251401E-6</c:v>
                </c:pt>
                <c:pt idx="9">
                  <c:v>-9.7565357710002494E-7</c:v>
                </c:pt>
                <c:pt idx="10">
                  <c:v>-1.2146929293608901E-6</c:v>
                </c:pt>
                <c:pt idx="11">
                  <c:v>-5.7040782312037701E-7</c:v>
                </c:pt>
                <c:pt idx="12">
                  <c:v>-3.6928119783481302E-6</c:v>
                </c:pt>
                <c:pt idx="13">
                  <c:v>-4.1868580290077002E-6</c:v>
                </c:pt>
                <c:pt idx="14">
                  <c:v>-3.6587311999431199E-6</c:v>
                </c:pt>
                <c:pt idx="15">
                  <c:v>-3.1579711865103699E-6</c:v>
                </c:pt>
                <c:pt idx="16">
                  <c:v>-2.8722809312491801E-6</c:v>
                </c:pt>
                <c:pt idx="17">
                  <c:v>-3.10603490447088E-6</c:v>
                </c:pt>
                <c:pt idx="18">
                  <c:v>-3.10267955957096E-6</c:v>
                </c:pt>
                <c:pt idx="19">
                  <c:v>-3.0610585054392001E-6</c:v>
                </c:pt>
                <c:pt idx="20">
                  <c:v>-3.0562116179470499E-6</c:v>
                </c:pt>
                <c:pt idx="21">
                  <c:v>-3.0513647304549099E-6</c:v>
                </c:pt>
                <c:pt idx="22">
                  <c:v>-3.04651784296275E-6</c:v>
                </c:pt>
                <c:pt idx="23">
                  <c:v>-3.04167095547061E-6</c:v>
                </c:pt>
                <c:pt idx="24">
                  <c:v>-3.0368240679784599E-6</c:v>
                </c:pt>
                <c:pt idx="25">
                  <c:v>-3.0319771804863102E-6</c:v>
                </c:pt>
                <c:pt idx="26">
                  <c:v>-3.02713029299416E-6</c:v>
                </c:pt>
                <c:pt idx="27">
                  <c:v>-3.02228340550202E-6</c:v>
                </c:pt>
                <c:pt idx="28">
                  <c:v>-3.0174365180098601E-6</c:v>
                </c:pt>
                <c:pt idx="29">
                  <c:v>-3.01258963051771E-6</c:v>
                </c:pt>
                <c:pt idx="30">
                  <c:v>-3.00774274302557E-6</c:v>
                </c:pt>
                <c:pt idx="31">
                  <c:v>-3.0028958555334101E-6</c:v>
                </c:pt>
                <c:pt idx="32">
                  <c:v>-2.9980489680412701E-6</c:v>
                </c:pt>
                <c:pt idx="33">
                  <c:v>-2.9932020805491199E-6</c:v>
                </c:pt>
                <c:pt idx="34">
                  <c:v>-2.9883551930569702E-6</c:v>
                </c:pt>
                <c:pt idx="35">
                  <c:v>-2.9835083055648298E-6</c:v>
                </c:pt>
                <c:pt idx="36">
                  <c:v>-2.9786614180726801E-6</c:v>
                </c:pt>
                <c:pt idx="37">
                  <c:v>-2.9738145305805299E-6</c:v>
                </c:pt>
                <c:pt idx="38">
                  <c:v>-2.9689676430883802E-6</c:v>
                </c:pt>
                <c:pt idx="39">
                  <c:v>-2.9641207555962402E-6</c:v>
                </c:pt>
                <c:pt idx="40">
                  <c:v>-2.9592738681040799E-6</c:v>
                </c:pt>
                <c:pt idx="41">
                  <c:v>-2.9544269806119301E-6</c:v>
                </c:pt>
                <c:pt idx="42">
                  <c:v>-2.94958009311978E-6</c:v>
                </c:pt>
                <c:pt idx="43">
                  <c:v>-2.94473320562764E-6</c:v>
                </c:pt>
                <c:pt idx="44">
                  <c:v>-2.9398863181355E-6</c:v>
                </c:pt>
                <c:pt idx="45">
                  <c:v>-2.9350394306433401E-6</c:v>
                </c:pt>
                <c:pt idx="46">
                  <c:v>-2.93019254315119E-6</c:v>
                </c:pt>
                <c:pt idx="47">
                  <c:v>-2.9253456556590398E-6</c:v>
                </c:pt>
                <c:pt idx="48">
                  <c:v>-2.9204987681668998E-6</c:v>
                </c:pt>
                <c:pt idx="49">
                  <c:v>-2.9156518806747501E-6</c:v>
                </c:pt>
                <c:pt idx="50">
                  <c:v>-2.9108049931825999E-6</c:v>
                </c:pt>
                <c:pt idx="51">
                  <c:v>-2.9059581056904502E-6</c:v>
                </c:pt>
                <c:pt idx="52">
                  <c:v>-2.9011112181983E-6</c:v>
                </c:pt>
                <c:pt idx="53">
                  <c:v>-2.89626433070616E-6</c:v>
                </c:pt>
                <c:pt idx="54">
                  <c:v>-2.8914174432140099E-6</c:v>
                </c:pt>
                <c:pt idx="55">
                  <c:v>-2.8865705557218602E-6</c:v>
                </c:pt>
                <c:pt idx="56">
                  <c:v>-2.88172366822971E-6</c:v>
                </c:pt>
                <c:pt idx="57">
                  <c:v>-2.87687678073757E-6</c:v>
                </c:pt>
                <c:pt idx="58">
                  <c:v>-2.8720298932454101E-6</c:v>
                </c:pt>
                <c:pt idx="59">
                  <c:v>-2.8671830057532701E-6</c:v>
                </c:pt>
                <c:pt idx="60">
                  <c:v>-2.86233611826112E-6</c:v>
                </c:pt>
                <c:pt idx="61">
                  <c:v>-2.8574892307689698E-6</c:v>
                </c:pt>
                <c:pt idx="62">
                  <c:v>-2.8526423432768298E-6</c:v>
                </c:pt>
                <c:pt idx="63">
                  <c:v>-2.8477954557846801E-6</c:v>
                </c:pt>
                <c:pt idx="64">
                  <c:v>-2.8429485682925202E-6</c:v>
                </c:pt>
                <c:pt idx="65">
                  <c:v>-2.8381016808003798E-6</c:v>
                </c:pt>
                <c:pt idx="66">
                  <c:v>-2.8332547933082301E-6</c:v>
                </c:pt>
                <c:pt idx="67">
                  <c:v>-2.8284079058160799E-6</c:v>
                </c:pt>
                <c:pt idx="68">
                  <c:v>-2.8235610183239399E-6</c:v>
                </c:pt>
                <c:pt idx="69">
                  <c:v>-2.8187141308317902E-6</c:v>
                </c:pt>
                <c:pt idx="70">
                  <c:v>-2.81386724333964E-6</c:v>
                </c:pt>
                <c:pt idx="71">
                  <c:v>-2.8090203558474899E-6</c:v>
                </c:pt>
                <c:pt idx="72">
                  <c:v>-2.8041734683553401E-6</c:v>
                </c:pt>
                <c:pt idx="73">
                  <c:v>-2.7993265808632002E-6</c:v>
                </c:pt>
                <c:pt idx="74">
                  <c:v>-2.7944796933710398E-6</c:v>
                </c:pt>
                <c:pt idx="75">
                  <c:v>-2.7896328058788901E-6</c:v>
                </c:pt>
                <c:pt idx="76">
                  <c:v>-2.7847859183867501E-6</c:v>
                </c:pt>
                <c:pt idx="77">
                  <c:v>-2.7799390308946E-6</c:v>
                </c:pt>
                <c:pt idx="78">
                  <c:v>-2.77509214340246E-6</c:v>
                </c:pt>
                <c:pt idx="79">
                  <c:v>-2.7702452559103098E-6</c:v>
                </c:pt>
                <c:pt idx="80">
                  <c:v>-2.7653983684181601E-6</c:v>
                </c:pt>
                <c:pt idx="81">
                  <c:v>-2.7605514809260099E-6</c:v>
                </c:pt>
                <c:pt idx="82">
                  <c:v>-2.7557045934338699E-6</c:v>
                </c:pt>
                <c:pt idx="83">
                  <c:v>-2.75085770594171E-6</c:v>
                </c:pt>
                <c:pt idx="84">
                  <c:v>-2.7460108184495701E-6</c:v>
                </c:pt>
                <c:pt idx="85">
                  <c:v>-2.7411639309574199E-6</c:v>
                </c:pt>
                <c:pt idx="86">
                  <c:v>-2.7363170434652799E-6</c:v>
                </c:pt>
                <c:pt idx="87">
                  <c:v>-2.7314701559731302E-6</c:v>
                </c:pt>
                <c:pt idx="88">
                  <c:v>-2.72662326848098E-6</c:v>
                </c:pt>
                <c:pt idx="89">
                  <c:v>-2.7217763809888201E-6</c:v>
                </c:pt>
                <c:pt idx="90">
                  <c:v>-2.7169294934966801E-6</c:v>
                </c:pt>
                <c:pt idx="91">
                  <c:v>-2.71208260600453E-6</c:v>
                </c:pt>
                <c:pt idx="92">
                  <c:v>-2.70723571851239E-6</c:v>
                </c:pt>
                <c:pt idx="93">
                  <c:v>-2.7023888310202301E-6</c:v>
                </c:pt>
                <c:pt idx="94">
                  <c:v>-2.6975419435280901E-6</c:v>
                </c:pt>
                <c:pt idx="95">
                  <c:v>-2.69269505603594E-6</c:v>
                </c:pt>
                <c:pt idx="96">
                  <c:v>-2.6878481685438E-6</c:v>
                </c:pt>
                <c:pt idx="97">
                  <c:v>-2.6830012810516498E-6</c:v>
                </c:pt>
                <c:pt idx="98">
                  <c:v>-2.6781543935595001E-6</c:v>
                </c:pt>
                <c:pt idx="99">
                  <c:v>-2.6733075060673499E-6</c:v>
                </c:pt>
                <c:pt idx="100">
                  <c:v>-2.6684606185752002E-6</c:v>
                </c:pt>
                <c:pt idx="101">
                  <c:v>-2.66361373108305E-6</c:v>
                </c:pt>
                <c:pt idx="102">
                  <c:v>-2.6587668435908999E-6</c:v>
                </c:pt>
                <c:pt idx="103">
                  <c:v>-2.6539199560987599E-6</c:v>
                </c:pt>
                <c:pt idx="104">
                  <c:v>-2.6490730686066102E-6</c:v>
                </c:pt>
                <c:pt idx="105">
                  <c:v>-2.6442261811144702E-6</c:v>
                </c:pt>
                <c:pt idx="106">
                  <c:v>-2.63937929362232E-6</c:v>
                </c:pt>
                <c:pt idx="107">
                  <c:v>-2.6345324061301699E-6</c:v>
                </c:pt>
                <c:pt idx="108">
                  <c:v>-2.6296855186380201E-6</c:v>
                </c:pt>
                <c:pt idx="109">
                  <c:v>-2.62483863114587E-6</c:v>
                </c:pt>
                <c:pt idx="110">
                  <c:v>-2.6199917436537198E-6</c:v>
                </c:pt>
                <c:pt idx="111">
                  <c:v>-2.6151448561615701E-6</c:v>
                </c:pt>
                <c:pt idx="112">
                  <c:v>-2.6102979686694301E-6</c:v>
                </c:pt>
                <c:pt idx="113">
                  <c:v>-2.60545108117728E-6</c:v>
                </c:pt>
                <c:pt idx="114">
                  <c:v>-2.60060419368514E-6</c:v>
                </c:pt>
                <c:pt idx="115">
                  <c:v>-2.5957573061929898E-6</c:v>
                </c:pt>
                <c:pt idx="116">
                  <c:v>-2.5909104187008401E-6</c:v>
                </c:pt>
                <c:pt idx="117">
                  <c:v>-2.5860635312086899E-6</c:v>
                </c:pt>
                <c:pt idx="118">
                  <c:v>-2.5812166437165402E-6</c:v>
                </c:pt>
                <c:pt idx="119">
                  <c:v>-2.5763697562244002E-6</c:v>
                </c:pt>
                <c:pt idx="120">
                  <c:v>-2.57152286873225E-6</c:v>
                </c:pt>
                <c:pt idx="121">
                  <c:v>-2.5666759812400999E-6</c:v>
                </c:pt>
                <c:pt idx="122">
                  <c:v>-2.5618290937479502E-6</c:v>
                </c:pt>
                <c:pt idx="123">
                  <c:v>-2.5569822062558E-6</c:v>
                </c:pt>
                <c:pt idx="124">
                  <c:v>-2.55213531876366E-6</c:v>
                </c:pt>
                <c:pt idx="125">
                  <c:v>-2.5472884312715099E-6</c:v>
                </c:pt>
                <c:pt idx="126">
                  <c:v>-2.5424415437793699E-6</c:v>
                </c:pt>
                <c:pt idx="127">
                  <c:v>-2.5375946562872201E-6</c:v>
                </c:pt>
                <c:pt idx="128">
                  <c:v>-2.53274776879507E-6</c:v>
                </c:pt>
                <c:pt idx="129">
                  <c:v>-2.52790088130293E-6</c:v>
                </c:pt>
                <c:pt idx="130">
                  <c:v>-2.5230539938107701E-6</c:v>
                </c:pt>
                <c:pt idx="131">
                  <c:v>-2.5182071063186301E-6</c:v>
                </c:pt>
                <c:pt idx="132">
                  <c:v>-2.51336021882648E-6</c:v>
                </c:pt>
                <c:pt idx="133">
                  <c:v>-2.5085133313343298E-6</c:v>
                </c:pt>
                <c:pt idx="134">
                  <c:v>-2.5036664438421801E-6</c:v>
                </c:pt>
                <c:pt idx="135">
                  <c:v>-2.4988195563500299E-6</c:v>
                </c:pt>
                <c:pt idx="136">
                  <c:v>-2.4939726688578899E-6</c:v>
                </c:pt>
                <c:pt idx="137">
                  <c:v>-2.4891257813657402E-6</c:v>
                </c:pt>
                <c:pt idx="138">
                  <c:v>-2.48427889387359E-6</c:v>
                </c:pt>
                <c:pt idx="139">
                  <c:v>-2.4794320063814501E-6</c:v>
                </c:pt>
                <c:pt idx="140">
                  <c:v>-2.4745851188892999E-6</c:v>
                </c:pt>
                <c:pt idx="141">
                  <c:v>-2.4697382313971502E-6</c:v>
                </c:pt>
                <c:pt idx="142">
                  <c:v>-2.464891343905E-6</c:v>
                </c:pt>
                <c:pt idx="143">
                  <c:v>-2.46004445641286E-6</c:v>
                </c:pt>
                <c:pt idx="144">
                  <c:v>-2.4551975689207099E-6</c:v>
                </c:pt>
                <c:pt idx="145">
                  <c:v>-2.4503506814285601E-6</c:v>
                </c:pt>
                <c:pt idx="146">
                  <c:v>-2.4455033050260498E-6</c:v>
                </c:pt>
                <c:pt idx="147">
                  <c:v>-2.4406229388136302E-6</c:v>
                </c:pt>
                <c:pt idx="148">
                  <c:v>-2.4356425659494102E-6</c:v>
                </c:pt>
                <c:pt idx="149">
                  <c:v>-2.43052035409134E-6</c:v>
                </c:pt>
                <c:pt idx="150">
                  <c:v>-2.4251400798305299E-6</c:v>
                </c:pt>
                <c:pt idx="151">
                  <c:v>-2.4192655393508202E-6</c:v>
                </c:pt>
                <c:pt idx="152">
                  <c:v>-2.4125374797412901E-6</c:v>
                </c:pt>
                <c:pt idx="153">
                  <c:v>-2.40450792487983E-6</c:v>
                </c:pt>
                <c:pt idx="154">
                  <c:v>-2.39452030393533E-6</c:v>
                </c:pt>
                <c:pt idx="155">
                  <c:v>-2.3816493586825801E-6</c:v>
                </c:pt>
                <c:pt idx="156">
                  <c:v>-2.3647772525436502E-6</c:v>
                </c:pt>
                <c:pt idx="157">
                  <c:v>-2.34261724271333E-6</c:v>
                </c:pt>
                <c:pt idx="158">
                  <c:v>-2.3138412714377598E-6</c:v>
                </c:pt>
                <c:pt idx="159">
                  <c:v>-2.2767356606595201E-6</c:v>
                </c:pt>
                <c:pt idx="160">
                  <c:v>-2.2295776191211101E-6</c:v>
                </c:pt>
                <c:pt idx="161">
                  <c:v>-2.1708236565750802E-6</c:v>
                </c:pt>
                <c:pt idx="162">
                  <c:v>-2.09890995830457E-6</c:v>
                </c:pt>
                <c:pt idx="163">
                  <c:v>-2.0122280144544799E-6</c:v>
                </c:pt>
                <c:pt idx="164">
                  <c:v>-1.9093619686908202E-6</c:v>
                </c:pt>
                <c:pt idx="165">
                  <c:v>-1.7891812707973199E-6</c:v>
                </c:pt>
                <c:pt idx="166">
                  <c:v>-1.6503426402671201E-6</c:v>
                </c:pt>
                <c:pt idx="167">
                  <c:v>-1.49165051059328E-6</c:v>
                </c:pt>
                <c:pt idx="168">
                  <c:v>-1.31215543396777E-6</c:v>
                </c:pt>
                <c:pt idx="169">
                  <c:v>-1.1109851565721599E-6</c:v>
                </c:pt>
                <c:pt idx="170">
                  <c:v>-8.8751970120116098E-7</c:v>
                </c:pt>
                <c:pt idx="171">
                  <c:v>-6.4135520868936099E-7</c:v>
                </c:pt>
                <c:pt idx="172">
                  <c:v>-3.7212868961210502E-7</c:v>
                </c:pt>
                <c:pt idx="173">
                  <c:v>-7.9599708016569299E-8</c:v>
                </c:pt>
                <c:pt idx="174">
                  <c:v>2.3641365373624901E-7</c:v>
                </c:pt>
                <c:pt idx="175">
                  <c:v>5.7604491891952696E-7</c:v>
                </c:pt>
                <c:pt idx="176">
                  <c:v>9.3940409632033102E-7</c:v>
                </c:pt>
                <c:pt idx="177">
                  <c:v>1.3265219176505E-6</c:v>
                </c:pt>
                <c:pt idx="178">
                  <c:v>1.7374479300384501E-6</c:v>
                </c:pt>
                <c:pt idx="179">
                  <c:v>2.1721047651833502E-6</c:v>
                </c:pt>
                <c:pt idx="180">
                  <c:v>2.6304309134025402E-6</c:v>
                </c:pt>
                <c:pt idx="181">
                  <c:v>3.1123707256537901E-6</c:v>
                </c:pt>
                <c:pt idx="182">
                  <c:v>3.61782317079768E-6</c:v>
                </c:pt>
                <c:pt idx="183">
                  <c:v>4.1466639696668196E-6</c:v>
                </c:pt>
                <c:pt idx="184">
                  <c:v>4.6987662999141803E-6</c:v>
                </c:pt>
                <c:pt idx="185">
                  <c:v>5.2740012689140203E-6</c:v>
                </c:pt>
                <c:pt idx="186">
                  <c:v>5.8722384109207897E-6</c:v>
                </c:pt>
                <c:pt idx="187">
                  <c:v>6.4933462896994E-6</c:v>
                </c:pt>
                <c:pt idx="188">
                  <c:v>7.1371931840698699E-6</c:v>
                </c:pt>
                <c:pt idx="189">
                  <c:v>7.8036479221510998E-6</c:v>
                </c:pt>
                <c:pt idx="190">
                  <c:v>8.4925808244321796E-6</c:v>
                </c:pt>
                <c:pt idx="191">
                  <c:v>9.2038647827687404E-6</c:v>
                </c:pt>
                <c:pt idx="192">
                  <c:v>9.9373766101413694E-6</c:v>
                </c:pt>
                <c:pt idx="193">
                  <c:v>1.06929984415909E-5</c:v>
                </c:pt>
                <c:pt idx="194">
                  <c:v>1.14706194258518E-5</c:v>
                </c:pt>
                <c:pt idx="195">
                  <c:v>1.22701376879599E-5</c:v>
                </c:pt>
                <c:pt idx="196">
                  <c:v>1.30914626157708E-5</c:v>
                </c:pt>
                <c:pt idx="197">
                  <c:v>1.39345175070588E-5</c:v>
                </c:pt>
                <c:pt idx="198">
                  <c:v>1.4799242644391499E-5</c:v>
                </c:pt>
                <c:pt idx="199">
                  <c:v>1.5685599178500401E-5</c:v>
                </c:pt>
                <c:pt idx="200">
                  <c:v>1.65935736117853E-5</c:v>
                </c:pt>
                <c:pt idx="201">
                  <c:v>1.7523182889189902E-5</c:v>
                </c:pt>
                <c:pt idx="202">
                  <c:v>1.8474480651066599E-5</c:v>
                </c:pt>
                <c:pt idx="203">
                  <c:v>1.9447564234848099E-5</c:v>
                </c:pt>
                <c:pt idx="204">
                  <c:v>2.0442578511564399E-5</c:v>
                </c:pt>
                <c:pt idx="205">
                  <c:v>2.1459717844326E-5</c:v>
                </c:pt>
                <c:pt idx="206">
                  <c:v>2.24992376656285E-5</c:v>
                </c:pt>
                <c:pt idx="207">
                  <c:v>2.3561451749798499E-5</c:v>
                </c:pt>
                <c:pt idx="208">
                  <c:v>2.46466817013484E-5</c:v>
                </c:pt>
                <c:pt idx="209">
                  <c:v>2.5755223959420901E-5</c:v>
                </c:pt>
                <c:pt idx="210">
                  <c:v>2.6887375433699501E-5</c:v>
                </c:pt>
                <c:pt idx="211">
                  <c:v>2.8043353323668099E-5</c:v>
                </c:pt>
                <c:pt idx="212">
                  <c:v>2.92231573322303E-5</c:v>
                </c:pt>
                <c:pt idx="213">
                  <c:v>3.04265039273045E-5</c:v>
                </c:pt>
                <c:pt idx="214">
                  <c:v>3.1652719011197601E-5</c:v>
                </c:pt>
                <c:pt idx="215">
                  <c:v>3.2900684050013702E-5</c:v>
                </c:pt>
                <c:pt idx="216">
                  <c:v>3.4168838659079902E-5</c:v>
                </c:pt>
                <c:pt idx="217">
                  <c:v>3.5455188881772899E-5</c:v>
                </c:pt>
                <c:pt idx="218">
                  <c:v>3.6757349566636502E-5</c:v>
                </c:pt>
                <c:pt idx="219">
                  <c:v>3.8072906211598103E-5</c:v>
                </c:pt>
                <c:pt idx="220">
                  <c:v>3.9399484185592397E-5</c:v>
                </c:pt>
                <c:pt idx="221">
                  <c:v>4.0735015086564101E-5</c:v>
                </c:pt>
                <c:pt idx="222">
                  <c:v>4.2078020465990203E-5</c:v>
                </c:pt>
                <c:pt idx="223">
                  <c:v>4.34278515683765E-5</c:v>
                </c:pt>
                <c:pt idx="224">
                  <c:v>4.4784683450507197E-5</c:v>
                </c:pt>
                <c:pt idx="225">
                  <c:v>4.6149812025556403E-5</c:v>
                </c:pt>
                <c:pt idx="226">
                  <c:v>4.7525014197826003E-5</c:v>
                </c:pt>
                <c:pt idx="227">
                  <c:v>4.8912225093400498E-5</c:v>
                </c:pt>
                <c:pt idx="228">
                  <c:v>5.03135448373106E-5</c:v>
                </c:pt>
                <c:pt idx="229">
                  <c:v>5.1730619336060303E-5</c:v>
                </c:pt>
                <c:pt idx="230">
                  <c:v>5.3163722723313601E-5</c:v>
                </c:pt>
                <c:pt idx="231">
                  <c:v>5.4611867928722602E-5</c:v>
                </c:pt>
                <c:pt idx="232">
                  <c:v>5.60724534177371E-5</c:v>
                </c:pt>
                <c:pt idx="233">
                  <c:v>5.7539498082245898E-5</c:v>
                </c:pt>
                <c:pt idx="234">
                  <c:v>5.90033825973262E-5</c:v>
                </c:pt>
                <c:pt idx="235">
                  <c:v>6.0450773073708902E-5</c:v>
                </c:pt>
                <c:pt idx="236">
                  <c:v>6.1864368474228901E-5</c:v>
                </c:pt>
                <c:pt idx="237">
                  <c:v>6.3222638026445694E-5</c:v>
                </c:pt>
                <c:pt idx="238">
                  <c:v>6.4499952793816996E-5</c:v>
                </c:pt>
                <c:pt idx="239">
                  <c:v>6.5667052075593695E-5</c:v>
                </c:pt>
                <c:pt idx="240">
                  <c:v>6.6691523915174294E-5</c:v>
                </c:pt>
                <c:pt idx="241">
                  <c:v>6.7538241484745303E-5</c:v>
                </c:pt>
                <c:pt idx="242">
                  <c:v>6.8169719575104394E-5</c:v>
                </c:pt>
                <c:pt idx="243">
                  <c:v>6.8547878630344404E-5</c:v>
                </c:pt>
                <c:pt idx="244">
                  <c:v>6.8634428953437299E-5</c:v>
                </c:pt>
                <c:pt idx="245">
                  <c:v>6.8391150695078503E-5</c:v>
                </c:pt>
                <c:pt idx="246">
                  <c:v>6.7780857553624498E-5</c:v>
                </c:pt>
                <c:pt idx="247">
                  <c:v>6.6768408247048805E-5</c:v>
                </c:pt>
                <c:pt idx="248">
                  <c:v>6.5321153993625597E-5</c:v>
                </c:pt>
                <c:pt idx="249">
                  <c:v>6.3409017991736805E-5</c:v>
                </c:pt>
                <c:pt idx="250">
                  <c:v>6.1006011251496301E-5</c:v>
                </c:pt>
                <c:pt idx="251">
                  <c:v>5.8089502264499603E-5</c:v>
                </c:pt>
                <c:pt idx="252">
                  <c:v>5.4640378015783998E-5</c:v>
                </c:pt>
                <c:pt idx="253">
                  <c:v>5.0643221246933801E-5</c:v>
                </c:pt>
                <c:pt idx="254">
                  <c:v>4.6086200002295703E-5</c:v>
                </c:pt>
                <c:pt idx="255">
                  <c:v>4.0960076258678403E-5</c:v>
                </c:pt>
                <c:pt idx="256">
                  <c:v>3.5258568590118497E-5</c:v>
                </c:pt>
                <c:pt idx="257">
                  <c:v>2.8978236574067102E-5</c:v>
                </c:pt>
                <c:pt idx="258">
                  <c:v>2.2117511946731002E-5</c:v>
                </c:pt>
                <c:pt idx="259">
                  <c:v>1.4676166318216599E-5</c:v>
                </c:pt>
                <c:pt idx="260">
                  <c:v>6.6553445509798203E-6</c:v>
                </c:pt>
                <c:pt idx="261">
                  <c:v>-1.9426456008295202E-6</c:v>
                </c:pt>
                <c:pt idx="262">
                  <c:v>-1.1115156436547099E-5</c:v>
                </c:pt>
                <c:pt idx="263">
                  <c:v>-2.0859321907106698E-5</c:v>
                </c:pt>
                <c:pt idx="264">
                  <c:v>-3.1172131822546598E-5</c:v>
                </c:pt>
                <c:pt idx="265">
                  <c:v>-4.20503633301029E-5</c:v>
                </c:pt>
                <c:pt idx="266">
                  <c:v>-5.3490864964864698E-5</c:v>
                </c:pt>
                <c:pt idx="267">
                  <c:v>-6.5490656388503594E-5</c:v>
                </c:pt>
                <c:pt idx="268">
                  <c:v>-7.8046785171277406E-5</c:v>
                </c:pt>
                <c:pt idx="269">
                  <c:v>-9.1156205458552006E-5</c:v>
                </c:pt>
                <c:pt idx="270">
                  <c:v>-1.04815782254938E-4</c:v>
                </c:pt>
                <c:pt idx="271">
                  <c:v>-1.19022247907383E-4</c:v>
                </c:pt>
                <c:pt idx="272">
                  <c:v>-1.3377146882400799E-4</c:v>
                </c:pt>
                <c:pt idx="273">
                  <c:v>-1.4905848754218101E-4</c:v>
                </c:pt>
                <c:pt idx="274">
                  <c:v>-1.64877193112401E-4</c:v>
                </c:pt>
                <c:pt idx="275">
                  <c:v>-1.8121996266575201E-4</c:v>
                </c:pt>
                <c:pt idx="276">
                  <c:v>-1.98077847592786E-4</c:v>
                </c:pt>
                <c:pt idx="277">
                  <c:v>-2.1543991464811299E-4</c:v>
                </c:pt>
                <c:pt idx="278">
                  <c:v>-2.3329372422723E-4</c:v>
                </c:pt>
                <c:pt idx="279">
                  <c:v>-2.5162507018351103E-4</c:v>
                </c:pt>
                <c:pt idx="280">
                  <c:v>-2.7041771967848701E-4</c:v>
                </c:pt>
                <c:pt idx="281">
                  <c:v>-2.8965338515982701E-4</c:v>
                </c:pt>
                <c:pt idx="282">
                  <c:v>-3.09312231580664E-4</c:v>
                </c:pt>
                <c:pt idx="283">
                  <c:v>-3.2937254791783098E-4</c:v>
                </c:pt>
                <c:pt idx="284">
                  <c:v>-3.4981140776317398E-4</c:v>
                </c:pt>
                <c:pt idx="285">
                  <c:v>-3.70604541165353E-4</c:v>
                </c:pt>
                <c:pt idx="286">
                  <c:v>-3.91726783930198E-4</c:v>
                </c:pt>
                <c:pt idx="287">
                  <c:v>-4.1315215490693701E-4</c:v>
                </c:pt>
                <c:pt idx="288">
                  <c:v>-4.3485439793015002E-4</c:v>
                </c:pt>
                <c:pt idx="289">
                  <c:v>-4.56806743238711E-4</c:v>
                </c:pt>
                <c:pt idx="290">
                  <c:v>-4.7898272489943603E-4</c:v>
                </c:pt>
                <c:pt idx="291">
                  <c:v>-5.0135625656617499E-4</c:v>
                </c:pt>
                <c:pt idx="292">
                  <c:v>-5.2390160544395204E-4</c:v>
                </c:pt>
                <c:pt idx="293">
                  <c:v>-5.4659372629705695E-4</c:v>
                </c:pt>
                <c:pt idx="294">
                  <c:v>-5.6940845838317797E-4</c:v>
                </c:pt>
                <c:pt idx="295">
                  <c:v>-5.9232235799553702E-4</c:v>
                </c:pt>
                <c:pt idx="296">
                  <c:v>-6.1531306054557E-4</c:v>
                </c:pt>
                <c:pt idx="297">
                  <c:v>-6.3835921975283596E-4</c:v>
                </c:pt>
                <c:pt idx="298">
                  <c:v>-6.6144057704369897E-4</c:v>
                </c:pt>
                <c:pt idx="299">
                  <c:v>-6.8453795819780196E-4</c:v>
                </c:pt>
                <c:pt idx="300">
                  <c:v>-7.0763332500119798E-4</c:v>
                </c:pt>
                <c:pt idx="301">
                  <c:v>-7.3070963139841203E-4</c:v>
                </c:pt>
                <c:pt idx="302">
                  <c:v>-7.5375089894413395E-4</c:v>
                </c:pt>
                <c:pt idx="303">
                  <c:v>-7.7674209269115995E-4</c:v>
                </c:pt>
                <c:pt idx="304">
                  <c:v>-7.9966912170229302E-4</c:v>
                </c:pt>
                <c:pt idx="305">
                  <c:v>-8.2251885542920604E-4</c:v>
                </c:pt>
                <c:pt idx="306">
                  <c:v>-8.45279006915212E-4</c:v>
                </c:pt>
                <c:pt idx="307">
                  <c:v>-8.6793808451492204E-4</c:v>
                </c:pt>
                <c:pt idx="308">
                  <c:v>-8.9048537062727398E-4</c:v>
                </c:pt>
                <c:pt idx="309">
                  <c:v>-9.1291087280282097E-4</c:v>
                </c:pt>
                <c:pt idx="310">
                  <c:v>-9.3520527538286499E-4</c:v>
                </c:pt>
                <c:pt idx="311">
                  <c:v>-9.5735989431859701E-4</c:v>
                </c:pt>
                <c:pt idx="312">
                  <c:v>-9.7936663476804907E-4</c:v>
                </c:pt>
                <c:pt idx="313">
                  <c:v>-1.00121795153871E-3</c:v>
                </c:pt>
                <c:pt idx="314">
                  <c:v>-1.02290681194825E-3</c:v>
                </c:pt>
                <c:pt idx="315">
                  <c:v>-1.0444266611117101E-3</c:v>
                </c:pt>
                <c:pt idx="316">
                  <c:v>-1.06577138932621E-3</c:v>
                </c:pt>
                <c:pt idx="317">
                  <c:v>-1.0869353015987399E-3</c:v>
                </c:pt>
                <c:pt idx="318">
                  <c:v>-1.10791308896183E-3</c:v>
                </c:pt>
                <c:pt idx="319">
                  <c:v>-1.12869980157908E-3</c:v>
                </c:pt>
                <c:pt idx="320">
                  <c:v>-1.1492908235754601E-3</c:v>
                </c:pt>
                <c:pt idx="321">
                  <c:v>-1.1696818496301201E-3</c:v>
                </c:pt>
                <c:pt idx="322">
                  <c:v>-1.1898688628862199E-3</c:v>
                </c:pt>
                <c:pt idx="323">
                  <c:v>-1.20984811436862E-3</c:v>
                </c:pt>
                <c:pt idx="324">
                  <c:v>-1.2296161036610301E-3</c:v>
                </c:pt>
                <c:pt idx="325">
                  <c:v>-1.2491695607953601E-3</c:v>
                </c:pt>
                <c:pt idx="326">
                  <c:v>-1.26850542944773E-3</c:v>
                </c:pt>
                <c:pt idx="327">
                  <c:v>-1.2876208512583201E-3</c:v>
                </c:pt>
                <c:pt idx="328">
                  <c:v>-1.3065131511892599E-3</c:v>
                </c:pt>
                <c:pt idx="329">
                  <c:v>-1.32517982389229E-3</c:v>
                </c:pt>
                <c:pt idx="330">
                  <c:v>-1.34361852105358E-3</c:v>
                </c:pt>
                <c:pt idx="331">
                  <c:v>-1.36182703963049E-3</c:v>
                </c:pt>
                <c:pt idx="332">
                  <c:v>-1.3798033108829799E-3</c:v>
                </c:pt>
                <c:pt idx="333">
                  <c:v>-1.39754539024894E-3</c:v>
                </c:pt>
                <c:pt idx="334">
                  <c:v>-1.4150514479760101E-3</c:v>
                </c:pt>
                <c:pt idx="335">
                  <c:v>-1.43231976041521E-3</c:v>
                </c:pt>
                <c:pt idx="336">
                  <c:v>-1.44934870202982E-3</c:v>
                </c:pt>
                <c:pt idx="337">
                  <c:v>-1.46613673799997E-3</c:v>
                </c:pt>
                <c:pt idx="338">
                  <c:v>-1.48268241742049E-3</c:v>
                </c:pt>
                <c:pt idx="339">
                  <c:v>-1.49898436701512E-3</c:v>
                </c:pt>
                <c:pt idx="340">
                  <c:v>-1.5150412853620701E-3</c:v>
                </c:pt>
                <c:pt idx="341">
                  <c:v>-1.5308519375950101E-3</c:v>
                </c:pt>
                <c:pt idx="342">
                  <c:v>-1.54641515054989E-3</c:v>
                </c:pt>
                <c:pt idx="343">
                  <c:v>-1.5617298083118599E-3</c:v>
                </c:pt>
                <c:pt idx="344">
                  <c:v>-1.57679484813699E-3</c:v>
                </c:pt>
                <c:pt idx="345">
                  <c:v>-1.5916092567311E-3</c:v>
                </c:pt>
                <c:pt idx="346">
                  <c:v>-1.6061720668271301E-3</c:v>
                </c:pt>
                <c:pt idx="347">
                  <c:v>-1.6204823540887101E-3</c:v>
                </c:pt>
                <c:pt idx="348">
                  <c:v>-1.6345392342618299E-3</c:v>
                </c:pt>
                <c:pt idx="349">
                  <c:v>-1.6483418605847001E-3</c:v>
                </c:pt>
                <c:pt idx="350">
                  <c:v>-1.6618894214207799E-3</c:v>
                </c:pt>
                <c:pt idx="351">
                  <c:v>-1.6751811380895001E-3</c:v>
                </c:pt>
                <c:pt idx="352">
                  <c:v>-1.68821626289262E-3</c:v>
                </c:pt>
                <c:pt idx="353">
                  <c:v>-1.7009940773367201E-3</c:v>
                </c:pt>
                <c:pt idx="354">
                  <c:v>-1.7135138905025301E-3</c:v>
                </c:pt>
                <c:pt idx="355">
                  <c:v>-1.72577503750976E-3</c:v>
                </c:pt>
                <c:pt idx="356">
                  <c:v>-1.7377768781341801E-3</c:v>
                </c:pt>
                <c:pt idx="357">
                  <c:v>-1.74951879555482E-3</c:v>
                </c:pt>
                <c:pt idx="358">
                  <c:v>-1.7610001952048601E-3</c:v>
                </c:pt>
                <c:pt idx="359">
                  <c:v>-1.7722205037041701E-3</c:v>
                </c:pt>
                <c:pt idx="360">
                  <c:v>-1.78317916788473E-3</c:v>
                </c:pt>
                <c:pt idx="361">
                  <c:v>-1.7938756538970601E-3</c:v>
                </c:pt>
                <c:pt idx="362">
                  <c:v>-1.8043094463841901E-3</c:v>
                </c:pt>
                <c:pt idx="363">
                  <c:v>-1.8144800477441199E-3</c:v>
                </c:pt>
                <c:pt idx="364">
                  <c:v>-1.82438697742047E-3</c:v>
                </c:pt>
                <c:pt idx="365">
                  <c:v>-1.8340297712630899E-3</c:v>
                </c:pt>
                <c:pt idx="366">
                  <c:v>-1.8434079809685801E-3</c:v>
                </c:pt>
                <c:pt idx="367">
                  <c:v>-1.85252117356903E-3</c:v>
                </c:pt>
                <c:pt idx="368">
                  <c:v>-1.8613689309573201E-3</c:v>
                </c:pt>
                <c:pt idx="369">
                  <c:v>-1.86995084950019E-3</c:v>
                </c:pt>
                <c:pt idx="370">
                  <c:v>-1.87826653967746E-3</c:v>
                </c:pt>
                <c:pt idx="371">
                  <c:v>-1.88631562576263E-3</c:v>
                </c:pt>
                <c:pt idx="372">
                  <c:v>-1.8940977455682E-3</c:v>
                </c:pt>
                <c:pt idx="373">
                  <c:v>-1.9016125502237301E-3</c:v>
                </c:pt>
                <c:pt idx="374">
                  <c:v>-1.9088597039793899E-3</c:v>
                </c:pt>
                <c:pt idx="375">
                  <c:v>-1.9158388840614801E-3</c:v>
                </c:pt>
                <c:pt idx="376">
                  <c:v>-1.9225497805368699E-3</c:v>
                </c:pt>
                <c:pt idx="377">
                  <c:v>-1.9289920962258999E-3</c:v>
                </c:pt>
                <c:pt idx="378">
                  <c:v>-1.9351655466295201E-3</c:v>
                </c:pt>
                <c:pt idx="379">
                  <c:v>-1.94106985985928E-3</c:v>
                </c:pt>
                <c:pt idx="380">
                  <c:v>-1.9467047765805399E-3</c:v>
                </c:pt>
                <c:pt idx="381">
                  <c:v>-1.9520700499747301E-3</c:v>
                </c:pt>
                <c:pt idx="382">
                  <c:v>-1.9571654456926298E-3</c:v>
                </c:pt>
                <c:pt idx="383">
                  <c:v>-1.9619907418188401E-3</c:v>
                </c:pt>
                <c:pt idx="384">
                  <c:v>-1.9665457288487601E-3</c:v>
                </c:pt>
                <c:pt idx="385">
                  <c:v>-1.9708302096422699E-3</c:v>
                </c:pt>
                <c:pt idx="386">
                  <c:v>-1.9748439993796099E-3</c:v>
                </c:pt>
                <c:pt idx="387">
                  <c:v>-1.9785869255454498E-3</c:v>
                </c:pt>
                <c:pt idx="388">
                  <c:v>-1.9820588278666499E-3</c:v>
                </c:pt>
                <c:pt idx="389">
                  <c:v>-1.9852595582590502E-3</c:v>
                </c:pt>
                <c:pt idx="390">
                  <c:v>-1.9881889807927202E-3</c:v>
                </c:pt>
                <c:pt idx="391">
                  <c:v>-1.9908469716285698E-3</c:v>
                </c:pt>
                <c:pt idx="392">
                  <c:v>-1.99323341894305E-3</c:v>
                </c:pt>
                <c:pt idx="393">
                  <c:v>-1.9953482229003198E-3</c:v>
                </c:pt>
                <c:pt idx="394">
                  <c:v>-1.9971912955853502E-3</c:v>
                </c:pt>
                <c:pt idx="395">
                  <c:v>-1.9987625609406401E-3</c:v>
                </c:pt>
                <c:pt idx="396">
                  <c:v>-2.0000619547090302E-3</c:v>
                </c:pt>
                <c:pt idx="397">
                  <c:v>-2.0010894243845099E-3</c:v>
                </c:pt>
                <c:pt idx="398">
                  <c:v>-2.0018449291489301E-3</c:v>
                </c:pt>
                <c:pt idx="399">
                  <c:v>-2.0023284398101699E-3</c:v>
                </c:pt>
                <c:pt idx="400">
                  <c:v>-2.0025399387421398E-3</c:v>
                </c:pt>
                <c:pt idx="401">
                  <c:v>-2.0024794198302402E-3</c:v>
                </c:pt>
                <c:pt idx="402">
                  <c:v>-2.0021468883917501E-3</c:v>
                </c:pt>
                <c:pt idx="403">
                  <c:v>-2.0015423610947399E-3</c:v>
                </c:pt>
                <c:pt idx="404">
                  <c:v>-2.0006658658938302E-3</c:v>
                </c:pt>
                <c:pt idx="405">
                  <c:v>-1.9995174419292099E-3</c:v>
                </c:pt>
                <c:pt idx="406">
                  <c:v>-1.9980971394273398E-3</c:v>
                </c:pt>
                <c:pt idx="407">
                  <c:v>-1.9964050196174901E-3</c:v>
                </c:pt>
                <c:pt idx="408">
                  <c:v>-1.9944411546274901E-3</c:v>
                </c:pt>
                <c:pt idx="409">
                  <c:v>-1.99220562739844E-3</c:v>
                </c:pt>
                <c:pt idx="410">
                  <c:v>-1.98969853156659E-3</c:v>
                </c:pt>
                <c:pt idx="411">
                  <c:v>-1.98691997139901E-3</c:v>
                </c:pt>
                <c:pt idx="412">
                  <c:v>-1.9838700617029999E-3</c:v>
                </c:pt>
                <c:pt idx="413">
                  <c:v>-1.9805489277734999E-3</c:v>
                </c:pt>
                <c:pt idx="414">
                  <c:v>-1.9769567053327902E-3</c:v>
                </c:pt>
                <c:pt idx="415">
                  <c:v>-1.9730935405145901E-3</c:v>
                </c:pt>
                <c:pt idx="416">
                  <c:v>-1.9689595898329301E-3</c:v>
                </c:pt>
                <c:pt idx="417">
                  <c:v>-1.9645550201981901E-3</c:v>
                </c:pt>
                <c:pt idx="418">
                  <c:v>-1.9598800089632501E-3</c:v>
                </c:pt>
                <c:pt idx="419">
                  <c:v>-1.9549347439652902E-3</c:v>
                </c:pt>
                <c:pt idx="420">
                  <c:v>-1.94971942359832E-3</c:v>
                </c:pt>
                <c:pt idx="421">
                  <c:v>-1.9442342569366501E-3</c:v>
                </c:pt>
                <c:pt idx="422">
                  <c:v>-1.9384794638348799E-3</c:v>
                </c:pt>
                <c:pt idx="423">
                  <c:v>-1.93245527509089E-3</c:v>
                </c:pt>
                <c:pt idx="424">
                  <c:v>-1.9261619325802301E-3</c:v>
                </c:pt>
                <c:pt idx="425">
                  <c:v>-1.9195996894420799E-3</c:v>
                </c:pt>
                <c:pt idx="426">
                  <c:v>-1.9127688102785899E-3</c:v>
                </c:pt>
                <c:pt idx="427">
                  <c:v>-1.90566957140482E-3</c:v>
                </c:pt>
                <c:pt idx="428">
                  <c:v>-1.898302261064E-3</c:v>
                </c:pt>
                <c:pt idx="429">
                  <c:v>-1.8906671796977E-3</c:v>
                </c:pt>
                <c:pt idx="430">
                  <c:v>-1.88276464025515E-3</c:v>
                </c:pt>
                <c:pt idx="431">
                  <c:v>-1.8745949684712401E-3</c:v>
                </c:pt>
                <c:pt idx="432">
                  <c:v>-1.86615850323494E-3</c:v>
                </c:pt>
                <c:pt idx="433">
                  <c:v>-1.85745559697298E-3</c:v>
                </c:pt>
                <c:pt idx="434">
                  <c:v>-1.84848661604286E-3</c:v>
                </c:pt>
                <c:pt idx="435">
                  <c:v>-1.8392519411731E-3</c:v>
                </c:pt>
                <c:pt idx="436">
                  <c:v>-1.82975196794649E-3</c:v>
                </c:pt>
                <c:pt idx="437">
                  <c:v>-1.8199871072981501E-3</c:v>
                </c:pt>
                <c:pt idx="438">
                  <c:v>-1.80995778606757E-3</c:v>
                </c:pt>
                <c:pt idx="439">
                  <c:v>-1.7996644476263499E-3</c:v>
                </c:pt>
                <c:pt idx="440">
                  <c:v>-1.7891075525231E-3</c:v>
                </c:pt>
                <c:pt idx="441">
                  <c:v>-1.77828757918288E-3</c:v>
                </c:pt>
                <c:pt idx="442">
                  <c:v>-1.7672050246928001E-3</c:v>
                </c:pt>
                <c:pt idx="443">
                  <c:v>-1.7558604056097701E-3</c:v>
                </c:pt>
                <c:pt idx="444">
                  <c:v>-1.74425425886876E-3</c:v>
                </c:pt>
                <c:pt idx="445">
                  <c:v>-1.73238714274937E-3</c:v>
                </c:pt>
                <c:pt idx="446">
                  <c:v>-1.72025963792138E-3</c:v>
                </c:pt>
                <c:pt idx="447">
                  <c:v>-1.70787234858443E-3</c:v>
                </c:pt>
                <c:pt idx="448">
                  <c:v>-1.6952259037140299E-3</c:v>
                </c:pt>
                <c:pt idx="449">
                  <c:v>-1.68232095841016E-3</c:v>
                </c:pt>
                <c:pt idx="450">
                  <c:v>-1.6691581953656299E-3</c:v>
                </c:pt>
                <c:pt idx="451">
                  <c:v>-1.65573832646051E-3</c:v>
                </c:pt>
                <c:pt idx="452">
                  <c:v>-1.6420620945131401E-3</c:v>
                </c:pt>
                <c:pt idx="453">
                  <c:v>-1.6281302751639799E-3</c:v>
                </c:pt>
                <c:pt idx="454">
                  <c:v>-1.61394367897688E-3</c:v>
                </c:pt>
                <c:pt idx="455">
                  <c:v>-1.5995031536937001E-3</c:v>
                </c:pt>
                <c:pt idx="456">
                  <c:v>-1.5848095867109599E-3</c:v>
                </c:pt>
                <c:pt idx="457">
                  <c:v>-1.5698639077919899E-3</c:v>
                </c:pt>
                <c:pt idx="458">
                  <c:v>-1.55466709205608E-3</c:v>
                </c:pt>
                <c:pt idx="459">
                  <c:v>-1.5392201632086001E-3</c:v>
                </c:pt>
                <c:pt idx="460">
                  <c:v>-1.5235241970894999E-3</c:v>
                </c:pt>
                <c:pt idx="461">
                  <c:v>-1.50758032556072E-3</c:v>
                </c:pt>
                <c:pt idx="462">
                  <c:v>-1.4913897407259401E-3</c:v>
                </c:pt>
                <c:pt idx="463">
                  <c:v>-1.47495369954058E-3</c:v>
                </c:pt>
                <c:pt idx="464">
                  <c:v>-1.45827352885266E-3</c:v>
                </c:pt>
                <c:pt idx="465">
                  <c:v>-1.4413506308609801E-3</c:v>
                </c:pt>
                <c:pt idx="466">
                  <c:v>-1.4241864890975201E-3</c:v>
                </c:pt>
                <c:pt idx="467">
                  <c:v>-1.4067826748958301E-3</c:v>
                </c:pt>
                <c:pt idx="468">
                  <c:v>-1.3891408544020999E-3</c:v>
                </c:pt>
                <c:pt idx="469">
                  <c:v>-1.37126279621106E-3</c:v>
                </c:pt>
                <c:pt idx="470">
                  <c:v>-1.35315037963443E-3</c:v>
                </c:pt>
                <c:pt idx="471">
                  <c:v>-1.3348056035812001E-3</c:v>
                </c:pt>
                <c:pt idx="472">
                  <c:v>-1.31623059625008E-3</c:v>
                </c:pt>
                <c:pt idx="473">
                  <c:v>-1.2974276255770501E-3</c:v>
                </c:pt>
                <c:pt idx="474">
                  <c:v>-1.2783991104806901E-3</c:v>
                </c:pt>
                <c:pt idx="475">
                  <c:v>-1.2591476330251099E-3</c:v>
                </c:pt>
                <c:pt idx="476">
                  <c:v>-1.2396759514601301E-3</c:v>
                </c:pt>
                <c:pt idx="477">
                  <c:v>-1.21998701423361E-3</c:v>
                </c:pt>
                <c:pt idx="478">
                  <c:v>-1.2000839751015299E-3</c:v>
                </c:pt>
                <c:pt idx="479">
                  <c:v>-1.17997020935959E-3</c:v>
                </c:pt>
                <c:pt idx="480">
                  <c:v>-1.1596493310649799E-3</c:v>
                </c:pt>
                <c:pt idx="481">
                  <c:v>-1.1391252116385001E-3</c:v>
                </c:pt>
                <c:pt idx="482">
                  <c:v>-1.11840199973554E-3</c:v>
                </c:pt>
                <c:pt idx="483">
                  <c:v>-1.09748414240012E-3</c:v>
                </c:pt>
                <c:pt idx="484">
                  <c:v>-1.07637640770987E-3</c:v>
                </c:pt>
                <c:pt idx="485">
                  <c:v>-1.05508390892901E-3</c:v>
                </c:pt>
                <c:pt idx="486">
                  <c:v>-1.0336121302766601E-3</c:v>
                </c:pt>
                <c:pt idx="487">
                  <c:v>-1.0119669545129099E-3</c:v>
                </c:pt>
                <c:pt idx="488">
                  <c:v>-9.9015469238257991E-4</c:v>
                </c:pt>
                <c:pt idx="489">
                  <c:v>-9.68182113890444E-4</c:v>
                </c:pt>
                <c:pt idx="490">
                  <c:v>-9.4605648183739705E-4</c:v>
                </c:pt>
                <c:pt idx="491">
                  <c:v>-9.2378558772067496E-4</c:v>
                </c:pt>
                <c:pt idx="492">
                  <c:v>-9.0137778983835897E-4</c:v>
                </c:pt>
                <c:pt idx="493">
                  <c:v>-8.7884205414246299E-4</c:v>
                </c:pt>
                <c:pt idx="494">
                  <c:v>-8.5618799823166801E-4</c:v>
                </c:pt>
                <c:pt idx="495">
                  <c:v>-8.3342593815500198E-4</c:v>
                </c:pt>
                <c:pt idx="496">
                  <c:v>-8.1056693853960701E-4</c:v>
                </c:pt>
                <c:pt idx="497">
                  <c:v>-7.87622866257919E-4</c:v>
                </c:pt>
                <c:pt idx="498">
                  <c:v>-7.6460644779716798E-4</c:v>
                </c:pt>
                <c:pt idx="499">
                  <c:v>-7.4153133058125001E-4</c:v>
                </c:pt>
                <c:pt idx="500">
                  <c:v>-7.1841214484905601E-4</c:v>
                </c:pt>
                <c:pt idx="501">
                  <c:v>-6.9526454353061702E-4</c:v>
                </c:pt>
                <c:pt idx="502">
                  <c:v>-6.7210528301543302E-4</c:v>
                </c:pt>
                <c:pt idx="503">
                  <c:v>-6.4895230081677302E-4</c:v>
                </c:pt>
                <c:pt idx="504">
                  <c:v>-6.25824730297915E-4</c:v>
                </c:pt>
                <c:pt idx="505">
                  <c:v>-6.0274287226848397E-4</c:v>
                </c:pt>
                <c:pt idx="506">
                  <c:v>-5.7972824915491496E-4</c:v>
                </c:pt>
                <c:pt idx="507">
                  <c:v>-5.5680356334876101E-4</c:v>
                </c:pt>
                <c:pt idx="508">
                  <c:v>-5.3399270992529699E-4</c:v>
                </c:pt>
                <c:pt idx="509">
                  <c:v>-5.11320470080076E-4</c:v>
                </c:pt>
                <c:pt idx="510">
                  <c:v>-4.8881241490417301E-4</c:v>
                </c:pt>
                <c:pt idx="511">
                  <c:v>-4.6649484572755301E-4</c:v>
                </c:pt>
                <c:pt idx="512">
                  <c:v>-4.4439467450141102E-4</c:v>
                </c:pt>
                <c:pt idx="513">
                  <c:v>-4.2253876170869999E-4</c:v>
                </c:pt>
                <c:pt idx="514">
                  <c:v>-4.00953807848946E-4</c:v>
                </c:pt>
                <c:pt idx="515">
                  <c:v>-3.7966634819397698E-4</c:v>
                </c:pt>
                <c:pt idx="516">
                  <c:v>-3.5870222991204499E-4</c:v>
                </c:pt>
                <c:pt idx="517">
                  <c:v>-3.3808652591613001E-4</c:v>
                </c:pt>
                <c:pt idx="518">
                  <c:v>-3.1784285572574399E-4</c:v>
                </c:pt>
                <c:pt idx="519">
                  <c:v>-2.9799367269423601E-4</c:v>
                </c:pt>
                <c:pt idx="520">
                  <c:v>-2.78559781559787E-4</c:v>
                </c:pt>
                <c:pt idx="521">
                  <c:v>-2.5956033498122E-4</c:v>
                </c:pt>
                <c:pt idx="522">
                  <c:v>-2.4101242858852901E-4</c:v>
                </c:pt>
                <c:pt idx="523">
                  <c:v>-2.2293161699590299E-4</c:v>
                </c:pt>
                <c:pt idx="524">
                  <c:v>-2.05331669589011E-4</c:v>
                </c:pt>
                <c:pt idx="525">
                  <c:v>-1.8822451629361601E-4</c:v>
                </c:pt>
                <c:pt idx="526">
                  <c:v>-1.7162045881610101E-4</c:v>
                </c:pt>
                <c:pt idx="527">
                  <c:v>-1.55528443263928E-4</c:v>
                </c:pt>
                <c:pt idx="528">
                  <c:v>-1.39955917540688E-4</c:v>
                </c:pt>
                <c:pt idx="529">
                  <c:v>-1.2490951834220101E-4</c:v>
                </c:pt>
                <c:pt idx="530">
                  <c:v>-1.1039489545085E-4</c:v>
                </c:pt>
                <c:pt idx="531">
                  <c:v>-9.6416725091352595E-5</c:v>
                </c:pt>
                <c:pt idx="532">
                  <c:v>-8.2979755293679494E-5</c:v>
                </c:pt>
                <c:pt idx="533">
                  <c:v>-7.0088337928887398E-5</c:v>
                </c:pt>
                <c:pt idx="534">
                  <c:v>-5.7746646682562899E-5</c:v>
                </c:pt>
                <c:pt idx="535">
                  <c:v>-4.5959202130208497E-5</c:v>
                </c:pt>
                <c:pt idx="536">
                  <c:v>-3.4731114900771403E-5</c:v>
                </c:pt>
                <c:pt idx="537">
                  <c:v>-2.40674404390972E-5</c:v>
                </c:pt>
                <c:pt idx="538">
                  <c:v>-1.3973578760314599E-5</c:v>
                </c:pt>
                <c:pt idx="539">
                  <c:v>-4.4552305709610604E-6</c:v>
                </c:pt>
                <c:pt idx="540">
                  <c:v>4.4821113770197603E-6</c:v>
                </c:pt>
                <c:pt idx="541">
                  <c:v>1.2833521456711901E-5</c:v>
                </c:pt>
                <c:pt idx="542">
                  <c:v>2.0594967988994E-5</c:v>
                </c:pt>
                <c:pt idx="543">
                  <c:v>2.77632050211763E-5</c:v>
                </c:pt>
                <c:pt idx="544">
                  <c:v>3.4336439672032998E-5</c:v>
                </c:pt>
                <c:pt idx="545">
                  <c:v>4.0315141675278798E-5</c:v>
                </c:pt>
                <c:pt idx="546">
                  <c:v>4.57025021517301E-5</c:v>
                </c:pt>
                <c:pt idx="547">
                  <c:v>5.0504377413398903E-5</c:v>
                </c:pt>
                <c:pt idx="548">
                  <c:v>5.47301575774515E-5</c:v>
                </c:pt>
                <c:pt idx="549">
                  <c:v>5.83937455824734E-5</c:v>
                </c:pt>
                <c:pt idx="550">
                  <c:v>6.1513105098288706E-5</c:v>
                </c:pt>
                <c:pt idx="551">
                  <c:v>6.41098732135564E-5</c:v>
                </c:pt>
                <c:pt idx="552">
                  <c:v>6.6209712909785597E-5</c:v>
                </c:pt>
                <c:pt idx="553">
                  <c:v>6.7842283392163596E-5</c:v>
                </c:pt>
                <c:pt idx="554">
                  <c:v>6.9040351819034304E-5</c:v>
                </c:pt>
                <c:pt idx="555">
                  <c:v>6.98386349420942E-5</c:v>
                </c:pt>
                <c:pt idx="556">
                  <c:v>7.0273910685871504E-5</c:v>
                </c:pt>
                <c:pt idx="557">
                  <c:v>7.0383929894456501E-5</c:v>
                </c:pt>
                <c:pt idx="558">
                  <c:v>7.0206633453739006E-5</c:v>
                </c:pt>
                <c:pt idx="559">
                  <c:v>6.9779901017792803E-5</c:v>
                </c:pt>
                <c:pt idx="560">
                  <c:v>6.9140815707475597E-5</c:v>
                </c:pt>
                <c:pt idx="561">
                  <c:v>6.8324256367815504E-5</c:v>
                </c:pt>
                <c:pt idx="562">
                  <c:v>6.7362733170151594E-5</c:v>
                </c:pt>
                <c:pt idx="563">
                  <c:v>6.6286337969967003E-5</c:v>
                </c:pt>
                <c:pt idx="564">
                  <c:v>6.5121719593993905E-5</c:v>
                </c:pt>
                <c:pt idx="565">
                  <c:v>6.3891467204003894E-5</c:v>
                </c:pt>
                <c:pt idx="566">
                  <c:v>6.2614481449152403E-5</c:v>
                </c:pt>
                <c:pt idx="567">
                  <c:v>6.1306311458819306E-5</c:v>
                </c:pt>
                <c:pt idx="568">
                  <c:v>5.9979346939299402E-5</c:v>
                </c:pt>
                <c:pt idx="569">
                  <c:v>5.8642804342741702E-5</c:v>
                </c:pt>
                <c:pt idx="570">
                  <c:v>5.73036790939004E-5</c:v>
                </c:pt>
                <c:pt idx="571">
                  <c:v>5.5967484300160001E-5</c:v>
                </c:pt>
                <c:pt idx="572">
                  <c:v>5.4638138522617701E-5</c:v>
                </c:pt>
                <c:pt idx="573">
                  <c:v>5.3318007825871699E-5</c:v>
                </c:pt>
                <c:pt idx="574">
                  <c:v>5.2008654209230097E-5</c:v>
                </c:pt>
                <c:pt idx="575">
                  <c:v>5.0711511065035902E-5</c:v>
                </c:pt>
                <c:pt idx="576">
                  <c:v>4.9427922483470098E-5</c:v>
                </c:pt>
                <c:pt idx="577">
                  <c:v>4.8158627778990801E-5</c:v>
                </c:pt>
                <c:pt idx="578">
                  <c:v>4.69042221749349E-5</c:v>
                </c:pt>
                <c:pt idx="579">
                  <c:v>4.5665272358202002E-5</c:v>
                </c:pt>
                <c:pt idx="580">
                  <c:v>4.4442441457593902E-5</c:v>
                </c:pt>
                <c:pt idx="581">
                  <c:v>4.32366400337305E-5</c:v>
                </c:pt>
                <c:pt idx="582">
                  <c:v>4.2048880431085203E-5</c:v>
                </c:pt>
                <c:pt idx="583">
                  <c:v>4.0880183200682199E-5</c:v>
                </c:pt>
                <c:pt idx="584">
                  <c:v>3.9731629573823897E-5</c:v>
                </c:pt>
                <c:pt idx="585">
                  <c:v>3.86042340766198E-5</c:v>
                </c:pt>
                <c:pt idx="586">
                  <c:v>3.74987154011277E-5</c:v>
                </c:pt>
                <c:pt idx="587">
                  <c:v>3.6415425492594699E-5</c:v>
                </c:pt>
                <c:pt idx="588">
                  <c:v>3.5354535349484897E-5</c:v>
                </c:pt>
                <c:pt idx="589">
                  <c:v>3.4316188420944098E-5</c:v>
                </c:pt>
                <c:pt idx="590">
                  <c:v>3.33004868660767E-5</c:v>
                </c:pt>
                <c:pt idx="591">
                  <c:v>3.2307366072839198E-5</c:v>
                </c:pt>
                <c:pt idx="592">
                  <c:v>3.1336711898925497E-5</c:v>
                </c:pt>
                <c:pt idx="593">
                  <c:v>3.03884672100176E-5</c:v>
                </c:pt>
                <c:pt idx="594">
                  <c:v>2.9462583449669498E-5</c:v>
                </c:pt>
                <c:pt idx="595">
                  <c:v>2.8558978990153501E-5</c:v>
                </c:pt>
                <c:pt idx="596">
                  <c:v>2.7677542767066398E-5</c:v>
                </c:pt>
                <c:pt idx="597">
                  <c:v>2.68182117616774E-5</c:v>
                </c:pt>
                <c:pt idx="598">
                  <c:v>2.5980930291467499E-5</c:v>
                </c:pt>
                <c:pt idx="599">
                  <c:v>2.5165620622391902E-5</c:v>
                </c:pt>
                <c:pt idx="600">
                  <c:v>2.43721980623526E-5</c:v>
                </c:pt>
                <c:pt idx="601">
                  <c:v>2.3600602171943498E-5</c:v>
                </c:pt>
                <c:pt idx="602">
                  <c:v>2.2850808490475299E-5</c:v>
                </c:pt>
                <c:pt idx="603">
                  <c:v>2.2122814502535099E-5</c:v>
                </c:pt>
                <c:pt idx="604">
                  <c:v>2.1416635466081001E-5</c:v>
                </c:pt>
                <c:pt idx="605">
                  <c:v>2.0732309499276899E-5</c:v>
                </c:pt>
                <c:pt idx="606">
                  <c:v>2.0069896986974101E-5</c:v>
                </c:pt>
                <c:pt idx="607">
                  <c:v>1.9429477161600301E-5</c:v>
                </c:pt>
                <c:pt idx="608">
                  <c:v>1.88111443762785E-5</c:v>
                </c:pt>
                <c:pt idx="609">
                  <c:v>1.8215005058372999E-5</c:v>
                </c:pt>
                <c:pt idx="610">
                  <c:v>1.7641175140699601E-5</c:v>
                </c:pt>
                <c:pt idx="611">
                  <c:v>1.7089777802256801E-5</c:v>
                </c:pt>
                <c:pt idx="612">
                  <c:v>1.6560941504588899E-5</c:v>
                </c:pt>
                <c:pt idx="613">
                  <c:v>1.6054798402768099E-5</c:v>
                </c:pt>
                <c:pt idx="614">
                  <c:v>1.55714828029069E-5</c:v>
                </c:pt>
                <c:pt idx="615">
                  <c:v>1.51111298482575E-5</c:v>
                </c:pt>
                <c:pt idx="616">
                  <c:v>1.4673874518024901E-5</c:v>
                </c:pt>
                <c:pt idx="617">
                  <c:v>1.4259850693468E-5</c:v>
                </c:pt>
                <c:pt idx="618">
                  <c:v>1.38691904414826E-5</c:v>
                </c:pt>
                <c:pt idx="619">
                  <c:v>1.3502023492036901E-5</c:v>
                </c:pt>
                <c:pt idx="620">
                  <c:v>1.31584766766131E-5</c:v>
                </c:pt>
                <c:pt idx="621">
                  <c:v>1.28386735610171E-5</c:v>
                </c:pt>
                <c:pt idx="622">
                  <c:v>1.2542734201486499E-5</c:v>
                </c:pt>
                <c:pt idx="623">
                  <c:v>1.22707748812648E-5</c:v>
                </c:pt>
                <c:pt idx="624">
                  <c:v>1.20229079224465E-5</c:v>
                </c:pt>
                <c:pt idx="625">
                  <c:v>1.17992269677067E-5</c:v>
                </c:pt>
                <c:pt idx="626">
                  <c:v>1.1599784143200799E-5</c:v>
                </c:pt>
                <c:pt idx="627">
                  <c:v>1.14246176879859E-5</c:v>
                </c:pt>
                <c:pt idx="628">
                  <c:v>1.1273754708796401E-5</c:v>
                </c:pt>
                <c:pt idx="629">
                  <c:v>1.11470836902742E-5</c:v>
                </c:pt>
                <c:pt idx="630">
                  <c:v>1.10443611123981E-5</c:v>
                </c:pt>
                <c:pt idx="631">
                  <c:v>1.09652650849811E-5</c:v>
                </c:pt>
                <c:pt idx="632">
                  <c:v>1.09092911645748E-5</c:v>
                </c:pt>
                <c:pt idx="633">
                  <c:v>1.08756935738869E-5</c:v>
                </c:pt>
                <c:pt idx="634">
                  <c:v>1.08634611293089E-5</c:v>
                </c:pt>
                <c:pt idx="635">
                  <c:v>1.0871435122329501E-5</c:v>
                </c:pt>
                <c:pt idx="636">
                  <c:v>1.08983211757875E-5</c:v>
                </c:pt>
                <c:pt idx="637">
                  <c:v>1.09426716756193E-5</c:v>
                </c:pt>
                <c:pt idx="638">
                  <c:v>1.1002692110157099E-5</c:v>
                </c:pt>
                <c:pt idx="639">
                  <c:v>1.10768378747132E-5</c:v>
                </c:pt>
                <c:pt idx="640">
                  <c:v>1.11635270281312E-5</c:v>
                </c:pt>
                <c:pt idx="641">
                  <c:v>1.12612162751669E-5</c:v>
                </c:pt>
                <c:pt idx="642">
                  <c:v>1.13683308002645E-5</c:v>
                </c:pt>
                <c:pt idx="643">
                  <c:v>1.1483674890009101E-5</c:v>
                </c:pt>
                <c:pt idx="644">
                  <c:v>1.1605911592165501E-5</c:v>
                </c:pt>
                <c:pt idx="645">
                  <c:v>1.1733724956995999E-5</c:v>
                </c:pt>
                <c:pt idx="646">
                  <c:v>1.18660307867915E-5</c:v>
                </c:pt>
                <c:pt idx="647">
                  <c:v>1.2001831408867001E-5</c:v>
                </c:pt>
                <c:pt idx="648">
                  <c:v>1.21403116451057E-5</c:v>
                </c:pt>
                <c:pt idx="649">
                  <c:v>1.2280935838211499E-5</c:v>
                </c:pt>
                <c:pt idx="650">
                  <c:v>1.2423242802417901E-5</c:v>
                </c:pt>
                <c:pt idx="651">
                  <c:v>1.25668425655604E-5</c:v>
                </c:pt>
                <c:pt idx="652">
                  <c:v>1.27114299729232E-5</c:v>
                </c:pt>
                <c:pt idx="653">
                  <c:v>1.28567874071151E-5</c:v>
                </c:pt>
                <c:pt idx="654">
                  <c:v>1.30027018938781E-5</c:v>
                </c:pt>
                <c:pt idx="655">
                  <c:v>1.3149011336728499E-5</c:v>
                </c:pt>
                <c:pt idx="656">
                  <c:v>1.32955421059433E-5</c:v>
                </c:pt>
                <c:pt idx="657">
                  <c:v>1.3442213719521401E-5</c:v>
                </c:pt>
                <c:pt idx="658">
                  <c:v>1.3588997330004201E-5</c:v>
                </c:pt>
                <c:pt idx="659">
                  <c:v>1.37358248456074E-5</c:v>
                </c:pt>
                <c:pt idx="660">
                  <c:v>1.38826559453694E-5</c:v>
                </c:pt>
                <c:pt idx="661">
                  <c:v>1.4029487045131301E-5</c:v>
                </c:pt>
                <c:pt idx="662">
                  <c:v>1.4176318144893299E-5</c:v>
                </c:pt>
                <c:pt idx="663">
                  <c:v>1.43231492446553E-5</c:v>
                </c:pt>
                <c:pt idx="664">
                  <c:v>1.44699803444172E-5</c:v>
                </c:pt>
                <c:pt idx="665">
                  <c:v>1.4616811444179201E-5</c:v>
                </c:pt>
                <c:pt idx="666">
                  <c:v>1.47636425439411E-5</c:v>
                </c:pt>
                <c:pt idx="667">
                  <c:v>1.4910473643703E-5</c:v>
                </c:pt>
                <c:pt idx="668">
                  <c:v>1.5057304743465001E-5</c:v>
                </c:pt>
                <c:pt idx="669">
                  <c:v>1.5204135843226999E-5</c:v>
                </c:pt>
                <c:pt idx="670">
                  <c:v>1.5350966942988901E-5</c:v>
                </c:pt>
                <c:pt idx="671">
                  <c:v>1.5497798042750898E-5</c:v>
                </c:pt>
                <c:pt idx="672">
                  <c:v>1.5644629142512801E-5</c:v>
                </c:pt>
                <c:pt idx="673">
                  <c:v>1.5791460242274801E-5</c:v>
                </c:pt>
                <c:pt idx="674">
                  <c:v>1.59382913420367E-5</c:v>
                </c:pt>
                <c:pt idx="675">
                  <c:v>1.60851224417987E-5</c:v>
                </c:pt>
                <c:pt idx="676">
                  <c:v>1.6231953541560599E-5</c:v>
                </c:pt>
                <c:pt idx="677">
                  <c:v>1.63787846413226E-5</c:v>
                </c:pt>
                <c:pt idx="678">
                  <c:v>1.65256157410846E-5</c:v>
                </c:pt>
                <c:pt idx="679">
                  <c:v>1.6672446840846499E-5</c:v>
                </c:pt>
                <c:pt idx="680">
                  <c:v>1.6819277940608499E-5</c:v>
                </c:pt>
                <c:pt idx="681">
                  <c:v>1.6966109040370401E-5</c:v>
                </c:pt>
                <c:pt idx="682">
                  <c:v>1.7112940140132398E-5</c:v>
                </c:pt>
                <c:pt idx="683">
                  <c:v>1.7259771239894399E-5</c:v>
                </c:pt>
                <c:pt idx="684">
                  <c:v>1.7406602339656301E-5</c:v>
                </c:pt>
                <c:pt idx="685">
                  <c:v>1.7553433439418302E-5</c:v>
                </c:pt>
                <c:pt idx="686">
                  <c:v>1.77002645391802E-5</c:v>
                </c:pt>
                <c:pt idx="687">
                  <c:v>1.7847095638942201E-5</c:v>
                </c:pt>
                <c:pt idx="688">
                  <c:v>1.7993926738704201E-5</c:v>
                </c:pt>
                <c:pt idx="689">
                  <c:v>1.81407578384661E-5</c:v>
                </c:pt>
                <c:pt idx="690">
                  <c:v>1.82875889382281E-5</c:v>
                </c:pt>
                <c:pt idx="691">
                  <c:v>1.8434420037989999E-5</c:v>
                </c:pt>
                <c:pt idx="692">
                  <c:v>1.8581251137752E-5</c:v>
                </c:pt>
                <c:pt idx="693">
                  <c:v>1.8728082237513898E-5</c:v>
                </c:pt>
                <c:pt idx="694">
                  <c:v>1.8874913337275899E-5</c:v>
                </c:pt>
                <c:pt idx="695">
                  <c:v>1.9021744437037801E-5</c:v>
                </c:pt>
                <c:pt idx="696">
                  <c:v>1.9168575536799801E-5</c:v>
                </c:pt>
                <c:pt idx="697">
                  <c:v>1.93154066365617E-5</c:v>
                </c:pt>
                <c:pt idx="698">
                  <c:v>1.9462237736323701E-5</c:v>
                </c:pt>
                <c:pt idx="699">
                  <c:v>1.9609068836085701E-5</c:v>
                </c:pt>
                <c:pt idx="700">
                  <c:v>1.97558999358476E-5</c:v>
                </c:pt>
                <c:pt idx="701">
                  <c:v>1.99027310356096E-5</c:v>
                </c:pt>
                <c:pt idx="702">
                  <c:v>2.0049562135371499E-5</c:v>
                </c:pt>
                <c:pt idx="703">
                  <c:v>2.01963932351335E-5</c:v>
                </c:pt>
                <c:pt idx="704">
                  <c:v>2.03432243348955E-5</c:v>
                </c:pt>
                <c:pt idx="705">
                  <c:v>2.0490055434657399E-5</c:v>
                </c:pt>
                <c:pt idx="706">
                  <c:v>2.0636886534419399E-5</c:v>
                </c:pt>
                <c:pt idx="707">
                  <c:v>2.0783717634181301E-5</c:v>
                </c:pt>
                <c:pt idx="708">
                  <c:v>2.09305487339432E-5</c:v>
                </c:pt>
                <c:pt idx="709">
                  <c:v>2.1077379833705201E-5</c:v>
                </c:pt>
                <c:pt idx="710">
                  <c:v>2.1224210933467201E-5</c:v>
                </c:pt>
                <c:pt idx="711">
                  <c:v>2.13710420332291E-5</c:v>
                </c:pt>
                <c:pt idx="712">
                  <c:v>2.15178731329911E-5</c:v>
                </c:pt>
                <c:pt idx="713">
                  <c:v>2.1664704232753101E-5</c:v>
                </c:pt>
                <c:pt idx="714">
                  <c:v>2.1811535332515E-5</c:v>
                </c:pt>
                <c:pt idx="715">
                  <c:v>2.1958366432276898E-5</c:v>
                </c:pt>
                <c:pt idx="716">
                  <c:v>2.2105197532038899E-5</c:v>
                </c:pt>
                <c:pt idx="717">
                  <c:v>2.2252028631800899E-5</c:v>
                </c:pt>
                <c:pt idx="718">
                  <c:v>2.2398859731562801E-5</c:v>
                </c:pt>
                <c:pt idx="719">
                  <c:v>2.2545690831324798E-5</c:v>
                </c:pt>
                <c:pt idx="720">
                  <c:v>2.2692521931086701E-5</c:v>
                </c:pt>
                <c:pt idx="721">
                  <c:v>2.2839353030848701E-5</c:v>
                </c:pt>
                <c:pt idx="722">
                  <c:v>2.29861841306106E-5</c:v>
                </c:pt>
                <c:pt idx="723">
                  <c:v>2.31330152303726E-5</c:v>
                </c:pt>
                <c:pt idx="724">
                  <c:v>2.3279846330134601E-5</c:v>
                </c:pt>
                <c:pt idx="725">
                  <c:v>2.34266774298965E-5</c:v>
                </c:pt>
                <c:pt idx="726">
                  <c:v>2.35735085296585E-5</c:v>
                </c:pt>
                <c:pt idx="727">
                  <c:v>2.37203396294205E-5</c:v>
                </c:pt>
                <c:pt idx="728">
                  <c:v>2.3867170729182399E-5</c:v>
                </c:pt>
                <c:pt idx="729">
                  <c:v>2.4014001828944301E-5</c:v>
                </c:pt>
                <c:pt idx="730">
                  <c:v>2.4160832928706298E-5</c:v>
                </c:pt>
                <c:pt idx="731">
                  <c:v>2.4307664028468201E-5</c:v>
                </c:pt>
                <c:pt idx="732">
                  <c:v>2.4454495128230201E-5</c:v>
                </c:pt>
                <c:pt idx="733">
                  <c:v>2.4601326227992201E-5</c:v>
                </c:pt>
                <c:pt idx="734">
                  <c:v>2.47481573277541E-5</c:v>
                </c:pt>
                <c:pt idx="735">
                  <c:v>2.4894988427516101E-5</c:v>
                </c:pt>
                <c:pt idx="736">
                  <c:v>2.5041819527278101E-5</c:v>
                </c:pt>
                <c:pt idx="737">
                  <c:v>2.518865062704E-5</c:v>
                </c:pt>
                <c:pt idx="738">
                  <c:v>2.5335481726801899E-5</c:v>
                </c:pt>
                <c:pt idx="739">
                  <c:v>2.5482312826563899E-5</c:v>
                </c:pt>
                <c:pt idx="740">
                  <c:v>2.5629143926325801E-5</c:v>
                </c:pt>
                <c:pt idx="741">
                  <c:v>2.5775975026087798E-5</c:v>
                </c:pt>
                <c:pt idx="742">
                  <c:v>2.5922806125849701E-5</c:v>
                </c:pt>
                <c:pt idx="743">
                  <c:v>2.6069637225611701E-5</c:v>
                </c:pt>
                <c:pt idx="744">
                  <c:v>2.6216468325373701E-5</c:v>
                </c:pt>
                <c:pt idx="745">
                  <c:v>2.63632994251356E-5</c:v>
                </c:pt>
                <c:pt idx="746">
                  <c:v>2.6510130524897601E-5</c:v>
                </c:pt>
                <c:pt idx="747">
                  <c:v>2.6656961624659499E-5</c:v>
                </c:pt>
                <c:pt idx="748">
                  <c:v>2.68037927244215E-5</c:v>
                </c:pt>
                <c:pt idx="749">
                  <c:v>2.69506238241835E-5</c:v>
                </c:pt>
                <c:pt idx="750">
                  <c:v>2.7097454923945399E-5</c:v>
                </c:pt>
                <c:pt idx="751">
                  <c:v>2.72442860237074E-5</c:v>
                </c:pt>
                <c:pt idx="752">
                  <c:v>2.7391117123469298E-5</c:v>
                </c:pt>
                <c:pt idx="753">
                  <c:v>2.7537948223231299E-5</c:v>
                </c:pt>
                <c:pt idx="754">
                  <c:v>2.7684779322993201E-5</c:v>
                </c:pt>
                <c:pt idx="755">
                  <c:v>2.7831610422755201E-5</c:v>
                </c:pt>
                <c:pt idx="756">
                  <c:v>2.7978441522517198E-5</c:v>
                </c:pt>
                <c:pt idx="757">
                  <c:v>2.8125272622279101E-5</c:v>
                </c:pt>
                <c:pt idx="758">
                  <c:v>2.8272103722040999E-5</c:v>
                </c:pt>
                <c:pt idx="759">
                  <c:v>2.8418934821803E-5</c:v>
                </c:pt>
                <c:pt idx="760">
                  <c:v>2.8565765921565E-5</c:v>
                </c:pt>
                <c:pt idx="761">
                  <c:v>2.8712597021326899E-5</c:v>
                </c:pt>
                <c:pt idx="762">
                  <c:v>2.88594281210889E-5</c:v>
                </c:pt>
                <c:pt idx="763">
                  <c:v>2.9006259220850798E-5</c:v>
                </c:pt>
                <c:pt idx="764">
                  <c:v>2.9153090320612799E-5</c:v>
                </c:pt>
                <c:pt idx="765">
                  <c:v>2.9299921420374701E-5</c:v>
                </c:pt>
                <c:pt idx="766">
                  <c:v>2.9446752520136701E-5</c:v>
                </c:pt>
                <c:pt idx="767">
                  <c:v>2.9593583619898698E-5</c:v>
                </c:pt>
                <c:pt idx="768">
                  <c:v>2.9740414719660601E-5</c:v>
                </c:pt>
                <c:pt idx="769">
                  <c:v>2.9887245819422499E-5</c:v>
                </c:pt>
                <c:pt idx="770">
                  <c:v>3.00340769191845E-5</c:v>
                </c:pt>
                <c:pt idx="771">
                  <c:v>3.01809080189465E-5</c:v>
                </c:pt>
                <c:pt idx="772">
                  <c:v>3.0327739118708399E-5</c:v>
                </c:pt>
                <c:pt idx="773">
                  <c:v>3.0474570218470399E-5</c:v>
                </c:pt>
                <c:pt idx="774">
                  <c:v>3.06214013182324E-5</c:v>
                </c:pt>
                <c:pt idx="775">
                  <c:v>3.0768232417994302E-5</c:v>
                </c:pt>
                <c:pt idx="776">
                  <c:v>3.0915063517756299E-5</c:v>
                </c:pt>
                <c:pt idx="777">
                  <c:v>3.1061894617518201E-5</c:v>
                </c:pt>
                <c:pt idx="778">
                  <c:v>3.1208725717280097E-5</c:v>
                </c:pt>
                <c:pt idx="779">
                  <c:v>3.1355556817042101E-5</c:v>
                </c:pt>
                <c:pt idx="780">
                  <c:v>3.1502387916804003E-5</c:v>
                </c:pt>
                <c:pt idx="781">
                  <c:v>3.1649219016566E-5</c:v>
                </c:pt>
                <c:pt idx="782">
                  <c:v>3.1796050116327997E-5</c:v>
                </c:pt>
                <c:pt idx="783">
                  <c:v>3.1942881216090001E-5</c:v>
                </c:pt>
                <c:pt idx="784">
                  <c:v>3.2089712315851903E-5</c:v>
                </c:pt>
                <c:pt idx="785">
                  <c:v>3.22365434156139E-5</c:v>
                </c:pt>
                <c:pt idx="786">
                  <c:v>3.2383374515375802E-5</c:v>
                </c:pt>
                <c:pt idx="787">
                  <c:v>3.2530205615137799E-5</c:v>
                </c:pt>
                <c:pt idx="788">
                  <c:v>3.2677036714899701E-5</c:v>
                </c:pt>
                <c:pt idx="789">
                  <c:v>3.2823867814661597E-5</c:v>
                </c:pt>
                <c:pt idx="790">
                  <c:v>3.2970698914423601E-5</c:v>
                </c:pt>
                <c:pt idx="791">
                  <c:v>3.3117530014185598E-5</c:v>
                </c:pt>
                <c:pt idx="792">
                  <c:v>3.32643611139475E-5</c:v>
                </c:pt>
                <c:pt idx="793">
                  <c:v>3.3411192213709497E-5</c:v>
                </c:pt>
                <c:pt idx="794">
                  <c:v>3.3558023313471501E-5</c:v>
                </c:pt>
                <c:pt idx="795">
                  <c:v>3.3704854413233403E-5</c:v>
                </c:pt>
                <c:pt idx="796">
                  <c:v>3.38516855129954E-5</c:v>
                </c:pt>
                <c:pt idx="797">
                  <c:v>3.3998516612757302E-5</c:v>
                </c:pt>
                <c:pt idx="798">
                  <c:v>3.4145347712519299E-5</c:v>
                </c:pt>
                <c:pt idx="799">
                  <c:v>3.4292178812281201E-5</c:v>
                </c:pt>
                <c:pt idx="800">
                  <c:v>3.4439009912043097E-5</c:v>
                </c:pt>
                <c:pt idx="801">
                  <c:v>3.45858410118051E-5</c:v>
                </c:pt>
                <c:pt idx="802">
                  <c:v>3.4732672111567098E-5</c:v>
                </c:pt>
                <c:pt idx="803">
                  <c:v>3.4879503211329101E-5</c:v>
                </c:pt>
                <c:pt idx="804">
                  <c:v>3.5026334311090997E-5</c:v>
                </c:pt>
                <c:pt idx="805">
                  <c:v>3.5173165410852899E-5</c:v>
                </c:pt>
                <c:pt idx="806">
                  <c:v>3.5319996510614998E-5</c:v>
                </c:pt>
                <c:pt idx="807">
                  <c:v>3.5466827610376798E-5</c:v>
                </c:pt>
                <c:pt idx="808">
                  <c:v>3.5613658710138802E-5</c:v>
                </c:pt>
                <c:pt idx="809">
                  <c:v>3.5760489809900799E-5</c:v>
                </c:pt>
                <c:pt idx="810">
                  <c:v>3.5907320909662701E-5</c:v>
                </c:pt>
                <c:pt idx="811">
                  <c:v>3.6054152009424698E-5</c:v>
                </c:pt>
                <c:pt idx="812">
                  <c:v>3.6200983109186702E-5</c:v>
                </c:pt>
                <c:pt idx="813">
                  <c:v>3.6347814208948598E-5</c:v>
                </c:pt>
                <c:pt idx="814">
                  <c:v>3.64946453087105E-5</c:v>
                </c:pt>
                <c:pt idx="815">
                  <c:v>3.6641476408472598E-5</c:v>
                </c:pt>
                <c:pt idx="816">
                  <c:v>3.6788307508234501E-5</c:v>
                </c:pt>
                <c:pt idx="817">
                  <c:v>3.6935138607996498E-5</c:v>
                </c:pt>
                <c:pt idx="818">
                  <c:v>3.70819697077584E-5</c:v>
                </c:pt>
                <c:pt idx="819">
                  <c:v>3.7228800807520397E-5</c:v>
                </c:pt>
                <c:pt idx="820">
                  <c:v>3.7375631907282299E-5</c:v>
                </c:pt>
                <c:pt idx="821">
                  <c:v>3.7522463007044303E-5</c:v>
                </c:pt>
                <c:pt idx="822">
                  <c:v>3.7669294106806198E-5</c:v>
                </c:pt>
                <c:pt idx="823">
                  <c:v>3.7816125206568202E-5</c:v>
                </c:pt>
                <c:pt idx="824">
                  <c:v>3.7962956306330097E-5</c:v>
                </c:pt>
                <c:pt idx="825">
                  <c:v>3.8109787406092203E-5</c:v>
                </c:pt>
                <c:pt idx="826">
                  <c:v>3.8256618505853997E-5</c:v>
                </c:pt>
                <c:pt idx="827">
                  <c:v>3.8403449605616001E-5</c:v>
                </c:pt>
                <c:pt idx="828">
                  <c:v>3.8550280705377998E-5</c:v>
                </c:pt>
                <c:pt idx="829">
                  <c:v>3.86971118051399E-5</c:v>
                </c:pt>
                <c:pt idx="830">
                  <c:v>3.8843942904901802E-5</c:v>
                </c:pt>
                <c:pt idx="831">
                  <c:v>3.8990774004663799E-5</c:v>
                </c:pt>
                <c:pt idx="832">
                  <c:v>3.9137605104425803E-5</c:v>
                </c:pt>
                <c:pt idx="833">
                  <c:v>3.92844362041878E-5</c:v>
                </c:pt>
                <c:pt idx="834">
                  <c:v>3.9431267303949702E-5</c:v>
                </c:pt>
                <c:pt idx="835">
                  <c:v>3.9578098403711597E-5</c:v>
                </c:pt>
                <c:pt idx="836">
                  <c:v>3.9724929503473601E-5</c:v>
                </c:pt>
                <c:pt idx="837">
                  <c:v>3.9871760603235598E-5</c:v>
                </c:pt>
                <c:pt idx="838">
                  <c:v>4.00185917029975E-5</c:v>
                </c:pt>
                <c:pt idx="839">
                  <c:v>4.0165422802759403E-5</c:v>
                </c:pt>
                <c:pt idx="840">
                  <c:v>4.0312253902521501E-5</c:v>
                </c:pt>
                <c:pt idx="841">
                  <c:v>4.0459085002283397E-5</c:v>
                </c:pt>
                <c:pt idx="842">
                  <c:v>4.0605916102045401E-5</c:v>
                </c:pt>
                <c:pt idx="843">
                  <c:v>4.0752747201807303E-5</c:v>
                </c:pt>
                <c:pt idx="844">
                  <c:v>4.0899578301569198E-5</c:v>
                </c:pt>
                <c:pt idx="845">
                  <c:v>4.1046409401331202E-5</c:v>
                </c:pt>
                <c:pt idx="846">
                  <c:v>4.1193240501093097E-5</c:v>
                </c:pt>
                <c:pt idx="847">
                  <c:v>4.1340071600855101E-5</c:v>
                </c:pt>
                <c:pt idx="848">
                  <c:v>4.1486902700616997E-5</c:v>
                </c:pt>
                <c:pt idx="849">
                  <c:v>4.1633733800379E-5</c:v>
                </c:pt>
                <c:pt idx="850">
                  <c:v>4.1780564900140998E-5</c:v>
                </c:pt>
                <c:pt idx="851">
                  <c:v>4.1927395999903001E-5</c:v>
                </c:pt>
                <c:pt idx="852">
                  <c:v>4.2074227099664897E-5</c:v>
                </c:pt>
                <c:pt idx="853">
                  <c:v>4.2221058199426901E-5</c:v>
                </c:pt>
                <c:pt idx="854">
                  <c:v>4.2367889299188803E-5</c:v>
                </c:pt>
                <c:pt idx="855">
                  <c:v>4.2514720398950698E-5</c:v>
                </c:pt>
                <c:pt idx="856">
                  <c:v>4.2661551498712702E-5</c:v>
                </c:pt>
                <c:pt idx="857">
                  <c:v>4.2808382598474699E-5</c:v>
                </c:pt>
                <c:pt idx="858">
                  <c:v>4.2955213698236601E-5</c:v>
                </c:pt>
                <c:pt idx="859">
                  <c:v>4.3102044797998598E-5</c:v>
                </c:pt>
                <c:pt idx="860">
                  <c:v>4.32488758977605E-5</c:v>
                </c:pt>
                <c:pt idx="861">
                  <c:v>4.3395706997522497E-5</c:v>
                </c:pt>
                <c:pt idx="862">
                  <c:v>4.35425380972844E-5</c:v>
                </c:pt>
                <c:pt idx="863">
                  <c:v>4.3689369197046397E-5</c:v>
                </c:pt>
                <c:pt idx="864">
                  <c:v>4.3836200296808401E-5</c:v>
                </c:pt>
                <c:pt idx="865">
                  <c:v>4.3983031396570303E-5</c:v>
                </c:pt>
                <c:pt idx="866">
                  <c:v>4.4129862496332198E-5</c:v>
                </c:pt>
                <c:pt idx="867">
                  <c:v>4.4276693596094202E-5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EAF-4B12-9182-26A64363635D}"/>
            </c:ext>
          </c:extLst>
        </c:ser>
        <c:ser>
          <c:idx val="2"/>
          <c:order val="1"/>
          <c:tx>
            <c:strRef>
              <c:f>'Force 200 keV Gabs field (13mm)'!$A$1:$F$1</c:f>
              <c:strCache>
                <c:ptCount val="1"/>
                <c:pt idx="0">
                  <c:v>200 keV Gab's fields 13mm</c:v>
                </c:pt>
              </c:strCache>
            </c:strRef>
          </c:tx>
          <c:marker>
            <c:symbol val="none"/>
          </c:marker>
          <c:xVal>
            <c:numRef>
              <c:f>'Force 200 keV Gabs field (13mm)'!$L$3:$L$870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-0.25418258995892201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-0.25001317644041399</c:v>
                </c:pt>
                <c:pt idx="162">
                  <c:v>-0.24897082306401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-0.245843762947411</c:v>
                </c:pt>
                <c:pt idx="166">
                  <c:v>-0.24480140958066901</c:v>
                </c:pt>
                <c:pt idx="167">
                  <c:v>-0.243759056217345</c:v>
                </c:pt>
                <c:pt idx="168">
                  <c:v>-0.24271670285781199</c:v>
                </c:pt>
                <c:pt idx="169">
                  <c:v>-0.24167434950261801</c:v>
                </c:pt>
                <c:pt idx="170">
                  <c:v>-0.24063199615229</c:v>
                </c:pt>
                <c:pt idx="171">
                  <c:v>-0.23958964280735401</c:v>
                </c:pt>
                <c:pt idx="172">
                  <c:v>-0.23854728946833101</c:v>
                </c:pt>
                <c:pt idx="173">
                  <c:v>-0.23750493613572299</c:v>
                </c:pt>
                <c:pt idx="174">
                  <c:v>-0.236462582810123</c:v>
                </c:pt>
                <c:pt idx="175">
                  <c:v>-0.23542022949211799</c:v>
                </c:pt>
                <c:pt idx="176">
                  <c:v>-0.23437787618223299</c:v>
                </c:pt>
                <c:pt idx="177">
                  <c:v>-0.23333552288096801</c:v>
                </c:pt>
                <c:pt idx="178">
                  <c:v>-0.232293169588798</c:v>
                </c:pt>
                <c:pt idx="179">
                  <c:v>-0.23125081630622399</c:v>
                </c:pt>
                <c:pt idx="180">
                  <c:v>-0.23020846303372899</c:v>
                </c:pt>
                <c:pt idx="181">
                  <c:v>-0.22916610977179599</c:v>
                </c:pt>
                <c:pt idx="182">
                  <c:v>-0.228123756520899</c:v>
                </c:pt>
                <c:pt idx="183">
                  <c:v>-0.227081403281501</c:v>
                </c:pt>
                <c:pt idx="184">
                  <c:v>-0.22603905005405101</c:v>
                </c:pt>
                <c:pt idx="185">
                  <c:v>-0.22499669683898299</c:v>
                </c:pt>
                <c:pt idx="186">
                  <c:v>-0.22395434363671199</c:v>
                </c:pt>
                <c:pt idx="187">
                  <c:v>-0.22291199044763299</c:v>
                </c:pt>
                <c:pt idx="188">
                  <c:v>-0.22186963727210901</c:v>
                </c:pt>
                <c:pt idx="189">
                  <c:v>-0.22082728411047201</c:v>
                </c:pt>
                <c:pt idx="190">
                  <c:v>-0.21978493096300999</c:v>
                </c:pt>
                <c:pt idx="191">
                  <c:v>-0.21874257782996401</c:v>
                </c:pt>
                <c:pt idx="192">
                  <c:v>-0.217700224711524</c:v>
                </c:pt>
                <c:pt idx="193">
                  <c:v>-0.21665787160781699</c:v>
                </c:pt>
                <c:pt idx="194">
                  <c:v>-0.21561551851890101</c:v>
                </c:pt>
                <c:pt idx="195">
                  <c:v>-0.21457316544476401</c:v>
                </c:pt>
                <c:pt idx="196">
                  <c:v>-0.21353081238532501</c:v>
                </c:pt>
                <c:pt idx="197">
                  <c:v>-0.21248845934041699</c:v>
                </c:pt>
                <c:pt idx="198">
                  <c:v>-0.21144610630976499</c:v>
                </c:pt>
                <c:pt idx="199">
                  <c:v>-0.21040375329292299</c:v>
                </c:pt>
                <c:pt idx="200">
                  <c:v>-0.20936140028911199</c:v>
                </c:pt>
                <c:pt idx="201">
                  <c:v>-0.20831904729713199</c:v>
                </c:pt>
                <c:pt idx="202">
                  <c:v>-0.20727669431528001</c:v>
                </c:pt>
                <c:pt idx="203">
                  <c:v>-0.206234341340961</c:v>
                </c:pt>
                <c:pt idx="204">
                  <c:v>-0.205191988370797</c:v>
                </c:pt>
                <c:pt idx="205">
                  <c:v>-0.20414963540249501</c:v>
                </c:pt>
                <c:pt idx="206">
                  <c:v>-0.20310728243600601</c:v>
                </c:pt>
                <c:pt idx="207">
                  <c:v>-0.202064929471753</c:v>
                </c:pt>
                <c:pt idx="208">
                  <c:v>-0.20102257651017399</c:v>
                </c:pt>
                <c:pt idx="209">
                  <c:v>-0.19998022355334799</c:v>
                </c:pt>
                <c:pt idx="210">
                  <c:v>-0.19893787059891099</c:v>
                </c:pt>
                <c:pt idx="211">
                  <c:v>-0.19789551762457699</c:v>
                </c:pt>
                <c:pt idx="212">
                  <c:v>-0.19685316459374</c:v>
                </c:pt>
                <c:pt idx="213">
                  <c:v>-0.195810811460842</c:v>
                </c:pt>
                <c:pt idx="214">
                  <c:v>-0.19476845811819299</c:v>
                </c:pt>
                <c:pt idx="215">
                  <c:v>-0.1937261043429</c:v>
                </c:pt>
                <c:pt idx="216">
                  <c:v>-0.19268374977597399</c:v>
                </c:pt>
                <c:pt idx="217">
                  <c:v>-0.19164139390569901</c:v>
                </c:pt>
                <c:pt idx="218">
                  <c:v>-0.190599036086291</c:v>
                </c:pt>
                <c:pt idx="219">
                  <c:v>-0.189556675559446</c:v>
                </c:pt>
                <c:pt idx="220">
                  <c:v>-0.188514311471351</c:v>
                </c:pt>
                <c:pt idx="221">
                  <c:v>-0.18747194290347399</c:v>
                </c:pt>
                <c:pt idx="222">
                  <c:v>-0.18642956904014901</c:v>
                </c:pt>
                <c:pt idx="223">
                  <c:v>-0.18538718916987099</c:v>
                </c:pt>
                <c:pt idx="224">
                  <c:v>-0.18434480275676399</c:v>
                </c:pt>
                <c:pt idx="225">
                  <c:v>-0.18330240948453799</c:v>
                </c:pt>
                <c:pt idx="226">
                  <c:v>-0.18226000923595201</c:v>
                </c:pt>
                <c:pt idx="227">
                  <c:v>-0.18121760211900301</c:v>
                </c:pt>
                <c:pt idx="228">
                  <c:v>-0.18017518839634999</c:v>
                </c:pt>
                <c:pt idx="229">
                  <c:v>-0.17913276840674</c:v>
                </c:pt>
                <c:pt idx="230">
                  <c:v>-0.17809034258151801</c:v>
                </c:pt>
                <c:pt idx="231">
                  <c:v>-0.177047911637571</c:v>
                </c:pt>
                <c:pt idx="232">
                  <c:v>-0.176005476497473</c:v>
                </c:pt>
                <c:pt idx="233">
                  <c:v>-0.17496303838947899</c:v>
                </c:pt>
                <c:pt idx="234">
                  <c:v>-0.17392059889324801</c:v>
                </c:pt>
                <c:pt idx="235">
                  <c:v>-0.17287815968373699</c:v>
                </c:pt>
                <c:pt idx="236">
                  <c:v>-0.17183572218218099</c:v>
                </c:pt>
                <c:pt idx="237">
                  <c:v>-0.170793287821361</c:v>
                </c:pt>
                <c:pt idx="238">
                  <c:v>-0.169750858051852</c:v>
                </c:pt>
                <c:pt idx="239">
                  <c:v>-0.16870843426458901</c:v>
                </c:pt>
                <c:pt idx="240">
                  <c:v>-0.16766601777474299</c:v>
                </c:pt>
                <c:pt idx="241">
                  <c:v>-0.16662360976288701</c:v>
                </c:pt>
                <c:pt idx="242">
                  <c:v>-0.16558121108505</c:v>
                </c:pt>
                <c:pt idx="243">
                  <c:v>-0.164538822306732</c:v>
                </c:pt>
                <c:pt idx="244">
                  <c:v>-0.163496443789346</c:v>
                </c:pt>
                <c:pt idx="245">
                  <c:v>-0.16245407586164401</c:v>
                </c:pt>
                <c:pt idx="246">
                  <c:v>-0.16141171876454499</c:v>
                </c:pt>
                <c:pt idx="247">
                  <c:v>-0.16036937265721299</c:v>
                </c:pt>
                <c:pt idx="248">
                  <c:v>-0.15932703753223901</c:v>
                </c:pt>
                <c:pt idx="249">
                  <c:v>-0.158284713161296</c:v>
                </c:pt>
                <c:pt idx="250">
                  <c:v>-0.157242398993206</c:v>
                </c:pt>
                <c:pt idx="251">
                  <c:v>-0.15620009434295701</c:v>
                </c:pt>
                <c:pt idx="252">
                  <c:v>-0.155157798350709</c:v>
                </c:pt>
                <c:pt idx="253">
                  <c:v>-0.154115510091512</c:v>
                </c:pt>
                <c:pt idx="254">
                  <c:v>-0.153073228478634</c:v>
                </c:pt>
                <c:pt idx="255">
                  <c:v>-0.152030952478592</c:v>
                </c:pt>
                <c:pt idx="256">
                  <c:v>-0.150988681033695</c:v>
                </c:pt>
                <c:pt idx="257">
                  <c:v>-0.14994641288716501</c:v>
                </c:pt>
                <c:pt idx="258">
                  <c:v>-0.14890414667415</c:v>
                </c:pt>
                <c:pt idx="259">
                  <c:v>-0.14786188103770301</c:v>
                </c:pt>
                <c:pt idx="260">
                  <c:v>-0.14681961452071501</c:v>
                </c:pt>
                <c:pt idx="261">
                  <c:v>-0.14577734552289001</c:v>
                </c:pt>
                <c:pt idx="262">
                  <c:v>-0.144735072316758</c:v>
                </c:pt>
                <c:pt idx="263">
                  <c:v>-0.14369279310526001</c:v>
                </c:pt>
                <c:pt idx="264">
                  <c:v>-0.14265050606489099</c:v>
                </c:pt>
                <c:pt idx="265">
                  <c:v>-0.14160820932225199</c:v>
                </c:pt>
                <c:pt idx="266">
                  <c:v>-0.140565900911408</c:v>
                </c:pt>
                <c:pt idx="267">
                  <c:v>-0.139523578804395</c:v>
                </c:pt>
                <c:pt idx="268">
                  <c:v>-0.13848124089115199</c:v>
                </c:pt>
                <c:pt idx="269">
                  <c:v>-0.13743888501504001</c:v>
                </c:pt>
                <c:pt idx="270">
                  <c:v>-0.13639650897014</c:v>
                </c:pt>
                <c:pt idx="271">
                  <c:v>-0.13535411049627899</c:v>
                </c:pt>
                <c:pt idx="272">
                  <c:v>-0.13431168726516801</c:v>
                </c:pt>
                <c:pt idx="273">
                  <c:v>-0.13326923693961601</c:v>
                </c:pt>
                <c:pt idx="274">
                  <c:v>-0.132226757169016</c:v>
                </c:pt>
                <c:pt idx="275">
                  <c:v>-0.131184245560441</c:v>
                </c:pt>
                <c:pt idx="276">
                  <c:v>-0.130141699721848</c:v>
                </c:pt>
                <c:pt idx="277">
                  <c:v>-0.12909911726922799</c:v>
                </c:pt>
                <c:pt idx="278">
                  <c:v>-0.128056495821152</c:v>
                </c:pt>
                <c:pt idx="279">
                  <c:v>-0.12701383298538399</c:v>
                </c:pt>
                <c:pt idx="280">
                  <c:v>-0.125971126479827</c:v>
                </c:pt>
                <c:pt idx="281">
                  <c:v>-0.12492837405823</c:v>
                </c:pt>
                <c:pt idx="282">
                  <c:v>-0.123885573467021</c:v>
                </c:pt>
                <c:pt idx="283">
                  <c:v>-0.122842722561071</c:v>
                </c:pt>
                <c:pt idx="284">
                  <c:v>-0.12179981932826101</c:v>
                </c:pt>
                <c:pt idx="285">
                  <c:v>-0.120756861790232</c:v>
                </c:pt>
                <c:pt idx="286">
                  <c:v>-0.11971384804997599</c:v>
                </c:pt>
                <c:pt idx="287">
                  <c:v>-0.118670776360738</c:v>
                </c:pt>
                <c:pt idx="288">
                  <c:v>-0.117627645028108</c:v>
                </c:pt>
                <c:pt idx="289">
                  <c:v>-0.116584452432209</c:v>
                </c:pt>
                <c:pt idx="290">
                  <c:v>-0.115541197078511</c:v>
                </c:pt>
                <c:pt idx="291">
                  <c:v>-0.114497877578843</c:v>
                </c:pt>
                <c:pt idx="292">
                  <c:v>-0.11345449267935299</c:v>
                </c:pt>
                <c:pt idx="293">
                  <c:v>-0.11241104124434</c:v>
                </c:pt>
                <c:pt idx="294">
                  <c:v>-0.11136752221451</c:v>
                </c:pt>
                <c:pt idx="295">
                  <c:v>-0.110323934636919</c:v>
                </c:pt>
                <c:pt idx="296">
                  <c:v>-0.109280277666829</c:v>
                </c:pt>
                <c:pt idx="297">
                  <c:v>-0.108236550537177</c:v>
                </c:pt>
                <c:pt idx="298">
                  <c:v>-0.107192752572578</c:v>
                </c:pt>
                <c:pt idx="299">
                  <c:v>-0.106148883192192</c:v>
                </c:pt>
                <c:pt idx="300">
                  <c:v>-0.105104941901791</c:v>
                </c:pt>
                <c:pt idx="301">
                  <c:v>-0.10406092830606101</c:v>
                </c:pt>
                <c:pt idx="302">
                  <c:v>-0.103016842085458</c:v>
                </c:pt>
                <c:pt idx="303">
                  <c:v>-0.101972682986967</c:v>
                </c:pt>
                <c:pt idx="304">
                  <c:v>-0.100928450833582</c:v>
                </c:pt>
                <c:pt idx="305">
                  <c:v>-9.9884145522753306E-2</c:v>
                </c:pt>
                <c:pt idx="306">
                  <c:v>-9.8839767017361801E-2</c:v>
                </c:pt>
                <c:pt idx="307">
                  <c:v>-9.77953153379819E-2</c:v>
                </c:pt>
                <c:pt idx="308">
                  <c:v>-9.6750790561869096E-2</c:v>
                </c:pt>
                <c:pt idx="309">
                  <c:v>-9.5706192821541899E-2</c:v>
                </c:pt>
                <c:pt idx="310">
                  <c:v>-9.4661522300669002E-2</c:v>
                </c:pt>
                <c:pt idx="311">
                  <c:v>-9.3616779231092004E-2</c:v>
                </c:pt>
                <c:pt idx="312">
                  <c:v>-9.2571963889580305E-2</c:v>
                </c:pt>
                <c:pt idx="313">
                  <c:v>-9.1527076594954099E-2</c:v>
                </c:pt>
                <c:pt idx="314">
                  <c:v>-9.0482117705407802E-2</c:v>
                </c:pt>
                <c:pt idx="315">
                  <c:v>-8.9437087615783797E-2</c:v>
                </c:pt>
                <c:pt idx="316">
                  <c:v>-8.8391986755076299E-2</c:v>
                </c:pt>
                <c:pt idx="317">
                  <c:v>-8.7346815584134194E-2</c:v>
                </c:pt>
                <c:pt idx="318">
                  <c:v>-8.6301574593519198E-2</c:v>
                </c:pt>
                <c:pt idx="319">
                  <c:v>-8.52562643014316E-2</c:v>
                </c:pt>
                <c:pt idx="320">
                  <c:v>-8.4210885251759099E-2</c:v>
                </c:pt>
                <c:pt idx="321">
                  <c:v>-8.3165438012311799E-2</c:v>
                </c:pt>
                <c:pt idx="322">
                  <c:v>-8.21199231731395E-2</c:v>
                </c:pt>
                <c:pt idx="323">
                  <c:v>-8.1074341344943707E-2</c:v>
                </c:pt>
                <c:pt idx="324">
                  <c:v>-8.0028693157650294E-2</c:v>
                </c:pt>
                <c:pt idx="325">
                  <c:v>-7.8982979259075201E-2</c:v>
                </c:pt>
                <c:pt idx="326">
                  <c:v>-7.7937200313659E-2</c:v>
                </c:pt>
                <c:pt idx="327">
                  <c:v>-7.6891357001291197E-2</c:v>
                </c:pt>
                <c:pt idx="328">
                  <c:v>-7.5845450016251398E-2</c:v>
                </c:pt>
                <c:pt idx="329">
                  <c:v>-7.47994800661992E-2</c:v>
                </c:pt>
                <c:pt idx="330">
                  <c:v>-7.3753447871229297E-2</c:v>
                </c:pt>
                <c:pt idx="331">
                  <c:v>-7.2707354162999796E-2</c:v>
                </c:pt>
                <c:pt idx="332">
                  <c:v>-7.1661199683953403E-2</c:v>
                </c:pt>
                <c:pt idx="333">
                  <c:v>-7.0614985186571305E-2</c:v>
                </c:pt>
                <c:pt idx="334">
                  <c:v>-6.9568711432701699E-2</c:v>
                </c:pt>
                <c:pt idx="335">
                  <c:v>-6.85223791929222E-2</c:v>
                </c:pt>
                <c:pt idx="336">
                  <c:v>-6.7475989245931997E-2</c:v>
                </c:pt>
                <c:pt idx="337">
                  <c:v>-6.6429542378029796E-2</c:v>
                </c:pt>
                <c:pt idx="338">
                  <c:v>-6.5383039382615804E-2</c:v>
                </c:pt>
                <c:pt idx="339">
                  <c:v>-6.4336481059704603E-2</c:v>
                </c:pt>
                <c:pt idx="340">
                  <c:v>-6.3289868215499603E-2</c:v>
                </c:pt>
                <c:pt idx="341">
                  <c:v>-6.2243201662002E-2</c:v>
                </c:pt>
                <c:pt idx="342">
                  <c:v>-6.1196482216630502E-2</c:v>
                </c:pt>
                <c:pt idx="343">
                  <c:v>-6.0149710701889701E-2</c:v>
                </c:pt>
                <c:pt idx="344">
                  <c:v>-5.9102887945075899E-2</c:v>
                </c:pt>
                <c:pt idx="345">
                  <c:v>-5.8056014777999002E-2</c:v>
                </c:pt>
                <c:pt idx="346">
                  <c:v>-5.7009092036748102E-2</c:v>
                </c:pt>
                <c:pt idx="347">
                  <c:v>-5.5962120561463199E-2</c:v>
                </c:pt>
                <c:pt idx="348">
                  <c:v>-5.4915101196094197E-2</c:v>
                </c:pt>
                <c:pt idx="349">
                  <c:v>-5.38680347882129E-2</c:v>
                </c:pt>
                <c:pt idx="350">
                  <c:v>-5.2820922188838403E-2</c:v>
                </c:pt>
                <c:pt idx="351">
                  <c:v>-5.17737642522633E-2</c:v>
                </c:pt>
                <c:pt idx="352">
                  <c:v>-5.0726561835881603E-2</c:v>
                </c:pt>
                <c:pt idx="353">
                  <c:v>-4.9679315800050597E-2</c:v>
                </c:pt>
                <c:pt idx="354">
                  <c:v>-4.8632027007908897E-2</c:v>
                </c:pt>
                <c:pt idx="355">
                  <c:v>-4.7584696325262799E-2</c:v>
                </c:pt>
                <c:pt idx="356">
                  <c:v>-4.6537324620468598E-2</c:v>
                </c:pt>
                <c:pt idx="357">
                  <c:v>-4.5489912764312301E-2</c:v>
                </c:pt>
                <c:pt idx="358">
                  <c:v>-4.4442461629921701E-2</c:v>
                </c:pt>
                <c:pt idx="359">
                  <c:v>-4.3394972092702301E-2</c:v>
                </c:pt>
                <c:pt idx="360">
                  <c:v>-4.23474450302029E-2</c:v>
                </c:pt>
                <c:pt idx="361">
                  <c:v>-4.12998813220216E-2</c:v>
                </c:pt>
                <c:pt idx="362">
                  <c:v>-4.0252281849723799E-2</c:v>
                </c:pt>
                <c:pt idx="363">
                  <c:v>-3.92046474967487E-2</c:v>
                </c:pt>
                <c:pt idx="364">
                  <c:v>-3.8156979148337697E-2</c:v>
                </c:pt>
                <c:pt idx="365">
                  <c:v>-3.7109277691454202E-2</c:v>
                </c:pt>
                <c:pt idx="366">
                  <c:v>-3.6061544014708298E-2</c:v>
                </c:pt>
                <c:pt idx="367">
                  <c:v>-3.5013779008311E-2</c:v>
                </c:pt>
                <c:pt idx="368">
                  <c:v>-3.3965983564013598E-2</c:v>
                </c:pt>
                <c:pt idx="369">
                  <c:v>-3.29181585750285E-2</c:v>
                </c:pt>
                <c:pt idx="370">
                  <c:v>-3.1870304936000599E-2</c:v>
                </c:pt>
                <c:pt idx="371">
                  <c:v>-3.0822423542934501E-2</c:v>
                </c:pt>
                <c:pt idx="372">
                  <c:v>-2.9774515293152101E-2</c:v>
                </c:pt>
                <c:pt idx="373">
                  <c:v>-2.8726581085238401E-2</c:v>
                </c:pt>
                <c:pt idx="374">
                  <c:v>-2.76786218189966E-2</c:v>
                </c:pt>
                <c:pt idx="375">
                  <c:v>-2.6630638395385899E-2</c:v>
                </c:pt>
                <c:pt idx="376">
                  <c:v>-2.55826317164961E-2</c:v>
                </c:pt>
                <c:pt idx="377">
                  <c:v>-2.4534602685506099E-2</c:v>
                </c:pt>
                <c:pt idx="378">
                  <c:v>-2.34865522066173E-2</c:v>
                </c:pt>
                <c:pt idx="379">
                  <c:v>-2.2438481185052199E-2</c:v>
                </c:pt>
                <c:pt idx="380">
                  <c:v>-2.1390390526997202E-2</c:v>
                </c:pt>
                <c:pt idx="381">
                  <c:v>-2.03422811395296E-2</c:v>
                </c:pt>
                <c:pt idx="382">
                  <c:v>-1.92941539305981E-2</c:v>
                </c:pt>
                <c:pt idx="383">
                  <c:v>-1.82460098089695E-2</c:v>
                </c:pt>
                <c:pt idx="384">
                  <c:v>-1.71978496841797E-2</c:v>
                </c:pt>
                <c:pt idx="385">
                  <c:v>-1.6149674466521002E-2</c:v>
                </c:pt>
                <c:pt idx="386">
                  <c:v>-1.5101485066993599E-2</c:v>
                </c:pt>
                <c:pt idx="387">
                  <c:v>-1.40532823972231E-2</c:v>
                </c:pt>
                <c:pt idx="388">
                  <c:v>-1.30050673694313E-2</c:v>
                </c:pt>
                <c:pt idx="389">
                  <c:v>-1.1956840896400801E-2</c:v>
                </c:pt>
                <c:pt idx="390">
                  <c:v>-1.0908603891413699E-2</c:v>
                </c:pt>
                <c:pt idx="391">
                  <c:v>-9.8603572682246007E-3</c:v>
                </c:pt>
                <c:pt idx="392">
                  <c:v>-8.8121019410096792E-3</c:v>
                </c:pt>
                <c:pt idx="393">
                  <c:v>-7.7638388243101396E-3</c:v>
                </c:pt>
                <c:pt idx="394">
                  <c:v>-6.7155688330028402E-3</c:v>
                </c:pt>
                <c:pt idx="395">
                  <c:v>-5.6672928822434502E-3</c:v>
                </c:pt>
                <c:pt idx="396">
                  <c:v>-4.6190118874135603E-3</c:v>
                </c:pt>
                <c:pt idx="397">
                  <c:v>-3.5707267641169301E-3</c:v>
                </c:pt>
                <c:pt idx="398">
                  <c:v>-2.52243842814604E-3</c:v>
                </c:pt>
                <c:pt idx="399">
                  <c:v>-1.4741477954227299E-3</c:v>
                </c:pt>
                <c:pt idx="400">
                  <c:v>-4.25855781957119E-4</c:v>
                </c:pt>
                <c:pt idx="401">
                  <c:v>6.2243669617608095E-4</c:v>
                </c:pt>
                <c:pt idx="402">
                  <c:v>1.6707287229186399E-3</c:v>
                </c:pt>
                <c:pt idx="403">
                  <c:v>2.7190193822411199E-3</c:v>
                </c:pt>
                <c:pt idx="404">
                  <c:v>3.7673077581615302E-3</c:v>
                </c:pt>
                <c:pt idx="405">
                  <c:v>4.8155929348202998E-3</c:v>
                </c:pt>
                <c:pt idx="406">
                  <c:v>5.8638739965139897E-3</c:v>
                </c:pt>
                <c:pt idx="407">
                  <c:v>6.9121500277059501E-3</c:v>
                </c:pt>
                <c:pt idx="408">
                  <c:v>7.9604201130953605E-3</c:v>
                </c:pt>
                <c:pt idx="409">
                  <c:v>9.0086833376546004E-3</c:v>
                </c:pt>
                <c:pt idx="410">
                  <c:v>1.0056938786637701E-2</c:v>
                </c:pt>
                <c:pt idx="411">
                  <c:v>1.11051855456252E-2</c:v>
                </c:pt>
                <c:pt idx="412">
                  <c:v>1.21534227005791E-2</c:v>
                </c:pt>
                <c:pt idx="413">
                  <c:v>1.32016493378611E-2</c:v>
                </c:pt>
                <c:pt idx="414">
                  <c:v>1.4249864544284001E-2</c:v>
                </c:pt>
                <c:pt idx="415">
                  <c:v>1.52980674071675E-2</c:v>
                </c:pt>
                <c:pt idx="416">
                  <c:v>1.6346257014341E-2</c:v>
                </c:pt>
                <c:pt idx="417">
                  <c:v>1.7394432454182301E-2</c:v>
                </c:pt>
                <c:pt idx="418">
                  <c:v>1.8442592815651099E-2</c:v>
                </c:pt>
                <c:pt idx="419">
                  <c:v>1.9490737188329998E-2</c:v>
                </c:pt>
                <c:pt idx="420">
                  <c:v>2.0538864662429601E-2</c:v>
                </c:pt>
                <c:pt idx="421">
                  <c:v>2.15869743288374E-2</c:v>
                </c:pt>
                <c:pt idx="422">
                  <c:v>2.2635065279178201E-2</c:v>
                </c:pt>
                <c:pt idx="423">
                  <c:v>2.3683136605821602E-2</c:v>
                </c:pt>
                <c:pt idx="424">
                  <c:v>2.4731187401891699E-2</c:v>
                </c:pt>
                <c:pt idx="425">
                  <c:v>2.5779216761321298E-2</c:v>
                </c:pt>
                <c:pt idx="426">
                  <c:v>2.6827223778907301E-2</c:v>
                </c:pt>
                <c:pt idx="427">
                  <c:v>2.7875207550334399E-2</c:v>
                </c:pt>
                <c:pt idx="428">
                  <c:v>2.8923167172219402E-2</c:v>
                </c:pt>
                <c:pt idx="429">
                  <c:v>2.9971101742185601E-2</c:v>
                </c:pt>
                <c:pt idx="430">
                  <c:v>3.1019010358905901E-2</c:v>
                </c:pt>
                <c:pt idx="431">
                  <c:v>3.2066892122129403E-2</c:v>
                </c:pt>
                <c:pt idx="432">
                  <c:v>3.3114746132731201E-2</c:v>
                </c:pt>
                <c:pt idx="433">
                  <c:v>3.4162571492759003E-2</c:v>
                </c:pt>
                <c:pt idx="434">
                  <c:v>3.5210367305490702E-2</c:v>
                </c:pt>
                <c:pt idx="435">
                  <c:v>3.6258132675520097E-2</c:v>
                </c:pt>
                <c:pt idx="436">
                  <c:v>3.7305866708803197E-2</c:v>
                </c:pt>
                <c:pt idx="437">
                  <c:v>3.8353568512714403E-2</c:v>
                </c:pt>
                <c:pt idx="438">
                  <c:v>3.9401237196112299E-2</c:v>
                </c:pt>
                <c:pt idx="439">
                  <c:v>4.0448871869419603E-2</c:v>
                </c:pt>
                <c:pt idx="440">
                  <c:v>4.1496471644685499E-2</c:v>
                </c:pt>
                <c:pt idx="441">
                  <c:v>4.2544035635665299E-2</c:v>
                </c:pt>
                <c:pt idx="442">
                  <c:v>4.3591562957899302E-2</c:v>
                </c:pt>
                <c:pt idx="443">
                  <c:v>4.4639052728786703E-2</c:v>
                </c:pt>
                <c:pt idx="444">
                  <c:v>4.5686504067675701E-2</c:v>
                </c:pt>
                <c:pt idx="445">
                  <c:v>4.67339160959237E-2</c:v>
                </c:pt>
                <c:pt idx="446">
                  <c:v>4.7781287937000198E-2</c:v>
                </c:pt>
                <c:pt idx="447">
                  <c:v>4.88286187165997E-2</c:v>
                </c:pt>
                <c:pt idx="448">
                  <c:v>4.9875907562756103E-2</c:v>
                </c:pt>
                <c:pt idx="449">
                  <c:v>5.0923153605957103E-2</c:v>
                </c:pt>
                <c:pt idx="450">
                  <c:v>5.19703559792664E-2</c:v>
                </c:pt>
                <c:pt idx="451">
                  <c:v>5.3017513818461599E-2</c:v>
                </c:pt>
                <c:pt idx="452">
                  <c:v>5.4064626262174703E-2</c:v>
                </c:pt>
                <c:pt idx="453">
                  <c:v>5.51116924520458E-2</c:v>
                </c:pt>
                <c:pt idx="454">
                  <c:v>5.6158711532901202E-2</c:v>
                </c:pt>
                <c:pt idx="455">
                  <c:v>5.7205682652942E-2</c:v>
                </c:pt>
                <c:pt idx="456">
                  <c:v>5.8252604963944403E-2</c:v>
                </c:pt>
                <c:pt idx="457">
                  <c:v>5.9299477621481002E-2</c:v>
                </c:pt>
                <c:pt idx="458">
                  <c:v>6.0346299785163801E-2</c:v>
                </c:pt>
                <c:pt idx="459">
                  <c:v>6.1393070618869103E-2</c:v>
                </c:pt>
                <c:pt idx="460">
                  <c:v>6.2439789290993697E-2</c:v>
                </c:pt>
                <c:pt idx="461">
                  <c:v>6.3486454974759299E-2</c:v>
                </c:pt>
                <c:pt idx="462">
                  <c:v>6.4533066848520906E-2</c:v>
                </c:pt>
                <c:pt idx="463">
                  <c:v>6.5579624096105293E-2</c:v>
                </c:pt>
                <c:pt idx="464">
                  <c:v>6.6626125907147504E-2</c:v>
                </c:pt>
                <c:pt idx="465">
                  <c:v>6.76725714774805E-2</c:v>
                </c:pt>
                <c:pt idx="466">
                  <c:v>6.8718960009572894E-2</c:v>
                </c:pt>
                <c:pt idx="467">
                  <c:v>6.9765290713012601E-2</c:v>
                </c:pt>
                <c:pt idx="468">
                  <c:v>7.0811562804986503E-2</c:v>
                </c:pt>
                <c:pt idx="469">
                  <c:v>7.1857775510832098E-2</c:v>
                </c:pt>
                <c:pt idx="470">
                  <c:v>7.2903928064649903E-2</c:v>
                </c:pt>
                <c:pt idx="471">
                  <c:v>7.3950019709911399E-2</c:v>
                </c:pt>
                <c:pt idx="472">
                  <c:v>7.49960497001501E-2</c:v>
                </c:pt>
                <c:pt idx="473">
                  <c:v>7.6042017299744399E-2</c:v>
                </c:pt>
                <c:pt idx="474">
                  <c:v>7.7087921784722596E-2</c:v>
                </c:pt>
                <c:pt idx="475">
                  <c:v>7.8133762443645297E-2</c:v>
                </c:pt>
                <c:pt idx="476">
                  <c:v>7.9179538578581093E-2</c:v>
                </c:pt>
                <c:pt idx="477">
                  <c:v>8.0225249506080898E-2</c:v>
                </c:pt>
                <c:pt idx="478">
                  <c:v>8.1270894558252704E-2</c:v>
                </c:pt>
                <c:pt idx="479">
                  <c:v>8.2316473084000003E-2</c:v>
                </c:pt>
                <c:pt idx="480">
                  <c:v>8.3361984450278301E-2</c:v>
                </c:pt>
                <c:pt idx="481">
                  <c:v>8.4407428043428004E-2</c:v>
                </c:pt>
                <c:pt idx="482">
                  <c:v>8.5452803270672895E-2</c:v>
                </c:pt>
                <c:pt idx="483">
                  <c:v>8.6498109561703604E-2</c:v>
                </c:pt>
                <c:pt idx="484">
                  <c:v>8.7543346370338199E-2</c:v>
                </c:pt>
                <c:pt idx="485">
                  <c:v>8.8588513176308295E-2</c:v>
                </c:pt>
                <c:pt idx="486">
                  <c:v>8.9633609487197993E-2</c:v>
                </c:pt>
                <c:pt idx="487">
                  <c:v>9.0678634840525504E-2</c:v>
                </c:pt>
                <c:pt idx="488">
                  <c:v>9.1723588805942405E-2</c:v>
                </c:pt>
                <c:pt idx="489">
                  <c:v>9.2768470987568297E-2</c:v>
                </c:pt>
                <c:pt idx="490">
                  <c:v>9.3813281026499995E-2</c:v>
                </c:pt>
                <c:pt idx="491">
                  <c:v>9.4858018603453595E-2</c:v>
                </c:pt>
                <c:pt idx="492">
                  <c:v>9.5902683441577305E-2</c:v>
                </c:pt>
                <c:pt idx="493">
                  <c:v>9.6947275309450201E-2</c:v>
                </c:pt>
                <c:pt idx="494">
                  <c:v>9.7991794024228696E-2</c:v>
                </c:pt>
                <c:pt idx="495">
                  <c:v>9.9036239454983299E-2</c:v>
                </c:pt>
                <c:pt idx="496">
                  <c:v>0.100080611526178</c:v>
                </c:pt>
                <c:pt idx="497">
                  <c:v>0.101124910221269</c:v>
                </c:pt>
                <c:pt idx="498">
                  <c:v>0.102169135586794</c:v>
                </c:pt>
                <c:pt idx="499">
                  <c:v>0.103213287736298</c:v>
                </c:pt>
                <c:pt idx="500">
                  <c:v>0.104257366853855</c:v>
                </c:pt>
                <c:pt idx="501">
                  <c:v>0.105301373198527</c:v>
                </c:pt>
                <c:pt idx="502">
                  <c:v>0.10634530710937599</c:v>
                </c:pt>
                <c:pt idx="503">
                  <c:v>0.10738916900814199</c:v>
                </c:pt>
                <c:pt idx="504">
                  <c:v>0.108432959403912</c:v>
                </c:pt>
                <c:pt idx="505">
                  <c:v>0.10947667889953699</c:v>
                </c:pt>
                <c:pt idx="506">
                  <c:v>0.110520328190304</c:v>
                </c:pt>
                <c:pt idx="507">
                  <c:v>0.111563908071994</c:v>
                </c:pt>
                <c:pt idx="508">
                  <c:v>0.112607419445048</c:v>
                </c:pt>
                <c:pt idx="509">
                  <c:v>0.113650863309295</c:v>
                </c:pt>
                <c:pt idx="510">
                  <c:v>0.114694240770034</c:v>
                </c:pt>
                <c:pt idx="511">
                  <c:v>0.11573755304726201</c:v>
                </c:pt>
                <c:pt idx="512">
                  <c:v>0.116780801469849</c:v>
                </c:pt>
                <c:pt idx="513">
                  <c:v>0.117823987461948</c:v>
                </c:pt>
                <c:pt idx="514">
                  <c:v>0.118867112556736</c:v>
                </c:pt>
                <c:pt idx="515">
                  <c:v>0.119910178394011</c:v>
                </c:pt>
                <c:pt idx="516">
                  <c:v>0.120953186728537</c:v>
                </c:pt>
                <c:pt idx="517">
                  <c:v>0.121996139390945</c:v>
                </c:pt>
                <c:pt idx="518">
                  <c:v>0.123039038311389</c:v>
                </c:pt>
                <c:pt idx="519">
                  <c:v>0.124081885495822</c:v>
                </c:pt>
                <c:pt idx="520">
                  <c:v>0.125124683089573</c:v>
                </c:pt>
                <c:pt idx="521">
                  <c:v>0.12616743323866</c:v>
                </c:pt>
                <c:pt idx="522">
                  <c:v>0.12721013812837201</c:v>
                </c:pt>
                <c:pt idx="523">
                  <c:v>0.12825280006811901</c:v>
                </c:pt>
                <c:pt idx="524">
                  <c:v>0.129295421397053</c:v>
                </c:pt>
                <c:pt idx="525">
                  <c:v>0.130338004428385</c:v>
                </c:pt>
                <c:pt idx="526">
                  <c:v>0.13138055151474501</c:v>
                </c:pt>
                <c:pt idx="527">
                  <c:v>0.13242306507597401</c:v>
                </c:pt>
                <c:pt idx="528">
                  <c:v>0.13346554744455599</c:v>
                </c:pt>
                <c:pt idx="529">
                  <c:v>0.13450800093533399</c:v>
                </c:pt>
                <c:pt idx="530">
                  <c:v>0.13555042792760399</c:v>
                </c:pt>
                <c:pt idx="531">
                  <c:v>0.13659283072207201</c:v>
                </c:pt>
                <c:pt idx="532">
                  <c:v>0.13763521159120401</c:v>
                </c:pt>
                <c:pt idx="533">
                  <c:v>0.13867757277564599</c:v>
                </c:pt>
                <c:pt idx="534">
                  <c:v>0.13971991642514001</c:v>
                </c:pt>
                <c:pt idx="535">
                  <c:v>0.140762244647061</c:v>
                </c:pt>
                <c:pt idx="536">
                  <c:v>0.14180455949984999</c:v>
                </c:pt>
                <c:pt idx="537">
                  <c:v>0.142846862955787</c:v>
                </c:pt>
                <c:pt idx="538">
                  <c:v>0.143889156925534</c:v>
                </c:pt>
                <c:pt idx="539">
                  <c:v>0.144931443254735</c:v>
                </c:pt>
                <c:pt idx="540">
                  <c:v>0.145973723727291</c:v>
                </c:pt>
                <c:pt idx="541">
                  <c:v>0.147016000103599</c:v>
                </c:pt>
                <c:pt idx="542">
                  <c:v>0.14805827405642299</c:v>
                </c:pt>
                <c:pt idx="543">
                  <c:v>0.14910054715672699</c:v>
                </c:pt>
                <c:pt idx="544">
                  <c:v>0.15014282094409601</c:v>
                </c:pt>
                <c:pt idx="545">
                  <c:v>0.151185096895225</c:v>
                </c:pt>
                <c:pt idx="546">
                  <c:v>0.152227376366777</c:v>
                </c:pt>
                <c:pt idx="547">
                  <c:v>0.153269660606558</c:v>
                </c:pt>
                <c:pt idx="548">
                  <c:v>0.15431195073888401</c:v>
                </c:pt>
                <c:pt idx="549">
                  <c:v>0.15535424773451401</c:v>
                </c:pt>
                <c:pt idx="550">
                  <c:v>0.156396552363361</c:v>
                </c:pt>
                <c:pt idx="551">
                  <c:v>0.15743886512708499</c:v>
                </c:pt>
                <c:pt idx="552">
                  <c:v>0.15848118633382499</c:v>
                </c:pt>
                <c:pt idx="553">
                  <c:v>0.15952351605759801</c:v>
                </c:pt>
                <c:pt idx="554">
                  <c:v>0.160565854110372</c:v>
                </c:pt>
                <c:pt idx="555">
                  <c:v>0.16160820008316301</c:v>
                </c:pt>
                <c:pt idx="556">
                  <c:v>0.16265055349153801</c:v>
                </c:pt>
                <c:pt idx="557">
                  <c:v>0.16369291377408399</c:v>
                </c:pt>
                <c:pt idx="558">
                  <c:v>0.16473528028305701</c:v>
                </c:pt>
                <c:pt idx="559">
                  <c:v>0.165777652393583</c:v>
                </c:pt>
                <c:pt idx="560">
                  <c:v>0.166820029646222</c:v>
                </c:pt>
                <c:pt idx="561">
                  <c:v>0.16786241175659899</c:v>
                </c:pt>
                <c:pt idx="562">
                  <c:v>0.16890479854065099</c:v>
                </c:pt>
                <c:pt idx="563">
                  <c:v>0.16994718987572599</c:v>
                </c:pt>
                <c:pt idx="564">
                  <c:v>0.17098958581844401</c:v>
                </c:pt>
                <c:pt idx="565">
                  <c:v>0.172031986499008</c:v>
                </c:pt>
                <c:pt idx="566">
                  <c:v>0.173074392002765</c:v>
                </c:pt>
                <c:pt idx="567">
                  <c:v>0.174116802320815</c:v>
                </c:pt>
                <c:pt idx="568">
                  <c:v>0.17515921751824201</c:v>
                </c:pt>
                <c:pt idx="569">
                  <c:v>0.17620163752211301</c:v>
                </c:pt>
                <c:pt idx="570">
                  <c:v>0.17724406223536901</c:v>
                </c:pt>
                <c:pt idx="571">
                  <c:v>0.17828649172234101</c:v>
                </c:pt>
                <c:pt idx="572">
                  <c:v>0.17932892617688301</c:v>
                </c:pt>
                <c:pt idx="573">
                  <c:v>0.18037136567119599</c:v>
                </c:pt>
                <c:pt idx="574">
                  <c:v>0.18141381013108601</c:v>
                </c:pt>
                <c:pt idx="575">
                  <c:v>0.18245625931107001</c:v>
                </c:pt>
                <c:pt idx="576">
                  <c:v>0.18349871264861001</c:v>
                </c:pt>
                <c:pt idx="577">
                  <c:v>0.18454116946650601</c:v>
                </c:pt>
                <c:pt idx="578">
                  <c:v>0.18558362923434499</c:v>
                </c:pt>
                <c:pt idx="579">
                  <c:v>0.18662609153721901</c:v>
                </c:pt>
                <c:pt idx="580">
                  <c:v>0.18766855608452701</c:v>
                </c:pt>
                <c:pt idx="581">
                  <c:v>0.18871102270600701</c:v>
                </c:pt>
                <c:pt idx="582">
                  <c:v>0.189753491215784</c:v>
                </c:pt>
                <c:pt idx="583">
                  <c:v>0.19079596129769499</c:v>
                </c:pt>
                <c:pt idx="584">
                  <c:v>0.19183843264813499</c:v>
                </c:pt>
                <c:pt idx="585">
                  <c:v>0.19288090499512001</c:v>
                </c:pt>
                <c:pt idx="586">
                  <c:v>0.19392337808990601</c:v>
                </c:pt>
                <c:pt idx="587">
                  <c:v>0.194965851758991</c:v>
                </c:pt>
                <c:pt idx="588">
                  <c:v>0.19600832585804701</c:v>
                </c:pt>
                <c:pt idx="589">
                  <c:v>0.19705080028175301</c:v>
                </c:pt>
                <c:pt idx="590">
                  <c:v>0.198093274969767</c:v>
                </c:pt>
                <c:pt idx="591">
                  <c:v>0.19913574985483401</c:v>
                </c:pt>
                <c:pt idx="592">
                  <c:v>0.20017822487592399</c:v>
                </c:pt>
                <c:pt idx="593">
                  <c:v>0.20122070000543399</c:v>
                </c:pt>
                <c:pt idx="594">
                  <c:v>0.202263175217748</c:v>
                </c:pt>
                <c:pt idx="595">
                  <c:v>0.20330565048549801</c:v>
                </c:pt>
                <c:pt idx="596">
                  <c:v>0.2043481257909</c:v>
                </c:pt>
                <c:pt idx="597">
                  <c:v>0.20539060111275101</c:v>
                </c:pt>
                <c:pt idx="598">
                  <c:v>0.206433076437878</c:v>
                </c:pt>
                <c:pt idx="599">
                  <c:v>0.20747555176719501</c:v>
                </c:pt>
                <c:pt idx="600">
                  <c:v>0.20851802710296199</c:v>
                </c:pt>
                <c:pt idx="601">
                  <c:v>0.20956050244844501</c:v>
                </c:pt>
                <c:pt idx="602">
                  <c:v>0.21060297780690601</c:v>
                </c:pt>
                <c:pt idx="603">
                  <c:v>0.21164545317959299</c:v>
                </c:pt>
                <c:pt idx="604">
                  <c:v>0.21268792856718799</c:v>
                </c:pt>
                <c:pt idx="605">
                  <c:v>0.21373040397019699</c:v>
                </c:pt>
                <c:pt idx="606">
                  <c:v>0.21477287938892201</c:v>
                </c:pt>
                <c:pt idx="607">
                  <c:v>0.215815354823512</c:v>
                </c:pt>
                <c:pt idx="608">
                  <c:v>0.21685783027399899</c:v>
                </c:pt>
                <c:pt idx="609">
                  <c:v>0.21790030574031699</c:v>
                </c:pt>
                <c:pt idx="610">
                  <c:v>0.218942781222324</c:v>
                </c:pt>
                <c:pt idx="611">
                  <c:v>0.21998525671982599</c:v>
                </c:pt>
                <c:pt idx="612">
                  <c:v>0.22102773223259101</c:v>
                </c:pt>
                <c:pt idx="613">
                  <c:v>0.22207020776035299</c:v>
                </c:pt>
                <c:pt idx="614">
                  <c:v>0.22311268330280601</c:v>
                </c:pt>
                <c:pt idx="615">
                  <c:v>0.22415515885960999</c:v>
                </c:pt>
                <c:pt idx="616">
                  <c:v>0.22519763443038701</c:v>
                </c:pt>
                <c:pt idx="617">
                  <c:v>0.22624011001474201</c:v>
                </c:pt>
                <c:pt idx="618">
                  <c:v>0.22728258561225401</c:v>
                </c:pt>
                <c:pt idx="619">
                  <c:v>0.228325061222483</c:v>
                </c:pt>
                <c:pt idx="620">
                  <c:v>0.22936753684497399</c:v>
                </c:pt>
                <c:pt idx="621">
                  <c:v>0.23041001247925899</c:v>
                </c:pt>
                <c:pt idx="622">
                  <c:v>0.23145248812486</c:v>
                </c:pt>
                <c:pt idx="623">
                  <c:v>0.232494963781292</c:v>
                </c:pt>
                <c:pt idx="624">
                  <c:v>0.23353743944805799</c:v>
                </c:pt>
                <c:pt idx="625">
                  <c:v>0.23457991512465501</c:v>
                </c:pt>
                <c:pt idx="626">
                  <c:v>0.23562239081061001</c:v>
                </c:pt>
                <c:pt idx="627">
                  <c:v>0.23666486650538199</c:v>
                </c:pt>
                <c:pt idx="628">
                  <c:v>0.23770734220843701</c:v>
                </c:pt>
                <c:pt idx="629">
                  <c:v>0.23874981791927799</c:v>
                </c:pt>
                <c:pt idx="630">
                  <c:v>0.23979229363742999</c:v>
                </c:pt>
                <c:pt idx="631">
                  <c:v>0.24083476936239501</c:v>
                </c:pt>
                <c:pt idx="632">
                  <c:v>0.24187724509373301</c:v>
                </c:pt>
                <c:pt idx="633">
                  <c:v>0.242919720831095</c:v>
                </c:pt>
                <c:pt idx="634">
                  <c:v>0.24396219657412599</c:v>
                </c:pt>
                <c:pt idx="635">
                  <c:v>0.24500467232246201</c:v>
                </c:pt>
                <c:pt idx="636">
                  <c:v>0.24604714807593001</c:v>
                </c:pt>
                <c:pt idx="637">
                  <c:v>0.247089623834232</c:v>
                </c:pt>
                <c:pt idx="638">
                  <c:v>0.24813209959690399</c:v>
                </c:pt>
                <c:pt idx="639">
                  <c:v>0.24917457536356799</c:v>
                </c:pt>
                <c:pt idx="640">
                  <c:v>0.250217051133934</c:v>
                </c:pt>
                <c:pt idx="641">
                  <c:v>0.25125952690765102</c:v>
                </c:pt>
                <c:pt idx="642">
                  <c:v>0.25230200268439401</c:v>
                </c:pt>
                <c:pt idx="643">
                  <c:v>0.253344478463712</c:v>
                </c:pt>
                <c:pt idx="644">
                  <c:v>0.25438695424524899</c:v>
                </c:pt>
                <c:pt idx="645">
                  <c:v>0.25542943002865398</c:v>
                </c:pt>
                <c:pt idx="646">
                  <c:v>0.25647190581336099</c:v>
                </c:pt>
                <c:pt idx="647">
                  <c:v>0.25751438159897</c:v>
                </c:pt>
                <c:pt idx="648">
                  <c:v>0.258556857385282</c:v>
                </c:pt>
                <c:pt idx="649">
                  <c:v>0.25959933317213801</c:v>
                </c:pt>
                <c:pt idx="650">
                  <c:v>0.26064180895932698</c:v>
                </c:pt>
                <c:pt idx="651">
                  <c:v>0.261684284746667</c:v>
                </c:pt>
                <c:pt idx="652">
                  <c:v>0.262726760534086</c:v>
                </c:pt>
                <c:pt idx="653">
                  <c:v>0.26376923632171001</c:v>
                </c:pt>
                <c:pt idx="654">
                  <c:v>0.264811712109492</c:v>
                </c:pt>
                <c:pt idx="655">
                  <c:v>0.26585418789734699</c:v>
                </c:pt>
                <c:pt idx="656">
                  <c:v>0.26689666368522502</c:v>
                </c:pt>
                <c:pt idx="657">
                  <c:v>0.26793913947310599</c:v>
                </c:pt>
                <c:pt idx="658">
                  <c:v>0.26898161526099601</c:v>
                </c:pt>
                <c:pt idx="659">
                  <c:v>0.27002409104889102</c:v>
                </c:pt>
                <c:pt idx="660">
                  <c:v>0.27106656683678698</c:v>
                </c:pt>
                <c:pt idx="661">
                  <c:v>0.272109042624683</c:v>
                </c:pt>
                <c:pt idx="662">
                  <c:v>0.27315151841257801</c:v>
                </c:pt>
                <c:pt idx="663">
                  <c:v>0.27419399420047402</c:v>
                </c:pt>
                <c:pt idx="664">
                  <c:v>0.27523646998836998</c:v>
                </c:pt>
                <c:pt idx="665">
                  <c:v>0.27627894577626599</c:v>
                </c:pt>
                <c:pt idx="666">
                  <c:v>0.27732142156416201</c:v>
                </c:pt>
                <c:pt idx="667">
                  <c:v>0.27836389735205802</c:v>
                </c:pt>
                <c:pt idx="668">
                  <c:v>0.27940637313995398</c:v>
                </c:pt>
                <c:pt idx="669">
                  <c:v>0.28044884892784899</c:v>
                </c:pt>
                <c:pt idx="670">
                  <c:v>0.28149132471574501</c:v>
                </c:pt>
                <c:pt idx="671">
                  <c:v>0.28253380050364102</c:v>
                </c:pt>
                <c:pt idx="672">
                  <c:v>0.28357627629153698</c:v>
                </c:pt>
                <c:pt idx="673">
                  <c:v>0.28461875207943299</c:v>
                </c:pt>
                <c:pt idx="674">
                  <c:v>0.285661227867329</c:v>
                </c:pt>
                <c:pt idx="675">
                  <c:v>0.28670370365522402</c:v>
                </c:pt>
                <c:pt idx="676">
                  <c:v>0.28774617944312098</c:v>
                </c:pt>
                <c:pt idx="677">
                  <c:v>0.28878865523101699</c:v>
                </c:pt>
                <c:pt idx="678">
                  <c:v>0.289831131018912</c:v>
                </c:pt>
                <c:pt idx="679">
                  <c:v>0.29087360680680802</c:v>
                </c:pt>
                <c:pt idx="680">
                  <c:v>0.29191608259470397</c:v>
                </c:pt>
                <c:pt idx="681">
                  <c:v>0.29295855838259999</c:v>
                </c:pt>
                <c:pt idx="682">
                  <c:v>0.294001034170496</c:v>
                </c:pt>
                <c:pt idx="683">
                  <c:v>0.29504350995839101</c:v>
                </c:pt>
                <c:pt idx="684">
                  <c:v>0.29608598574628697</c:v>
                </c:pt>
                <c:pt idx="685">
                  <c:v>0.29712846153418299</c:v>
                </c:pt>
                <c:pt idx="686">
                  <c:v>0.298170937322079</c:v>
                </c:pt>
                <c:pt idx="687">
                  <c:v>0.29921341310997501</c:v>
                </c:pt>
                <c:pt idx="688">
                  <c:v>0.30025588889787103</c:v>
                </c:pt>
                <c:pt idx="689">
                  <c:v>0.30129836468576698</c:v>
                </c:pt>
                <c:pt idx="690">
                  <c:v>0.302340840473663</c:v>
                </c:pt>
                <c:pt idx="691">
                  <c:v>0.30338331626155801</c:v>
                </c:pt>
                <c:pt idx="692">
                  <c:v>0.30442579204945402</c:v>
                </c:pt>
                <c:pt idx="693">
                  <c:v>0.30546826783734998</c:v>
                </c:pt>
                <c:pt idx="694">
                  <c:v>0.306510743625246</c:v>
                </c:pt>
                <c:pt idx="695">
                  <c:v>0.30755321941314201</c:v>
                </c:pt>
                <c:pt idx="696">
                  <c:v>0.30859569520103802</c:v>
                </c:pt>
                <c:pt idx="697">
                  <c:v>0.30963817098893398</c:v>
                </c:pt>
                <c:pt idx="698">
                  <c:v>0.31068064677682899</c:v>
                </c:pt>
                <c:pt idx="699">
                  <c:v>0.31172312256472501</c:v>
                </c:pt>
                <c:pt idx="700">
                  <c:v>0.31276559835262102</c:v>
                </c:pt>
                <c:pt idx="701">
                  <c:v>0.31380807414051698</c:v>
                </c:pt>
                <c:pt idx="702">
                  <c:v>0.31485054992841299</c:v>
                </c:pt>
                <c:pt idx="703">
                  <c:v>0.31589302571630901</c:v>
                </c:pt>
                <c:pt idx="704">
                  <c:v>0.31693550150420502</c:v>
                </c:pt>
                <c:pt idx="705">
                  <c:v>0.31797797729209998</c:v>
                </c:pt>
                <c:pt idx="706">
                  <c:v>0.31902045307999599</c:v>
                </c:pt>
                <c:pt idx="707">
                  <c:v>0.320062928867892</c:v>
                </c:pt>
                <c:pt idx="708">
                  <c:v>0.32110540465578802</c:v>
                </c:pt>
                <c:pt idx="709">
                  <c:v>0.32214788044368398</c:v>
                </c:pt>
                <c:pt idx="710">
                  <c:v>0.32319035623157999</c:v>
                </c:pt>
                <c:pt idx="711">
                  <c:v>0.324232832019476</c:v>
                </c:pt>
                <c:pt idx="712">
                  <c:v>0.32527530780737102</c:v>
                </c:pt>
                <c:pt idx="713">
                  <c:v>0.32631778359526697</c:v>
                </c:pt>
                <c:pt idx="714">
                  <c:v>0.32736025938316299</c:v>
                </c:pt>
                <c:pt idx="715">
                  <c:v>0.328402735171059</c:v>
                </c:pt>
                <c:pt idx="716">
                  <c:v>0.32944521095895501</c:v>
                </c:pt>
                <c:pt idx="717">
                  <c:v>0.33048768674685097</c:v>
                </c:pt>
                <c:pt idx="718">
                  <c:v>0.33153016253474699</c:v>
                </c:pt>
                <c:pt idx="719">
                  <c:v>0.332572638322643</c:v>
                </c:pt>
                <c:pt idx="720">
                  <c:v>0.33361511411053901</c:v>
                </c:pt>
                <c:pt idx="721">
                  <c:v>0.33465758989843403</c:v>
                </c:pt>
                <c:pt idx="722">
                  <c:v>0.33570006568632998</c:v>
                </c:pt>
                <c:pt idx="723">
                  <c:v>0.336742541474226</c:v>
                </c:pt>
                <c:pt idx="724">
                  <c:v>0.33778501726212201</c:v>
                </c:pt>
                <c:pt idx="725">
                  <c:v>0.33882749305001703</c:v>
                </c:pt>
                <c:pt idx="726">
                  <c:v>0.33986996883791398</c:v>
                </c:pt>
                <c:pt idx="727">
                  <c:v>0.34091244462581</c:v>
                </c:pt>
                <c:pt idx="728">
                  <c:v>0.34195492041370501</c:v>
                </c:pt>
                <c:pt idx="729">
                  <c:v>0.34299739620160102</c:v>
                </c:pt>
                <c:pt idx="730">
                  <c:v>0.34403987198949698</c:v>
                </c:pt>
                <c:pt idx="731">
                  <c:v>0.345082347777392</c:v>
                </c:pt>
                <c:pt idx="732">
                  <c:v>0.34612482356528901</c:v>
                </c:pt>
                <c:pt idx="733">
                  <c:v>0.34716729935318502</c:v>
                </c:pt>
                <c:pt idx="734">
                  <c:v>0.34820977514107998</c:v>
                </c:pt>
                <c:pt idx="735">
                  <c:v>0.34925225092897599</c:v>
                </c:pt>
                <c:pt idx="736">
                  <c:v>0.35029472671687201</c:v>
                </c:pt>
                <c:pt idx="737">
                  <c:v>0.35133720250476802</c:v>
                </c:pt>
                <c:pt idx="738">
                  <c:v>0.35237967829266398</c:v>
                </c:pt>
                <c:pt idx="739">
                  <c:v>0.35342215408055999</c:v>
                </c:pt>
                <c:pt idx="740">
                  <c:v>0.354464629868456</c:v>
                </c:pt>
                <c:pt idx="741">
                  <c:v>0.35550710565635102</c:v>
                </c:pt>
                <c:pt idx="742">
                  <c:v>0.35654958144424798</c:v>
                </c:pt>
                <c:pt idx="743">
                  <c:v>0.35759205723214299</c:v>
                </c:pt>
                <c:pt idx="744">
                  <c:v>0.358634533020039</c:v>
                </c:pt>
                <c:pt idx="745">
                  <c:v>0.35967700880793502</c:v>
                </c:pt>
                <c:pt idx="746">
                  <c:v>0.36071948459583097</c:v>
                </c:pt>
                <c:pt idx="747">
                  <c:v>0.36176196038372699</c:v>
                </c:pt>
                <c:pt idx="748">
                  <c:v>0.362804436171623</c:v>
                </c:pt>
                <c:pt idx="749">
                  <c:v>0.36384691195951802</c:v>
                </c:pt>
                <c:pt idx="750">
                  <c:v>0.36488938774741397</c:v>
                </c:pt>
                <c:pt idx="751">
                  <c:v>0.36593186353530999</c:v>
                </c:pt>
                <c:pt idx="752">
                  <c:v>0.366974339323206</c:v>
                </c:pt>
                <c:pt idx="753">
                  <c:v>0.36801681511110101</c:v>
                </c:pt>
                <c:pt idx="754">
                  <c:v>0.36905929089899803</c:v>
                </c:pt>
                <c:pt idx="755">
                  <c:v>0.37010176668689398</c:v>
                </c:pt>
                <c:pt idx="756">
                  <c:v>0.371144242474789</c:v>
                </c:pt>
                <c:pt idx="757">
                  <c:v>0.37218671826268501</c:v>
                </c:pt>
                <c:pt idx="758">
                  <c:v>0.37322919405058103</c:v>
                </c:pt>
                <c:pt idx="759">
                  <c:v>0.37427166983847698</c:v>
                </c:pt>
                <c:pt idx="760">
                  <c:v>0.375314145626373</c:v>
                </c:pt>
                <c:pt idx="761">
                  <c:v>0.37635662141426901</c:v>
                </c:pt>
                <c:pt idx="762">
                  <c:v>0.37739909720216502</c:v>
                </c:pt>
                <c:pt idx="763">
                  <c:v>0.37844157299006098</c:v>
                </c:pt>
                <c:pt idx="764">
                  <c:v>0.379484048777956</c:v>
                </c:pt>
                <c:pt idx="765">
                  <c:v>0.38052652456585201</c:v>
                </c:pt>
                <c:pt idx="766">
                  <c:v>0.38156900035374802</c:v>
                </c:pt>
                <c:pt idx="767">
                  <c:v>0.38261147614164398</c:v>
                </c:pt>
                <c:pt idx="768">
                  <c:v>0.38365395192953999</c:v>
                </c:pt>
                <c:pt idx="769">
                  <c:v>0.38469642771743601</c:v>
                </c:pt>
                <c:pt idx="770">
                  <c:v>0.38573890350533102</c:v>
                </c:pt>
                <c:pt idx="771">
                  <c:v>0.38678137929322698</c:v>
                </c:pt>
                <c:pt idx="772">
                  <c:v>0.38782385508112299</c:v>
                </c:pt>
                <c:pt idx="773">
                  <c:v>0.38886633086901901</c:v>
                </c:pt>
                <c:pt idx="774">
                  <c:v>0.38990880665691502</c:v>
                </c:pt>
                <c:pt idx="775">
                  <c:v>0.39095128244481098</c:v>
                </c:pt>
                <c:pt idx="776">
                  <c:v>0.39199375823270699</c:v>
                </c:pt>
                <c:pt idx="777">
                  <c:v>0.393036234020603</c:v>
                </c:pt>
                <c:pt idx="778">
                  <c:v>0.39407870980849902</c:v>
                </c:pt>
                <c:pt idx="779">
                  <c:v>0.39512118559639398</c:v>
                </c:pt>
                <c:pt idx="780">
                  <c:v>0.39616366138428999</c:v>
                </c:pt>
                <c:pt idx="781">
                  <c:v>0.397206137172186</c:v>
                </c:pt>
                <c:pt idx="782">
                  <c:v>0.39824861296008202</c:v>
                </c:pt>
                <c:pt idx="783">
                  <c:v>0.39929108874797797</c:v>
                </c:pt>
                <c:pt idx="784">
                  <c:v>0.40033356453587399</c:v>
                </c:pt>
                <c:pt idx="785">
                  <c:v>0.40137604032377</c:v>
                </c:pt>
                <c:pt idx="786">
                  <c:v>0.40241851611166601</c:v>
                </c:pt>
                <c:pt idx="787">
                  <c:v>0.40346099189956203</c:v>
                </c:pt>
                <c:pt idx="788">
                  <c:v>0.40450346768745699</c:v>
                </c:pt>
                <c:pt idx="789">
                  <c:v>0.405545943475353</c:v>
                </c:pt>
                <c:pt idx="790">
                  <c:v>0.40658841926324901</c:v>
                </c:pt>
                <c:pt idx="791">
                  <c:v>0.40763089505114503</c:v>
                </c:pt>
                <c:pt idx="792">
                  <c:v>0.40867337083904098</c:v>
                </c:pt>
                <c:pt idx="793">
                  <c:v>0.409715846626936</c:v>
                </c:pt>
                <c:pt idx="794">
                  <c:v>0.41075832241483201</c:v>
                </c:pt>
                <c:pt idx="795">
                  <c:v>0.41180079820272802</c:v>
                </c:pt>
                <c:pt idx="796">
                  <c:v>0.41284327399062398</c:v>
                </c:pt>
                <c:pt idx="797">
                  <c:v>0.413885749778519</c:v>
                </c:pt>
                <c:pt idx="798">
                  <c:v>0.41492822556641601</c:v>
                </c:pt>
                <c:pt idx="799">
                  <c:v>0.41597070135431202</c:v>
                </c:pt>
                <c:pt idx="800">
                  <c:v>0.41701317714220698</c:v>
                </c:pt>
                <c:pt idx="801">
                  <c:v>0.41805565293010399</c:v>
                </c:pt>
                <c:pt idx="802">
                  <c:v>0.41909812871799901</c:v>
                </c:pt>
                <c:pt idx="803">
                  <c:v>0.42014060450589502</c:v>
                </c:pt>
                <c:pt idx="804">
                  <c:v>0.42118308029379098</c:v>
                </c:pt>
                <c:pt idx="805">
                  <c:v>0.42222555608168699</c:v>
                </c:pt>
                <c:pt idx="806">
                  <c:v>0.42326803186958201</c:v>
                </c:pt>
                <c:pt idx="807">
                  <c:v>0.42431050765747902</c:v>
                </c:pt>
                <c:pt idx="808">
                  <c:v>0.42535298344537398</c:v>
                </c:pt>
                <c:pt idx="809">
                  <c:v>0.42639545923326999</c:v>
                </c:pt>
                <c:pt idx="810">
                  <c:v>0.427437935021166</c:v>
                </c:pt>
                <c:pt idx="811">
                  <c:v>0.42848041080906202</c:v>
                </c:pt>
                <c:pt idx="812">
                  <c:v>0.42952288659695798</c:v>
                </c:pt>
                <c:pt idx="813">
                  <c:v>0.43056536238485399</c:v>
                </c:pt>
                <c:pt idx="814">
                  <c:v>0.43160783817275</c:v>
                </c:pt>
                <c:pt idx="815">
                  <c:v>0.43265031396064502</c:v>
                </c:pt>
                <c:pt idx="816">
                  <c:v>0.43369278974854197</c:v>
                </c:pt>
                <c:pt idx="817">
                  <c:v>0.43473526553643699</c:v>
                </c:pt>
                <c:pt idx="818">
                  <c:v>0.435777741324333</c:v>
                </c:pt>
                <c:pt idx="819">
                  <c:v>0.43682021711222901</c:v>
                </c:pt>
                <c:pt idx="820">
                  <c:v>0.43786269290012497</c:v>
                </c:pt>
                <c:pt idx="821">
                  <c:v>0.43890516868802099</c:v>
                </c:pt>
                <c:pt idx="822">
                  <c:v>0.439947644475916</c:v>
                </c:pt>
                <c:pt idx="823">
                  <c:v>0.44099012026381201</c:v>
                </c:pt>
                <c:pt idx="824">
                  <c:v>0.44203259605170803</c:v>
                </c:pt>
                <c:pt idx="825">
                  <c:v>0.44307507183960398</c:v>
                </c:pt>
                <c:pt idx="826">
                  <c:v>0.4441175476275</c:v>
                </c:pt>
                <c:pt idx="827">
                  <c:v>0.44516002341539601</c:v>
                </c:pt>
                <c:pt idx="828">
                  <c:v>0.44620249920329202</c:v>
                </c:pt>
                <c:pt idx="829">
                  <c:v>0.44724497499118698</c:v>
                </c:pt>
                <c:pt idx="830">
                  <c:v>0.448287450779083</c:v>
                </c:pt>
                <c:pt idx="831">
                  <c:v>0.44932992656697901</c:v>
                </c:pt>
                <c:pt idx="832">
                  <c:v>0.45037240235487502</c:v>
                </c:pt>
                <c:pt idx="833">
                  <c:v>0.45141487814277098</c:v>
                </c:pt>
                <c:pt idx="834">
                  <c:v>0.45245735393066699</c:v>
                </c:pt>
                <c:pt idx="835">
                  <c:v>0.45349982971856301</c:v>
                </c:pt>
                <c:pt idx="836">
                  <c:v>0.45454230550645902</c:v>
                </c:pt>
                <c:pt idx="837">
                  <c:v>0.45558478129435398</c:v>
                </c:pt>
                <c:pt idx="838">
                  <c:v>0.45662725708224999</c:v>
                </c:pt>
                <c:pt idx="839">
                  <c:v>0.45766973287014601</c:v>
                </c:pt>
                <c:pt idx="840">
                  <c:v>0.45871220865804202</c:v>
                </c:pt>
                <c:pt idx="841">
                  <c:v>0.45975468444593798</c:v>
                </c:pt>
                <c:pt idx="842">
                  <c:v>0.46079716023383299</c:v>
                </c:pt>
                <c:pt idx="843">
                  <c:v>0.46183963602173</c:v>
                </c:pt>
                <c:pt idx="844">
                  <c:v>0.46288211180962502</c:v>
                </c:pt>
                <c:pt idx="845">
                  <c:v>0.46392458759752098</c:v>
                </c:pt>
                <c:pt idx="846">
                  <c:v>0.46496706338541699</c:v>
                </c:pt>
                <c:pt idx="847">
                  <c:v>0.466009539173313</c:v>
                </c:pt>
                <c:pt idx="848">
                  <c:v>0.46705201496120902</c:v>
                </c:pt>
                <c:pt idx="849">
                  <c:v>0.46809449074910497</c:v>
                </c:pt>
                <c:pt idx="850">
                  <c:v>0.46913696653700099</c:v>
                </c:pt>
                <c:pt idx="851">
                  <c:v>0.470179442324896</c:v>
                </c:pt>
                <c:pt idx="852">
                  <c:v>0.47122191811279202</c:v>
                </c:pt>
                <c:pt idx="853">
                  <c:v>0.47226439390068797</c:v>
                </c:pt>
                <c:pt idx="854">
                  <c:v>0.47330686968858399</c:v>
                </c:pt>
                <c:pt idx="855">
                  <c:v>0.47434934547648</c:v>
                </c:pt>
                <c:pt idx="856">
                  <c:v>0.47539182126437601</c:v>
                </c:pt>
                <c:pt idx="857">
                  <c:v>0.47643429705227203</c:v>
                </c:pt>
                <c:pt idx="858">
                  <c:v>0.47747677284016699</c:v>
                </c:pt>
                <c:pt idx="859">
                  <c:v>0.478519248628063</c:v>
                </c:pt>
                <c:pt idx="860">
                  <c:v>0.47956172441596001</c:v>
                </c:pt>
                <c:pt idx="861">
                  <c:v>0.48060420020385503</c:v>
                </c:pt>
                <c:pt idx="862">
                  <c:v>0.48164667599175098</c:v>
                </c:pt>
                <c:pt idx="863">
                  <c:v>0.482689151779647</c:v>
                </c:pt>
                <c:pt idx="864">
                  <c:v>0.48373162756754301</c:v>
                </c:pt>
                <c:pt idx="865">
                  <c:v>0.48477410335543902</c:v>
                </c:pt>
                <c:pt idx="866">
                  <c:v>0.48581657914333498</c:v>
                </c:pt>
                <c:pt idx="867">
                  <c:v>0.48685905493123</c:v>
                </c:pt>
              </c:numCache>
            </c:numRef>
          </c:xVal>
          <c:yVal>
            <c:numRef>
              <c:f>'Force 200 keV Gabs field (13mm)'!$M$3:$M$870</c:f>
              <c:numCache>
                <c:formatCode>0.00E+00</c:formatCode>
                <c:ptCount val="868"/>
                <c:pt idx="0">
                  <c:v>-3.8295708072869199E-6</c:v>
                </c:pt>
                <c:pt idx="1">
                  <c:v>-4.75699223156822E-6</c:v>
                </c:pt>
                <c:pt idx="2">
                  <c:v>-1.62811969219749E-6</c:v>
                </c:pt>
                <c:pt idx="3">
                  <c:v>-1.09363538810584E-6</c:v>
                </c:pt>
                <c:pt idx="4">
                  <c:v>-4.4517375357386402E-6</c:v>
                </c:pt>
                <c:pt idx="5">
                  <c:v>-2.68803415647571E-6</c:v>
                </c:pt>
                <c:pt idx="6">
                  <c:v>9.38632031794434E-9</c:v>
                </c:pt>
                <c:pt idx="7">
                  <c:v>-1.0087038325264E-6</c:v>
                </c:pt>
                <c:pt idx="8">
                  <c:v>-1.7981249151251401E-6</c:v>
                </c:pt>
                <c:pt idx="9">
                  <c:v>-9.7565357710002494E-7</c:v>
                </c:pt>
                <c:pt idx="10">
                  <c:v>-1.2146929293608901E-6</c:v>
                </c:pt>
                <c:pt idx="11">
                  <c:v>-5.7040782312037701E-7</c:v>
                </c:pt>
                <c:pt idx="12">
                  <c:v>-3.6928119783481302E-6</c:v>
                </c:pt>
                <c:pt idx="13">
                  <c:v>-4.1868580290077002E-6</c:v>
                </c:pt>
                <c:pt idx="14">
                  <c:v>-3.6587311999431199E-6</c:v>
                </c:pt>
                <c:pt idx="15">
                  <c:v>-3.1579711865103699E-6</c:v>
                </c:pt>
                <c:pt idx="16">
                  <c:v>-2.8722809312491801E-6</c:v>
                </c:pt>
                <c:pt idx="17">
                  <c:v>-3.10603490447088E-6</c:v>
                </c:pt>
                <c:pt idx="18">
                  <c:v>-3.10267955957096E-6</c:v>
                </c:pt>
                <c:pt idx="19">
                  <c:v>-3.0610585054392001E-6</c:v>
                </c:pt>
                <c:pt idx="20">
                  <c:v>-3.0562116179470499E-6</c:v>
                </c:pt>
                <c:pt idx="21">
                  <c:v>-3.0513647304549099E-6</c:v>
                </c:pt>
                <c:pt idx="22">
                  <c:v>-3.04651784296275E-6</c:v>
                </c:pt>
                <c:pt idx="23">
                  <c:v>-3.04167095547061E-6</c:v>
                </c:pt>
                <c:pt idx="24">
                  <c:v>-3.0368240679784599E-6</c:v>
                </c:pt>
                <c:pt idx="25">
                  <c:v>-3.0319771804863102E-6</c:v>
                </c:pt>
                <c:pt idx="26">
                  <c:v>-3.02713029299416E-6</c:v>
                </c:pt>
                <c:pt idx="27">
                  <c:v>-3.02228340550202E-6</c:v>
                </c:pt>
                <c:pt idx="28">
                  <c:v>-3.0174365180098601E-6</c:v>
                </c:pt>
                <c:pt idx="29">
                  <c:v>-3.01258963051771E-6</c:v>
                </c:pt>
                <c:pt idx="30">
                  <c:v>-3.00774274302557E-6</c:v>
                </c:pt>
                <c:pt idx="31">
                  <c:v>-3.0028958555334101E-6</c:v>
                </c:pt>
                <c:pt idx="32">
                  <c:v>-2.9980489680412701E-6</c:v>
                </c:pt>
                <c:pt idx="33">
                  <c:v>-2.9932020805491199E-6</c:v>
                </c:pt>
                <c:pt idx="34">
                  <c:v>-2.9883551930569702E-6</c:v>
                </c:pt>
                <c:pt idx="35">
                  <c:v>-2.9835083055648298E-6</c:v>
                </c:pt>
                <c:pt idx="36">
                  <c:v>-2.9786614180726801E-6</c:v>
                </c:pt>
                <c:pt idx="37">
                  <c:v>-2.9738145305805299E-6</c:v>
                </c:pt>
                <c:pt idx="38">
                  <c:v>-2.9689676430883802E-6</c:v>
                </c:pt>
                <c:pt idx="39">
                  <c:v>-2.9641207555962402E-6</c:v>
                </c:pt>
                <c:pt idx="40">
                  <c:v>-2.9592738681040799E-6</c:v>
                </c:pt>
                <c:pt idx="41">
                  <c:v>-2.9544269806119301E-6</c:v>
                </c:pt>
                <c:pt idx="42">
                  <c:v>-2.94958009311978E-6</c:v>
                </c:pt>
                <c:pt idx="43">
                  <c:v>-2.94473320562764E-6</c:v>
                </c:pt>
                <c:pt idx="44">
                  <c:v>-2.9398863181355E-6</c:v>
                </c:pt>
                <c:pt idx="45">
                  <c:v>-2.9350394306433401E-6</c:v>
                </c:pt>
                <c:pt idx="46">
                  <c:v>-2.93019254315119E-6</c:v>
                </c:pt>
                <c:pt idx="47">
                  <c:v>-2.9253456556590398E-6</c:v>
                </c:pt>
                <c:pt idx="48">
                  <c:v>-2.9204987681668998E-6</c:v>
                </c:pt>
                <c:pt idx="49">
                  <c:v>-2.9156518806747501E-6</c:v>
                </c:pt>
                <c:pt idx="50">
                  <c:v>-2.9108049931825999E-6</c:v>
                </c:pt>
                <c:pt idx="51">
                  <c:v>-2.9059581056904502E-6</c:v>
                </c:pt>
                <c:pt idx="52">
                  <c:v>-2.9011112181983E-6</c:v>
                </c:pt>
                <c:pt idx="53">
                  <c:v>-2.89626433070616E-6</c:v>
                </c:pt>
                <c:pt idx="54">
                  <c:v>-2.8914174432140099E-6</c:v>
                </c:pt>
                <c:pt idx="55">
                  <c:v>-2.8865705557218602E-6</c:v>
                </c:pt>
                <c:pt idx="56">
                  <c:v>-2.88172366822971E-6</c:v>
                </c:pt>
                <c:pt idx="57">
                  <c:v>-2.87687678073757E-6</c:v>
                </c:pt>
                <c:pt idx="58">
                  <c:v>-2.8720298932454101E-6</c:v>
                </c:pt>
                <c:pt idx="59">
                  <c:v>-2.8671830057532701E-6</c:v>
                </c:pt>
                <c:pt idx="60">
                  <c:v>-2.86233611826112E-6</c:v>
                </c:pt>
                <c:pt idx="61">
                  <c:v>-2.8574892307689698E-6</c:v>
                </c:pt>
                <c:pt idx="62">
                  <c:v>-2.8526423432768298E-6</c:v>
                </c:pt>
                <c:pt idx="63">
                  <c:v>-2.8477954557846801E-6</c:v>
                </c:pt>
                <c:pt idx="64">
                  <c:v>-2.8429485682925202E-6</c:v>
                </c:pt>
                <c:pt idx="65">
                  <c:v>-2.8381016808003798E-6</c:v>
                </c:pt>
                <c:pt idx="66">
                  <c:v>-2.8332547933082301E-6</c:v>
                </c:pt>
                <c:pt idx="67">
                  <c:v>-2.8284079058160799E-6</c:v>
                </c:pt>
                <c:pt idx="68">
                  <c:v>-2.8235610183239399E-6</c:v>
                </c:pt>
                <c:pt idx="69">
                  <c:v>-2.8187141308317902E-6</c:v>
                </c:pt>
                <c:pt idx="70">
                  <c:v>-2.81386724333964E-6</c:v>
                </c:pt>
                <c:pt idx="71">
                  <c:v>-2.8090203558474899E-6</c:v>
                </c:pt>
                <c:pt idx="72">
                  <c:v>-2.8041734683553401E-6</c:v>
                </c:pt>
                <c:pt idx="73">
                  <c:v>-2.7993265808632002E-6</c:v>
                </c:pt>
                <c:pt idx="74">
                  <c:v>-2.7944796933710398E-6</c:v>
                </c:pt>
                <c:pt idx="75">
                  <c:v>-2.7896328058788901E-6</c:v>
                </c:pt>
                <c:pt idx="76">
                  <c:v>-2.7847859183867501E-6</c:v>
                </c:pt>
                <c:pt idx="77">
                  <c:v>-2.7799390308946E-6</c:v>
                </c:pt>
                <c:pt idx="78">
                  <c:v>-2.77509214340246E-6</c:v>
                </c:pt>
                <c:pt idx="79">
                  <c:v>-2.7702452559103098E-6</c:v>
                </c:pt>
                <c:pt idx="80">
                  <c:v>-2.7653983684181601E-6</c:v>
                </c:pt>
                <c:pt idx="81">
                  <c:v>-2.7605514809260099E-6</c:v>
                </c:pt>
                <c:pt idx="82">
                  <c:v>-2.7557045934338699E-6</c:v>
                </c:pt>
                <c:pt idx="83">
                  <c:v>-2.75085770594171E-6</c:v>
                </c:pt>
                <c:pt idx="84">
                  <c:v>-2.7460108184495701E-6</c:v>
                </c:pt>
                <c:pt idx="85">
                  <c:v>-2.7411639309574199E-6</c:v>
                </c:pt>
                <c:pt idx="86">
                  <c:v>-2.7363170434652799E-6</c:v>
                </c:pt>
                <c:pt idx="87">
                  <c:v>-2.7314701559731302E-6</c:v>
                </c:pt>
                <c:pt idx="88">
                  <c:v>-2.72662326848098E-6</c:v>
                </c:pt>
                <c:pt idx="89">
                  <c:v>-2.7217763809888201E-6</c:v>
                </c:pt>
                <c:pt idx="90">
                  <c:v>-2.7169294934966801E-6</c:v>
                </c:pt>
                <c:pt idx="91">
                  <c:v>-2.71208260600453E-6</c:v>
                </c:pt>
                <c:pt idx="92">
                  <c:v>-2.70723571851239E-6</c:v>
                </c:pt>
                <c:pt idx="93">
                  <c:v>-2.7023888310202301E-6</c:v>
                </c:pt>
                <c:pt idx="94">
                  <c:v>-2.6975419435280901E-6</c:v>
                </c:pt>
                <c:pt idx="95">
                  <c:v>-2.69269505603594E-6</c:v>
                </c:pt>
                <c:pt idx="96">
                  <c:v>-2.6878481685438E-6</c:v>
                </c:pt>
                <c:pt idx="97">
                  <c:v>-2.6830012810516498E-6</c:v>
                </c:pt>
                <c:pt idx="98">
                  <c:v>-2.6781543935595001E-6</c:v>
                </c:pt>
                <c:pt idx="99">
                  <c:v>-2.6733075060673499E-6</c:v>
                </c:pt>
                <c:pt idx="100">
                  <c:v>-2.6684606185752002E-6</c:v>
                </c:pt>
                <c:pt idx="101">
                  <c:v>-2.66361373108305E-6</c:v>
                </c:pt>
                <c:pt idx="102">
                  <c:v>-2.6587668435908999E-6</c:v>
                </c:pt>
                <c:pt idx="103">
                  <c:v>-2.6539199560987599E-6</c:v>
                </c:pt>
                <c:pt idx="104">
                  <c:v>-2.6490730686066102E-6</c:v>
                </c:pt>
                <c:pt idx="105">
                  <c:v>-2.6442261811144702E-6</c:v>
                </c:pt>
                <c:pt idx="106">
                  <c:v>-2.63937929362232E-6</c:v>
                </c:pt>
                <c:pt idx="107">
                  <c:v>-2.6345324061301699E-6</c:v>
                </c:pt>
                <c:pt idx="108">
                  <c:v>-2.6296855186380201E-6</c:v>
                </c:pt>
                <c:pt idx="109">
                  <c:v>-2.62483863114587E-6</c:v>
                </c:pt>
                <c:pt idx="110">
                  <c:v>-2.6199917436537198E-6</c:v>
                </c:pt>
                <c:pt idx="111">
                  <c:v>-2.6151448561615701E-6</c:v>
                </c:pt>
                <c:pt idx="112">
                  <c:v>-2.6102979686694301E-6</c:v>
                </c:pt>
                <c:pt idx="113">
                  <c:v>-2.60545108117728E-6</c:v>
                </c:pt>
                <c:pt idx="114">
                  <c:v>-2.60060419368514E-6</c:v>
                </c:pt>
                <c:pt idx="115">
                  <c:v>-2.5957573061929898E-6</c:v>
                </c:pt>
                <c:pt idx="116">
                  <c:v>-2.5909104187008401E-6</c:v>
                </c:pt>
                <c:pt idx="117">
                  <c:v>-2.5860635312086899E-6</c:v>
                </c:pt>
                <c:pt idx="118">
                  <c:v>-2.5812166437165402E-6</c:v>
                </c:pt>
                <c:pt idx="119">
                  <c:v>-2.5763697562244002E-6</c:v>
                </c:pt>
                <c:pt idx="120">
                  <c:v>-2.57152286873225E-6</c:v>
                </c:pt>
                <c:pt idx="121">
                  <c:v>-2.5666759812400999E-6</c:v>
                </c:pt>
                <c:pt idx="122">
                  <c:v>-2.5618290937479502E-6</c:v>
                </c:pt>
                <c:pt idx="123">
                  <c:v>-2.5569822062558E-6</c:v>
                </c:pt>
                <c:pt idx="124">
                  <c:v>-2.55213531876366E-6</c:v>
                </c:pt>
                <c:pt idx="125">
                  <c:v>-2.5472884312715099E-6</c:v>
                </c:pt>
                <c:pt idx="126">
                  <c:v>-2.5424415437793699E-6</c:v>
                </c:pt>
                <c:pt idx="127">
                  <c:v>-2.5375946562872201E-6</c:v>
                </c:pt>
                <c:pt idx="128">
                  <c:v>-2.53274776879507E-6</c:v>
                </c:pt>
                <c:pt idx="129">
                  <c:v>-2.52790088130293E-6</c:v>
                </c:pt>
                <c:pt idx="130">
                  <c:v>-2.5230539938107701E-6</c:v>
                </c:pt>
                <c:pt idx="131">
                  <c:v>-2.5182071063186301E-6</c:v>
                </c:pt>
                <c:pt idx="132">
                  <c:v>-2.51336021882648E-6</c:v>
                </c:pt>
                <c:pt idx="133">
                  <c:v>-2.5085133313343298E-6</c:v>
                </c:pt>
                <c:pt idx="134">
                  <c:v>-2.5036664438421801E-6</c:v>
                </c:pt>
                <c:pt idx="135">
                  <c:v>-2.4988195563500299E-6</c:v>
                </c:pt>
                <c:pt idx="136">
                  <c:v>-2.4939726688578899E-6</c:v>
                </c:pt>
                <c:pt idx="137">
                  <c:v>-2.4891257813657402E-6</c:v>
                </c:pt>
                <c:pt idx="138">
                  <c:v>-2.48427889387359E-6</c:v>
                </c:pt>
                <c:pt idx="139">
                  <c:v>-2.4794320063814501E-6</c:v>
                </c:pt>
                <c:pt idx="140">
                  <c:v>-2.4745851188892999E-6</c:v>
                </c:pt>
                <c:pt idx="141">
                  <c:v>-2.4697382313971502E-6</c:v>
                </c:pt>
                <c:pt idx="142">
                  <c:v>-2.464891343905E-6</c:v>
                </c:pt>
                <c:pt idx="143">
                  <c:v>-2.46004445641286E-6</c:v>
                </c:pt>
                <c:pt idx="144">
                  <c:v>-2.4551975689207099E-6</c:v>
                </c:pt>
                <c:pt idx="145">
                  <c:v>-2.4503506814285601E-6</c:v>
                </c:pt>
                <c:pt idx="146">
                  <c:v>-2.44550330502266E-6</c:v>
                </c:pt>
                <c:pt idx="147">
                  <c:v>-2.4406229385779001E-6</c:v>
                </c:pt>
                <c:pt idx="148">
                  <c:v>-2.43564256478735E-6</c:v>
                </c:pt>
                <c:pt idx="149">
                  <c:v>-2.4305203510186302E-6</c:v>
                </c:pt>
                <c:pt idx="150">
                  <c:v>-2.4251400730563199E-6</c:v>
                </c:pt>
                <c:pt idx="151">
                  <c:v>-2.4192655254450799E-6</c:v>
                </c:pt>
                <c:pt idx="152">
                  <c:v>-2.41253745278092E-6</c:v>
                </c:pt>
                <c:pt idx="153">
                  <c:v>-2.4045078758329399E-6</c:v>
                </c:pt>
                <c:pt idx="154">
                  <c:v>-2.39452021921368E-6</c:v>
                </c:pt>
                <c:pt idx="155">
                  <c:v>-2.3816492182769698E-6</c:v>
                </c:pt>
                <c:pt idx="156">
                  <c:v>-2.3647770286875302E-6</c:v>
                </c:pt>
                <c:pt idx="157">
                  <c:v>-2.3426168987106301E-6</c:v>
                </c:pt>
                <c:pt idx="158">
                  <c:v>-2.3138407613761802E-6</c:v>
                </c:pt>
                <c:pt idx="159">
                  <c:v>-2.2767349267344898E-6</c:v>
                </c:pt>
                <c:pt idx="160">
                  <c:v>-2.2295765915725198E-6</c:v>
                </c:pt>
                <c:pt idx="161">
                  <c:v>-2.17082225493158E-6</c:v>
                </c:pt>
                <c:pt idx="162">
                  <c:v>-2.0989080912425201E-6</c:v>
                </c:pt>
                <c:pt idx="163">
                  <c:v>-2.01222557948777E-6</c:v>
                </c:pt>
                <c:pt idx="164">
                  <c:v>-1.9093588535078399E-6</c:v>
                </c:pt>
                <c:pt idx="165">
                  <c:v>-1.7891773552408501E-6</c:v>
                </c:pt>
                <c:pt idx="166">
                  <c:v>-1.65033779485807E-6</c:v>
                </c:pt>
                <c:pt idx="167">
                  <c:v>-1.49164459755577E-6</c:v>
                </c:pt>
                <c:pt idx="168">
                  <c:v>-1.31214830893712E-6</c:v>
                </c:pt>
                <c:pt idx="169">
                  <c:v>-1.11097666913056E-6</c:v>
                </c:pt>
                <c:pt idx="170">
                  <c:v>-8.8750969662836599E-7</c:v>
                </c:pt>
                <c:pt idx="171">
                  <c:v>-6.4134352946251497E-7</c:v>
                </c:pt>
                <c:pt idx="172">
                  <c:v>-3.7211517568934299E-7</c:v>
                </c:pt>
                <c:pt idx="173">
                  <c:v>-7.9584197687492604E-8</c:v>
                </c:pt>
                <c:pt idx="174">
                  <c:v>2.36431323444471E-7</c:v>
                </c:pt>
                <c:pt idx="175">
                  <c:v>5.76064911906316E-7</c:v>
                </c:pt>
                <c:pt idx="176">
                  <c:v>9.3942657724850804E-7</c:v>
                </c:pt>
                <c:pt idx="177">
                  <c:v>1.3265470513961201E-6</c:v>
                </c:pt>
                <c:pt idx="178">
                  <c:v>1.73747588182136E-6</c:v>
                </c:pt>
                <c:pt idx="179">
                  <c:v>2.1721356996864401E-6</c:v>
                </c:pt>
                <c:pt idx="180">
                  <c:v>2.6304649948847E-6</c:v>
                </c:pt>
                <c:pt idx="181">
                  <c:v>3.1124081180228001E-6</c:v>
                </c:pt>
                <c:pt idx="182">
                  <c:v>3.6178640370899202E-6</c:v>
                </c:pt>
                <c:pt idx="183">
                  <c:v>4.1467084708064898E-6</c:v>
                </c:pt>
                <c:pt idx="184">
                  <c:v>4.6988145929500502E-6</c:v>
                </c:pt>
                <c:pt idx="185">
                  <c:v>5.2740535052029299E-6</c:v>
                </c:pt>
                <c:pt idx="186">
                  <c:v>5.8722947321001003E-6</c:v>
                </c:pt>
                <c:pt idx="187">
                  <c:v>6.4934068197647003E-6</c:v>
                </c:pt>
                <c:pt idx="188">
                  <c:v>7.13725801778956E-6</c:v>
                </c:pt>
                <c:pt idx="189">
                  <c:v>7.8037171091907303E-6</c:v>
                </c:pt>
                <c:pt idx="190">
                  <c:v>8.4926543499385908E-6</c:v>
                </c:pt>
                <c:pt idx="191">
                  <c:v>9.2039425430888605E-6</c:v>
                </c:pt>
                <c:pt idx="192">
                  <c:v>9.9374583805231305E-6</c:v>
                </c:pt>
                <c:pt idx="193">
                  <c:v>1.06930838454835E-5</c:v>
                </c:pt>
                <c:pt idx="194">
                  <c:v>1.1470707901925999E-5</c:v>
                </c:pt>
                <c:pt idx="195">
                  <c:v>1.22702284381459E-5</c:v>
                </c:pt>
                <c:pt idx="196">
                  <c:v>1.3091554561424401E-5</c:v>
                </c:pt>
                <c:pt idx="197">
                  <c:v>1.39346092611124E-5</c:v>
                </c:pt>
                <c:pt idx="198">
                  <c:v>1.47993324534465E-5</c:v>
                </c:pt>
                <c:pt idx="199">
                  <c:v>1.5685684745501999E-5</c:v>
                </c:pt>
                <c:pt idx="200">
                  <c:v>1.6593651724755199E-5</c:v>
                </c:pt>
                <c:pt idx="201">
                  <c:v>1.7523249216324899E-5</c:v>
                </c:pt>
                <c:pt idx="202">
                  <c:v>1.8474529704359998E-5</c:v>
                </c:pt>
                <c:pt idx="203">
                  <c:v>1.9447589289846401E-5</c:v>
                </c:pt>
                <c:pt idx="204">
                  <c:v>2.04425733601649E-5</c:v>
                </c:pt>
                <c:pt idx="205">
                  <c:v>2.1459680150562799E-5</c:v>
                </c:pt>
                <c:pt idx="206">
                  <c:v>2.2499171512126701E-5</c:v>
                </c:pt>
                <c:pt idx="207">
                  <c:v>2.3561385112515899E-5</c:v>
                </c:pt>
                <c:pt idx="208">
                  <c:v>2.4646721951733799E-5</c:v>
                </c:pt>
                <c:pt idx="209">
                  <c:v>2.57556198602742E-5</c:v>
                </c:pt>
                <c:pt idx="210">
                  <c:v>2.6888550798219301E-5</c:v>
                </c:pt>
                <c:pt idx="211">
                  <c:v>2.8046009517225399E-5</c:v>
                </c:pt>
                <c:pt idx="212">
                  <c:v>2.92284493652587E-5</c:v>
                </c:pt>
                <c:pt idx="213">
                  <c:v>3.0436231333706498E-5</c:v>
                </c:pt>
                <c:pt idx="214">
                  <c:v>3.1669606304006998E-5</c:v>
                </c:pt>
                <c:pt idx="215">
                  <c:v>3.2928691459429902E-5</c:v>
                </c:pt>
                <c:pt idx="216">
                  <c:v>3.4213403712122799E-5</c:v>
                </c:pt>
                <c:pt idx="217">
                  <c:v>3.5523451284507998E-5</c:v>
                </c:pt>
                <c:pt idx="218">
                  <c:v>3.6858526204406103E-5</c:v>
                </c:pt>
                <c:pt idx="219">
                  <c:v>3.82185263268107E-5</c:v>
                </c:pt>
                <c:pt idx="220">
                  <c:v>3.9603730810035399E-5</c:v>
                </c:pt>
                <c:pt idx="221">
                  <c:v>4.1014992291869797E-5</c:v>
                </c:pt>
                <c:pt idx="222">
                  <c:v>4.2454268212599398E-5</c:v>
                </c:pt>
                <c:pt idx="223">
                  <c:v>4.3924838214334702E-5</c:v>
                </c:pt>
                <c:pt idx="224">
                  <c:v>4.5431281143400599E-5</c:v>
                </c:pt>
                <c:pt idx="225">
                  <c:v>4.6979510619231602E-5</c:v>
                </c:pt>
                <c:pt idx="226">
                  <c:v>4.8576875769103901E-5</c:v>
                </c:pt>
                <c:pt idx="227">
                  <c:v>5.02320044955991E-5</c:v>
                </c:pt>
                <c:pt idx="228">
                  <c:v>5.1954045731696497E-5</c:v>
                </c:pt>
                <c:pt idx="229">
                  <c:v>5.3752115559216902E-5</c:v>
                </c:pt>
                <c:pt idx="230">
                  <c:v>5.5634875929118602E-5</c:v>
                </c:pt>
                <c:pt idx="231">
                  <c:v>5.7609911756011297E-5</c:v>
                </c:pt>
                <c:pt idx="232">
                  <c:v>5.9683000169795002E-5</c:v>
                </c:pt>
                <c:pt idx="233">
                  <c:v>6.1857626821828601E-5</c:v>
                </c:pt>
                <c:pt idx="234">
                  <c:v>6.4134411303029903E-5</c:v>
                </c:pt>
                <c:pt idx="235">
                  <c:v>6.6510057256868394E-5</c:v>
                </c:pt>
                <c:pt idx="236">
                  <c:v>6.8976823279397805E-5</c:v>
                </c:pt>
                <c:pt idx="237">
                  <c:v>7.1522085832346693E-5</c:v>
                </c:pt>
                <c:pt idx="238">
                  <c:v>7.4128117467434603E-5</c:v>
                </c:pt>
                <c:pt idx="239">
                  <c:v>7.6772526450011503E-5</c:v>
                </c:pt>
                <c:pt idx="240">
                  <c:v>7.9428962541498098E-5</c:v>
                </c:pt>
                <c:pt idx="241">
                  <c:v>8.2067374222544702E-5</c:v>
                </c:pt>
                <c:pt idx="242">
                  <c:v>8.4655101852588695E-5</c:v>
                </c:pt>
                <c:pt idx="243">
                  <c:v>8.7157201079115197E-5</c:v>
                </c:pt>
                <c:pt idx="244">
                  <c:v>8.9537465427738796E-5</c:v>
                </c:pt>
                <c:pt idx="245">
                  <c:v>9.1759782545207996E-5</c:v>
                </c:pt>
                <c:pt idx="246">
                  <c:v>9.37886679303725E-5</c:v>
                </c:pt>
                <c:pt idx="247">
                  <c:v>9.5589950242916101E-5</c:v>
                </c:pt>
                <c:pt idx="248">
                  <c:v>9.71319506555576E-5</c:v>
                </c:pt>
                <c:pt idx="249">
                  <c:v>9.8386336944860295E-5</c:v>
                </c:pt>
                <c:pt idx="250">
                  <c:v>9.9327602738309993E-5</c:v>
                </c:pt>
                <c:pt idx="251">
                  <c:v>9.9933487885761502E-5</c:v>
                </c:pt>
                <c:pt idx="252">
                  <c:v>1.00185448827672E-4</c:v>
                </c:pt>
                <c:pt idx="253">
                  <c:v>1.00067904338547E-4</c:v>
                </c:pt>
                <c:pt idx="254">
                  <c:v>9.9568241304690903E-5</c:v>
                </c:pt>
                <c:pt idx="255">
                  <c:v>9.8676208718571698E-5</c:v>
                </c:pt>
                <c:pt idx="256">
                  <c:v>9.7384208877548099E-5</c:v>
                </c:pt>
                <c:pt idx="257">
                  <c:v>9.5686300810564099E-5</c:v>
                </c:pt>
                <c:pt idx="258">
                  <c:v>9.3578002158681197E-5</c:v>
                </c:pt>
                <c:pt idx="259">
                  <c:v>9.1055092895124998E-5</c:v>
                </c:pt>
                <c:pt idx="260">
                  <c:v>8.8114014250925801E-5</c:v>
                </c:pt>
                <c:pt idx="261">
                  <c:v>8.4750950669039706E-5</c:v>
                </c:pt>
                <c:pt idx="262">
                  <c:v>8.0961658562153798E-5</c:v>
                </c:pt>
                <c:pt idx="263">
                  <c:v>7.6741225258614498E-5</c:v>
                </c:pt>
                <c:pt idx="264">
                  <c:v>7.2084430179851196E-5</c:v>
                </c:pt>
                <c:pt idx="265">
                  <c:v>6.6984951222552705E-5</c:v>
                </c:pt>
                <c:pt idx="266">
                  <c:v>6.1435863833063102E-5</c:v>
                </c:pt>
                <c:pt idx="267">
                  <c:v>5.5429794247462003E-5</c:v>
                </c:pt>
                <c:pt idx="268">
                  <c:v>4.8959479947985797E-5</c:v>
                </c:pt>
                <c:pt idx="269">
                  <c:v>4.2016880460502099E-5</c:v>
                </c:pt>
                <c:pt idx="270">
                  <c:v>3.4594327575986398E-5</c:v>
                </c:pt>
                <c:pt idx="271">
                  <c:v>2.66847784921842E-5</c:v>
                </c:pt>
                <c:pt idx="272">
                  <c:v>1.8281809448958998E-5</c:v>
                </c:pt>
                <c:pt idx="273">
                  <c:v>9.3798134196961705E-6</c:v>
                </c:pt>
                <c:pt idx="274">
                  <c:v>-2.5186146341654701E-8</c:v>
                </c:pt>
                <c:pt idx="275">
                  <c:v>-9.9352691457921492E-6</c:v>
                </c:pt>
                <c:pt idx="276">
                  <c:v>-2.03507082082445E-5</c:v>
                </c:pt>
                <c:pt idx="277">
                  <c:v>-3.1269448331678601E-5</c:v>
                </c:pt>
                <c:pt idx="278">
                  <c:v>-4.26867322970346E-5</c:v>
                </c:pt>
                <c:pt idx="279">
                  <c:v>-5.45952741053361E-5</c:v>
                </c:pt>
                <c:pt idx="280">
                  <c:v>-6.6985260632792702E-5</c:v>
                </c:pt>
                <c:pt idx="281">
                  <c:v>-7.9844046786954197E-5</c:v>
                </c:pt>
                <c:pt idx="282">
                  <c:v>-9.3156289929120304E-5</c:v>
                </c:pt>
                <c:pt idx="283">
                  <c:v>-1.0690446470495E-4</c:v>
                </c:pt>
                <c:pt idx="284">
                  <c:v>-1.2106890959710999E-4</c:v>
                </c:pt>
                <c:pt idx="285">
                  <c:v>-1.35628285018714E-4</c:v>
                </c:pt>
                <c:pt idx="286">
                  <c:v>-1.5055955547243699E-4</c:v>
                </c:pt>
                <c:pt idx="287">
                  <c:v>-1.6583875321343999E-4</c:v>
                </c:pt>
                <c:pt idx="288">
                  <c:v>-1.8144082395198501E-4</c:v>
                </c:pt>
                <c:pt idx="289">
                  <c:v>-1.9734022309576699E-4</c:v>
                </c:pt>
                <c:pt idx="290">
                  <c:v>-2.1351133595350901E-4</c:v>
                </c:pt>
                <c:pt idx="291">
                  <c:v>-2.2992847497863399E-4</c:v>
                </c:pt>
                <c:pt idx="292">
                  <c:v>-2.4656623035728998E-4</c:v>
                </c:pt>
                <c:pt idx="293">
                  <c:v>-2.6339986130863199E-4</c:v>
                </c:pt>
                <c:pt idx="294">
                  <c:v>-2.8040527958454899E-4</c:v>
                </c:pt>
                <c:pt idx="295">
                  <c:v>-2.9755930600660003E-4</c:v>
                </c:pt>
                <c:pt idx="296">
                  <c:v>-3.1483974924473198E-4</c:v>
                </c:pt>
                <c:pt idx="297">
                  <c:v>-3.3222540339612402E-4</c:v>
                </c:pt>
                <c:pt idx="298">
                  <c:v>-3.49696143558387E-4</c:v>
                </c:pt>
                <c:pt idx="299">
                  <c:v>-3.67233001240422E-4</c:v>
                </c:pt>
                <c:pt idx="300">
                  <c:v>-3.8481796719806998E-4</c:v>
                </c:pt>
                <c:pt idx="301">
                  <c:v>-4.0243414008262699E-4</c:v>
                </c:pt>
                <c:pt idx="302">
                  <c:v>-4.2006561836101599E-4</c:v>
                </c:pt>
                <c:pt idx="303">
                  <c:v>-4.3769746538331399E-4</c:v>
                </c:pt>
                <c:pt idx="304">
                  <c:v>-4.5531575322797899E-4</c:v>
                </c:pt>
                <c:pt idx="305">
                  <c:v>-4.7290745898783602E-4</c:v>
                </c:pt>
                <c:pt idx="306">
                  <c:v>-4.9046040922598596E-4</c:v>
                </c:pt>
                <c:pt idx="307">
                  <c:v>-5.0796325722564904E-4</c:v>
                </c:pt>
                <c:pt idx="308">
                  <c:v>-5.2540543101371902E-4</c:v>
                </c:pt>
                <c:pt idx="309">
                  <c:v>-5.4277708179924602E-4</c:v>
                </c:pt>
                <c:pt idx="310">
                  <c:v>-5.6006903563791597E-4</c:v>
                </c:pt>
                <c:pt idx="311">
                  <c:v>-5.7727274818170603E-4</c:v>
                </c:pt>
                <c:pt idx="312">
                  <c:v>-5.9438026231817395E-4</c:v>
                </c:pt>
                <c:pt idx="313">
                  <c:v>-6.1138416860754099E-4</c:v>
                </c:pt>
                <c:pt idx="314">
                  <c:v>-6.2827756815500102E-4</c:v>
                </c:pt>
                <c:pt idx="315">
                  <c:v>-6.4505403792341598E-4</c:v>
                </c:pt>
                <c:pt idx="316">
                  <c:v>-6.6170759811455602E-4</c:v>
                </c:pt>
                <c:pt idx="317">
                  <c:v>-6.7823268169485299E-4</c:v>
                </c:pt>
                <c:pt idx="318">
                  <c:v>-6.94624105785185E-4</c:v>
                </c:pt>
                <c:pt idx="319">
                  <c:v>-7.10877044802965E-4</c:v>
                </c:pt>
                <c:pt idx="320">
                  <c:v>-7.2698700536807795E-4</c:v>
                </c:pt>
                <c:pt idx="321">
                  <c:v>-7.4294980277517795E-4</c:v>
                </c:pt>
                <c:pt idx="322">
                  <c:v>-7.5876153898152602E-4</c:v>
                </c:pt>
                <c:pt idx="323">
                  <c:v>-7.7441858205280203E-4</c:v>
                </c:pt>
                <c:pt idx="324">
                  <c:v>-7.8991754690733995E-4</c:v>
                </c:pt>
                <c:pt idx="325">
                  <c:v>-8.0525527732674398E-4</c:v>
                </c:pt>
                <c:pt idx="326">
                  <c:v>-8.2042882913538199E-4</c:v>
                </c:pt>
                <c:pt idx="327">
                  <c:v>-8.3543545456435202E-4</c:v>
                </c:pt>
                <c:pt idx="328">
                  <c:v>-8.5027258765659299E-4</c:v>
                </c:pt>
                <c:pt idx="329">
                  <c:v>-8.6493783067495198E-4</c:v>
                </c:pt>
                <c:pt idx="330">
                  <c:v>-8.7942894150148596E-4</c:v>
                </c:pt>
                <c:pt idx="331">
                  <c:v>-8.9374382188761603E-4</c:v>
                </c:pt>
                <c:pt idx="332">
                  <c:v>-9.0788050656872199E-4</c:v>
                </c:pt>
                <c:pt idx="333">
                  <c:v>-9.2183715315880303E-4</c:v>
                </c:pt>
                <c:pt idx="334">
                  <c:v>-9.3561203283087902E-4</c:v>
                </c:pt>
                <c:pt idx="335">
                  <c:v>-9.49203521644445E-4</c:v>
                </c:pt>
                <c:pt idx="336">
                  <c:v>-9.6261009251022401E-4</c:v>
                </c:pt>
                <c:pt idx="337">
                  <c:v>-9.7583030783413298E-4</c:v>
                </c:pt>
                <c:pt idx="338">
                  <c:v>-9.8886281275472709E-4</c:v>
                </c:pt>
                <c:pt idx="339">
                  <c:v>-1.0017063288751001E-3</c:v>
                </c:pt>
                <c:pt idx="340">
                  <c:v>-1.0143596484591599E-3</c:v>
                </c:pt>
                <c:pt idx="341">
                  <c:v>-1.0268216291727901E-3</c:v>
                </c:pt>
                <c:pt idx="342">
                  <c:v>-1.0390911891903999E-3</c:v>
                </c:pt>
                <c:pt idx="343">
                  <c:v>-1.05116730268462E-3</c:v>
                </c:pt>
                <c:pt idx="344">
                  <c:v>-1.06304899575677E-3</c:v>
                </c:pt>
                <c:pt idx="345">
                  <c:v>-1.0747353427055699E-3</c:v>
                </c:pt>
                <c:pt idx="346">
                  <c:v>-1.08622546259584E-3</c:v>
                </c:pt>
                <c:pt idx="347">
                  <c:v>-1.0975185161417799E-3</c:v>
                </c:pt>
                <c:pt idx="348">
                  <c:v>-1.10861370281244E-3</c:v>
                </c:pt>
                <c:pt idx="349">
                  <c:v>-1.11951025819804E-3</c:v>
                </c:pt>
                <c:pt idx="350">
                  <c:v>-1.13020745165592E-3</c:v>
                </c:pt>
                <c:pt idx="351">
                  <c:v>-1.1407045841385201E-3</c:v>
                </c:pt>
                <c:pt idx="352">
                  <c:v>-1.1510009861803699E-3</c:v>
                </c:pt>
                <c:pt idx="353">
                  <c:v>-1.16109601612366E-3</c:v>
                </c:pt>
                <c:pt idx="354">
                  <c:v>-1.17098905843183E-3</c:v>
                </c:pt>
                <c:pt idx="355">
                  <c:v>-1.1806795221350301E-3</c:v>
                </c:pt>
                <c:pt idx="356">
                  <c:v>-1.19016683943923E-3</c:v>
                </c:pt>
                <c:pt idx="357">
                  <c:v>-1.1994504644507399E-3</c:v>
                </c:pt>
                <c:pt idx="358">
                  <c:v>-1.2085298720043E-3</c:v>
                </c:pt>
                <c:pt idx="359">
                  <c:v>-1.21740455657104E-3</c:v>
                </c:pt>
                <c:pt idx="360">
                  <c:v>-1.22607403127495E-3</c:v>
                </c:pt>
                <c:pt idx="361">
                  <c:v>-1.2345378269856E-3</c:v>
                </c:pt>
                <c:pt idx="362">
                  <c:v>-1.2427954914910799E-3</c:v>
                </c:pt>
                <c:pt idx="363">
                  <c:v>-1.2508465887256801E-3</c:v>
                </c:pt>
                <c:pt idx="364">
                  <c:v>-1.25869069805549E-3</c:v>
                </c:pt>
                <c:pt idx="365">
                  <c:v>-1.2663274136447899E-3</c:v>
                </c:pt>
                <c:pt idx="366">
                  <c:v>-1.2737563438723701E-3</c:v>
                </c:pt>
                <c:pt idx="367">
                  <c:v>-1.2809771107988299E-3</c:v>
                </c:pt>
                <c:pt idx="368">
                  <c:v>-1.2879893497074199E-3</c:v>
                </c:pt>
                <c:pt idx="369">
                  <c:v>-1.2947927087029699E-3</c:v>
                </c:pt>
                <c:pt idx="370">
                  <c:v>-1.3013868483339099E-3</c:v>
                </c:pt>
                <c:pt idx="371">
                  <c:v>-1.3077714412885401E-3</c:v>
                </c:pt>
                <c:pt idx="372">
                  <c:v>-1.31394617212454E-3</c:v>
                </c:pt>
                <c:pt idx="373">
                  <c:v>-1.31991073703694E-3</c:v>
                </c:pt>
                <c:pt idx="374">
                  <c:v>-1.32566484365998E-3</c:v>
                </c:pt>
                <c:pt idx="375">
                  <c:v>-1.33120821091134E-3</c:v>
                </c:pt>
                <c:pt idx="376">
                  <c:v>-1.3365405688692299E-3</c:v>
                </c:pt>
                <c:pt idx="377">
                  <c:v>-1.3416616586729999E-3</c:v>
                </c:pt>
                <c:pt idx="378">
                  <c:v>-1.34657123244915E-3</c:v>
                </c:pt>
                <c:pt idx="379">
                  <c:v>-1.35126905323635E-3</c:v>
                </c:pt>
                <c:pt idx="380">
                  <c:v>-1.3557548949388099E-3</c:v>
                </c:pt>
                <c:pt idx="381">
                  <c:v>-1.3600285423002801E-3</c:v>
                </c:pt>
                <c:pt idx="382">
                  <c:v>-1.3640897908593101E-3</c:v>
                </c:pt>
                <c:pt idx="383">
                  <c:v>-1.36793844690104E-3</c:v>
                </c:pt>
                <c:pt idx="384">
                  <c:v>-1.37157432745234E-3</c:v>
                </c:pt>
                <c:pt idx="385">
                  <c:v>-1.3749972602467499E-3</c:v>
                </c:pt>
                <c:pt idx="386">
                  <c:v>-1.3782070836703499E-3</c:v>
                </c:pt>
                <c:pt idx="387">
                  <c:v>-1.38120364674418E-3</c:v>
                </c:pt>
                <c:pt idx="388">
                  <c:v>-1.3839868090889001E-3</c:v>
                </c:pt>
                <c:pt idx="389">
                  <c:v>-1.3865564408660799E-3</c:v>
                </c:pt>
                <c:pt idx="390">
                  <c:v>-1.38891242274841E-3</c:v>
                </c:pt>
                <c:pt idx="391">
                  <c:v>-1.3910546458621601E-3</c:v>
                </c:pt>
                <c:pt idx="392">
                  <c:v>-1.39298301173008E-3</c:v>
                </c:pt>
                <c:pt idx="393">
                  <c:v>-1.3946974322330699E-3</c:v>
                </c:pt>
                <c:pt idx="394">
                  <c:v>-1.3961978295537799E-3</c:v>
                </c:pt>
                <c:pt idx="395">
                  <c:v>-1.3974841361240799E-3</c:v>
                </c:pt>
                <c:pt idx="396">
                  <c:v>-1.3985562945654599E-3</c:v>
                </c:pt>
                <c:pt idx="397">
                  <c:v>-1.3994142576411199E-3</c:v>
                </c:pt>
                <c:pt idx="398">
                  <c:v>-1.40005798820782E-3</c:v>
                </c:pt>
                <c:pt idx="399">
                  <c:v>-1.4004874591523799E-3</c:v>
                </c:pt>
                <c:pt idx="400">
                  <c:v>-1.4007026533280199E-3</c:v>
                </c:pt>
                <c:pt idx="401">
                  <c:v>-1.40070356349906E-3</c:v>
                </c:pt>
                <c:pt idx="402">
                  <c:v>-1.40049019227863E-3</c:v>
                </c:pt>
                <c:pt idx="403">
                  <c:v>-1.4000625520409801E-3</c:v>
                </c:pt>
                <c:pt idx="404">
                  <c:v>-1.3994206648580501E-3</c:v>
                </c:pt>
                <c:pt idx="405">
                  <c:v>-1.39856456240769E-3</c:v>
                </c:pt>
                <c:pt idx="406">
                  <c:v>-1.39749428587425E-3</c:v>
                </c:pt>
                <c:pt idx="407">
                  <c:v>-1.39620988587096E-3</c:v>
                </c:pt>
                <c:pt idx="408">
                  <c:v>-1.3947114223335901E-3</c:v>
                </c:pt>
                <c:pt idx="409">
                  <c:v>-1.39299896442221E-3</c:v>
                </c:pt>
                <c:pt idx="410">
                  <c:v>-1.39107259042851E-3</c:v>
                </c:pt>
                <c:pt idx="411">
                  <c:v>-1.38893238769342E-3</c:v>
                </c:pt>
                <c:pt idx="412">
                  <c:v>-1.3865784525161099E-3</c:v>
                </c:pt>
                <c:pt idx="413">
                  <c:v>-1.38401089009631E-3</c:v>
                </c:pt>
                <c:pt idx="414">
                  <c:v>-1.3812298144714301E-3</c:v>
                </c:pt>
                <c:pt idx="415">
                  <c:v>-1.3782353484814199E-3</c:v>
                </c:pt>
                <c:pt idx="416">
                  <c:v>-1.3750276237531E-3</c:v>
                </c:pt>
                <c:pt idx="417">
                  <c:v>-1.37160678069534E-3</c:v>
                </c:pt>
                <c:pt idx="418">
                  <c:v>-1.3679729685256499E-3</c:v>
                </c:pt>
                <c:pt idx="419">
                  <c:v>-1.3641263453163101E-3</c:v>
                </c:pt>
                <c:pt idx="420">
                  <c:v>-1.36006707805051E-3</c:v>
                </c:pt>
                <c:pt idx="421">
                  <c:v>-1.3557953427109401E-3</c:v>
                </c:pt>
                <c:pt idx="422">
                  <c:v>-1.3513113243848801E-3</c:v>
                </c:pt>
                <c:pt idx="423">
                  <c:v>-1.3466152173966001E-3</c:v>
                </c:pt>
                <c:pt idx="424">
                  <c:v>-1.3417072254625201E-3</c:v>
                </c:pt>
                <c:pt idx="425">
                  <c:v>-1.3365875618609399E-3</c:v>
                </c:pt>
                <c:pt idx="426">
                  <c:v>-1.33125644961346E-3</c:v>
                </c:pt>
                <c:pt idx="427">
                  <c:v>-1.3257141217072499E-3</c:v>
                </c:pt>
                <c:pt idx="428">
                  <c:v>-1.3199608213168401E-3</c:v>
                </c:pt>
                <c:pt idx="429">
                  <c:v>-1.3139968020594601E-3</c:v>
                </c:pt>
                <c:pt idx="430">
                  <c:v>-1.30782232828065E-3</c:v>
                </c:pt>
                <c:pt idx="431">
                  <c:v>-1.3014376753533599E-3</c:v>
                </c:pt>
                <c:pt idx="432">
                  <c:v>-1.2948431300101499E-3</c:v>
                </c:pt>
                <c:pt idx="433">
                  <c:v>-1.2880389907129401E-3</c:v>
                </c:pt>
                <c:pt idx="434">
                  <c:v>-1.2810255680502901E-3</c:v>
                </c:pt>
                <c:pt idx="435">
                  <c:v>-1.2738031851576299E-3</c:v>
                </c:pt>
                <c:pt idx="436">
                  <c:v>-1.26637217819138E-3</c:v>
                </c:pt>
                <c:pt idx="437">
                  <c:v>-1.2587328968246699E-3</c:v>
                </c:pt>
                <c:pt idx="438">
                  <c:v>-1.2508857048008899E-3</c:v>
                </c:pt>
                <c:pt idx="439">
                  <c:v>-1.24283098052023E-3</c:v>
                </c:pt>
                <c:pt idx="440">
                  <c:v>-1.23456911768314E-3</c:v>
                </c:pt>
                <c:pt idx="441">
                  <c:v>-1.2261005259726801E-3</c:v>
                </c:pt>
                <c:pt idx="442">
                  <c:v>-1.21742563181053E-3</c:v>
                </c:pt>
                <c:pt idx="443">
                  <c:v>-1.20854487917352E-3</c:v>
                </c:pt>
                <c:pt idx="444">
                  <c:v>-1.19945873046488E-3</c:v>
                </c:pt>
                <c:pt idx="445">
                  <c:v>-1.19016766747884E-3</c:v>
                </c:pt>
                <c:pt idx="446">
                  <c:v>-1.18067219244444E-3</c:v>
                </c:pt>
                <c:pt idx="447">
                  <c:v>-1.1709728291283701E-3</c:v>
                </c:pt>
                <c:pt idx="448">
                  <c:v>-1.1610701240627099E-3</c:v>
                </c:pt>
                <c:pt idx="449">
                  <c:v>-1.15096464786839E-3</c:v>
                </c:pt>
                <c:pt idx="450">
                  <c:v>-1.14065699672807E-3</c:v>
                </c:pt>
                <c:pt idx="451">
                  <c:v>-1.13014779394062E-3</c:v>
                </c:pt>
                <c:pt idx="452">
                  <c:v>-1.11943769163223E-3</c:v>
                </c:pt>
                <c:pt idx="453">
                  <c:v>-1.1085273726025901E-3</c:v>
                </c:pt>
                <c:pt idx="454">
                  <c:v>-1.09741755236812E-3</c:v>
                </c:pt>
                <c:pt idx="455">
                  <c:v>-1.0861089814123001E-3</c:v>
                </c:pt>
                <c:pt idx="456">
                  <c:v>-1.0746024476149399E-3</c:v>
                </c:pt>
                <c:pt idx="457">
                  <c:v>-1.0628987788887101E-3</c:v>
                </c:pt>
                <c:pt idx="458">
                  <c:v>-1.0509988460766101E-3</c:v>
                </c:pt>
                <c:pt idx="459">
                  <c:v>-1.0389035660884601E-3</c:v>
                </c:pt>
                <c:pt idx="460">
                  <c:v>-1.02661390536886E-3</c:v>
                </c:pt>
                <c:pt idx="461">
                  <c:v>-1.0141308836677601E-3</c:v>
                </c:pt>
                <c:pt idx="462">
                  <c:v>-1.0014555781575501E-3</c:v>
                </c:pt>
                <c:pt idx="463">
                  <c:v>-9.8858912789968911E-4</c:v>
                </c:pt>
                <c:pt idx="464">
                  <c:v>-9.7553273874399305E-4</c:v>
                </c:pt>
                <c:pt idx="465">
                  <c:v>-9.6228768862199996E-4</c:v>
                </c:pt>
                <c:pt idx="466">
                  <c:v>-9.4885533327251003E-4</c:v>
                </c:pt>
                <c:pt idx="467">
                  <c:v>-9.3523711254057701E-4</c:v>
                </c:pt>
                <c:pt idx="468">
                  <c:v>-9.2143455718277903E-4</c:v>
                </c:pt>
                <c:pt idx="469">
                  <c:v>-9.0744929624954004E-4</c:v>
                </c:pt>
                <c:pt idx="470">
                  <c:v>-8.9328306505732599E-4</c:v>
                </c:pt>
                <c:pt idx="471">
                  <c:v>-8.7893771382691196E-4</c:v>
                </c:pt>
                <c:pt idx="472">
                  <c:v>-8.6441521704057702E-4</c:v>
                </c:pt>
                <c:pt idx="473">
                  <c:v>-8.4971768358626197E-4</c:v>
                </c:pt>
                <c:pt idx="474">
                  <c:v>-8.3484736762438698E-4</c:v>
                </c:pt>
                <c:pt idx="475">
                  <c:v>-8.1980668036173501E-4</c:v>
                </c:pt>
                <c:pt idx="476">
                  <c:v>-8.0459820267508202E-4</c:v>
                </c:pt>
                <c:pt idx="477">
                  <c:v>-7.8922469873932296E-4</c:v>
                </c:pt>
                <c:pt idx="478">
                  <c:v>-7.7368913061591298E-4</c:v>
                </c:pt>
                <c:pt idx="479">
                  <c:v>-7.57994673913607E-4</c:v>
                </c:pt>
                <c:pt idx="480">
                  <c:v>-7.4214473460097405E-4</c:v>
                </c:pt>
                <c:pt idx="481">
                  <c:v>-7.2614296707170802E-4</c:v>
                </c:pt>
                <c:pt idx="482">
                  <c:v>-7.0999329346090598E-4</c:v>
                </c:pt>
                <c:pt idx="483">
                  <c:v>-6.9369992429376705E-4</c:v>
                </c:pt>
                <c:pt idx="484">
                  <c:v>-6.7726738051612496E-4</c:v>
                </c:pt>
                <c:pt idx="485">
                  <c:v>-6.6070051704479203E-4</c:v>
                </c:pt>
                <c:pt idx="486">
                  <c:v>-6.44004547892313E-4</c:v>
                </c:pt>
                <c:pt idx="487">
                  <c:v>-6.2718507312273795E-4</c:v>
                </c:pt>
                <c:pt idx="488">
                  <c:v>-6.1024810745085299E-4</c:v>
                </c:pt>
                <c:pt idx="489">
                  <c:v>-5.9320011083587899E-4</c:v>
                </c:pt>
                <c:pt idx="490">
                  <c:v>-5.7604802121417398E-4</c:v>
                </c:pt>
                <c:pt idx="491">
                  <c:v>-5.5879928934409904E-4</c:v>
                </c:pt>
                <c:pt idx="492">
                  <c:v>-5.4146191610598797E-4</c:v>
                </c:pt>
                <c:pt idx="493">
                  <c:v>-5.2404449244285005E-4</c:v>
                </c:pt>
                <c:pt idx="494">
                  <c:v>-5.0655624207355198E-4</c:v>
                </c:pt>
                <c:pt idx="495">
                  <c:v>-4.8900706718437998E-4</c:v>
                </c:pt>
                <c:pt idx="496">
                  <c:v>-4.7140759734908E-4</c:v>
                </c:pt>
                <c:pt idx="497">
                  <c:v>-4.5376924189610799E-4</c:v>
                </c:pt>
                <c:pt idx="498">
                  <c:v>-4.3610424556756101E-4</c:v>
                </c:pt>
                <c:pt idx="499">
                  <c:v>-4.18425748752455E-4</c:v>
                </c:pt>
                <c:pt idx="500">
                  <c:v>-4.0074785103189103E-4</c:v>
                </c:pt>
                <c:pt idx="501">
                  <c:v>-3.8308567906031798E-4</c:v>
                </c:pt>
                <c:pt idx="502">
                  <c:v>-3.6545543982612099E-4</c:v>
                </c:pt>
                <c:pt idx="503">
                  <c:v>-3.4787448154485198E-4</c:v>
                </c:pt>
                <c:pt idx="504">
                  <c:v>-3.3036137136378401E-4</c:v>
                </c:pt>
                <c:pt idx="505">
                  <c:v>-3.1293595500901401E-4</c:v>
                </c:pt>
                <c:pt idx="506">
                  <c:v>-2.9561930101947497E-4</c:v>
                </c:pt>
                <c:pt idx="507">
                  <c:v>-2.78433735579583E-4</c:v>
                </c:pt>
                <c:pt idx="508">
                  <c:v>-2.6140282469859797E-4</c:v>
                </c:pt>
                <c:pt idx="509">
                  <c:v>-2.4455125331829101E-4</c:v>
                </c:pt>
                <c:pt idx="510">
                  <c:v>-2.2790462545619101E-4</c:v>
                </c:pt>
                <c:pt idx="511">
                  <c:v>-2.1148919263809101E-4</c:v>
                </c:pt>
                <c:pt idx="512">
                  <c:v>-1.9533177127570501E-4</c:v>
                </c:pt>
                <c:pt idx="513">
                  <c:v>-1.7945935166920101E-4</c:v>
                </c:pt>
                <c:pt idx="514">
                  <c:v>-1.6389870148663199E-4</c:v>
                </c:pt>
                <c:pt idx="515">
                  <c:v>-1.4867578410203501E-4</c:v>
                </c:pt>
                <c:pt idx="516">
                  <c:v>-1.3381586928484001E-4</c:v>
                </c:pt>
                <c:pt idx="517">
                  <c:v>-1.19342809444624E-4</c:v>
                </c:pt>
                <c:pt idx="518">
                  <c:v>-1.052787303341E-4</c:v>
                </c:pt>
                <c:pt idx="519">
                  <c:v>-9.1643603958283901E-5</c:v>
                </c:pt>
                <c:pt idx="520">
                  <c:v>-7.8455232193174403E-5</c:v>
                </c:pt>
                <c:pt idx="521">
                  <c:v>-6.5728973711822494E-5</c:v>
                </c:pt>
                <c:pt idx="522">
                  <c:v>-5.3477299455589601E-5</c:v>
                </c:pt>
                <c:pt idx="523">
                  <c:v>-4.17099100773897E-5</c:v>
                </c:pt>
                <c:pt idx="524">
                  <c:v>-3.0433900715209E-5</c:v>
                </c:pt>
                <c:pt idx="525">
                  <c:v>-1.9653723296636401E-5</c:v>
                </c:pt>
                <c:pt idx="526">
                  <c:v>-9.3714354221162507E-6</c:v>
                </c:pt>
                <c:pt idx="527">
                  <c:v>4.1339142511389502E-7</c:v>
                </c:pt>
                <c:pt idx="528">
                  <c:v>9.7026187074303692E-6</c:v>
                </c:pt>
                <c:pt idx="529">
                  <c:v>1.85001851332648E-5</c:v>
                </c:pt>
                <c:pt idx="530">
                  <c:v>2.6811072767877801E-5</c:v>
                </c:pt>
                <c:pt idx="531">
                  <c:v>3.46412986025634E-5</c:v>
                </c:pt>
                <c:pt idx="532">
                  <c:v>4.19978625599745E-5</c:v>
                </c:pt>
                <c:pt idx="533">
                  <c:v>4.8887705003599798E-5</c:v>
                </c:pt>
                <c:pt idx="534">
                  <c:v>5.5317642453648602E-5</c:v>
                </c:pt>
                <c:pt idx="535">
                  <c:v>6.1294690950915501E-5</c:v>
                </c:pt>
                <c:pt idx="536">
                  <c:v>6.6825217120481395E-5</c:v>
                </c:pt>
                <c:pt idx="537">
                  <c:v>7.1914565437184301E-5</c:v>
                </c:pt>
                <c:pt idx="538">
                  <c:v>7.6567348003518107E-5</c:v>
                </c:pt>
                <c:pt idx="539">
                  <c:v>8.0787917162487597E-5</c:v>
                </c:pt>
                <c:pt idx="540">
                  <c:v>8.4579569758942599E-5</c:v>
                </c:pt>
                <c:pt idx="541">
                  <c:v>8.7945435618756195E-5</c:v>
                </c:pt>
                <c:pt idx="542">
                  <c:v>9.0888450131236905E-5</c:v>
                </c:pt>
                <c:pt idx="543">
                  <c:v>9.3411951591387005E-5</c:v>
                </c:pt>
                <c:pt idx="544">
                  <c:v>9.5519563299315794E-5</c:v>
                </c:pt>
                <c:pt idx="545">
                  <c:v>9.7216178180189894E-5</c:v>
                </c:pt>
                <c:pt idx="546">
                  <c:v>9.8507971218726506E-5</c:v>
                </c:pt>
                <c:pt idx="547">
                  <c:v>9.9403345858755003E-5</c:v>
                </c:pt>
                <c:pt idx="548">
                  <c:v>9.9913375882340299E-5</c:v>
                </c:pt>
                <c:pt idx="549">
                  <c:v>1.00052035213875E-4</c:v>
                </c:pt>
                <c:pt idx="550">
                  <c:v>9.9836442685857004E-5</c:v>
                </c:pt>
                <c:pt idx="551">
                  <c:v>9.9287196370471099E-5</c:v>
                </c:pt>
                <c:pt idx="552">
                  <c:v>9.8428222637812795E-5</c:v>
                </c:pt>
                <c:pt idx="553">
                  <c:v>9.7286153074883406E-5</c:v>
                </c:pt>
                <c:pt idx="554">
                  <c:v>9.58902013265545E-5</c:v>
                </c:pt>
                <c:pt idx="555">
                  <c:v>9.4271623564106796E-5</c:v>
                </c:pt>
                <c:pt idx="556">
                  <c:v>9.2463038107954806E-5</c:v>
                </c:pt>
                <c:pt idx="557">
                  <c:v>9.0497562065896699E-5</c:v>
                </c:pt>
                <c:pt idx="558">
                  <c:v>8.84085049653309E-5</c:v>
                </c:pt>
                <c:pt idx="559">
                  <c:v>8.6228118634076306E-5</c:v>
                </c:pt>
                <c:pt idx="560">
                  <c:v>8.3986480985230206E-5</c:v>
                </c:pt>
                <c:pt idx="561">
                  <c:v>8.1711701103328894E-5</c:v>
                </c:pt>
                <c:pt idx="562">
                  <c:v>7.9428852882273404E-5</c:v>
                </c:pt>
                <c:pt idx="563">
                  <c:v>7.7159245862314595E-5</c:v>
                </c:pt>
                <c:pt idx="564">
                  <c:v>7.4920992047814794E-5</c:v>
                </c:pt>
                <c:pt idx="565">
                  <c:v>7.2728196002633597E-5</c:v>
                </c:pt>
                <c:pt idx="566">
                  <c:v>7.0590783780091895E-5</c:v>
                </c:pt>
                <c:pt idx="567">
                  <c:v>6.8514943585385094E-5</c:v>
                </c:pt>
                <c:pt idx="568">
                  <c:v>6.6503556432916003E-5</c:v>
                </c:pt>
                <c:pt idx="569">
                  <c:v>6.45566554283361E-5</c:v>
                </c:pt>
                <c:pt idx="570">
                  <c:v>6.2672783116668395E-5</c:v>
                </c:pt>
                <c:pt idx="571">
                  <c:v>6.0849232620138599E-5</c:v>
                </c:pt>
                <c:pt idx="572">
                  <c:v>5.9082283266038997E-5</c:v>
                </c:pt>
                <c:pt idx="573">
                  <c:v>5.7367605410641102E-5</c:v>
                </c:pt>
                <c:pt idx="574">
                  <c:v>5.5700531885561397E-5</c:v>
                </c:pt>
                <c:pt idx="575">
                  <c:v>5.4076229770298201E-5</c:v>
                </c:pt>
                <c:pt idx="576">
                  <c:v>5.2490835828490398E-5</c:v>
                </c:pt>
                <c:pt idx="577">
                  <c:v>5.0940815229974303E-5</c:v>
                </c:pt>
                <c:pt idx="578">
                  <c:v>4.9423184442102397E-5</c:v>
                </c:pt>
                <c:pt idx="579">
                  <c:v>4.79354712437424E-5</c:v>
                </c:pt>
                <c:pt idx="580">
                  <c:v>4.6475623833438003E-5</c:v>
                </c:pt>
                <c:pt idx="581">
                  <c:v>4.5042018853658699E-5</c:v>
                </c:pt>
                <c:pt idx="582">
                  <c:v>4.3633708249990401E-5</c:v>
                </c:pt>
                <c:pt idx="583">
                  <c:v>4.2250396085371103E-5</c:v>
                </c:pt>
                <c:pt idx="584">
                  <c:v>4.0892024955065603E-5</c:v>
                </c:pt>
                <c:pt idx="585">
                  <c:v>3.9558496227945301E-5</c:v>
                </c:pt>
                <c:pt idx="586">
                  <c:v>3.82496918002789E-5</c:v>
                </c:pt>
                <c:pt idx="587">
                  <c:v>3.6965316238468601E-5</c:v>
                </c:pt>
                <c:pt idx="588">
                  <c:v>3.5705063690915698E-5</c:v>
                </c:pt>
                <c:pt idx="589">
                  <c:v>3.4468603036103897E-5</c:v>
                </c:pt>
                <c:pt idx="590">
                  <c:v>3.3255629401687899E-5</c:v>
                </c:pt>
                <c:pt idx="591">
                  <c:v>3.2065878586002899E-5</c:v>
                </c:pt>
                <c:pt idx="592">
                  <c:v>3.08991754245307E-5</c:v>
                </c:pt>
                <c:pt idx="593">
                  <c:v>2.97553662083156E-5</c:v>
                </c:pt>
                <c:pt idx="594">
                  <c:v>2.8634267453726399E-5</c:v>
                </c:pt>
                <c:pt idx="595">
                  <c:v>2.7535705522573899E-5</c:v>
                </c:pt>
                <c:pt idx="596">
                  <c:v>2.6459512323072799E-5</c:v>
                </c:pt>
                <c:pt idx="597">
                  <c:v>2.5405595829034801E-5</c:v>
                </c:pt>
                <c:pt idx="598">
                  <c:v>2.4373863973766199E-5</c:v>
                </c:pt>
                <c:pt idx="599">
                  <c:v>2.3364187773812499E-5</c:v>
                </c:pt>
                <c:pt idx="600">
                  <c:v>2.2376448660132999E-5</c:v>
                </c:pt>
                <c:pt idx="601">
                  <c:v>2.1410567011500401E-5</c:v>
                </c:pt>
                <c:pt idx="602">
                  <c:v>2.0466503243667001E-5</c:v>
                </c:pt>
                <c:pt idx="603">
                  <c:v>1.9544240637648799E-5</c:v>
                </c:pt>
                <c:pt idx="604">
                  <c:v>1.86437836961414E-5</c:v>
                </c:pt>
                <c:pt idx="605">
                  <c:v>1.7765162499277001E-5</c:v>
                </c:pt>
                <c:pt idx="606">
                  <c:v>1.6908430661029199E-5</c:v>
                </c:pt>
                <c:pt idx="607">
                  <c:v>1.6073661478807601E-5</c:v>
                </c:pt>
                <c:pt idx="608">
                  <c:v>1.5260944014828801E-5</c:v>
                </c:pt>
                <c:pt idx="609">
                  <c:v>1.44703802482969E-5</c:v>
                </c:pt>
                <c:pt idx="610">
                  <c:v>1.3702082722907001E-5</c:v>
                </c:pt>
                <c:pt idx="611">
                  <c:v>1.2956172094481001E-5</c:v>
                </c:pt>
                <c:pt idx="612">
                  <c:v>1.2232775007727599E-5</c:v>
                </c:pt>
                <c:pt idx="613">
                  <c:v>1.15320224078003E-5</c:v>
                </c:pt>
                <c:pt idx="614">
                  <c:v>1.0854047965275499E-5</c:v>
                </c:pt>
                <c:pt idx="615">
                  <c:v>1.01989866513972E-5</c:v>
                </c:pt>
                <c:pt idx="616">
                  <c:v>9.5669736182950502E-6</c:v>
                </c:pt>
                <c:pt idx="617">
                  <c:v>8.9581432684906308E-6</c:v>
                </c:pt>
                <c:pt idx="618">
                  <c:v>8.3726284206650101E-6</c:v>
                </c:pt>
                <c:pt idx="619">
                  <c:v>7.8105597578195703E-6</c:v>
                </c:pt>
                <c:pt idx="620">
                  <c:v>7.2720652603518897E-6</c:v>
                </c:pt>
                <c:pt idx="621">
                  <c:v>6.7572697497840399E-6</c:v>
                </c:pt>
                <c:pt idx="622">
                  <c:v>6.2662946317886598E-6</c:v>
                </c:pt>
                <c:pt idx="623">
                  <c:v>5.7992576300842098E-6</c:v>
                </c:pt>
                <c:pt idx="624">
                  <c:v>5.3562725598070504E-6</c:v>
                </c:pt>
                <c:pt idx="625">
                  <c:v>4.9374450535527299E-6</c:v>
                </c:pt>
                <c:pt idx="626">
                  <c:v>4.5428357119826603E-6</c:v>
                </c:pt>
                <c:pt idx="627">
                  <c:v>4.1724841268891301E-6</c:v>
                </c:pt>
                <c:pt idx="628">
                  <c:v>3.8264416500448398E-6</c:v>
                </c:pt>
                <c:pt idx="629">
                  <c:v>3.5046672517680801E-6</c:v>
                </c:pt>
                <c:pt idx="630">
                  <c:v>3.2069414932445899E-6</c:v>
                </c:pt>
                <c:pt idx="631">
                  <c:v>2.9329744578081199E-6</c:v>
                </c:pt>
                <c:pt idx="632">
                  <c:v>2.6823271831327899E-6</c:v>
                </c:pt>
                <c:pt idx="633">
                  <c:v>2.4543712431529002E-6</c:v>
                </c:pt>
                <c:pt idx="634">
                  <c:v>2.2481681542516999E-6</c:v>
                </c:pt>
                <c:pt idx="635">
                  <c:v>2.06263552105869E-6</c:v>
                </c:pt>
                <c:pt idx="636">
                  <c:v>1.89642719407005E-6</c:v>
                </c:pt>
                <c:pt idx="637">
                  <c:v>1.7482362851949599E-6</c:v>
                </c:pt>
                <c:pt idx="638">
                  <c:v>1.61637955588274E-6</c:v>
                </c:pt>
                <c:pt idx="639">
                  <c:v>1.49917869999227E-6</c:v>
                </c:pt>
                <c:pt idx="640">
                  <c:v>1.3951347235506299E-6</c:v>
                </c:pt>
                <c:pt idx="641">
                  <c:v>1.3026942633572199E-6</c:v>
                </c:pt>
                <c:pt idx="642">
                  <c:v>1.2202560714673E-6</c:v>
                </c:pt>
                <c:pt idx="643">
                  <c:v>1.1464569614522999E-6</c:v>
                </c:pt>
                <c:pt idx="644">
                  <c:v>1.0800991856382001E-6</c:v>
                </c:pt>
                <c:pt idx="645">
                  <c:v>1.01979977521146E-6</c:v>
                </c:pt>
                <c:pt idx="646">
                  <c:v>9.6436409619965204E-7</c:v>
                </c:pt>
                <c:pt idx="647">
                  <c:v>9.1280816940582202E-7</c:v>
                </c:pt>
                <c:pt idx="648">
                  <c:v>8.6416833236223695E-7</c:v>
                </c:pt>
                <c:pt idx="649">
                  <c:v>8.1783859278307598E-7</c:v>
                </c:pt>
                <c:pt idx="650">
                  <c:v>7.7337975770260104E-7</c:v>
                </c:pt>
                <c:pt idx="651">
                  <c:v>7.3034016185034603E-7</c:v>
                </c:pt>
                <c:pt idx="652">
                  <c:v>6.8839733741363501E-7</c:v>
                </c:pt>
                <c:pt idx="653">
                  <c:v>6.4730541839623798E-7</c:v>
                </c:pt>
                <c:pt idx="654">
                  <c:v>6.06839339381052E-7</c:v>
                </c:pt>
                <c:pt idx="655">
                  <c:v>5.66823590295965E-7</c:v>
                </c:pt>
                <c:pt idx="656">
                  <c:v>5.2708175140432004E-7</c:v>
                </c:pt>
                <c:pt idx="657">
                  <c:v>4.8749871851589198E-7</c:v>
                </c:pt>
                <c:pt idx="658">
                  <c:v>4.48045374839109E-7</c:v>
                </c:pt>
                <c:pt idx="659">
                  <c:v>4.08656602293861E-7</c:v>
                </c:pt>
                <c:pt idx="660">
                  <c:v>3.6927782326740197E-7</c:v>
                </c:pt>
                <c:pt idx="661">
                  <c:v>3.2989904424098101E-7</c:v>
                </c:pt>
                <c:pt idx="662">
                  <c:v>2.90520265214541E-7</c:v>
                </c:pt>
                <c:pt idx="663">
                  <c:v>2.5114148618811601E-7</c:v>
                </c:pt>
                <c:pt idx="664">
                  <c:v>2.1176270716167901E-7</c:v>
                </c:pt>
                <c:pt idx="665">
                  <c:v>1.72383928135249E-7</c:v>
                </c:pt>
                <c:pt idx="666">
                  <c:v>1.3300514910882701E-7</c:v>
                </c:pt>
                <c:pt idx="667">
                  <c:v>9.3626370082390696E-8</c:v>
                </c:pt>
                <c:pt idx="668">
                  <c:v>5.42475910559594E-8</c:v>
                </c:pt>
                <c:pt idx="669">
                  <c:v>1.4868812029518601E-8</c:v>
                </c:pt>
                <c:pt idx="670">
                  <c:v>-2.4509966996911299E-8</c:v>
                </c:pt>
                <c:pt idx="671">
                  <c:v>-6.3888746023333206E-8</c:v>
                </c:pt>
                <c:pt idx="672">
                  <c:v>-1.03267525049766E-7</c:v>
                </c:pt>
                <c:pt idx="673">
                  <c:v>-1.4264630407619301E-7</c:v>
                </c:pt>
                <c:pt idx="674">
                  <c:v>-1.82025083102647E-7</c:v>
                </c:pt>
                <c:pt idx="675">
                  <c:v>-2.21403862129056E-7</c:v>
                </c:pt>
                <c:pt idx="676">
                  <c:v>-2.6078264115549898E-7</c:v>
                </c:pt>
                <c:pt idx="677">
                  <c:v>-3.00161420181931E-7</c:v>
                </c:pt>
                <c:pt idx="678">
                  <c:v>-3.3954019920834402E-7</c:v>
                </c:pt>
                <c:pt idx="679">
                  <c:v>-3.7891897823477901E-7</c:v>
                </c:pt>
                <c:pt idx="680">
                  <c:v>-4.1829775726123602E-7</c:v>
                </c:pt>
                <c:pt idx="681">
                  <c:v>-4.5767653628766402E-7</c:v>
                </c:pt>
                <c:pt idx="682">
                  <c:v>-4.9705531531410499E-7</c:v>
                </c:pt>
                <c:pt idx="683">
                  <c:v>-5.3643409434050901E-7</c:v>
                </c:pt>
                <c:pt idx="684">
                  <c:v>-5.7581287336694596E-7</c:v>
                </c:pt>
                <c:pt idx="685">
                  <c:v>-6.1519165239339403E-7</c:v>
                </c:pt>
                <c:pt idx="686">
                  <c:v>-6.5457043141982399E-7</c:v>
                </c:pt>
                <c:pt idx="687">
                  <c:v>-6.9394921044625003E-7</c:v>
                </c:pt>
                <c:pt idx="688">
                  <c:v>-7.3332798947267596E-7</c:v>
                </c:pt>
                <c:pt idx="689">
                  <c:v>-7.7270676849911302E-7</c:v>
                </c:pt>
                <c:pt idx="690">
                  <c:v>-8.1208554752554499E-7</c:v>
                </c:pt>
                <c:pt idx="691">
                  <c:v>-8.5146432655197399E-7</c:v>
                </c:pt>
                <c:pt idx="692">
                  <c:v>-8.9084310557840904E-7</c:v>
                </c:pt>
                <c:pt idx="693">
                  <c:v>-9.3022188460485001E-7</c:v>
                </c:pt>
                <c:pt idx="694">
                  <c:v>-9.6960066363128304E-7</c:v>
                </c:pt>
                <c:pt idx="695">
                  <c:v>-1.0089794426576899E-6</c:v>
                </c:pt>
                <c:pt idx="696">
                  <c:v>-1.0483582216841099E-6</c:v>
                </c:pt>
                <c:pt idx="697">
                  <c:v>-1.08773700071057E-6</c:v>
                </c:pt>
                <c:pt idx="698">
                  <c:v>-1.12711577973699E-6</c:v>
                </c:pt>
                <c:pt idx="699">
                  <c:v>-1.1664945587634199E-6</c:v>
                </c:pt>
                <c:pt idx="700">
                  <c:v>-1.2058733377898501E-6</c:v>
                </c:pt>
                <c:pt idx="701">
                  <c:v>-1.24525211681628E-6</c:v>
                </c:pt>
                <c:pt idx="702">
                  <c:v>-1.2846308958427299E-6</c:v>
                </c:pt>
                <c:pt idx="703">
                  <c:v>-1.3240096748691499E-6</c:v>
                </c:pt>
                <c:pt idx="704">
                  <c:v>-1.36338845389559E-6</c:v>
                </c:pt>
                <c:pt idx="705">
                  <c:v>-1.40276723292202E-6</c:v>
                </c:pt>
                <c:pt idx="706">
                  <c:v>-1.4421460119484701E-6</c:v>
                </c:pt>
                <c:pt idx="707">
                  <c:v>-1.4815247909748799E-6</c:v>
                </c:pt>
                <c:pt idx="708">
                  <c:v>-1.52090357000129E-6</c:v>
                </c:pt>
                <c:pt idx="709">
                  <c:v>-1.56028234902775E-6</c:v>
                </c:pt>
                <c:pt idx="710">
                  <c:v>-1.5996611280541899E-6</c:v>
                </c:pt>
                <c:pt idx="711">
                  <c:v>-1.6390399070806201E-6</c:v>
                </c:pt>
                <c:pt idx="712">
                  <c:v>-1.6784186861070501E-6</c:v>
                </c:pt>
                <c:pt idx="713">
                  <c:v>-1.7177974651335101E-6</c:v>
                </c:pt>
                <c:pt idx="714">
                  <c:v>-1.7571762441599E-6</c:v>
                </c:pt>
                <c:pt idx="715">
                  <c:v>-1.79655502318637E-6</c:v>
                </c:pt>
                <c:pt idx="716">
                  <c:v>-1.8359338022128E-6</c:v>
                </c:pt>
                <c:pt idx="717">
                  <c:v>-1.8753125812392001E-6</c:v>
                </c:pt>
                <c:pt idx="718">
                  <c:v>-1.9146913602656402E-6</c:v>
                </c:pt>
                <c:pt idx="719">
                  <c:v>-1.9540701392920801E-6</c:v>
                </c:pt>
                <c:pt idx="720">
                  <c:v>-1.9934489183184802E-6</c:v>
                </c:pt>
                <c:pt idx="721">
                  <c:v>-2.03282769734494E-6</c:v>
                </c:pt>
                <c:pt idx="722">
                  <c:v>-2.07220647637136E-6</c:v>
                </c:pt>
                <c:pt idx="723">
                  <c:v>-2.1115852553977902E-6</c:v>
                </c:pt>
                <c:pt idx="724">
                  <c:v>-2.1509640344242301E-6</c:v>
                </c:pt>
                <c:pt idx="725">
                  <c:v>-2.1903428134506399E-6</c:v>
                </c:pt>
                <c:pt idx="726">
                  <c:v>-2.2297215924771002E-6</c:v>
                </c:pt>
                <c:pt idx="727">
                  <c:v>-2.2691003715035202E-6</c:v>
                </c:pt>
                <c:pt idx="728">
                  <c:v>-2.3084791505299499E-6</c:v>
                </c:pt>
                <c:pt idx="729">
                  <c:v>-2.3478579295564E-6</c:v>
                </c:pt>
                <c:pt idx="730">
                  <c:v>-2.38723670858282E-6</c:v>
                </c:pt>
                <c:pt idx="731">
                  <c:v>-2.4266154876092599E-6</c:v>
                </c:pt>
                <c:pt idx="732">
                  <c:v>-2.4659942666356901E-6</c:v>
                </c:pt>
                <c:pt idx="733">
                  <c:v>-2.50537304566213E-6</c:v>
                </c:pt>
                <c:pt idx="734">
                  <c:v>-2.5447518246885399E-6</c:v>
                </c:pt>
                <c:pt idx="735">
                  <c:v>-2.58413060371497E-6</c:v>
                </c:pt>
                <c:pt idx="736">
                  <c:v>-2.6235093827414201E-6</c:v>
                </c:pt>
                <c:pt idx="737">
                  <c:v>-2.6628881617678499E-6</c:v>
                </c:pt>
                <c:pt idx="738">
                  <c:v>-2.7022669407942601E-6</c:v>
                </c:pt>
                <c:pt idx="739">
                  <c:v>-2.7416457198207102E-6</c:v>
                </c:pt>
                <c:pt idx="740">
                  <c:v>-2.7810244988471501E-6</c:v>
                </c:pt>
                <c:pt idx="741">
                  <c:v>-2.8204032778735799E-6</c:v>
                </c:pt>
                <c:pt idx="742">
                  <c:v>-2.8597820568999999E-6</c:v>
                </c:pt>
                <c:pt idx="743">
                  <c:v>-2.8991608359264499E-6</c:v>
                </c:pt>
                <c:pt idx="744">
                  <c:v>-2.9385396149528801E-6</c:v>
                </c:pt>
                <c:pt idx="745">
                  <c:v>-2.9779183939793099E-6</c:v>
                </c:pt>
                <c:pt idx="746">
                  <c:v>-3.01729717300574E-6</c:v>
                </c:pt>
                <c:pt idx="747">
                  <c:v>-3.0566759520321702E-6</c:v>
                </c:pt>
                <c:pt idx="748">
                  <c:v>-3.0960547310586199E-6</c:v>
                </c:pt>
                <c:pt idx="749">
                  <c:v>-3.1354335100850399E-6</c:v>
                </c:pt>
                <c:pt idx="750">
                  <c:v>-3.17481228911147E-6</c:v>
                </c:pt>
                <c:pt idx="751">
                  <c:v>-3.21419106813791E-6</c:v>
                </c:pt>
                <c:pt idx="752">
                  <c:v>-3.25356984716436E-6</c:v>
                </c:pt>
                <c:pt idx="753">
                  <c:v>-3.2929486261907699E-6</c:v>
                </c:pt>
                <c:pt idx="754">
                  <c:v>-3.3323274052172E-6</c:v>
                </c:pt>
                <c:pt idx="755">
                  <c:v>-3.37170618424364E-6</c:v>
                </c:pt>
                <c:pt idx="756">
                  <c:v>-3.4110849632700401E-6</c:v>
                </c:pt>
                <c:pt idx="757">
                  <c:v>-3.4504637422964999E-6</c:v>
                </c:pt>
                <c:pt idx="758">
                  <c:v>-3.4898425213229199E-6</c:v>
                </c:pt>
                <c:pt idx="759">
                  <c:v>-3.5292213003493598E-6</c:v>
                </c:pt>
                <c:pt idx="760">
                  <c:v>-3.56860007937582E-6</c:v>
                </c:pt>
                <c:pt idx="761">
                  <c:v>-3.6079788584022299E-6</c:v>
                </c:pt>
                <c:pt idx="762">
                  <c:v>-3.6473576374286698E-6</c:v>
                </c:pt>
                <c:pt idx="763">
                  <c:v>-3.6867364164550898E-6</c:v>
                </c:pt>
                <c:pt idx="764">
                  <c:v>-3.7261151954815301E-6</c:v>
                </c:pt>
                <c:pt idx="765">
                  <c:v>-3.7654939745079501E-6</c:v>
                </c:pt>
                <c:pt idx="766">
                  <c:v>-3.80487275353441E-6</c:v>
                </c:pt>
                <c:pt idx="767">
                  <c:v>-3.8442515325608397E-6</c:v>
                </c:pt>
                <c:pt idx="768">
                  <c:v>-3.8836303115872301E-6</c:v>
                </c:pt>
                <c:pt idx="769">
                  <c:v>-3.9230090906137102E-6</c:v>
                </c:pt>
                <c:pt idx="770">
                  <c:v>-3.9623878696401404E-6</c:v>
                </c:pt>
                <c:pt idx="771">
                  <c:v>-4.0017666486665604E-6</c:v>
                </c:pt>
                <c:pt idx="772">
                  <c:v>-4.04114542769301E-6</c:v>
                </c:pt>
                <c:pt idx="773">
                  <c:v>-4.0805242067194301E-6</c:v>
                </c:pt>
                <c:pt idx="774">
                  <c:v>-4.1199029857458602E-6</c:v>
                </c:pt>
                <c:pt idx="775">
                  <c:v>-4.1592817647723099E-6</c:v>
                </c:pt>
                <c:pt idx="776">
                  <c:v>-4.1986605437987502E-6</c:v>
                </c:pt>
                <c:pt idx="777">
                  <c:v>-4.2380393228251601E-6</c:v>
                </c:pt>
                <c:pt idx="778">
                  <c:v>-4.2774181018515902E-6</c:v>
                </c:pt>
                <c:pt idx="779">
                  <c:v>-4.3167968808780204E-6</c:v>
                </c:pt>
                <c:pt idx="780">
                  <c:v>-4.3561756599044802E-6</c:v>
                </c:pt>
                <c:pt idx="781">
                  <c:v>-4.3955544389308697E-6</c:v>
                </c:pt>
                <c:pt idx="782">
                  <c:v>-4.4349332179573202E-6</c:v>
                </c:pt>
                <c:pt idx="783">
                  <c:v>-4.4743119969837402E-6</c:v>
                </c:pt>
                <c:pt idx="784">
                  <c:v>-4.5136907760102001E-6</c:v>
                </c:pt>
                <c:pt idx="785">
                  <c:v>-4.5530695550366302E-6</c:v>
                </c:pt>
                <c:pt idx="786">
                  <c:v>-4.5924483340630697E-6</c:v>
                </c:pt>
                <c:pt idx="787">
                  <c:v>-4.63182711308951E-6</c:v>
                </c:pt>
                <c:pt idx="788">
                  <c:v>-4.6712058921159199E-6</c:v>
                </c:pt>
                <c:pt idx="789">
                  <c:v>-4.7105846711423602E-6</c:v>
                </c:pt>
                <c:pt idx="790">
                  <c:v>-4.7499634501688099E-6</c:v>
                </c:pt>
                <c:pt idx="791">
                  <c:v>-4.7893422291952299E-6</c:v>
                </c:pt>
                <c:pt idx="792">
                  <c:v>-4.8287210082216499E-6</c:v>
                </c:pt>
                <c:pt idx="793">
                  <c:v>-4.8680997872481097E-6</c:v>
                </c:pt>
                <c:pt idx="794">
                  <c:v>-4.9074785662745204E-6</c:v>
                </c:pt>
                <c:pt idx="795">
                  <c:v>-4.9468573453009701E-6</c:v>
                </c:pt>
                <c:pt idx="796">
                  <c:v>-4.9862361243273901E-6</c:v>
                </c:pt>
                <c:pt idx="797">
                  <c:v>-5.0256149033538397E-6</c:v>
                </c:pt>
                <c:pt idx="798">
                  <c:v>-5.0649936823802597E-6</c:v>
                </c:pt>
                <c:pt idx="799">
                  <c:v>-5.1043724614067001E-6</c:v>
                </c:pt>
                <c:pt idx="800">
                  <c:v>-5.1437512404331302E-6</c:v>
                </c:pt>
                <c:pt idx="801">
                  <c:v>-5.1831300194595604E-6</c:v>
                </c:pt>
                <c:pt idx="802">
                  <c:v>-5.2225087984859702E-6</c:v>
                </c:pt>
                <c:pt idx="803">
                  <c:v>-5.2618875775124199E-6</c:v>
                </c:pt>
                <c:pt idx="804">
                  <c:v>-5.3012663565388602E-6</c:v>
                </c:pt>
                <c:pt idx="805">
                  <c:v>-5.3406451355652997E-6</c:v>
                </c:pt>
                <c:pt idx="806">
                  <c:v>-5.3800239145917604E-6</c:v>
                </c:pt>
                <c:pt idx="807">
                  <c:v>-5.4194026936181601E-6</c:v>
                </c:pt>
                <c:pt idx="808">
                  <c:v>-5.4587814726446004E-6</c:v>
                </c:pt>
                <c:pt idx="809">
                  <c:v>-5.4981602516710501E-6</c:v>
                </c:pt>
                <c:pt idx="810">
                  <c:v>-5.5375390306974599E-6</c:v>
                </c:pt>
                <c:pt idx="811">
                  <c:v>-5.5769178097238901E-6</c:v>
                </c:pt>
                <c:pt idx="812">
                  <c:v>-5.6162965887503202E-6</c:v>
                </c:pt>
                <c:pt idx="813">
                  <c:v>-5.6556753677767597E-6</c:v>
                </c:pt>
                <c:pt idx="814">
                  <c:v>-5.6950541468032102E-6</c:v>
                </c:pt>
                <c:pt idx="815">
                  <c:v>-5.7344329258296599E-6</c:v>
                </c:pt>
                <c:pt idx="816">
                  <c:v>-5.7738117048560604E-6</c:v>
                </c:pt>
                <c:pt idx="817">
                  <c:v>-5.8131904838824999E-6</c:v>
                </c:pt>
                <c:pt idx="818">
                  <c:v>-5.8525692629089504E-6</c:v>
                </c:pt>
                <c:pt idx="819">
                  <c:v>-5.8919480419353899E-6</c:v>
                </c:pt>
                <c:pt idx="820">
                  <c:v>-5.9313268209618404E-6</c:v>
                </c:pt>
                <c:pt idx="821">
                  <c:v>-5.9707055999882299E-6</c:v>
                </c:pt>
                <c:pt idx="822">
                  <c:v>-6.0100843790146702E-6</c:v>
                </c:pt>
                <c:pt idx="823">
                  <c:v>-6.0494631580411097E-6</c:v>
                </c:pt>
                <c:pt idx="824">
                  <c:v>-6.0888419370675297E-6</c:v>
                </c:pt>
                <c:pt idx="825">
                  <c:v>-6.1282207160939802E-6</c:v>
                </c:pt>
                <c:pt idx="826">
                  <c:v>-6.1675994951204197E-6</c:v>
                </c:pt>
                <c:pt idx="827">
                  <c:v>-6.2069782741468601E-6</c:v>
                </c:pt>
                <c:pt idx="828">
                  <c:v>-6.2463570531732699E-6</c:v>
                </c:pt>
                <c:pt idx="829">
                  <c:v>-6.2857358321997102E-6</c:v>
                </c:pt>
                <c:pt idx="830">
                  <c:v>-6.3251146112261404E-6</c:v>
                </c:pt>
                <c:pt idx="831">
                  <c:v>-6.3644933902525799E-6</c:v>
                </c:pt>
                <c:pt idx="832">
                  <c:v>-6.4038721692790202E-6</c:v>
                </c:pt>
                <c:pt idx="833">
                  <c:v>-6.4432509483054402E-6</c:v>
                </c:pt>
                <c:pt idx="834">
                  <c:v>-6.4826297273318797E-6</c:v>
                </c:pt>
                <c:pt idx="835">
                  <c:v>-6.5220085063583099E-6</c:v>
                </c:pt>
                <c:pt idx="836">
                  <c:v>-6.5613872853847104E-6</c:v>
                </c:pt>
                <c:pt idx="837">
                  <c:v>-6.6007660644111702E-6</c:v>
                </c:pt>
                <c:pt idx="838">
                  <c:v>-6.6401448434376199E-6</c:v>
                </c:pt>
                <c:pt idx="839">
                  <c:v>-6.6795236224640399E-6</c:v>
                </c:pt>
                <c:pt idx="840">
                  <c:v>-6.7189024014904701E-6</c:v>
                </c:pt>
                <c:pt idx="841">
                  <c:v>-6.75828118051694E-6</c:v>
                </c:pt>
                <c:pt idx="842">
                  <c:v>-6.7976599595433601E-6</c:v>
                </c:pt>
                <c:pt idx="843">
                  <c:v>-6.8370387385697902E-6</c:v>
                </c:pt>
                <c:pt idx="844">
                  <c:v>-6.8764175175962102E-6</c:v>
                </c:pt>
                <c:pt idx="845">
                  <c:v>-6.9157962966226404E-6</c:v>
                </c:pt>
                <c:pt idx="846">
                  <c:v>-6.9551750756490901E-6</c:v>
                </c:pt>
                <c:pt idx="847">
                  <c:v>-6.9945538546755304E-6</c:v>
                </c:pt>
                <c:pt idx="848">
                  <c:v>-7.0339326337019402E-6</c:v>
                </c:pt>
                <c:pt idx="849">
                  <c:v>-7.0733114127283704E-6</c:v>
                </c:pt>
                <c:pt idx="850">
                  <c:v>-7.1126901917547904E-6</c:v>
                </c:pt>
                <c:pt idx="851">
                  <c:v>-7.1520689707812502E-6</c:v>
                </c:pt>
                <c:pt idx="852">
                  <c:v>-7.1914477498076897E-6</c:v>
                </c:pt>
                <c:pt idx="853">
                  <c:v>-7.2308265288341097E-6</c:v>
                </c:pt>
                <c:pt idx="854">
                  <c:v>-7.2702053078605501E-6</c:v>
                </c:pt>
                <c:pt idx="855">
                  <c:v>-7.3095840868870099E-6</c:v>
                </c:pt>
                <c:pt idx="856">
                  <c:v>-7.3489628659134299E-6</c:v>
                </c:pt>
                <c:pt idx="857">
                  <c:v>-7.3883416449398499E-6</c:v>
                </c:pt>
                <c:pt idx="858">
                  <c:v>-7.4277204239663004E-6</c:v>
                </c:pt>
                <c:pt idx="859">
                  <c:v>-7.4670992029927297E-6</c:v>
                </c:pt>
                <c:pt idx="860">
                  <c:v>-7.5064779820191599E-6</c:v>
                </c:pt>
                <c:pt idx="861">
                  <c:v>-7.5458567610456002E-6</c:v>
                </c:pt>
                <c:pt idx="862">
                  <c:v>-7.5852355400720304E-6</c:v>
                </c:pt>
                <c:pt idx="863">
                  <c:v>-7.6246143190984504E-6</c:v>
                </c:pt>
                <c:pt idx="864">
                  <c:v>-7.6639930981248797E-6</c:v>
                </c:pt>
                <c:pt idx="865">
                  <c:v>-7.7033718771513201E-6</c:v>
                </c:pt>
                <c:pt idx="866">
                  <c:v>-7.7427506561777604E-6</c:v>
                </c:pt>
                <c:pt idx="867">
                  <c:v>-7.7821294352041804E-6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EAF-4B12-9182-26A64363635D}"/>
            </c:ext>
          </c:extLst>
        </c:ser>
        <c:ser>
          <c:idx val="0"/>
          <c:order val="2"/>
          <c:tx>
            <c:strRef>
              <c:f>'Force 200 keV Gabs field (11mm)'!$A$1:$F$1</c:f>
              <c:strCache>
                <c:ptCount val="1"/>
                <c:pt idx="0">
                  <c:v>200 keV Gab's fields 11mm</c:v>
                </c:pt>
              </c:strCache>
            </c:strRef>
          </c:tx>
          <c:spPr>
            <a:effectLst/>
          </c:spPr>
          <c:marker>
            <c:symbol val="none"/>
          </c:marker>
          <c:xVal>
            <c:numRef>
              <c:f>'Force 200 keV Gabs field (11mm)'!$L$3:$L$870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-0.25418258995892201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-0.25001317644041399</c:v>
                </c:pt>
                <c:pt idx="162">
                  <c:v>-0.24897082306401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-0.245843762947411</c:v>
                </c:pt>
                <c:pt idx="166">
                  <c:v>-0.24480140958066901</c:v>
                </c:pt>
                <c:pt idx="167">
                  <c:v>-0.243759056217345</c:v>
                </c:pt>
                <c:pt idx="168">
                  <c:v>-0.24271670285781199</c:v>
                </c:pt>
                <c:pt idx="169">
                  <c:v>-0.24167434950261801</c:v>
                </c:pt>
                <c:pt idx="170">
                  <c:v>-0.24063199615229</c:v>
                </c:pt>
                <c:pt idx="171">
                  <c:v>-0.23958964280735401</c:v>
                </c:pt>
                <c:pt idx="172">
                  <c:v>-0.23854728946833101</c:v>
                </c:pt>
                <c:pt idx="173">
                  <c:v>-0.23750493613572299</c:v>
                </c:pt>
                <c:pt idx="174">
                  <c:v>-0.236462582810123</c:v>
                </c:pt>
                <c:pt idx="175">
                  <c:v>-0.23542022949211799</c:v>
                </c:pt>
                <c:pt idx="176">
                  <c:v>-0.23437787618223299</c:v>
                </c:pt>
                <c:pt idx="177">
                  <c:v>-0.23333552288096801</c:v>
                </c:pt>
                <c:pt idx="178">
                  <c:v>-0.232293169588798</c:v>
                </c:pt>
                <c:pt idx="179">
                  <c:v>-0.23125081630622399</c:v>
                </c:pt>
                <c:pt idx="180">
                  <c:v>-0.23020846303372899</c:v>
                </c:pt>
                <c:pt idx="181">
                  <c:v>-0.229166109771795</c:v>
                </c:pt>
                <c:pt idx="182">
                  <c:v>-0.228123756520897</c:v>
                </c:pt>
                <c:pt idx="183">
                  <c:v>-0.22708140328149601</c:v>
                </c:pt>
                <c:pt idx="184">
                  <c:v>-0.22603905005404201</c:v>
                </c:pt>
                <c:pt idx="185">
                  <c:v>-0.22499669683896401</c:v>
                </c:pt>
                <c:pt idx="186">
                  <c:v>-0.22395434363667599</c:v>
                </c:pt>
                <c:pt idx="187">
                  <c:v>-0.22291199044756699</c:v>
                </c:pt>
                <c:pt idx="188">
                  <c:v>-0.22186963727199699</c:v>
                </c:pt>
                <c:pt idx="189">
                  <c:v>-0.22082728411028699</c:v>
                </c:pt>
                <c:pt idx="190">
                  <c:v>-0.21978493096271501</c:v>
                </c:pt>
                <c:pt idx="191">
                  <c:v>-0.21874257782950901</c:v>
                </c:pt>
                <c:pt idx="192">
                  <c:v>-0.21770022471084599</c:v>
                </c:pt>
                <c:pt idx="193">
                  <c:v>-0.21665787160683</c:v>
                </c:pt>
                <c:pt idx="194">
                  <c:v>-0.215615518517492</c:v>
                </c:pt>
                <c:pt idx="195">
                  <c:v>-0.214573165442807</c:v>
                </c:pt>
                <c:pt idx="196">
                  <c:v>-0.213530812382693</c:v>
                </c:pt>
                <c:pt idx="197">
                  <c:v>-0.21248845933697</c:v>
                </c:pt>
                <c:pt idx="198">
                  <c:v>-0.21144610630537899</c:v>
                </c:pt>
                <c:pt idx="199">
                  <c:v>-0.21040375328761499</c:v>
                </c:pt>
                <c:pt idx="200">
                  <c:v>-0.20936140028344</c:v>
                </c:pt>
                <c:pt idx="201">
                  <c:v>-0.20831904729303599</c:v>
                </c:pt>
                <c:pt idx="202">
                  <c:v>-0.20727669431697501</c:v>
                </c:pt>
                <c:pt idx="203">
                  <c:v>-0.206234341355023</c:v>
                </c:pt>
                <c:pt idx="204">
                  <c:v>-0.20519198840422201</c:v>
                </c:pt>
                <c:pt idx="205">
                  <c:v>-0.204149635458199</c:v>
                </c:pt>
                <c:pt idx="206">
                  <c:v>-0.20310728251163701</c:v>
                </c:pt>
                <c:pt idx="207">
                  <c:v>-0.20206492955910599</c:v>
                </c:pt>
                <c:pt idx="208">
                  <c:v>-0.20102257658160899</c:v>
                </c:pt>
                <c:pt idx="209">
                  <c:v>-0.199980223537743</c:v>
                </c:pt>
                <c:pt idx="210">
                  <c:v>-0.19893787036617899</c:v>
                </c:pt>
                <c:pt idx="211">
                  <c:v>-0.197895516992696</c:v>
                </c:pt>
                <c:pt idx="212">
                  <c:v>-0.19685316331766201</c:v>
                </c:pt>
                <c:pt idx="213">
                  <c:v>-0.19581080922722799</c:v>
                </c:pt>
                <c:pt idx="214">
                  <c:v>-0.19476845459697401</c:v>
                </c:pt>
                <c:pt idx="215">
                  <c:v>-0.19372609928144199</c:v>
                </c:pt>
                <c:pt idx="216">
                  <c:v>-0.19268374313564501</c:v>
                </c:pt>
                <c:pt idx="217">
                  <c:v>-0.19164138605282499</c:v>
                </c:pt>
                <c:pt idx="218">
                  <c:v>-0.19059902796692299</c:v>
                </c:pt>
                <c:pt idx="219">
                  <c:v>-0.18955666884717901</c:v>
                </c:pt>
                <c:pt idx="220">
                  <c:v>-0.188514308746352</c:v>
                </c:pt>
                <c:pt idx="221">
                  <c:v>-0.18747194776553899</c:v>
                </c:pt>
                <c:pt idx="222">
                  <c:v>-0.18642958604933299</c:v>
                </c:pt>
                <c:pt idx="223">
                  <c:v>-0.18538722363239499</c:v>
                </c:pt>
                <c:pt idx="224">
                  <c:v>-0.184344860441542</c:v>
                </c:pt>
                <c:pt idx="225">
                  <c:v>-0.18330249643191401</c:v>
                </c:pt>
                <c:pt idx="226">
                  <c:v>-0.18226013156243201</c:v>
                </c:pt>
                <c:pt idx="227">
                  <c:v>-0.18121776559651601</c:v>
                </c:pt>
                <c:pt idx="228">
                  <c:v>-0.18017539827667001</c:v>
                </c:pt>
                <c:pt idx="229">
                  <c:v>-0.17913302952556201</c:v>
                </c:pt>
                <c:pt idx="230">
                  <c:v>-0.178090659372279</c:v>
                </c:pt>
                <c:pt idx="231">
                  <c:v>-0.177048287969193</c:v>
                </c:pt>
                <c:pt idx="232">
                  <c:v>-0.17600591595081699</c:v>
                </c:pt>
                <c:pt idx="233">
                  <c:v>-0.17496354439925699</c:v>
                </c:pt>
                <c:pt idx="234">
                  <c:v>-0.17392117452901301</c:v>
                </c:pt>
                <c:pt idx="235">
                  <c:v>-0.17287880761395599</c:v>
                </c:pt>
                <c:pt idx="236">
                  <c:v>-0.17183644489592101</c:v>
                </c:pt>
                <c:pt idx="237">
                  <c:v>-0.170794087611877</c:v>
                </c:pt>
                <c:pt idx="238">
                  <c:v>-0.16975173704629901</c:v>
                </c:pt>
                <c:pt idx="239">
                  <c:v>-0.168709394635046</c:v>
                </c:pt>
                <c:pt idx="240">
                  <c:v>-0.16766706198055001</c:v>
                </c:pt>
                <c:pt idx="241">
                  <c:v>-0.166624740852091</c:v>
                </c:pt>
                <c:pt idx="242">
                  <c:v>-0.16558243297289699</c:v>
                </c:pt>
                <c:pt idx="243">
                  <c:v>-0.164540139926864</c:v>
                </c:pt>
                <c:pt idx="244">
                  <c:v>-0.163497862988671</c:v>
                </c:pt>
                <c:pt idx="245">
                  <c:v>-0.16245560314552199</c:v>
                </c:pt>
                <c:pt idx="246">
                  <c:v>-0.16141336121454899</c:v>
                </c:pt>
                <c:pt idx="247">
                  <c:v>-0.16037113802497899</c:v>
                </c:pt>
                <c:pt idx="248">
                  <c:v>-0.15932893429057399</c:v>
                </c:pt>
                <c:pt idx="249">
                  <c:v>-0.15828675059172201</c:v>
                </c:pt>
                <c:pt idx="250">
                  <c:v>-0.15724458742238401</c:v>
                </c:pt>
                <c:pt idx="251">
                  <c:v>-0.15620244528848301</c:v>
                </c:pt>
                <c:pt idx="252">
                  <c:v>-0.15516032455576401</c:v>
                </c:pt>
                <c:pt idx="253">
                  <c:v>-0.15411822544975401</c:v>
                </c:pt>
                <c:pt idx="254">
                  <c:v>-0.153076148186679</c:v>
                </c:pt>
                <c:pt idx="255">
                  <c:v>-0.15203409292995601</c:v>
                </c:pt>
                <c:pt idx="256">
                  <c:v>-0.150992059757599</c:v>
                </c:pt>
                <c:pt idx="257">
                  <c:v>-0.14995004874593801</c:v>
                </c:pt>
                <c:pt idx="258">
                  <c:v>-0.148908059918053</c:v>
                </c:pt>
                <c:pt idx="259">
                  <c:v>-0.147866093187111</c:v>
                </c:pt>
                <c:pt idx="260">
                  <c:v>-0.14682414845113601</c:v>
                </c:pt>
                <c:pt idx="261">
                  <c:v>-0.14578222548404501</c:v>
                </c:pt>
                <c:pt idx="262">
                  <c:v>-0.144740323897986</c:v>
                </c:pt>
                <c:pt idx="263">
                  <c:v>-0.14369844324689801</c:v>
                </c:pt>
                <c:pt idx="264">
                  <c:v>-0.14265658299429201</c:v>
                </c:pt>
                <c:pt idx="265">
                  <c:v>-0.141614742439962</c:v>
                </c:pt>
                <c:pt idx="266">
                  <c:v>-0.14057292076315001</c:v>
                </c:pt>
                <c:pt idx="267">
                  <c:v>-0.13953111701679199</c:v>
                </c:pt>
                <c:pt idx="268">
                  <c:v>-0.13848933007438599</c:v>
                </c:pt>
                <c:pt idx="269">
                  <c:v>-0.137447558661976</c:v>
                </c:pt>
                <c:pt idx="270">
                  <c:v>-0.13640580129038399</c:v>
                </c:pt>
                <c:pt idx="271">
                  <c:v>-0.135364056357377</c:v>
                </c:pt>
                <c:pt idx="272">
                  <c:v>-0.134322322074101</c:v>
                </c:pt>
                <c:pt idx="273">
                  <c:v>-0.13328059647658799</c:v>
                </c:pt>
                <c:pt idx="274">
                  <c:v>-0.13223887740710899</c:v>
                </c:pt>
                <c:pt idx="275">
                  <c:v>-0.131197162650146</c:v>
                </c:pt>
                <c:pt idx="276">
                  <c:v>-0.13015544986833</c:v>
                </c:pt>
                <c:pt idx="277">
                  <c:v>-0.12911373657140701</c:v>
                </c:pt>
                <c:pt idx="278">
                  <c:v>-0.128072020223952</c:v>
                </c:pt>
                <c:pt idx="279">
                  <c:v>-0.12703029826686699</c:v>
                </c:pt>
                <c:pt idx="280">
                  <c:v>-0.12598856804457201</c:v>
                </c:pt>
                <c:pt idx="281">
                  <c:v>-0.12494682689813801</c:v>
                </c:pt>
                <c:pt idx="282">
                  <c:v>-0.123905072242658</c:v>
                </c:pt>
                <c:pt idx="283">
                  <c:v>-0.122863301558197</c:v>
                </c:pt>
                <c:pt idx="284">
                  <c:v>-0.12182151232954599</c:v>
                </c:pt>
                <c:pt idx="285">
                  <c:v>-0.120779702204005</c:v>
                </c:pt>
                <c:pt idx="286">
                  <c:v>-0.119737868907226</c:v>
                </c:pt>
                <c:pt idx="287">
                  <c:v>-0.11869601020545401</c:v>
                </c:pt>
                <c:pt idx="288">
                  <c:v>-0.117654124050904</c:v>
                </c:pt>
                <c:pt idx="289">
                  <c:v>-0.116612208533257</c:v>
                </c:pt>
                <c:pt idx="290">
                  <c:v>-0.115570261839696</c:v>
                </c:pt>
                <c:pt idx="291">
                  <c:v>-0.114528282316133</c:v>
                </c:pt>
                <c:pt idx="292">
                  <c:v>-0.113486268425586</c:v>
                </c:pt>
                <c:pt idx="293">
                  <c:v>-0.112444218748371</c:v>
                </c:pt>
                <c:pt idx="294">
                  <c:v>-0.111402132021898</c:v>
                </c:pt>
                <c:pt idx="295">
                  <c:v>-0.110360007070556</c:v>
                </c:pt>
                <c:pt idx="296">
                  <c:v>-0.109317842827772</c:v>
                </c:pt>
                <c:pt idx="297">
                  <c:v>-0.10827563835967299</c:v>
                </c:pt>
                <c:pt idx="298">
                  <c:v>-0.107233392809397</c:v>
                </c:pt>
                <c:pt idx="299">
                  <c:v>-0.106191105412971</c:v>
                </c:pt>
                <c:pt idx="300">
                  <c:v>-0.105148775508965</c:v>
                </c:pt>
                <c:pt idx="301">
                  <c:v>-0.10410640250664201</c:v>
                </c:pt>
                <c:pt idx="302">
                  <c:v>-0.103063985898492</c:v>
                </c:pt>
                <c:pt idx="303">
                  <c:v>-0.102021525255085</c:v>
                </c:pt>
                <c:pt idx="304">
                  <c:v>-0.100979020208966</c:v>
                </c:pt>
                <c:pt idx="305">
                  <c:v>-9.9936470458898294E-2</c:v>
                </c:pt>
                <c:pt idx="306">
                  <c:v>-9.8893875764136996E-2</c:v>
                </c:pt>
                <c:pt idx="307">
                  <c:v>-9.7851235938880204E-2</c:v>
                </c:pt>
                <c:pt idx="308">
                  <c:v>-9.6808550850118205E-2</c:v>
                </c:pt>
                <c:pt idx="309">
                  <c:v>-9.5765820412982899E-2</c:v>
                </c:pt>
                <c:pt idx="310">
                  <c:v>-9.4723044588194999E-2</c:v>
                </c:pt>
                <c:pt idx="311">
                  <c:v>-9.3680223379196598E-2</c:v>
                </c:pt>
                <c:pt idx="312">
                  <c:v>-9.2637356829008893E-2</c:v>
                </c:pt>
                <c:pt idx="313">
                  <c:v>-9.1594445017839601E-2</c:v>
                </c:pt>
                <c:pt idx="314">
                  <c:v>-9.0551488060574697E-2</c:v>
                </c:pt>
                <c:pt idx="315">
                  <c:v>-8.95084861044005E-2</c:v>
                </c:pt>
                <c:pt idx="316">
                  <c:v>-8.8465439326664203E-2</c:v>
                </c:pt>
                <c:pt idx="317">
                  <c:v>-8.7422347932823205E-2</c:v>
                </c:pt>
                <c:pt idx="318">
                  <c:v>-8.6379212154506599E-2</c:v>
                </c:pt>
                <c:pt idx="319">
                  <c:v>-8.5336032247709095E-2</c:v>
                </c:pt>
                <c:pt idx="320">
                  <c:v>-8.4292808491107707E-2</c:v>
                </c:pt>
                <c:pt idx="321">
                  <c:v>-8.3249541184480302E-2</c:v>
                </c:pt>
                <c:pt idx="322">
                  <c:v>-8.22062306472372E-2</c:v>
                </c:pt>
                <c:pt idx="323">
                  <c:v>-8.1162877217054494E-2</c:v>
                </c:pt>
                <c:pt idx="324">
                  <c:v>-8.0119481248578095E-2</c:v>
                </c:pt>
                <c:pt idx="325">
                  <c:v>-7.9076043112195404E-2</c:v>
                </c:pt>
                <c:pt idx="326">
                  <c:v>-7.8032563192927396E-2</c:v>
                </c:pt>
                <c:pt idx="327">
                  <c:v>-7.6989041889406501E-2</c:v>
                </c:pt>
                <c:pt idx="328">
                  <c:v>-7.5945479612885503E-2</c:v>
                </c:pt>
                <c:pt idx="329">
                  <c:v>-7.4901876786349797E-2</c:v>
                </c:pt>
                <c:pt idx="330">
                  <c:v>-7.3858233843710402E-2</c:v>
                </c:pt>
                <c:pt idx="331">
                  <c:v>-7.2814551229041402E-2</c:v>
                </c:pt>
                <c:pt idx="332">
                  <c:v>-7.1770829395837704E-2</c:v>
                </c:pt>
                <c:pt idx="333">
                  <c:v>-7.0727068806365798E-2</c:v>
                </c:pt>
                <c:pt idx="334">
                  <c:v>-6.9683269931058597E-2</c:v>
                </c:pt>
                <c:pt idx="335">
                  <c:v>-6.8639433247916506E-2</c:v>
                </c:pt>
                <c:pt idx="336">
                  <c:v>-6.75955592420249E-2</c:v>
                </c:pt>
                <c:pt idx="337">
                  <c:v>-6.6551648405071301E-2</c:v>
                </c:pt>
                <c:pt idx="338">
                  <c:v>-6.5507701234864102E-2</c:v>
                </c:pt>
                <c:pt idx="339">
                  <c:v>-6.4463718234942902E-2</c:v>
                </c:pt>
                <c:pt idx="340">
                  <c:v>-6.3419699914227606E-2</c:v>
                </c:pt>
                <c:pt idx="341">
                  <c:v>-6.2375646786668397E-2</c:v>
                </c:pt>
                <c:pt idx="342">
                  <c:v>-6.1331559370901803E-2</c:v>
                </c:pt>
                <c:pt idx="343">
                  <c:v>-6.0287438189989599E-2</c:v>
                </c:pt>
                <c:pt idx="344">
                  <c:v>-5.9243283771164897E-2</c:v>
                </c:pt>
                <c:pt idx="345">
                  <c:v>-5.81990966455549E-2</c:v>
                </c:pt>
                <c:pt idx="346">
                  <c:v>-5.7154877347932197E-2</c:v>
                </c:pt>
                <c:pt idx="347">
                  <c:v>-5.6110626416511399E-2</c:v>
                </c:pt>
                <c:pt idx="348">
                  <c:v>-5.5066344392762902E-2</c:v>
                </c:pt>
                <c:pt idx="349">
                  <c:v>-5.4022031821242197E-2</c:v>
                </c:pt>
                <c:pt idx="350">
                  <c:v>-5.2977689249429298E-2</c:v>
                </c:pt>
                <c:pt idx="351">
                  <c:v>-5.1933317227552601E-2</c:v>
                </c:pt>
                <c:pt idx="352">
                  <c:v>-5.0888916308452797E-2</c:v>
                </c:pt>
                <c:pt idx="353">
                  <c:v>-4.98444870474508E-2</c:v>
                </c:pt>
                <c:pt idx="354">
                  <c:v>-4.8800030002212898E-2</c:v>
                </c:pt>
                <c:pt idx="355">
                  <c:v>-4.7755545732634699E-2</c:v>
                </c:pt>
                <c:pt idx="356">
                  <c:v>-4.6711034800760297E-2</c:v>
                </c:pt>
                <c:pt idx="357">
                  <c:v>-4.5666497770701003E-2</c:v>
                </c:pt>
                <c:pt idx="358">
                  <c:v>-4.4621935208539701E-2</c:v>
                </c:pt>
                <c:pt idx="359">
                  <c:v>-4.3577347682235597E-2</c:v>
                </c:pt>
                <c:pt idx="360">
                  <c:v>-4.2532735761543997E-2</c:v>
                </c:pt>
                <c:pt idx="361">
                  <c:v>-4.1488100017947803E-2</c:v>
                </c:pt>
                <c:pt idx="362">
                  <c:v>-4.04434410245628E-2</c:v>
                </c:pt>
                <c:pt idx="363">
                  <c:v>-3.9398759356078297E-2</c:v>
                </c:pt>
                <c:pt idx="364">
                  <c:v>-3.8354055588709898E-2</c:v>
                </c:pt>
                <c:pt idx="365">
                  <c:v>-3.7309330300123997E-2</c:v>
                </c:pt>
                <c:pt idx="366">
                  <c:v>-3.62645840693719E-2</c:v>
                </c:pt>
                <c:pt idx="367">
                  <c:v>-3.5219817476832102E-2</c:v>
                </c:pt>
                <c:pt idx="368">
                  <c:v>-3.4175031104154603E-2</c:v>
                </c:pt>
                <c:pt idx="369">
                  <c:v>-3.3130225534209502E-2</c:v>
                </c:pt>
                <c:pt idx="370">
                  <c:v>-3.2085401351045498E-2</c:v>
                </c:pt>
                <c:pt idx="371">
                  <c:v>-3.10405591398451E-2</c:v>
                </c:pt>
                <c:pt idx="372">
                  <c:v>-2.9995699486886102E-2</c:v>
                </c:pt>
                <c:pt idx="373">
                  <c:v>-2.8950822979508899E-2</c:v>
                </c:pt>
                <c:pt idx="374">
                  <c:v>-2.79059302060649E-2</c:v>
                </c:pt>
                <c:pt idx="375">
                  <c:v>-2.68610217558761E-2</c:v>
                </c:pt>
                <c:pt idx="376">
                  <c:v>-2.58160982191942E-2</c:v>
                </c:pt>
                <c:pt idx="377">
                  <c:v>-2.4771160187141698E-2</c:v>
                </c:pt>
                <c:pt idx="378">
                  <c:v>-2.3726208251659098E-2</c:v>
                </c:pt>
                <c:pt idx="379">
                  <c:v>-2.26812430054684E-2</c:v>
                </c:pt>
                <c:pt idx="380">
                  <c:v>-2.1636265042050299E-2</c:v>
                </c:pt>
                <c:pt idx="381">
                  <c:v>-2.05912749556049E-2</c:v>
                </c:pt>
                <c:pt idx="382">
                  <c:v>-1.95462733410183E-2</c:v>
                </c:pt>
                <c:pt idx="383">
                  <c:v>-1.8501260793847701E-2</c:v>
                </c:pt>
                <c:pt idx="384">
                  <c:v>-1.7456237910302101E-2</c:v>
                </c:pt>
                <c:pt idx="385">
                  <c:v>-1.6411205287177901E-2</c:v>
                </c:pt>
                <c:pt idx="386">
                  <c:v>-1.5366163521806E-2</c:v>
                </c:pt>
                <c:pt idx="387">
                  <c:v>-1.43211132120541E-2</c:v>
                </c:pt>
                <c:pt idx="388">
                  <c:v>-1.32760549562718E-2</c:v>
                </c:pt>
                <c:pt idx="389">
                  <c:v>-1.22309893532169E-2</c:v>
                </c:pt>
                <c:pt idx="390">
                  <c:v>-1.11859170020553E-2</c:v>
                </c:pt>
                <c:pt idx="391">
                  <c:v>-1.01408385023653E-2</c:v>
                </c:pt>
                <c:pt idx="392">
                  <c:v>-9.0957544540667696E-3</c:v>
                </c:pt>
                <c:pt idx="393">
                  <c:v>-8.0506654573908303E-3</c:v>
                </c:pt>
                <c:pt idx="394">
                  <c:v>-7.0055721128801998E-3</c:v>
                </c:pt>
                <c:pt idx="395">
                  <c:v>-5.9604750213290304E-3</c:v>
                </c:pt>
                <c:pt idx="396">
                  <c:v>-4.9153747837419604E-3</c:v>
                </c:pt>
                <c:pt idx="397">
                  <c:v>-3.8702720013105798E-3</c:v>
                </c:pt>
                <c:pt idx="398">
                  <c:v>-2.82516727535912E-3</c:v>
                </c:pt>
                <c:pt idx="399">
                  <c:v>-1.7800612073107301E-3</c:v>
                </c:pt>
                <c:pt idx="400">
                  <c:v>-7.3495439864692299E-4</c:v>
                </c:pt>
                <c:pt idx="401">
                  <c:v>3.1015254913257102E-4</c:v>
                </c:pt>
                <c:pt idx="402">
                  <c:v>1.3552590345330101E-3</c:v>
                </c:pt>
                <c:pt idx="403">
                  <c:v>2.4003644560954399E-3</c:v>
                </c:pt>
                <c:pt idx="404">
                  <c:v>3.4454682124252099E-3</c:v>
                </c:pt>
                <c:pt idx="405">
                  <c:v>4.4905697022037203E-3</c:v>
                </c:pt>
                <c:pt idx="406">
                  <c:v>5.53566832422681E-3</c:v>
                </c:pt>
                <c:pt idx="407">
                  <c:v>6.5807634774486404E-3</c:v>
                </c:pt>
                <c:pt idx="408">
                  <c:v>7.6258545609994999E-3</c:v>
                </c:pt>
                <c:pt idx="409">
                  <c:v>8.6709409742186001E-3</c:v>
                </c:pt>
                <c:pt idx="410">
                  <c:v>9.7160221166892203E-3</c:v>
                </c:pt>
                <c:pt idx="411">
                  <c:v>1.0761097388268999E-2</c:v>
                </c:pt>
                <c:pt idx="412">
                  <c:v>1.18061661891131E-2</c:v>
                </c:pt>
                <c:pt idx="413">
                  <c:v>1.28512279197085E-2</c:v>
                </c:pt>
                <c:pt idx="414">
                  <c:v>1.38962819808997E-2</c:v>
                </c:pt>
                <c:pt idx="415">
                  <c:v>1.49413277739169E-2</c:v>
                </c:pt>
                <c:pt idx="416">
                  <c:v>1.59863647004065E-2</c:v>
                </c:pt>
                <c:pt idx="417">
                  <c:v>1.70313921624578E-2</c:v>
                </c:pt>
                <c:pt idx="418">
                  <c:v>1.80764095626249E-2</c:v>
                </c:pt>
                <c:pt idx="419">
                  <c:v>1.9121416303967801E-2</c:v>
                </c:pt>
                <c:pt idx="420">
                  <c:v>2.01664117900986E-2</c:v>
                </c:pt>
                <c:pt idx="421">
                  <c:v>2.1211395425197701E-2</c:v>
                </c:pt>
                <c:pt idx="422">
                  <c:v>2.2256366614029001E-2</c:v>
                </c:pt>
                <c:pt idx="423">
                  <c:v>2.33013247619526E-2</c:v>
                </c:pt>
                <c:pt idx="424">
                  <c:v>2.4346269274953099E-2</c:v>
                </c:pt>
                <c:pt idx="425">
                  <c:v>2.5391199559657199E-2</c:v>
                </c:pt>
                <c:pt idx="426">
                  <c:v>2.64361150233739E-2</c:v>
                </c:pt>
                <c:pt idx="427">
                  <c:v>2.7481015074149E-2</c:v>
                </c:pt>
                <c:pt idx="428">
                  <c:v>2.8525899120793601E-2</c:v>
                </c:pt>
                <c:pt idx="429">
                  <c:v>2.9570766572918499E-2</c:v>
                </c:pt>
                <c:pt idx="430">
                  <c:v>3.06156168409648E-2</c:v>
                </c:pt>
                <c:pt idx="431">
                  <c:v>3.1660449336241701E-2</c:v>
                </c:pt>
                <c:pt idx="432">
                  <c:v>3.2705263470970601E-2</c:v>
                </c:pt>
                <c:pt idx="433">
                  <c:v>3.3750058658336198E-2</c:v>
                </c:pt>
                <c:pt idx="434">
                  <c:v>3.4794834312533697E-2</c:v>
                </c:pt>
                <c:pt idx="435">
                  <c:v>3.5839589848816002E-2</c:v>
                </c:pt>
                <c:pt idx="436">
                  <c:v>3.6884324683517801E-2</c:v>
                </c:pt>
                <c:pt idx="437">
                  <c:v>3.7929038234090502E-2</c:v>
                </c:pt>
                <c:pt idx="438">
                  <c:v>3.8973729919131998E-2</c:v>
                </c:pt>
                <c:pt idx="439">
                  <c:v>4.0018399158446002E-2</c:v>
                </c:pt>
                <c:pt idx="440">
                  <c:v>4.1063045373107503E-2</c:v>
                </c:pt>
                <c:pt idx="441">
                  <c:v>4.2107667985533399E-2</c:v>
                </c:pt>
                <c:pt idx="442">
                  <c:v>4.3152266419557203E-2</c:v>
                </c:pt>
                <c:pt idx="443">
                  <c:v>4.41968401005303E-2</c:v>
                </c:pt>
                <c:pt idx="444">
                  <c:v>4.52413884553831E-2</c:v>
                </c:pt>
                <c:pt idx="445">
                  <c:v>4.6285910912698902E-2</c:v>
                </c:pt>
                <c:pt idx="446">
                  <c:v>4.7330406902798203E-2</c:v>
                </c:pt>
                <c:pt idx="447">
                  <c:v>4.8374875857806601E-2</c:v>
                </c:pt>
                <c:pt idx="448">
                  <c:v>4.9419317211793101E-2</c:v>
                </c:pt>
                <c:pt idx="449">
                  <c:v>5.0463730400893303E-2</c:v>
                </c:pt>
                <c:pt idx="450">
                  <c:v>5.1508114863396202E-2</c:v>
                </c:pt>
                <c:pt idx="451">
                  <c:v>5.2552470039832301E-2</c:v>
                </c:pt>
                <c:pt idx="452">
                  <c:v>5.3596795373137503E-2</c:v>
                </c:pt>
                <c:pt idx="453">
                  <c:v>5.4641090308791003E-2</c:v>
                </c:pt>
                <c:pt idx="454">
                  <c:v>5.5685354294952902E-2</c:v>
                </c:pt>
                <c:pt idx="455">
                  <c:v>5.6729586782607602E-2</c:v>
                </c:pt>
                <c:pt idx="456">
                  <c:v>5.7773787225708098E-2</c:v>
                </c:pt>
                <c:pt idx="457">
                  <c:v>5.8817955081335901E-2</c:v>
                </c:pt>
                <c:pt idx="458">
                  <c:v>5.9862089809882897E-2</c:v>
                </c:pt>
                <c:pt idx="459">
                  <c:v>6.0906190875241302E-2</c:v>
                </c:pt>
                <c:pt idx="460">
                  <c:v>6.1950257745057503E-2</c:v>
                </c:pt>
                <c:pt idx="461">
                  <c:v>6.2994289890993899E-2</c:v>
                </c:pt>
                <c:pt idx="462">
                  <c:v>6.4038286788957302E-2</c:v>
                </c:pt>
                <c:pt idx="463">
                  <c:v>6.5082247919370798E-2</c:v>
                </c:pt>
                <c:pt idx="464">
                  <c:v>6.6126172767496896E-2</c:v>
                </c:pt>
                <c:pt idx="465">
                  <c:v>6.7170060823776495E-2</c:v>
                </c:pt>
                <c:pt idx="466">
                  <c:v>6.8213911584209405E-2</c:v>
                </c:pt>
                <c:pt idx="467">
                  <c:v>6.9257724550739405E-2</c:v>
                </c:pt>
                <c:pt idx="468">
                  <c:v>7.0301499231687603E-2</c:v>
                </c:pt>
                <c:pt idx="469">
                  <c:v>7.1345235142229804E-2</c:v>
                </c:pt>
                <c:pt idx="470">
                  <c:v>7.2388931804920301E-2</c:v>
                </c:pt>
                <c:pt idx="471">
                  <c:v>7.3432588750226097E-2</c:v>
                </c:pt>
                <c:pt idx="472">
                  <c:v>7.4476205517131105E-2</c:v>
                </c:pt>
                <c:pt idx="473">
                  <c:v>7.5519781653767104E-2</c:v>
                </c:pt>
                <c:pt idx="474">
                  <c:v>7.65633167180782E-2</c:v>
                </c:pt>
                <c:pt idx="475">
                  <c:v>7.7606810278566599E-2</c:v>
                </c:pt>
                <c:pt idx="476">
                  <c:v>7.8650261915104505E-2</c:v>
                </c:pt>
                <c:pt idx="477">
                  <c:v>7.96936712198094E-2</c:v>
                </c:pt>
                <c:pt idx="478">
                  <c:v>8.0737037797964303E-2</c:v>
                </c:pt>
                <c:pt idx="479">
                  <c:v>8.1780361269028198E-2</c:v>
                </c:pt>
                <c:pt idx="480">
                  <c:v>8.2823641267741305E-2</c:v>
                </c:pt>
                <c:pt idx="481">
                  <c:v>8.3866877445249205E-2</c:v>
                </c:pt>
                <c:pt idx="482">
                  <c:v>8.4910069470351707E-2</c:v>
                </c:pt>
                <c:pt idx="483">
                  <c:v>8.5953217030866794E-2</c:v>
                </c:pt>
                <c:pt idx="484">
                  <c:v>8.6996319835057095E-2</c:v>
                </c:pt>
                <c:pt idx="485">
                  <c:v>8.8039377613158096E-2</c:v>
                </c:pt>
                <c:pt idx="486">
                  <c:v>8.9082390119063007E-2</c:v>
                </c:pt>
                <c:pt idx="487">
                  <c:v>9.0125357132083694E-2</c:v>
                </c:pt>
                <c:pt idx="488">
                  <c:v>9.1168278458837695E-2</c:v>
                </c:pt>
                <c:pt idx="489">
                  <c:v>9.2211153935241305E-2</c:v>
                </c:pt>
                <c:pt idx="490">
                  <c:v>9.3253983428648102E-2</c:v>
                </c:pt>
                <c:pt idx="491">
                  <c:v>9.4296766840122601E-2</c:v>
                </c:pt>
                <c:pt idx="492">
                  <c:v>9.5339504106843304E-2</c:v>
                </c:pt>
                <c:pt idx="493">
                  <c:v>9.6382195204590307E-2</c:v>
                </c:pt>
                <c:pt idx="494">
                  <c:v>9.7424840150432498E-2</c:v>
                </c:pt>
                <c:pt idx="495">
                  <c:v>9.8467439005617996E-2</c:v>
                </c:pt>
                <c:pt idx="496">
                  <c:v>9.9509991878591803E-2</c:v>
                </c:pt>
                <c:pt idx="497">
                  <c:v>0.100552498928064</c:v>
                </c:pt>
                <c:pt idx="498">
                  <c:v>0.10159496036648299</c:v>
                </c:pt>
                <c:pt idx="499">
                  <c:v>0.102637376463959</c:v>
                </c:pt>
                <c:pt idx="500">
                  <c:v>0.103679747551931</c:v>
                </c:pt>
                <c:pt idx="501">
                  <c:v>0.10472207402638201</c:v>
                </c:pt>
                <c:pt idx="502">
                  <c:v>0.105764356353043</c:v>
                </c:pt>
                <c:pt idx="503">
                  <c:v>0.10680659507328399</c:v>
                </c:pt>
                <c:pt idx="504">
                  <c:v>0.107848790809714</c:v>
                </c:pt>
                <c:pt idx="505">
                  <c:v>0.10889094426886201</c:v>
                </c:pt>
                <c:pt idx="506">
                  <c:v>0.10993305624838599</c:v>
                </c:pt>
                <c:pt idx="507">
                  <c:v>0.11097512764803801</c:v>
                </c:pt>
                <c:pt idx="508">
                  <c:v>0.11201715947584701</c:v>
                </c:pt>
                <c:pt idx="509">
                  <c:v>0.113059152852665</c:v>
                </c:pt>
                <c:pt idx="510">
                  <c:v>0.114101109026643</c:v>
                </c:pt>
                <c:pt idx="511">
                  <c:v>0.115143029376384</c:v>
                </c:pt>
                <c:pt idx="512">
                  <c:v>0.11618491543223899</c:v>
                </c:pt>
                <c:pt idx="513">
                  <c:v>0.11722676885974</c:v>
                </c:pt>
                <c:pt idx="514">
                  <c:v>0.11826859150166</c:v>
                </c:pt>
                <c:pt idx="515">
                  <c:v>0.11931038532735599</c:v>
                </c:pt>
                <c:pt idx="516">
                  <c:v>0.120352152498297</c:v>
                </c:pt>
                <c:pt idx="517">
                  <c:v>0.121393895281808</c:v>
                </c:pt>
                <c:pt idx="518">
                  <c:v>0.12243561611331601</c:v>
                </c:pt>
                <c:pt idx="519">
                  <c:v>0.123477317513164</c:v>
                </c:pt>
                <c:pt idx="520">
                  <c:v>0.124519002106722</c:v>
                </c:pt>
                <c:pt idx="521">
                  <c:v>0.12556067257901701</c:v>
                </c:pt>
                <c:pt idx="522">
                  <c:v>0.12660233166070201</c:v>
                </c:pt>
                <c:pt idx="523">
                  <c:v>0.12764398206715499</c:v>
                </c:pt>
                <c:pt idx="524">
                  <c:v>0.12868562650391299</c:v>
                </c:pt>
                <c:pt idx="525">
                  <c:v>0.1297272676598</c:v>
                </c:pt>
                <c:pt idx="526">
                  <c:v>0.13076890812886699</c:v>
                </c:pt>
                <c:pt idx="527">
                  <c:v>0.13181055037936301</c:v>
                </c:pt>
                <c:pt idx="528">
                  <c:v>0.13285219683678001</c:v>
                </c:pt>
                <c:pt idx="529">
                  <c:v>0.133893849798215</c:v>
                </c:pt>
                <c:pt idx="530">
                  <c:v>0.13493551138493701</c:v>
                </c:pt>
                <c:pt idx="531">
                  <c:v>0.13597718358656599</c:v>
                </c:pt>
                <c:pt idx="532">
                  <c:v>0.13701886824484999</c:v>
                </c:pt>
                <c:pt idx="533">
                  <c:v>0.138060566990726</c:v>
                </c:pt>
                <c:pt idx="534">
                  <c:v>0.13910228129975799</c:v>
                </c:pt>
                <c:pt idx="535">
                  <c:v>0.14014401250781</c:v>
                </c:pt>
                <c:pt idx="536">
                  <c:v>0.14118576174936001</c:v>
                </c:pt>
                <c:pt idx="537">
                  <c:v>0.14222753003288799</c:v>
                </c:pt>
                <c:pt idx="538">
                  <c:v>0.143269318254546</c:v>
                </c:pt>
                <c:pt idx="539">
                  <c:v>0.144311127180664</c:v>
                </c:pt>
                <c:pt idx="540">
                  <c:v>0.145352957436019</c:v>
                </c:pt>
                <c:pt idx="541">
                  <c:v>0.14639480956700801</c:v>
                </c:pt>
                <c:pt idx="542">
                  <c:v>0.14743668409237501</c:v>
                </c:pt>
                <c:pt idx="543">
                  <c:v>0.148478581496156</c:v>
                </c:pt>
                <c:pt idx="544">
                  <c:v>0.14952050217174301</c:v>
                </c:pt>
                <c:pt idx="545">
                  <c:v>0.15056244644821401</c:v>
                </c:pt>
                <c:pt idx="546">
                  <c:v>0.151604414797092</c:v>
                </c:pt>
                <c:pt idx="547">
                  <c:v>0.15264640765308601</c:v>
                </c:pt>
                <c:pt idx="548">
                  <c:v>0.153688425341449</c:v>
                </c:pt>
                <c:pt idx="549">
                  <c:v>0.154730468069774</c:v>
                </c:pt>
                <c:pt idx="550">
                  <c:v>0.15577253604011199</c:v>
                </c:pt>
                <c:pt idx="551">
                  <c:v>0.156814629257327</c:v>
                </c:pt>
                <c:pt idx="552">
                  <c:v>0.15785674746734599</c:v>
                </c:pt>
                <c:pt idx="553">
                  <c:v>0.15889889009239</c:v>
                </c:pt>
                <c:pt idx="554">
                  <c:v>0.15994105629306299</c:v>
                </c:pt>
                <c:pt idx="555">
                  <c:v>0.16098324484045501</c:v>
                </c:pt>
                <c:pt idx="556">
                  <c:v>0.16202545422439499</c:v>
                </c:pt>
                <c:pt idx="557">
                  <c:v>0.16306768275945799</c:v>
                </c:pt>
                <c:pt idx="558">
                  <c:v>0.16410992882737499</c:v>
                </c:pt>
                <c:pt idx="559">
                  <c:v>0.165152190647509</c:v>
                </c:pt>
                <c:pt idx="560">
                  <c:v>0.16619446636361099</c:v>
                </c:pt>
                <c:pt idx="561">
                  <c:v>0.16723675422103901</c:v>
                </c:pt>
                <c:pt idx="562">
                  <c:v>0.168279052575558</c:v>
                </c:pt>
                <c:pt idx="563">
                  <c:v>0.16932136002152601</c:v>
                </c:pt>
                <c:pt idx="564">
                  <c:v>0.170363675528696</c:v>
                </c:pt>
                <c:pt idx="565">
                  <c:v>0.171405998154228</c:v>
                </c:pt>
                <c:pt idx="566">
                  <c:v>0.17244832704499299</c:v>
                </c:pt>
                <c:pt idx="567">
                  <c:v>0.17349066153492801</c:v>
                </c:pt>
                <c:pt idx="568">
                  <c:v>0.174533001022977</c:v>
                </c:pt>
                <c:pt idx="569">
                  <c:v>0.17557534501838801</c:v>
                </c:pt>
                <c:pt idx="570">
                  <c:v>0.17661769306550401</c:v>
                </c:pt>
                <c:pt idx="571">
                  <c:v>0.17766004466080401</c:v>
                </c:pt>
                <c:pt idx="572">
                  <c:v>0.1787023994817</c:v>
                </c:pt>
                <c:pt idx="573">
                  <c:v>0.17974475741203899</c:v>
                </c:pt>
                <c:pt idx="574">
                  <c:v>0.180787118321662</c:v>
                </c:pt>
                <c:pt idx="575">
                  <c:v>0.18182948198871901</c:v>
                </c:pt>
                <c:pt idx="576">
                  <c:v>0.18287184817792099</c:v>
                </c:pt>
                <c:pt idx="577">
                  <c:v>0.183914216529938</c:v>
                </c:pt>
                <c:pt idx="578">
                  <c:v>0.18495658654934399</c:v>
                </c:pt>
                <c:pt idx="579">
                  <c:v>0.185998957845804</c:v>
                </c:pt>
                <c:pt idx="580">
                  <c:v>0.187041330172658</c:v>
                </c:pt>
                <c:pt idx="581">
                  <c:v>0.188083703343743</c:v>
                </c:pt>
                <c:pt idx="582">
                  <c:v>0.189126077245654</c:v>
                </c:pt>
                <c:pt idx="583">
                  <c:v>0.190168451781629</c:v>
                </c:pt>
                <c:pt idx="584">
                  <c:v>0.191210826807304</c:v>
                </c:pt>
                <c:pt idx="585">
                  <c:v>0.19225320220480899</c:v>
                </c:pt>
                <c:pt idx="586">
                  <c:v>0.19329557788179499</c:v>
                </c:pt>
                <c:pt idx="587">
                  <c:v>0.194337953735393</c:v>
                </c:pt>
                <c:pt idx="588">
                  <c:v>0.19538032973525499</c:v>
                </c:pt>
                <c:pt idx="589">
                  <c:v>0.19642270586706401</c:v>
                </c:pt>
                <c:pt idx="590">
                  <c:v>0.197465082122918</c:v>
                </c:pt>
                <c:pt idx="591">
                  <c:v>0.198507458502613</c:v>
                </c:pt>
                <c:pt idx="592">
                  <c:v>0.19954983495818801</c:v>
                </c:pt>
                <c:pt idx="593">
                  <c:v>0.20059221144529699</c:v>
                </c:pt>
                <c:pt idx="594">
                  <c:v>0.20163458796509101</c:v>
                </c:pt>
                <c:pt idx="595">
                  <c:v>0.202676964517784</c:v>
                </c:pt>
                <c:pt idx="596">
                  <c:v>0.20371934108808301</c:v>
                </c:pt>
                <c:pt idx="597">
                  <c:v>0.20476171767103701</c:v>
                </c:pt>
                <c:pt idx="598">
                  <c:v>0.20580409427014701</c:v>
                </c:pt>
                <c:pt idx="599">
                  <c:v>0.20684647089144001</c:v>
                </c:pt>
                <c:pt idx="600">
                  <c:v>0.20788884753831499</c:v>
                </c:pt>
                <c:pt idx="601">
                  <c:v>0.20893122420778901</c:v>
                </c:pt>
                <c:pt idx="602">
                  <c:v>0.20997360090203601</c:v>
                </c:pt>
                <c:pt idx="603">
                  <c:v>0.211015977623326</c:v>
                </c:pt>
                <c:pt idx="604">
                  <c:v>0.21205835436923501</c:v>
                </c:pt>
                <c:pt idx="605">
                  <c:v>0.21310073113779701</c:v>
                </c:pt>
                <c:pt idx="606">
                  <c:v>0.214143107928604</c:v>
                </c:pt>
                <c:pt idx="607">
                  <c:v>0.21518548474121801</c:v>
                </c:pt>
                <c:pt idx="608">
                  <c:v>0.21622786157510299</c:v>
                </c:pt>
                <c:pt idx="609">
                  <c:v>0.217270238429983</c:v>
                </c:pt>
                <c:pt idx="610">
                  <c:v>0.218312615305606</c:v>
                </c:pt>
                <c:pt idx="611">
                  <c:v>0.219354992201542</c:v>
                </c:pt>
                <c:pt idx="612">
                  <c:v>0.22039736911732499</c:v>
                </c:pt>
                <c:pt idx="613">
                  <c:v>0.22143974605252301</c:v>
                </c:pt>
                <c:pt idx="614">
                  <c:v>0.222482123006712</c:v>
                </c:pt>
                <c:pt idx="615">
                  <c:v>0.223524499979494</c:v>
                </c:pt>
                <c:pt idx="616">
                  <c:v>0.224566876970482</c:v>
                </c:pt>
                <c:pt idx="617">
                  <c:v>0.225609253979278</c:v>
                </c:pt>
                <c:pt idx="618">
                  <c:v>0.226651631005473</c:v>
                </c:pt>
                <c:pt idx="619">
                  <c:v>0.227694008048649</c:v>
                </c:pt>
                <c:pt idx="620">
                  <c:v>0.22873638510837399</c:v>
                </c:pt>
                <c:pt idx="621">
                  <c:v>0.22977876218421001</c:v>
                </c:pt>
                <c:pt idx="622">
                  <c:v>0.230821139275705</c:v>
                </c:pt>
                <c:pt idx="623">
                  <c:v>0.23186351638239899</c:v>
                </c:pt>
                <c:pt idx="624">
                  <c:v>0.23290589350382301</c:v>
                </c:pt>
                <c:pt idx="625">
                  <c:v>0.233948270639497</c:v>
                </c:pt>
                <c:pt idx="626">
                  <c:v>0.23499064778894699</c:v>
                </c:pt>
                <c:pt idx="627">
                  <c:v>0.23603302495169201</c:v>
                </c:pt>
                <c:pt idx="628">
                  <c:v>0.237075402127191</c:v>
                </c:pt>
                <c:pt idx="629">
                  <c:v>0.23811777931492201</c:v>
                </c:pt>
                <c:pt idx="630">
                  <c:v>0.23916015651439701</c:v>
                </c:pt>
                <c:pt idx="631">
                  <c:v>0.24020253372511799</c:v>
                </c:pt>
                <c:pt idx="632">
                  <c:v>0.241244910946501</c:v>
                </c:pt>
                <c:pt idx="633">
                  <c:v>0.242287288178096</c:v>
                </c:pt>
                <c:pt idx="634">
                  <c:v>0.243329665419453</c:v>
                </c:pt>
                <c:pt idx="635">
                  <c:v>0.244372042670016</c:v>
                </c:pt>
                <c:pt idx="636">
                  <c:v>0.245414419929291</c:v>
                </c:pt>
                <c:pt idx="637">
                  <c:v>0.24645679719689001</c:v>
                </c:pt>
                <c:pt idx="638">
                  <c:v>0.24749917447227701</c:v>
                </c:pt>
                <c:pt idx="639">
                  <c:v>0.248541551754664</c:v>
                </c:pt>
                <c:pt idx="640">
                  <c:v>0.24958392904345</c:v>
                </c:pt>
                <c:pt idx="641">
                  <c:v>0.25062630633800398</c:v>
                </c:pt>
                <c:pt idx="642">
                  <c:v>0.25166868363779099</c:v>
                </c:pt>
                <c:pt idx="643">
                  <c:v>0.25271106094214602</c:v>
                </c:pt>
                <c:pt idx="644">
                  <c:v>0.25375343825038998</c:v>
                </c:pt>
                <c:pt idx="645">
                  <c:v>0.25479581556200398</c:v>
                </c:pt>
                <c:pt idx="646">
                  <c:v>0.25583819287631698</c:v>
                </c:pt>
                <c:pt idx="647">
                  <c:v>0.25688057019259702</c:v>
                </c:pt>
                <c:pt idx="648">
                  <c:v>0.257922947510345</c:v>
                </c:pt>
                <c:pt idx="649">
                  <c:v>0.25896532482923901</c:v>
                </c:pt>
                <c:pt idx="650">
                  <c:v>0.26000770214899799</c:v>
                </c:pt>
                <c:pt idx="651">
                  <c:v>0.26105007946931802</c:v>
                </c:pt>
                <c:pt idx="652">
                  <c:v>0.26209245678999299</c:v>
                </c:pt>
                <c:pt idx="653">
                  <c:v>0.26313483411098698</c:v>
                </c:pt>
                <c:pt idx="654">
                  <c:v>0.26417721143235201</c:v>
                </c:pt>
                <c:pt idx="655">
                  <c:v>0.26521958875393797</c:v>
                </c:pt>
                <c:pt idx="656">
                  <c:v>0.26626196607566599</c:v>
                </c:pt>
                <c:pt idx="657">
                  <c:v>0.26730434339744502</c:v>
                </c:pt>
                <c:pt idx="658">
                  <c:v>0.26834672071926002</c:v>
                </c:pt>
                <c:pt idx="659">
                  <c:v>0.269389098041104</c:v>
                </c:pt>
                <c:pt idx="660">
                  <c:v>0.27043147536296003</c:v>
                </c:pt>
                <c:pt idx="661">
                  <c:v>0.271473852684818</c:v>
                </c:pt>
                <c:pt idx="662">
                  <c:v>0.27251623000667602</c:v>
                </c:pt>
                <c:pt idx="663">
                  <c:v>0.27355860732853299</c:v>
                </c:pt>
                <c:pt idx="664">
                  <c:v>0.27460098465039101</c:v>
                </c:pt>
                <c:pt idx="665">
                  <c:v>0.27564336197224898</c:v>
                </c:pt>
                <c:pt idx="666">
                  <c:v>0.276685739294106</c:v>
                </c:pt>
                <c:pt idx="667">
                  <c:v>0.27772811661596403</c:v>
                </c:pt>
                <c:pt idx="668">
                  <c:v>0.27877049393782199</c:v>
                </c:pt>
                <c:pt idx="669">
                  <c:v>0.27981287125968002</c:v>
                </c:pt>
                <c:pt idx="670">
                  <c:v>0.28085524858153799</c:v>
                </c:pt>
                <c:pt idx="671">
                  <c:v>0.28189762590339501</c:v>
                </c:pt>
                <c:pt idx="672">
                  <c:v>0.28294000322525298</c:v>
                </c:pt>
                <c:pt idx="673">
                  <c:v>0.283982380547111</c:v>
                </c:pt>
                <c:pt idx="674">
                  <c:v>0.28502475786896803</c:v>
                </c:pt>
                <c:pt idx="675">
                  <c:v>0.28606713519082599</c:v>
                </c:pt>
                <c:pt idx="676">
                  <c:v>0.28710951251268402</c:v>
                </c:pt>
                <c:pt idx="677">
                  <c:v>0.28815188983454199</c:v>
                </c:pt>
                <c:pt idx="678">
                  <c:v>0.28919426715640001</c:v>
                </c:pt>
                <c:pt idx="679">
                  <c:v>0.29023664447825698</c:v>
                </c:pt>
                <c:pt idx="680">
                  <c:v>0.291279021800115</c:v>
                </c:pt>
                <c:pt idx="681">
                  <c:v>0.29232139912197302</c:v>
                </c:pt>
                <c:pt idx="682">
                  <c:v>0.29336377644382999</c:v>
                </c:pt>
                <c:pt idx="683">
                  <c:v>0.29440615376568802</c:v>
                </c:pt>
                <c:pt idx="684">
                  <c:v>0.29544853108754598</c:v>
                </c:pt>
                <c:pt idx="685">
                  <c:v>0.29649090840940401</c:v>
                </c:pt>
                <c:pt idx="686">
                  <c:v>0.29753328573126198</c:v>
                </c:pt>
                <c:pt idx="687">
                  <c:v>0.298575663053119</c:v>
                </c:pt>
                <c:pt idx="688">
                  <c:v>0.29961804037497702</c:v>
                </c:pt>
                <c:pt idx="689">
                  <c:v>0.30066041769683499</c:v>
                </c:pt>
                <c:pt idx="690">
                  <c:v>0.30170279501869302</c:v>
                </c:pt>
                <c:pt idx="691">
                  <c:v>0.30274517234054998</c:v>
                </c:pt>
                <c:pt idx="692">
                  <c:v>0.30378754966240801</c:v>
                </c:pt>
                <c:pt idx="693">
                  <c:v>0.30482992698426598</c:v>
                </c:pt>
                <c:pt idx="694">
                  <c:v>0.305872304306124</c:v>
                </c:pt>
                <c:pt idx="695">
                  <c:v>0.30691468162798102</c:v>
                </c:pt>
                <c:pt idx="696">
                  <c:v>0.30795705894983899</c:v>
                </c:pt>
                <c:pt idx="697">
                  <c:v>0.30899943627169701</c:v>
                </c:pt>
                <c:pt idx="698">
                  <c:v>0.31004181359355398</c:v>
                </c:pt>
                <c:pt idx="699">
                  <c:v>0.31108419091541201</c:v>
                </c:pt>
                <c:pt idx="700">
                  <c:v>0.31212656823726997</c:v>
                </c:pt>
                <c:pt idx="701">
                  <c:v>0.313168945559128</c:v>
                </c:pt>
                <c:pt idx="702">
                  <c:v>0.31421132288098502</c:v>
                </c:pt>
                <c:pt idx="703">
                  <c:v>0.31525370020284299</c:v>
                </c:pt>
                <c:pt idx="704">
                  <c:v>0.31629607752470101</c:v>
                </c:pt>
                <c:pt idx="705">
                  <c:v>0.31733845484655898</c:v>
                </c:pt>
                <c:pt idx="706">
                  <c:v>0.31838083216841601</c:v>
                </c:pt>
                <c:pt idx="707">
                  <c:v>0.31942320949027397</c:v>
                </c:pt>
                <c:pt idx="708">
                  <c:v>0.320465586812132</c:v>
                </c:pt>
                <c:pt idx="709">
                  <c:v>0.32150796413399002</c:v>
                </c:pt>
                <c:pt idx="710">
                  <c:v>0.32255034145584699</c:v>
                </c:pt>
                <c:pt idx="711">
                  <c:v>0.32359271877770501</c:v>
                </c:pt>
                <c:pt idx="712">
                  <c:v>0.32463509609956298</c:v>
                </c:pt>
                <c:pt idx="713">
                  <c:v>0.32567747342142001</c:v>
                </c:pt>
                <c:pt idx="714">
                  <c:v>0.32671985074327797</c:v>
                </c:pt>
                <c:pt idx="715">
                  <c:v>0.327762228065136</c:v>
                </c:pt>
                <c:pt idx="716">
                  <c:v>0.32880460538699402</c:v>
                </c:pt>
                <c:pt idx="717">
                  <c:v>0.32984698270885199</c:v>
                </c:pt>
                <c:pt idx="718">
                  <c:v>0.33088936003070901</c:v>
                </c:pt>
                <c:pt idx="719">
                  <c:v>0.33193173735256698</c:v>
                </c:pt>
                <c:pt idx="720">
                  <c:v>0.332974114674425</c:v>
                </c:pt>
                <c:pt idx="721">
                  <c:v>0.33401649199628197</c:v>
                </c:pt>
                <c:pt idx="722">
                  <c:v>0.33505886931814</c:v>
                </c:pt>
                <c:pt idx="723">
                  <c:v>0.33610124663999802</c:v>
                </c:pt>
                <c:pt idx="724">
                  <c:v>0.33714362396185599</c:v>
                </c:pt>
                <c:pt idx="725">
                  <c:v>0.33818600128371301</c:v>
                </c:pt>
                <c:pt idx="726">
                  <c:v>0.33922837860557098</c:v>
                </c:pt>
                <c:pt idx="727">
                  <c:v>0.340270755927429</c:v>
                </c:pt>
                <c:pt idx="728">
                  <c:v>0.34131313324928703</c:v>
                </c:pt>
                <c:pt idx="729">
                  <c:v>0.34235551057114399</c:v>
                </c:pt>
                <c:pt idx="730">
                  <c:v>0.34339788789300202</c:v>
                </c:pt>
                <c:pt idx="731">
                  <c:v>0.34444026521485999</c:v>
                </c:pt>
                <c:pt idx="732">
                  <c:v>0.34548264253671801</c:v>
                </c:pt>
                <c:pt idx="733">
                  <c:v>0.34652501985857598</c:v>
                </c:pt>
                <c:pt idx="734">
                  <c:v>0.347567397180434</c:v>
                </c:pt>
                <c:pt idx="735">
                  <c:v>0.34860977450229103</c:v>
                </c:pt>
                <c:pt idx="736">
                  <c:v>0.34965215182414899</c:v>
                </c:pt>
                <c:pt idx="737">
                  <c:v>0.35069452914600702</c:v>
                </c:pt>
                <c:pt idx="738">
                  <c:v>0.35173690646786399</c:v>
                </c:pt>
                <c:pt idx="739">
                  <c:v>0.35277928378972201</c:v>
                </c:pt>
                <c:pt idx="740">
                  <c:v>0.35382166111157998</c:v>
                </c:pt>
                <c:pt idx="741">
                  <c:v>0.354864038433438</c:v>
                </c:pt>
                <c:pt idx="742">
                  <c:v>0.35590641575529502</c:v>
                </c:pt>
                <c:pt idx="743">
                  <c:v>0.35694879307715299</c:v>
                </c:pt>
                <c:pt idx="744">
                  <c:v>0.35799117039901102</c:v>
                </c:pt>
                <c:pt idx="745">
                  <c:v>0.35903354772086898</c:v>
                </c:pt>
                <c:pt idx="746">
                  <c:v>0.36007592504272601</c:v>
                </c:pt>
                <c:pt idx="747">
                  <c:v>0.36111830236458398</c:v>
                </c:pt>
                <c:pt idx="748">
                  <c:v>0.362160679686442</c:v>
                </c:pt>
                <c:pt idx="749">
                  <c:v>0.36320305700830002</c:v>
                </c:pt>
                <c:pt idx="750">
                  <c:v>0.36424543433015699</c:v>
                </c:pt>
                <c:pt idx="751">
                  <c:v>0.36528781165201502</c:v>
                </c:pt>
                <c:pt idx="752">
                  <c:v>0.36633018897387298</c:v>
                </c:pt>
                <c:pt idx="753">
                  <c:v>0.36737256629573001</c:v>
                </c:pt>
                <c:pt idx="754">
                  <c:v>0.36841494361758798</c:v>
                </c:pt>
                <c:pt idx="755">
                  <c:v>0.369457320939446</c:v>
                </c:pt>
                <c:pt idx="756">
                  <c:v>0.37049969826130402</c:v>
                </c:pt>
                <c:pt idx="757">
                  <c:v>0.37154207558316099</c:v>
                </c:pt>
                <c:pt idx="758">
                  <c:v>0.37258445290501901</c:v>
                </c:pt>
                <c:pt idx="759">
                  <c:v>0.37362683022687698</c:v>
                </c:pt>
                <c:pt idx="760">
                  <c:v>0.37466920754873501</c:v>
                </c:pt>
                <c:pt idx="761">
                  <c:v>0.37571158487059297</c:v>
                </c:pt>
                <c:pt idx="762">
                  <c:v>0.37675396219245</c:v>
                </c:pt>
                <c:pt idx="763">
                  <c:v>0.37779633951430802</c:v>
                </c:pt>
                <c:pt idx="764">
                  <c:v>0.37883871683616499</c:v>
                </c:pt>
                <c:pt idx="765">
                  <c:v>0.37988109415802301</c:v>
                </c:pt>
                <c:pt idx="766">
                  <c:v>0.38092347147988098</c:v>
                </c:pt>
                <c:pt idx="767">
                  <c:v>0.38196584880173901</c:v>
                </c:pt>
                <c:pt idx="768">
                  <c:v>0.38300822612359697</c:v>
                </c:pt>
                <c:pt idx="769">
                  <c:v>0.384050603445455</c:v>
                </c:pt>
                <c:pt idx="770">
                  <c:v>0.38509298076731202</c:v>
                </c:pt>
                <c:pt idx="771">
                  <c:v>0.38613535808916999</c:v>
                </c:pt>
                <c:pt idx="772">
                  <c:v>0.38717773541102801</c:v>
                </c:pt>
                <c:pt idx="773">
                  <c:v>0.38822011273288498</c:v>
                </c:pt>
                <c:pt idx="774">
                  <c:v>0.389262490054743</c:v>
                </c:pt>
                <c:pt idx="775">
                  <c:v>0.39030486737660097</c:v>
                </c:pt>
                <c:pt idx="776">
                  <c:v>0.391347244698459</c:v>
                </c:pt>
                <c:pt idx="777">
                  <c:v>0.39238962202031702</c:v>
                </c:pt>
                <c:pt idx="778">
                  <c:v>0.39343199934217399</c:v>
                </c:pt>
                <c:pt idx="779">
                  <c:v>0.39447437666403201</c:v>
                </c:pt>
                <c:pt idx="780">
                  <c:v>0.39551675398588998</c:v>
                </c:pt>
                <c:pt idx="781">
                  <c:v>0.396559131307747</c:v>
                </c:pt>
                <c:pt idx="782">
                  <c:v>0.39760150862960503</c:v>
                </c:pt>
                <c:pt idx="783">
                  <c:v>0.398643885951463</c:v>
                </c:pt>
                <c:pt idx="784">
                  <c:v>0.39968626327332102</c:v>
                </c:pt>
                <c:pt idx="785">
                  <c:v>0.40072864059517799</c:v>
                </c:pt>
                <c:pt idx="786">
                  <c:v>0.40177101791703601</c:v>
                </c:pt>
                <c:pt idx="787">
                  <c:v>0.40281339523889398</c:v>
                </c:pt>
                <c:pt idx="788">
                  <c:v>0.403855772560751</c:v>
                </c:pt>
                <c:pt idx="789">
                  <c:v>0.40489814988260903</c:v>
                </c:pt>
                <c:pt idx="790">
                  <c:v>0.40594052720446699</c:v>
                </c:pt>
                <c:pt idx="791">
                  <c:v>0.40698290452632502</c:v>
                </c:pt>
                <c:pt idx="792">
                  <c:v>0.40802528184818299</c:v>
                </c:pt>
                <c:pt idx="793">
                  <c:v>0.40906765917004001</c:v>
                </c:pt>
                <c:pt idx="794">
                  <c:v>0.41011003649189798</c:v>
                </c:pt>
                <c:pt idx="795">
                  <c:v>0.411152413813756</c:v>
                </c:pt>
                <c:pt idx="796">
                  <c:v>0.41219479113561402</c:v>
                </c:pt>
                <c:pt idx="797">
                  <c:v>0.41323716845747099</c:v>
                </c:pt>
                <c:pt idx="798">
                  <c:v>0.41427954577932902</c:v>
                </c:pt>
                <c:pt idx="799">
                  <c:v>0.41532192310118698</c:v>
                </c:pt>
                <c:pt idx="800">
                  <c:v>0.41636430042304401</c:v>
                </c:pt>
                <c:pt idx="801">
                  <c:v>0.41740667774490198</c:v>
                </c:pt>
                <c:pt idx="802">
                  <c:v>0.41844905506676</c:v>
                </c:pt>
                <c:pt idx="803">
                  <c:v>0.41949143238861802</c:v>
                </c:pt>
                <c:pt idx="804">
                  <c:v>0.42053380971047499</c:v>
                </c:pt>
                <c:pt idx="805">
                  <c:v>0.42157618703233302</c:v>
                </c:pt>
                <c:pt idx="806">
                  <c:v>0.42261856435419098</c:v>
                </c:pt>
                <c:pt idx="807">
                  <c:v>0.42366094167604901</c:v>
                </c:pt>
                <c:pt idx="808">
                  <c:v>0.42470331899790698</c:v>
                </c:pt>
                <c:pt idx="809">
                  <c:v>0.425745696319764</c:v>
                </c:pt>
                <c:pt idx="810">
                  <c:v>0.42678807364162202</c:v>
                </c:pt>
                <c:pt idx="811">
                  <c:v>0.42783045096347999</c:v>
                </c:pt>
                <c:pt idx="812">
                  <c:v>0.42887282828533801</c:v>
                </c:pt>
                <c:pt idx="813">
                  <c:v>0.42991520560719598</c:v>
                </c:pt>
                <c:pt idx="814">
                  <c:v>0.43095758292905301</c:v>
                </c:pt>
                <c:pt idx="815">
                  <c:v>0.43199996025091097</c:v>
                </c:pt>
                <c:pt idx="816">
                  <c:v>0.433042337572769</c:v>
                </c:pt>
                <c:pt idx="817">
                  <c:v>0.43408471489462602</c:v>
                </c:pt>
                <c:pt idx="818">
                  <c:v>0.43512709221648399</c:v>
                </c:pt>
                <c:pt idx="819">
                  <c:v>0.43616946953834201</c:v>
                </c:pt>
                <c:pt idx="820">
                  <c:v>0.43721184686019898</c:v>
                </c:pt>
                <c:pt idx="821">
                  <c:v>0.43825422418205701</c:v>
                </c:pt>
                <c:pt idx="822">
                  <c:v>0.43929660150391497</c:v>
                </c:pt>
                <c:pt idx="823">
                  <c:v>0.440338978825773</c:v>
                </c:pt>
                <c:pt idx="824">
                  <c:v>0.44138135614763002</c:v>
                </c:pt>
                <c:pt idx="825">
                  <c:v>0.44242373346948799</c:v>
                </c:pt>
                <c:pt idx="826">
                  <c:v>0.44346611079134601</c:v>
                </c:pt>
                <c:pt idx="827">
                  <c:v>0.44450848811320398</c:v>
                </c:pt>
                <c:pt idx="828">
                  <c:v>0.44555086543506101</c:v>
                </c:pt>
                <c:pt idx="829">
                  <c:v>0.44659324275691897</c:v>
                </c:pt>
                <c:pt idx="830">
                  <c:v>0.447635620078777</c:v>
                </c:pt>
                <c:pt idx="831">
                  <c:v>0.44867799740063502</c:v>
                </c:pt>
                <c:pt idx="832">
                  <c:v>0.44972037472249199</c:v>
                </c:pt>
                <c:pt idx="833">
                  <c:v>0.45076275204435001</c:v>
                </c:pt>
                <c:pt idx="834">
                  <c:v>0.45180512936620798</c:v>
                </c:pt>
                <c:pt idx="835">
                  <c:v>0.452847506688066</c:v>
                </c:pt>
                <c:pt idx="836">
                  <c:v>0.45388988400992297</c:v>
                </c:pt>
                <c:pt idx="837">
                  <c:v>0.454932261331781</c:v>
                </c:pt>
                <c:pt idx="838">
                  <c:v>0.45597463865363902</c:v>
                </c:pt>
                <c:pt idx="839">
                  <c:v>0.45701701597549599</c:v>
                </c:pt>
                <c:pt idx="840">
                  <c:v>0.45805939329735501</c:v>
                </c:pt>
                <c:pt idx="841">
                  <c:v>0.45910177061921198</c:v>
                </c:pt>
                <c:pt idx="842">
                  <c:v>0.46014414794107</c:v>
                </c:pt>
                <c:pt idx="843">
                  <c:v>0.46118652526292803</c:v>
                </c:pt>
                <c:pt idx="844">
                  <c:v>0.462228902584785</c:v>
                </c:pt>
                <c:pt idx="845">
                  <c:v>0.46327127990664302</c:v>
                </c:pt>
                <c:pt idx="846">
                  <c:v>0.46431365722850099</c:v>
                </c:pt>
                <c:pt idx="847">
                  <c:v>0.46535603455035901</c:v>
                </c:pt>
                <c:pt idx="848">
                  <c:v>0.46639841187221598</c:v>
                </c:pt>
                <c:pt idx="849">
                  <c:v>0.467440789194074</c:v>
                </c:pt>
                <c:pt idx="850">
                  <c:v>0.46848316651593203</c:v>
                </c:pt>
                <c:pt idx="851">
                  <c:v>0.46952554383778999</c:v>
                </c:pt>
                <c:pt idx="852">
                  <c:v>0.47056792115964702</c:v>
                </c:pt>
                <c:pt idx="853">
                  <c:v>0.47161029848150499</c:v>
                </c:pt>
                <c:pt idx="854">
                  <c:v>0.47265267580336301</c:v>
                </c:pt>
                <c:pt idx="855">
                  <c:v>0.47369505312521998</c:v>
                </c:pt>
                <c:pt idx="856">
                  <c:v>0.474737430447079</c:v>
                </c:pt>
                <c:pt idx="857">
                  <c:v>0.47577980776893602</c:v>
                </c:pt>
                <c:pt idx="858">
                  <c:v>0.47682218509079399</c:v>
                </c:pt>
                <c:pt idx="859">
                  <c:v>0.47786456241265202</c:v>
                </c:pt>
                <c:pt idx="860">
                  <c:v>0.47890693973450899</c:v>
                </c:pt>
                <c:pt idx="861">
                  <c:v>0.47994931705636701</c:v>
                </c:pt>
                <c:pt idx="862">
                  <c:v>0.48099169437822498</c:v>
                </c:pt>
                <c:pt idx="863">
                  <c:v>0.482034071700083</c:v>
                </c:pt>
                <c:pt idx="864">
                  <c:v>0.48307644902194002</c:v>
                </c:pt>
                <c:pt idx="865">
                  <c:v>0.48411882634379799</c:v>
                </c:pt>
                <c:pt idx="866">
                  <c:v>0.48516120366565602</c:v>
                </c:pt>
                <c:pt idx="867">
                  <c:v>0.48620358098751398</c:v>
                </c:pt>
              </c:numCache>
            </c:numRef>
          </c:xVal>
          <c:yVal>
            <c:numRef>
              <c:f>'Force 200 keV Gabs field (11mm)'!$M$3:$M$870</c:f>
              <c:numCache>
                <c:formatCode>0.00E+00</c:formatCode>
                <c:ptCount val="868"/>
                <c:pt idx="0">
                  <c:v>-3.8295708072869199E-6</c:v>
                </c:pt>
                <c:pt idx="1">
                  <c:v>-4.75699223156822E-6</c:v>
                </c:pt>
                <c:pt idx="2">
                  <c:v>-1.62811969219749E-6</c:v>
                </c:pt>
                <c:pt idx="3">
                  <c:v>-1.09363538810584E-6</c:v>
                </c:pt>
                <c:pt idx="4">
                  <c:v>-4.4517375357386402E-6</c:v>
                </c:pt>
                <c:pt idx="5">
                  <c:v>-2.68803415647571E-6</c:v>
                </c:pt>
                <c:pt idx="6">
                  <c:v>9.38632031794434E-9</c:v>
                </c:pt>
                <c:pt idx="7">
                  <c:v>-1.0087038325264E-6</c:v>
                </c:pt>
                <c:pt idx="8">
                  <c:v>-1.7981249151251401E-6</c:v>
                </c:pt>
                <c:pt idx="9">
                  <c:v>-9.7565357710002494E-7</c:v>
                </c:pt>
                <c:pt idx="10">
                  <c:v>-1.2146929293608901E-6</c:v>
                </c:pt>
                <c:pt idx="11">
                  <c:v>-5.7040782312037701E-7</c:v>
                </c:pt>
                <c:pt idx="12">
                  <c:v>-3.6928119783481302E-6</c:v>
                </c:pt>
                <c:pt idx="13">
                  <c:v>-4.1868580290077002E-6</c:v>
                </c:pt>
                <c:pt idx="14">
                  <c:v>-3.6587311999431199E-6</c:v>
                </c:pt>
                <c:pt idx="15">
                  <c:v>-3.1579711865103699E-6</c:v>
                </c:pt>
                <c:pt idx="16">
                  <c:v>-2.8722809312491801E-6</c:v>
                </c:pt>
                <c:pt idx="17">
                  <c:v>-3.10603490447088E-6</c:v>
                </c:pt>
                <c:pt idx="18">
                  <c:v>-3.10267955957096E-6</c:v>
                </c:pt>
                <c:pt idx="19">
                  <c:v>-3.0610585054392001E-6</c:v>
                </c:pt>
                <c:pt idx="20">
                  <c:v>-3.0562116179470499E-6</c:v>
                </c:pt>
                <c:pt idx="21">
                  <c:v>-3.0513647304549099E-6</c:v>
                </c:pt>
                <c:pt idx="22">
                  <c:v>-3.04651784296275E-6</c:v>
                </c:pt>
                <c:pt idx="23">
                  <c:v>-3.04167095547061E-6</c:v>
                </c:pt>
                <c:pt idx="24">
                  <c:v>-3.0368240679784599E-6</c:v>
                </c:pt>
                <c:pt idx="25">
                  <c:v>-3.0319771804863102E-6</c:v>
                </c:pt>
                <c:pt idx="26">
                  <c:v>-3.02713029299416E-6</c:v>
                </c:pt>
                <c:pt idx="27">
                  <c:v>-3.02228340550202E-6</c:v>
                </c:pt>
                <c:pt idx="28">
                  <c:v>-3.0174365180098601E-6</c:v>
                </c:pt>
                <c:pt idx="29">
                  <c:v>-3.01258963051771E-6</c:v>
                </c:pt>
                <c:pt idx="30">
                  <c:v>-3.00774274302557E-6</c:v>
                </c:pt>
                <c:pt idx="31">
                  <c:v>-3.0028958555334101E-6</c:v>
                </c:pt>
                <c:pt idx="32">
                  <c:v>-2.9980489680412701E-6</c:v>
                </c:pt>
                <c:pt idx="33">
                  <c:v>-2.9932020805491199E-6</c:v>
                </c:pt>
                <c:pt idx="34">
                  <c:v>-2.9883551930569702E-6</c:v>
                </c:pt>
                <c:pt idx="35">
                  <c:v>-2.9835083055648298E-6</c:v>
                </c:pt>
                <c:pt idx="36">
                  <c:v>-2.9786614180726801E-6</c:v>
                </c:pt>
                <c:pt idx="37">
                  <c:v>-2.9738145305805299E-6</c:v>
                </c:pt>
                <c:pt idx="38">
                  <c:v>-2.9689676430883802E-6</c:v>
                </c:pt>
                <c:pt idx="39">
                  <c:v>-2.9641207555962402E-6</c:v>
                </c:pt>
                <c:pt idx="40">
                  <c:v>-2.9592738681040799E-6</c:v>
                </c:pt>
                <c:pt idx="41">
                  <c:v>-2.9544269806119301E-6</c:v>
                </c:pt>
                <c:pt idx="42">
                  <c:v>-2.94958009311978E-6</c:v>
                </c:pt>
                <c:pt idx="43">
                  <c:v>-2.94473320562764E-6</c:v>
                </c:pt>
                <c:pt idx="44">
                  <c:v>-2.9398863181355E-6</c:v>
                </c:pt>
                <c:pt idx="45">
                  <c:v>-2.9350394306433401E-6</c:v>
                </c:pt>
                <c:pt idx="46">
                  <c:v>-2.93019254315119E-6</c:v>
                </c:pt>
                <c:pt idx="47">
                  <c:v>-2.9253456556590398E-6</c:v>
                </c:pt>
                <c:pt idx="48">
                  <c:v>-2.9204987681668998E-6</c:v>
                </c:pt>
                <c:pt idx="49">
                  <c:v>-2.9156518806747501E-6</c:v>
                </c:pt>
                <c:pt idx="50">
                  <c:v>-2.9108049931825999E-6</c:v>
                </c:pt>
                <c:pt idx="51">
                  <c:v>-2.9059581056904502E-6</c:v>
                </c:pt>
                <c:pt idx="52">
                  <c:v>-2.9011112181983E-6</c:v>
                </c:pt>
                <c:pt idx="53">
                  <c:v>-2.89626433070616E-6</c:v>
                </c:pt>
                <c:pt idx="54">
                  <c:v>-2.8914174432140099E-6</c:v>
                </c:pt>
                <c:pt idx="55">
                  <c:v>-2.8865705557218602E-6</c:v>
                </c:pt>
                <c:pt idx="56">
                  <c:v>-2.88172366822971E-6</c:v>
                </c:pt>
                <c:pt idx="57">
                  <c:v>-2.87687678073757E-6</c:v>
                </c:pt>
                <c:pt idx="58">
                  <c:v>-2.8720298932454101E-6</c:v>
                </c:pt>
                <c:pt idx="59">
                  <c:v>-2.8671830057532701E-6</c:v>
                </c:pt>
                <c:pt idx="60">
                  <c:v>-2.86233611826112E-6</c:v>
                </c:pt>
                <c:pt idx="61">
                  <c:v>-2.8574892307689698E-6</c:v>
                </c:pt>
                <c:pt idx="62">
                  <c:v>-2.8526423432768298E-6</c:v>
                </c:pt>
                <c:pt idx="63">
                  <c:v>-2.8477954557846801E-6</c:v>
                </c:pt>
                <c:pt idx="64">
                  <c:v>-2.8429485682925202E-6</c:v>
                </c:pt>
                <c:pt idx="65">
                  <c:v>-2.8381016808003798E-6</c:v>
                </c:pt>
                <c:pt idx="66">
                  <c:v>-2.8332547933082301E-6</c:v>
                </c:pt>
                <c:pt idx="67">
                  <c:v>-2.8284079058160799E-6</c:v>
                </c:pt>
                <c:pt idx="68">
                  <c:v>-2.8235610183239399E-6</c:v>
                </c:pt>
                <c:pt idx="69">
                  <c:v>-2.8187141308317902E-6</c:v>
                </c:pt>
                <c:pt idx="70">
                  <c:v>-2.81386724333964E-6</c:v>
                </c:pt>
                <c:pt idx="71">
                  <c:v>-2.8090203558474899E-6</c:v>
                </c:pt>
                <c:pt idx="72">
                  <c:v>-2.8041734683553401E-6</c:v>
                </c:pt>
                <c:pt idx="73">
                  <c:v>-2.7993265808632002E-6</c:v>
                </c:pt>
                <c:pt idx="74">
                  <c:v>-2.7944796933710398E-6</c:v>
                </c:pt>
                <c:pt idx="75">
                  <c:v>-2.7896328058788901E-6</c:v>
                </c:pt>
                <c:pt idx="76">
                  <c:v>-2.7847859183867501E-6</c:v>
                </c:pt>
                <c:pt idx="77">
                  <c:v>-2.7799390308946E-6</c:v>
                </c:pt>
                <c:pt idx="78">
                  <c:v>-2.77509214340246E-6</c:v>
                </c:pt>
                <c:pt idx="79">
                  <c:v>-2.7702452559103098E-6</c:v>
                </c:pt>
                <c:pt idx="80">
                  <c:v>-2.7653983684181601E-6</c:v>
                </c:pt>
                <c:pt idx="81">
                  <c:v>-2.7605514809260099E-6</c:v>
                </c:pt>
                <c:pt idx="82">
                  <c:v>-2.7557045934338699E-6</c:v>
                </c:pt>
                <c:pt idx="83">
                  <c:v>-2.75085770594171E-6</c:v>
                </c:pt>
                <c:pt idx="84">
                  <c:v>-2.7460108184495701E-6</c:v>
                </c:pt>
                <c:pt idx="85">
                  <c:v>-2.7411639309574199E-6</c:v>
                </c:pt>
                <c:pt idx="86">
                  <c:v>-2.7363170434652799E-6</c:v>
                </c:pt>
                <c:pt idx="87">
                  <c:v>-2.7314701559731302E-6</c:v>
                </c:pt>
                <c:pt idx="88">
                  <c:v>-2.72662326848098E-6</c:v>
                </c:pt>
                <c:pt idx="89">
                  <c:v>-2.7217763809888201E-6</c:v>
                </c:pt>
                <c:pt idx="90">
                  <c:v>-2.7169294934966801E-6</c:v>
                </c:pt>
                <c:pt idx="91">
                  <c:v>-2.71208260600453E-6</c:v>
                </c:pt>
                <c:pt idx="92">
                  <c:v>-2.70723571851239E-6</c:v>
                </c:pt>
                <c:pt idx="93">
                  <c:v>-2.7023888310202301E-6</c:v>
                </c:pt>
                <c:pt idx="94">
                  <c:v>-2.6975419435280901E-6</c:v>
                </c:pt>
                <c:pt idx="95">
                  <c:v>-2.69269505603594E-6</c:v>
                </c:pt>
                <c:pt idx="96">
                  <c:v>-2.6878481685438E-6</c:v>
                </c:pt>
                <c:pt idx="97">
                  <c:v>-2.6830012810516498E-6</c:v>
                </c:pt>
                <c:pt idx="98">
                  <c:v>-2.6781543935595001E-6</c:v>
                </c:pt>
                <c:pt idx="99">
                  <c:v>-2.6733075060673499E-6</c:v>
                </c:pt>
                <c:pt idx="100">
                  <c:v>-2.6684606185752002E-6</c:v>
                </c:pt>
                <c:pt idx="101">
                  <c:v>-2.66361373108305E-6</c:v>
                </c:pt>
                <c:pt idx="102">
                  <c:v>-2.6587668435908999E-6</c:v>
                </c:pt>
                <c:pt idx="103">
                  <c:v>-2.6539199560987599E-6</c:v>
                </c:pt>
                <c:pt idx="104">
                  <c:v>-2.6490730686066102E-6</c:v>
                </c:pt>
                <c:pt idx="105">
                  <c:v>-2.6442261811144702E-6</c:v>
                </c:pt>
                <c:pt idx="106">
                  <c:v>-2.63937929362232E-6</c:v>
                </c:pt>
                <c:pt idx="107">
                  <c:v>-2.6345324061301699E-6</c:v>
                </c:pt>
                <c:pt idx="108">
                  <c:v>-2.6296855186380201E-6</c:v>
                </c:pt>
                <c:pt idx="109">
                  <c:v>-2.62483863114587E-6</c:v>
                </c:pt>
                <c:pt idx="110">
                  <c:v>-2.6199917436537198E-6</c:v>
                </c:pt>
                <c:pt idx="111">
                  <c:v>-2.6151448561615701E-6</c:v>
                </c:pt>
                <c:pt idx="112">
                  <c:v>-2.6102979686694301E-6</c:v>
                </c:pt>
                <c:pt idx="113">
                  <c:v>-2.60545108117728E-6</c:v>
                </c:pt>
                <c:pt idx="114">
                  <c:v>-2.60060419368514E-6</c:v>
                </c:pt>
                <c:pt idx="115">
                  <c:v>-2.5957573061929898E-6</c:v>
                </c:pt>
                <c:pt idx="116">
                  <c:v>-2.5909104187008401E-6</c:v>
                </c:pt>
                <c:pt idx="117">
                  <c:v>-2.5860635312086899E-6</c:v>
                </c:pt>
                <c:pt idx="118">
                  <c:v>-2.5812166437165402E-6</c:v>
                </c:pt>
                <c:pt idx="119">
                  <c:v>-2.5763697562244002E-6</c:v>
                </c:pt>
                <c:pt idx="120">
                  <c:v>-2.57152286873225E-6</c:v>
                </c:pt>
                <c:pt idx="121">
                  <c:v>-2.5666759812400999E-6</c:v>
                </c:pt>
                <c:pt idx="122">
                  <c:v>-2.5618290937479502E-6</c:v>
                </c:pt>
                <c:pt idx="123">
                  <c:v>-2.5569822062558E-6</c:v>
                </c:pt>
                <c:pt idx="124">
                  <c:v>-2.55213531876366E-6</c:v>
                </c:pt>
                <c:pt idx="125">
                  <c:v>-2.5472884312715099E-6</c:v>
                </c:pt>
                <c:pt idx="126">
                  <c:v>-2.5424415437793699E-6</c:v>
                </c:pt>
                <c:pt idx="127">
                  <c:v>-2.5375946562872201E-6</c:v>
                </c:pt>
                <c:pt idx="128">
                  <c:v>-2.53274776879507E-6</c:v>
                </c:pt>
                <c:pt idx="129">
                  <c:v>-2.52790088130293E-6</c:v>
                </c:pt>
                <c:pt idx="130">
                  <c:v>-2.5230539938107701E-6</c:v>
                </c:pt>
                <c:pt idx="131">
                  <c:v>-2.5182071063186301E-6</c:v>
                </c:pt>
                <c:pt idx="132">
                  <c:v>-2.51336021882648E-6</c:v>
                </c:pt>
                <c:pt idx="133">
                  <c:v>-2.5085133313343298E-6</c:v>
                </c:pt>
                <c:pt idx="134">
                  <c:v>-2.5036664438421801E-6</c:v>
                </c:pt>
                <c:pt idx="135">
                  <c:v>-2.4988195563500299E-6</c:v>
                </c:pt>
                <c:pt idx="136">
                  <c:v>-2.4939726688578899E-6</c:v>
                </c:pt>
                <c:pt idx="137">
                  <c:v>-2.4891257813657402E-6</c:v>
                </c:pt>
                <c:pt idx="138">
                  <c:v>-2.48427889387359E-6</c:v>
                </c:pt>
                <c:pt idx="139">
                  <c:v>-2.4794320063814501E-6</c:v>
                </c:pt>
                <c:pt idx="140">
                  <c:v>-2.4745851188892999E-6</c:v>
                </c:pt>
                <c:pt idx="141">
                  <c:v>-2.4697382313971502E-6</c:v>
                </c:pt>
                <c:pt idx="142">
                  <c:v>-2.464891343905E-6</c:v>
                </c:pt>
                <c:pt idx="143">
                  <c:v>-2.46004445641286E-6</c:v>
                </c:pt>
                <c:pt idx="144">
                  <c:v>-2.4551975689207099E-6</c:v>
                </c:pt>
                <c:pt idx="145">
                  <c:v>-2.4503506814285601E-6</c:v>
                </c:pt>
                <c:pt idx="146">
                  <c:v>-2.44550330502266E-6</c:v>
                </c:pt>
                <c:pt idx="147">
                  <c:v>-2.4406229385779001E-6</c:v>
                </c:pt>
                <c:pt idx="148">
                  <c:v>-2.43564256478735E-6</c:v>
                </c:pt>
                <c:pt idx="149">
                  <c:v>-2.4305203510186302E-6</c:v>
                </c:pt>
                <c:pt idx="150">
                  <c:v>-2.4251400730563199E-6</c:v>
                </c:pt>
                <c:pt idx="151">
                  <c:v>-2.4192655254450799E-6</c:v>
                </c:pt>
                <c:pt idx="152">
                  <c:v>-2.41253745278092E-6</c:v>
                </c:pt>
                <c:pt idx="153">
                  <c:v>-2.4045078758329399E-6</c:v>
                </c:pt>
                <c:pt idx="154">
                  <c:v>-2.39452021921368E-6</c:v>
                </c:pt>
                <c:pt idx="155">
                  <c:v>-2.3816492182769698E-6</c:v>
                </c:pt>
                <c:pt idx="156">
                  <c:v>-2.3647770286875302E-6</c:v>
                </c:pt>
                <c:pt idx="157">
                  <c:v>-2.3426168987106301E-6</c:v>
                </c:pt>
                <c:pt idx="158">
                  <c:v>-2.3138407613761802E-6</c:v>
                </c:pt>
                <c:pt idx="159">
                  <c:v>-2.2767349267344898E-6</c:v>
                </c:pt>
                <c:pt idx="160">
                  <c:v>-2.2295765915725198E-6</c:v>
                </c:pt>
                <c:pt idx="161">
                  <c:v>-2.17082225493158E-6</c:v>
                </c:pt>
                <c:pt idx="162">
                  <c:v>-2.0989080912425201E-6</c:v>
                </c:pt>
                <c:pt idx="163">
                  <c:v>-2.01222557948777E-6</c:v>
                </c:pt>
                <c:pt idx="164">
                  <c:v>-1.9093588535078399E-6</c:v>
                </c:pt>
                <c:pt idx="165">
                  <c:v>-1.7891773552408501E-6</c:v>
                </c:pt>
                <c:pt idx="166">
                  <c:v>-1.65033779485807E-6</c:v>
                </c:pt>
                <c:pt idx="167">
                  <c:v>-1.49164459755577E-6</c:v>
                </c:pt>
                <c:pt idx="168">
                  <c:v>-1.31214830893712E-6</c:v>
                </c:pt>
                <c:pt idx="169">
                  <c:v>-1.11097666913056E-6</c:v>
                </c:pt>
                <c:pt idx="170">
                  <c:v>-8.8750969662836599E-7</c:v>
                </c:pt>
                <c:pt idx="171">
                  <c:v>-6.4134352946251497E-7</c:v>
                </c:pt>
                <c:pt idx="172">
                  <c:v>-3.7211517568934299E-7</c:v>
                </c:pt>
                <c:pt idx="173">
                  <c:v>-7.9584197687492604E-8</c:v>
                </c:pt>
                <c:pt idx="174">
                  <c:v>2.36431323444471E-7</c:v>
                </c:pt>
                <c:pt idx="175">
                  <c:v>5.76064911906316E-7</c:v>
                </c:pt>
                <c:pt idx="176">
                  <c:v>9.3942657724850804E-7</c:v>
                </c:pt>
                <c:pt idx="177">
                  <c:v>1.3265470513961201E-6</c:v>
                </c:pt>
                <c:pt idx="178">
                  <c:v>1.73747588182136E-6</c:v>
                </c:pt>
                <c:pt idx="179">
                  <c:v>2.1721356996864401E-6</c:v>
                </c:pt>
                <c:pt idx="180">
                  <c:v>2.6304649948826099E-6</c:v>
                </c:pt>
                <c:pt idx="181">
                  <c:v>3.1124081179965399E-6</c:v>
                </c:pt>
                <c:pt idx="182">
                  <c:v>3.61786403727967E-6</c:v>
                </c:pt>
                <c:pt idx="183">
                  <c:v>4.1467084731742298E-6</c:v>
                </c:pt>
                <c:pt idx="184">
                  <c:v>4.6988146015255803E-6</c:v>
                </c:pt>
                <c:pt idx="185">
                  <c:v>5.2740535235716101E-6</c:v>
                </c:pt>
                <c:pt idx="186">
                  <c:v>5.8722947651894102E-6</c:v>
                </c:pt>
                <c:pt idx="187">
                  <c:v>6.4934068768007404E-6</c:v>
                </c:pt>
                <c:pt idx="188">
                  <c:v>7.1372581091033497E-6</c:v>
                </c:pt>
                <c:pt idx="189">
                  <c:v>7.8037172403950903E-6</c:v>
                </c:pt>
                <c:pt idx="190">
                  <c:v>8.4926545157365098E-6</c:v>
                </c:pt>
                <c:pt idx="191">
                  <c:v>9.2039427197847902E-6</c:v>
                </c:pt>
                <c:pt idx="192">
                  <c:v>9.9374585018924503E-6</c:v>
                </c:pt>
                <c:pt idx="193">
                  <c:v>1.0693083749825599E-5</c:v>
                </c:pt>
                <c:pt idx="194">
                  <c:v>1.14707072397066E-5</c:v>
                </c:pt>
                <c:pt idx="195">
                  <c:v>1.22702265999028E-5</c:v>
                </c:pt>
                <c:pt idx="196">
                  <c:v>1.3091550585784E-5</c:v>
                </c:pt>
                <c:pt idx="197">
                  <c:v>1.39346016202E-5</c:v>
                </c:pt>
                <c:pt idx="198">
                  <c:v>1.47993187948735E-5</c:v>
                </c:pt>
                <c:pt idx="199">
                  <c:v>1.56856617150154E-5</c:v>
                </c:pt>
                <c:pt idx="200">
                  <c:v>1.6593614851615898E-5</c:v>
                </c:pt>
                <c:pt idx="201">
                  <c:v>1.7523192202322601E-5</c:v>
                </c:pt>
                <c:pt idx="202">
                  <c:v>1.8474443328779299E-5</c:v>
                </c:pt>
                <c:pt idx="203">
                  <c:v>1.9447460124396899E-5</c:v>
                </c:pt>
                <c:pt idx="204">
                  <c:v>2.0442380610542098E-5</c:v>
                </c:pt>
                <c:pt idx="205">
                  <c:v>2.14593935958362E-5</c:v>
                </c:pt>
                <c:pt idx="206">
                  <c:v>2.2498746916432499E-5</c:v>
                </c:pt>
                <c:pt idx="207">
                  <c:v>2.35607500124903E-5</c:v>
                </c:pt>
                <c:pt idx="208">
                  <c:v>2.4645765882728001E-5</c:v>
                </c:pt>
                <c:pt idx="209">
                  <c:v>2.5754190657419602E-5</c:v>
                </c:pt>
                <c:pt idx="210">
                  <c:v>2.6886441875143399E-5</c:v>
                </c:pt>
                <c:pt idx="211">
                  <c:v>2.8042989364829398E-5</c:v>
                </c:pt>
                <c:pt idx="212">
                  <c:v>2.9224324873364501E-5</c:v>
                </c:pt>
                <c:pt idx="213">
                  <c:v>3.0430914907006799E-5</c:v>
                </c:pt>
                <c:pt idx="214">
                  <c:v>3.1663214272335401E-5</c:v>
                </c:pt>
                <c:pt idx="215">
                  <c:v>3.2921799327062302E-5</c:v>
                </c:pt>
                <c:pt idx="216">
                  <c:v>3.4207483505734398E-5</c:v>
                </c:pt>
                <c:pt idx="217">
                  <c:v>3.5521321324312401E-5</c:v>
                </c:pt>
                <c:pt idx="218">
                  <c:v>3.6864809439315499E-5</c:v>
                </c:pt>
                <c:pt idx="219">
                  <c:v>3.8240272006506003E-5</c:v>
                </c:pt>
                <c:pt idx="220">
                  <c:v>3.9651291719780802E-5</c:v>
                </c:pt>
                <c:pt idx="221">
                  <c:v>4.1102695829675699E-5</c:v>
                </c:pt>
                <c:pt idx="222">
                  <c:v>4.2600781903391499E-5</c:v>
                </c:pt>
                <c:pt idx="223">
                  <c:v>4.4153759558663398E-5</c:v>
                </c:pt>
                <c:pt idx="224">
                  <c:v>4.5771807082965698E-5</c:v>
                </c:pt>
                <c:pt idx="225">
                  <c:v>4.7466867711406798E-5</c:v>
                </c:pt>
                <c:pt idx="226">
                  <c:v>4.92523034113169E-5</c:v>
                </c:pt>
                <c:pt idx="227">
                  <c:v>5.11429940608567E-5</c:v>
                </c:pt>
                <c:pt idx="228">
                  <c:v>5.31548039470489E-5</c:v>
                </c:pt>
                <c:pt idx="229">
                  <c:v>5.5303861215199397E-5</c:v>
                </c:pt>
                <c:pt idx="230">
                  <c:v>5.7605905641365898E-5</c:v>
                </c:pt>
                <c:pt idx="231">
                  <c:v>6.0076158476869098E-5</c:v>
                </c:pt>
                <c:pt idx="232">
                  <c:v>6.2728531980178496E-5</c:v>
                </c:pt>
                <c:pt idx="233">
                  <c:v>6.5574714739170104E-5</c:v>
                </c:pt>
                <c:pt idx="234">
                  <c:v>6.86237543684772E-5</c:v>
                </c:pt>
                <c:pt idx="235">
                  <c:v>7.1881561191900904E-5</c:v>
                </c:pt>
                <c:pt idx="236">
                  <c:v>7.5349774874785294E-5</c:v>
                </c:pt>
                <c:pt idx="237">
                  <c:v>7.90255344481101E-5</c:v>
                </c:pt>
                <c:pt idx="238">
                  <c:v>8.2901635791033304E-5</c:v>
                </c:pt>
                <c:pt idx="239">
                  <c:v>8.6966553637181205E-5</c:v>
                </c:pt>
                <c:pt idx="240">
                  <c:v>9.1204634691571099E-5</c:v>
                </c:pt>
                <c:pt idx="241">
                  <c:v>9.5597182051756997E-5</c:v>
                </c:pt>
                <c:pt idx="242">
                  <c:v>1.00122591204822E-4</c:v>
                </c:pt>
                <c:pt idx="243">
                  <c:v>1.04757020888392E-4</c:v>
                </c:pt>
                <c:pt idx="244">
                  <c:v>1.09475119107617E-4</c:v>
                </c:pt>
                <c:pt idx="245">
                  <c:v>1.14250594180454E-4</c:v>
                </c:pt>
                <c:pt idx="246">
                  <c:v>1.19056941277008E-4</c:v>
                </c:pt>
                <c:pt idx="247">
                  <c:v>1.2386872257223001E-4</c:v>
                </c:pt>
                <c:pt idx="248">
                  <c:v>1.2866169143755499E-4</c:v>
                </c:pt>
                <c:pt idx="249">
                  <c:v>1.33412968010647E-4</c:v>
                </c:pt>
                <c:pt idx="250">
                  <c:v>1.3810205096217101E-4</c:v>
                </c:pt>
                <c:pt idx="251">
                  <c:v>1.4271067909150099E-4</c:v>
                </c:pt>
                <c:pt idx="252">
                  <c:v>1.4722216082052001E-4</c:v>
                </c:pt>
                <c:pt idx="253">
                  <c:v>1.5162153652844201E-4</c:v>
                </c:pt>
                <c:pt idx="254">
                  <c:v>1.55895875082874E-4</c:v>
                </c:pt>
                <c:pt idx="255">
                  <c:v>1.6003365667618599E-4</c:v>
                </c:pt>
                <c:pt idx="256">
                  <c:v>1.6402397230272901E-4</c:v>
                </c:pt>
                <c:pt idx="257">
                  <c:v>1.6785669600362499E-4</c:v>
                </c:pt>
                <c:pt idx="258">
                  <c:v>1.7152171621328299E-4</c:v>
                </c:pt>
                <c:pt idx="259">
                  <c:v>1.7500825846043699E-4</c:v>
                </c:pt>
                <c:pt idx="260">
                  <c:v>1.7830473839093101E-4</c:v>
                </c:pt>
                <c:pt idx="261">
                  <c:v>1.8139877748458299E-4</c:v>
                </c:pt>
                <c:pt idx="262">
                  <c:v>1.8427649209625199E-4</c:v>
                </c:pt>
                <c:pt idx="263">
                  <c:v>1.86922244372639E-4</c:v>
                </c:pt>
                <c:pt idx="264">
                  <c:v>1.8931918377270099E-4</c:v>
                </c:pt>
                <c:pt idx="265">
                  <c:v>1.9144905302560599E-4</c:v>
                </c:pt>
                <c:pt idx="266">
                  <c:v>1.93291767673896E-4</c:v>
                </c:pt>
                <c:pt idx="267">
                  <c:v>1.94826229789789E-4</c:v>
                </c:pt>
                <c:pt idx="268">
                  <c:v>1.96030559863502E-4</c:v>
                </c:pt>
                <c:pt idx="269">
                  <c:v>1.9688200209349999E-4</c:v>
                </c:pt>
                <c:pt idx="270">
                  <c:v>1.9735790624411101E-4</c:v>
                </c:pt>
                <c:pt idx="271">
                  <c:v>1.97435961545753E-4</c:v>
                </c:pt>
                <c:pt idx="272">
                  <c:v>1.9709453654946001E-4</c:v>
                </c:pt>
                <c:pt idx="273">
                  <c:v>1.9631393526500199E-4</c:v>
                </c:pt>
                <c:pt idx="274">
                  <c:v>1.9507596591687501E-4</c:v>
                </c:pt>
                <c:pt idx="275">
                  <c:v>1.93364908929674E-4</c:v>
                </c:pt>
                <c:pt idx="276">
                  <c:v>1.91168206783965E-4</c:v>
                </c:pt>
                <c:pt idx="277">
                  <c:v>1.8847636952983599E-4</c:v>
                </c:pt>
                <c:pt idx="278">
                  <c:v>1.8528343727204901E-4</c:v>
                </c:pt>
                <c:pt idx="279">
                  <c:v>1.8158734016045499E-4</c:v>
                </c:pt>
                <c:pt idx="280">
                  <c:v>1.7738971429332701E-4</c:v>
                </c:pt>
                <c:pt idx="281">
                  <c:v>1.72695829917195E-4</c:v>
                </c:pt>
                <c:pt idx="282">
                  <c:v>1.67514485112147E-4</c:v>
                </c:pt>
                <c:pt idx="283">
                  <c:v>1.6185772379930199E-4</c:v>
                </c:pt>
                <c:pt idx="284">
                  <c:v>1.5574066247248599E-4</c:v>
                </c:pt>
                <c:pt idx="285">
                  <c:v>1.49180916614944E-4</c:v>
                </c:pt>
                <c:pt idx="286">
                  <c:v>1.4219854154836099E-4</c:v>
                </c:pt>
                <c:pt idx="287">
                  <c:v>1.3481512124945499E-4</c:v>
                </c:pt>
                <c:pt idx="288">
                  <c:v>1.27053766414716E-4</c:v>
                </c:pt>
                <c:pt idx="289">
                  <c:v>1.18938480824336E-4</c:v>
                </c:pt>
                <c:pt idx="290">
                  <c:v>1.10493577989957E-4</c:v>
                </c:pt>
                <c:pt idx="291">
                  <c:v>1.01743631397655E-4</c:v>
                </c:pt>
                <c:pt idx="292">
                  <c:v>9.2713206571046406E-5</c:v>
                </c:pt>
                <c:pt idx="293">
                  <c:v>8.34263588914754E-5</c:v>
                </c:pt>
                <c:pt idx="294">
                  <c:v>7.3906660164914901E-5</c:v>
                </c:pt>
                <c:pt idx="295">
                  <c:v>6.41768779811769E-5</c:v>
                </c:pt>
                <c:pt idx="296">
                  <c:v>5.4258792475003698E-5</c:v>
                </c:pt>
                <c:pt idx="297">
                  <c:v>4.4173285754774402E-5</c:v>
                </c:pt>
                <c:pt idx="298">
                  <c:v>3.3940239546976199E-5</c:v>
                </c:pt>
                <c:pt idx="299">
                  <c:v>2.35784010981782E-5</c:v>
                </c:pt>
                <c:pt idx="300">
                  <c:v>1.31055636323264E-5</c:v>
                </c:pt>
                <c:pt idx="301">
                  <c:v>2.5384148701558901E-6</c:v>
                </c:pt>
                <c:pt idx="302">
                  <c:v>-8.1073475434514496E-6</c:v>
                </c:pt>
                <c:pt idx="303">
                  <c:v>-1.88169907906979E-5</c:v>
                </c:pt>
                <c:pt idx="304">
                  <c:v>-2.9576783976926E-5</c:v>
                </c:pt>
                <c:pt idx="305">
                  <c:v>-4.0373900236070403E-5</c:v>
                </c:pt>
                <c:pt idx="306">
                  <c:v>-5.1196359762365802E-5</c:v>
                </c:pt>
                <c:pt idx="307">
                  <c:v>-6.2033006738354795E-5</c:v>
                </c:pt>
                <c:pt idx="308">
                  <c:v>-7.2873457867902601E-5</c:v>
                </c:pt>
                <c:pt idx="309">
                  <c:v>-8.3708050837900098E-5</c:v>
                </c:pt>
                <c:pt idx="310">
                  <c:v>-9.4527796099322598E-5</c:v>
                </c:pt>
                <c:pt idx="311">
                  <c:v>-1.05324331742438E-4</c:v>
                </c:pt>
                <c:pt idx="312">
                  <c:v>-1.16089881164025E-4</c:v>
                </c:pt>
                <c:pt idx="313">
                  <c:v>-1.2681721352691299E-4</c:v>
                </c:pt>
                <c:pt idx="314">
                  <c:v>-1.3749960661011101E-4</c:v>
                </c:pt>
                <c:pt idx="315">
                  <c:v>-1.4813081220182501E-4</c:v>
                </c:pt>
                <c:pt idx="316">
                  <c:v>-1.5870502358687701E-4</c:v>
                </c:pt>
                <c:pt idx="317">
                  <c:v>-1.6921684511531001E-4</c:v>
                </c:pt>
                <c:pt idx="318">
                  <c:v>-1.79661263573987E-4</c:v>
                </c:pt>
                <c:pt idx="319">
                  <c:v>-1.9003362142600301E-4</c:v>
                </c:pt>
                <c:pt idx="320">
                  <c:v>-2.0032959170518001E-4</c:v>
                </c:pt>
                <c:pt idx="321">
                  <c:v>-2.1054515455047601E-4</c:v>
                </c:pt>
                <c:pt idx="322">
                  <c:v>-2.2067657514867399E-4</c:v>
                </c:pt>
                <c:pt idx="323">
                  <c:v>-2.3072038313747101E-4</c:v>
                </c:pt>
                <c:pt idx="324">
                  <c:v>-2.4067335338471901E-4</c:v>
                </c:pt>
                <c:pt idx="325">
                  <c:v>-2.5053248800147802E-4</c:v>
                </c:pt>
                <c:pt idx="326">
                  <c:v>-2.60294999564608E-4</c:v>
                </c:pt>
                <c:pt idx="327">
                  <c:v>-2.6995829545374003E-4</c:v>
                </c:pt>
                <c:pt idx="328">
                  <c:v>-2.7951996316947998E-4</c:v>
                </c:pt>
                <c:pt idx="329">
                  <c:v>-2.8897775676534402E-4</c:v>
                </c:pt>
                <c:pt idx="330">
                  <c:v>-2.9832958420992898E-4</c:v>
                </c:pt>
                <c:pt idx="331">
                  <c:v>-3.07573495604036E-4</c:v>
                </c:pt>
                <c:pt idx="332">
                  <c:v>-3.16707672306295E-4</c:v>
                </c:pt>
                <c:pt idx="333">
                  <c:v>-3.2573041679320898E-4</c:v>
                </c:pt>
                <c:pt idx="334">
                  <c:v>-3.3464014326375598E-4</c:v>
                </c:pt>
                <c:pt idx="335">
                  <c:v>-3.4343536897657402E-4</c:v>
                </c:pt>
                <c:pt idx="336">
                  <c:v>-3.5211470620870702E-4</c:v>
                </c:pt>
                <c:pt idx="337">
                  <c:v>-3.6067685485984501E-4</c:v>
                </c:pt>
                <c:pt idx="338">
                  <c:v>-3.6912059564305698E-4</c:v>
                </c:pt>
                <c:pt idx="339">
                  <c:v>-3.7744478380792698E-4</c:v>
                </c:pt>
                <c:pt idx="340">
                  <c:v>-3.85648343347894E-4</c:v>
                </c:pt>
                <c:pt idx="341">
                  <c:v>-3.9373026168170599E-4</c:v>
                </c:pt>
                <c:pt idx="342">
                  <c:v>-4.0168958477625801E-4</c:v>
                </c:pt>
                <c:pt idx="343">
                  <c:v>-4.0952541266189299E-4</c:v>
                </c:pt>
                <c:pt idx="344">
                  <c:v>-4.1723689533664101E-4</c:v>
                </c:pt>
                <c:pt idx="345">
                  <c:v>-4.2482322899112701E-4</c:v>
                </c:pt>
                <c:pt idx="346">
                  <c:v>-4.3228365256809401E-4</c:v>
                </c:pt>
                <c:pt idx="347">
                  <c:v>-4.3961744463421698E-4</c:v>
                </c:pt>
                <c:pt idx="348">
                  <c:v>-4.4682392051443101E-4</c:v>
                </c:pt>
                <c:pt idx="349">
                  <c:v>-4.5390242964287798E-4</c:v>
                </c:pt>
                <c:pt idx="350">
                  <c:v>-4.6085235317369503E-4</c:v>
                </c:pt>
                <c:pt idx="351">
                  <c:v>-4.67673101792316E-4</c:v>
                </c:pt>
                <c:pt idx="352">
                  <c:v>-4.7436411369306799E-4</c:v>
                </c:pt>
                <c:pt idx="353">
                  <c:v>-4.8092485276705899E-4</c:v>
                </c:pt>
                <c:pt idx="354">
                  <c:v>-4.8735480692826901E-4</c:v>
                </c:pt>
                <c:pt idx="355">
                  <c:v>-4.9365348657383996E-4</c:v>
                </c:pt>
                <c:pt idx="356">
                  <c:v>-4.9982042318436905E-4</c:v>
                </c:pt>
                <c:pt idx="357">
                  <c:v>-5.0585516804085601E-4</c:v>
                </c:pt>
                <c:pt idx="358">
                  <c:v>-5.1175729103319196E-4</c:v>
                </c:pt>
                <c:pt idx="359">
                  <c:v>-5.1752637957206099E-4</c:v>
                </c:pt>
                <c:pt idx="360">
                  <c:v>-5.2316203761022405E-4</c:v>
                </c:pt>
                <c:pt idx="361">
                  <c:v>-5.2866388470892598E-4</c:v>
                </c:pt>
                <c:pt idx="362">
                  <c:v>-5.3403155521029801E-4</c:v>
                </c:pt>
                <c:pt idx="363">
                  <c:v>-5.3926469745845104E-4</c:v>
                </c:pt>
                <c:pt idx="364">
                  <c:v>-5.4436297309994096E-4</c:v>
                </c:pt>
                <c:pt idx="365">
                  <c:v>-5.4932605645102803E-4</c:v>
                </c:pt>
                <c:pt idx="366">
                  <c:v>-5.5415363390197198E-4</c:v>
                </c:pt>
                <c:pt idx="367">
                  <c:v>-5.5884540339909297E-4</c:v>
                </c:pt>
                <c:pt idx="368">
                  <c:v>-5.6340107397836201E-4</c:v>
                </c:pt>
                <c:pt idx="369">
                  <c:v>-5.6782036534869696E-4</c:v>
                </c:pt>
                <c:pt idx="370">
                  <c:v>-5.7210300752084703E-4</c:v>
                </c:pt>
                <c:pt idx="371">
                  <c:v>-5.7624874048889504E-4</c:v>
                </c:pt>
                <c:pt idx="372">
                  <c:v>-5.8025731396158897E-4</c:v>
                </c:pt>
                <c:pt idx="373">
                  <c:v>-5.84128487113177E-4</c:v>
                </c:pt>
                <c:pt idx="374">
                  <c:v>-5.87862028402744E-4</c:v>
                </c:pt>
                <c:pt idx="375">
                  <c:v>-5.9145771540036198E-4</c:v>
                </c:pt>
                <c:pt idx="376">
                  <c:v>-5.9491533466476899E-4</c:v>
                </c:pt>
                <c:pt idx="377">
                  <c:v>-5.98234681641347E-4</c:v>
                </c:pt>
                <c:pt idx="378">
                  <c:v>-6.0141556058228003E-4</c:v>
                </c:pt>
                <c:pt idx="379">
                  <c:v>-6.0445778447036701E-4</c:v>
                </c:pt>
                <c:pt idx="380">
                  <c:v>-6.0736117496494602E-4</c:v>
                </c:pt>
                <c:pt idx="381">
                  <c:v>-6.1012556236903002E-4</c:v>
                </c:pt>
                <c:pt idx="382">
                  <c:v>-6.1275078559344101E-4</c:v>
                </c:pt>
                <c:pt idx="383">
                  <c:v>-6.1523669211267697E-4</c:v>
                </c:pt>
                <c:pt idx="384">
                  <c:v>-6.1758313794696895E-4</c:v>
                </c:pt>
                <c:pt idx="385">
                  <c:v>-6.1978998764105405E-4</c:v>
                </c:pt>
                <c:pt idx="386">
                  <c:v>-6.2185711421665205E-4</c:v>
                </c:pt>
                <c:pt idx="387">
                  <c:v>-6.23784399138638E-4</c:v>
                </c:pt>
                <c:pt idx="388">
                  <c:v>-6.2557173229529505E-4</c:v>
                </c:pt>
                <c:pt idx="389">
                  <c:v>-6.2721901193888601E-4</c:v>
                </c:pt>
                <c:pt idx="390">
                  <c:v>-6.2872614465239198E-4</c:v>
                </c:pt>
                <c:pt idx="391">
                  <c:v>-6.3009304530161801E-4</c:v>
                </c:pt>
                <c:pt idx="392">
                  <c:v>-6.3131963698375402E-4</c:v>
                </c:pt>
                <c:pt idx="393">
                  <c:v>-6.3240585098041997E-4</c:v>
                </c:pt>
                <c:pt idx="394">
                  <c:v>-6.3335162670412099E-4</c:v>
                </c:pt>
                <c:pt idx="395">
                  <c:v>-6.3415691166181795E-4</c:v>
                </c:pt>
                <c:pt idx="396">
                  <c:v>-6.3482166139213099E-4</c:v>
                </c:pt>
                <c:pt idx="397">
                  <c:v>-6.3534583941349395E-4</c:v>
                </c:pt>
                <c:pt idx="398">
                  <c:v>-6.3572941718486903E-4</c:v>
                </c:pt>
                <c:pt idx="399">
                  <c:v>-6.3597237404752803E-4</c:v>
                </c:pt>
                <c:pt idx="400">
                  <c:v>-6.3607469716362797E-4</c:v>
                </c:pt>
                <c:pt idx="401">
                  <c:v>-6.3603638145304795E-4</c:v>
                </c:pt>
                <c:pt idx="402">
                  <c:v>-6.3585742954471803E-4</c:v>
                </c:pt>
                <c:pt idx="403">
                  <c:v>-6.3553785169591099E-4</c:v>
                </c:pt>
                <c:pt idx="404">
                  <c:v>-6.35077665726349E-4</c:v>
                </c:pt>
                <c:pt idx="405">
                  <c:v>-6.3447689693125E-4</c:v>
                </c:pt>
                <c:pt idx="406">
                  <c:v>-6.3373557799022596E-4</c:v>
                </c:pt>
                <c:pt idx="407">
                  <c:v>-6.3285374889438201E-4</c:v>
                </c:pt>
                <c:pt idx="408">
                  <c:v>-6.3183145684214703E-4</c:v>
                </c:pt>
                <c:pt idx="409">
                  <c:v>-6.3066875614446001E-4</c:v>
                </c:pt>
                <c:pt idx="410">
                  <c:v>-6.2936570813537803E-4</c:v>
                </c:pt>
                <c:pt idx="411">
                  <c:v>-6.2792238109122297E-4</c:v>
                </c:pt>
                <c:pt idx="412">
                  <c:v>-6.2633885014145001E-4</c:v>
                </c:pt>
                <c:pt idx="413">
                  <c:v>-6.2461519720439596E-4</c:v>
                </c:pt>
                <c:pt idx="414">
                  <c:v>-6.2275151092937102E-4</c:v>
                </c:pt>
                <c:pt idx="415">
                  <c:v>-6.2074788664684996E-4</c:v>
                </c:pt>
                <c:pt idx="416">
                  <c:v>-6.1860442635575899E-4</c:v>
                </c:pt>
                <c:pt idx="417">
                  <c:v>-6.1632123870762005E-4</c:v>
                </c:pt>
                <c:pt idx="418">
                  <c:v>-6.13898439027849E-4</c:v>
                </c:pt>
                <c:pt idx="419">
                  <c:v>-6.1133614934580295E-4</c:v>
                </c:pt>
                <c:pt idx="420">
                  <c:v>-6.0863449845879197E-4</c:v>
                </c:pt>
                <c:pt idx="421">
                  <c:v>-6.0579362199511403E-4</c:v>
                </c:pt>
                <c:pt idx="422">
                  <c:v>-6.0281366251911303E-4</c:v>
                </c:pt>
                <c:pt idx="423">
                  <c:v>-5.9969476964166497E-4</c:v>
                </c:pt>
                <c:pt idx="424">
                  <c:v>-5.9643710016337695E-4</c:v>
                </c:pt>
                <c:pt idx="425">
                  <c:v>-5.9304081824046396E-4</c:v>
                </c:pt>
                <c:pt idx="426">
                  <c:v>-5.8950609555188905E-4</c:v>
                </c:pt>
                <c:pt idx="427">
                  <c:v>-5.8583311150506995E-4</c:v>
                </c:pt>
                <c:pt idx="428">
                  <c:v>-5.8202205345150599E-4</c:v>
                </c:pt>
                <c:pt idx="429">
                  <c:v>-5.7807311692020498E-4</c:v>
                </c:pt>
                <c:pt idx="430">
                  <c:v>-5.7398650588418704E-4</c:v>
                </c:pt>
                <c:pt idx="431">
                  <c:v>-5.6976243305320595E-4</c:v>
                </c:pt>
                <c:pt idx="432">
                  <c:v>-5.6540112019184702E-4</c:v>
                </c:pt>
                <c:pt idx="433">
                  <c:v>-5.6090279845598097E-4</c:v>
                </c:pt>
                <c:pt idx="434">
                  <c:v>-5.5626770878563895E-4</c:v>
                </c:pt>
                <c:pt idx="435">
                  <c:v>-5.5149610230123102E-4</c:v>
                </c:pt>
                <c:pt idx="436">
                  <c:v>-5.4658824075525501E-4</c:v>
                </c:pt>
                <c:pt idx="437">
                  <c:v>-5.4154439701396405E-4</c:v>
                </c:pt>
                <c:pt idx="438">
                  <c:v>-5.3636485558198005E-4</c:v>
                </c:pt>
                <c:pt idx="439">
                  <c:v>-5.3104991316718099E-4</c:v>
                </c:pt>
                <c:pt idx="440">
                  <c:v>-5.2559987929566695E-4</c:v>
                </c:pt>
                <c:pt idx="441">
                  <c:v>-5.2001507696843204E-4</c:v>
                </c:pt>
                <c:pt idx="442">
                  <c:v>-5.1429584339149695E-4</c:v>
                </c:pt>
                <c:pt idx="443">
                  <c:v>-5.0844253075553903E-4</c:v>
                </c:pt>
                <c:pt idx="444">
                  <c:v>-5.0245550706893899E-4</c:v>
                </c:pt>
                <c:pt idx="445">
                  <c:v>-4.9633515706667898E-4</c:v>
                </c:pt>
                <c:pt idx="446">
                  <c:v>-4.9008188320407299E-4</c:v>
                </c:pt>
                <c:pt idx="447">
                  <c:v>-4.8369610672053799E-4</c:v>
                </c:pt>
                <c:pt idx="448">
                  <c:v>-4.7717826879403302E-4</c:v>
                </c:pt>
                <c:pt idx="449">
                  <c:v>-4.7052883181548699E-4</c:v>
                </c:pt>
                <c:pt idx="450">
                  <c:v>-4.6374828075869E-4</c:v>
                </c:pt>
                <c:pt idx="451">
                  <c:v>-4.56837124657422E-4</c:v>
                </c:pt>
                <c:pt idx="452">
                  <c:v>-4.49795898230564E-4</c:v>
                </c:pt>
                <c:pt idx="453">
                  <c:v>-4.4262516366527099E-4</c:v>
                </c:pt>
                <c:pt idx="454">
                  <c:v>-4.3532551253319402E-4</c:v>
                </c:pt>
                <c:pt idx="455">
                  <c:v>-4.2789756790075501E-4</c:v>
                </c:pt>
                <c:pt idx="456">
                  <c:v>-4.20341986641257E-4</c:v>
                </c:pt>
                <c:pt idx="457">
                  <c:v>-4.1265946193142899E-4</c:v>
                </c:pt>
                <c:pt idx="458">
                  <c:v>-4.0485072600324201E-4</c:v>
                </c:pt>
                <c:pt idx="459">
                  <c:v>-3.9691655315346301E-4</c:v>
                </c:pt>
                <c:pt idx="460">
                  <c:v>-3.88857763002992E-4</c:v>
                </c:pt>
                <c:pt idx="461">
                  <c:v>-3.8067522409398298E-4</c:v>
                </c:pt>
                <c:pt idx="462">
                  <c:v>-3.7236985780108E-4</c:v>
                </c:pt>
                <c:pt idx="463">
                  <c:v>-3.63942642581718E-4</c:v>
                </c:pt>
                <c:pt idx="464">
                  <c:v>-3.5539461864519901E-4</c:v>
                </c:pt>
                <c:pt idx="465">
                  <c:v>-3.4672689300195699E-4</c:v>
                </c:pt>
                <c:pt idx="466">
                  <c:v>-3.3794064499066299E-4</c:v>
                </c:pt>
                <c:pt idx="467">
                  <c:v>-3.2903713226959899E-4</c:v>
                </c:pt>
                <c:pt idx="468">
                  <c:v>-3.20017697291433E-4</c:v>
                </c:pt>
                <c:pt idx="469">
                  <c:v>-3.1088377438803002E-4</c:v>
                </c:pt>
                <c:pt idx="470">
                  <c:v>-3.01636897420506E-4</c:v>
                </c:pt>
                <c:pt idx="471">
                  <c:v>-2.9227870806286603E-4</c:v>
                </c:pt>
                <c:pt idx="472">
                  <c:v>-2.8281096476784502E-4</c:v>
                </c:pt>
                <c:pt idx="473">
                  <c:v>-2.7323555245636699E-4</c:v>
                </c:pt>
                <c:pt idx="474">
                  <c:v>-2.6355449296239502E-4</c:v>
                </c:pt>
                <c:pt idx="475">
                  <c:v>-2.5376995626160499E-4</c:v>
                </c:pt>
                <c:pt idx="476">
                  <c:v>-2.4388427266592799E-4</c:v>
                </c:pt>
                <c:pt idx="477">
                  <c:v>-2.3389994588799101E-4</c:v>
                </c:pt>
                <c:pt idx="478">
                  <c:v>-2.23819667043532E-4</c:v>
                </c:pt>
                <c:pt idx="479">
                  <c:v>-2.13646329749967E-4</c:v>
                </c:pt>
                <c:pt idx="480">
                  <c:v>-2.03383046264602E-4</c:v>
                </c:pt>
                <c:pt idx="481">
                  <c:v>-1.9303316477482199E-4</c:v>
                </c:pt>
                <c:pt idx="482">
                  <c:v>-1.82600287968274E-4</c:v>
                </c:pt>
                <c:pt idx="483">
                  <c:v>-1.7208829284119599E-4</c:v>
                </c:pt>
                <c:pt idx="484">
                  <c:v>-1.61501351914447E-4</c:v>
                </c:pt>
                <c:pt idx="485">
                  <c:v>-1.5084395586184199E-4</c:v>
                </c:pt>
                <c:pt idx="486">
                  <c:v>-1.4012093768388701E-4</c:v>
                </c:pt>
                <c:pt idx="487">
                  <c:v>-1.29337498496893E-4</c:v>
                </c:pt>
                <c:pt idx="488">
                  <c:v>-1.18499235095257E-4</c:v>
                </c:pt>
                <c:pt idx="489">
                  <c:v>-1.07612169299078E-4</c:v>
                </c:pt>
                <c:pt idx="490">
                  <c:v>-9.6682779362967805E-5</c:v>
                </c:pt>
                <c:pt idx="491">
                  <c:v>-8.5718033432783799E-5</c:v>
                </c:pt>
                <c:pt idx="492">
                  <c:v>-7.4725425210987297E-5</c:v>
                </c:pt>
                <c:pt idx="493">
                  <c:v>-6.3713012372987703E-5</c:v>
                </c:pt>
                <c:pt idx="494">
                  <c:v>-5.2689457503268197E-5</c:v>
                </c:pt>
                <c:pt idx="495">
                  <c:v>-4.16640718647011E-5</c:v>
                </c:pt>
                <c:pt idx="496">
                  <c:v>-3.0646862141203498E-5</c:v>
                </c:pt>
                <c:pt idx="497">
                  <c:v>-1.9648580742891299E-5</c:v>
                </c:pt>
                <c:pt idx="498">
                  <c:v>-8.6807791749003105E-6</c:v>
                </c:pt>
                <c:pt idx="499">
                  <c:v>2.24413475640237E-6</c:v>
                </c:pt>
                <c:pt idx="500">
                  <c:v>1.31128351854121E-5</c:v>
                </c:pt>
                <c:pt idx="501">
                  <c:v>2.3911013161119901E-5</c:v>
                </c:pt>
                <c:pt idx="502">
                  <c:v>3.4623310082511301E-5</c:v>
                </c:pt>
                <c:pt idx="503">
                  <c:v>4.5233274350125197E-5</c:v>
                </c:pt>
                <c:pt idx="504">
                  <c:v>5.5723282433342001E-5</c:v>
                </c:pt>
                <c:pt idx="505">
                  <c:v>6.6074462728928204E-5</c:v>
                </c:pt>
                <c:pt idx="506">
                  <c:v>7.6266701080932801E-5</c:v>
                </c:pt>
                <c:pt idx="507">
                  <c:v>8.6278682565292606E-5</c:v>
                </c:pt>
                <c:pt idx="508">
                  <c:v>9.60878333093401E-5</c:v>
                </c:pt>
                <c:pt idx="509">
                  <c:v>1.0567043287122299E-4</c:v>
                </c:pt>
                <c:pt idx="510">
                  <c:v>1.1500181970307901E-4</c:v>
                </c:pt>
                <c:pt idx="511">
                  <c:v>1.2405664008089599E-4</c:v>
                </c:pt>
                <c:pt idx="512">
                  <c:v>1.3280899173131E-4</c:v>
                </c:pt>
                <c:pt idx="513">
                  <c:v>1.4123293829216099E-4</c:v>
                </c:pt>
                <c:pt idx="514">
                  <c:v>1.4930272240246299E-4</c:v>
                </c:pt>
                <c:pt idx="515">
                  <c:v>1.5699358741031699E-4</c:v>
                </c:pt>
                <c:pt idx="516">
                  <c:v>1.6428186697566699E-4</c:v>
                </c:pt>
                <c:pt idx="517">
                  <c:v>1.7114556745443399E-4</c:v>
                </c:pt>
                <c:pt idx="518">
                  <c:v>1.77564970414298E-4</c:v>
                </c:pt>
                <c:pt idx="519">
                  <c:v>1.83522995345365E-4</c:v>
                </c:pt>
                <c:pt idx="520">
                  <c:v>1.8900543037370299E-4</c:v>
                </c:pt>
                <c:pt idx="521">
                  <c:v>1.9400096046365799E-4</c:v>
                </c:pt>
                <c:pt idx="522">
                  <c:v>1.9850253083370401E-4</c:v>
                </c:pt>
                <c:pt idx="523">
                  <c:v>2.0250624110964701E-4</c:v>
                </c:pt>
                <c:pt idx="524">
                  <c:v>2.0601184225437901E-4</c:v>
                </c:pt>
                <c:pt idx="525">
                  <c:v>2.09022879077263E-4</c:v>
                </c:pt>
                <c:pt idx="526">
                  <c:v>2.11546780861486E-4</c:v>
                </c:pt>
                <c:pt idx="527">
                  <c:v>2.1359375120782201E-4</c:v>
                </c:pt>
                <c:pt idx="528">
                  <c:v>2.1517710358429299E-4</c:v>
                </c:pt>
                <c:pt idx="529">
                  <c:v>2.16312862961567E-4</c:v>
                </c:pt>
                <c:pt idx="530">
                  <c:v>2.1701894126356899E-4</c:v>
                </c:pt>
                <c:pt idx="531">
                  <c:v>2.17315071217515E-4</c:v>
                </c:pt>
                <c:pt idx="532">
                  <c:v>2.17222047422256E-4</c:v>
                </c:pt>
                <c:pt idx="533">
                  <c:v>2.16760958867433E-4</c:v>
                </c:pt>
                <c:pt idx="534">
                  <c:v>2.1595331068733299E-4</c:v>
                </c:pt>
                <c:pt idx="535">
                  <c:v>2.1482017665013699E-4</c:v>
                </c:pt>
                <c:pt idx="536">
                  <c:v>2.13381554790329E-4</c:v>
                </c:pt>
                <c:pt idx="537">
                  <c:v>2.1165650969643101E-4</c:v>
                </c:pt>
                <c:pt idx="538">
                  <c:v>2.0966289832078901E-4</c:v>
                </c:pt>
                <c:pt idx="539">
                  <c:v>2.0741681236624801E-4</c:v>
                </c:pt>
                <c:pt idx="540">
                  <c:v>2.0493238014485199E-4</c:v>
                </c:pt>
                <c:pt idx="541">
                  <c:v>2.0222246176908299E-4</c:v>
                </c:pt>
                <c:pt idx="542">
                  <c:v>1.9929838967642599E-4</c:v>
                </c:pt>
                <c:pt idx="543">
                  <c:v>1.96170380159865E-4</c:v>
                </c:pt>
                <c:pt idx="544">
                  <c:v>1.9284752113653999E-4</c:v>
                </c:pt>
                <c:pt idx="545">
                  <c:v>1.89338403813643E-4</c:v>
                </c:pt>
                <c:pt idx="546">
                  <c:v>1.85652229572932E-4</c:v>
                </c:pt>
                <c:pt idx="547">
                  <c:v>1.8179870336777599E-4</c:v>
                </c:pt>
                <c:pt idx="548">
                  <c:v>1.7778862895307599E-4</c:v>
                </c:pt>
                <c:pt idx="549">
                  <c:v>1.7363473756016199E-4</c:v>
                </c:pt>
                <c:pt idx="550">
                  <c:v>1.6935204931091901E-4</c:v>
                </c:pt>
                <c:pt idx="551">
                  <c:v>1.6495811421666801E-4</c:v>
                </c:pt>
                <c:pt idx="552">
                  <c:v>1.6047315997937299E-4</c:v>
                </c:pt>
                <c:pt idx="553">
                  <c:v>1.5591939795393E-4</c:v>
                </c:pt>
                <c:pt idx="554">
                  <c:v>1.51321900485936E-4</c:v>
                </c:pt>
                <c:pt idx="555">
                  <c:v>1.4670718158337401E-4</c:v>
                </c:pt>
                <c:pt idx="556">
                  <c:v>1.4210248923220999E-4</c:v>
                </c:pt>
                <c:pt idx="557">
                  <c:v>1.3753547623261201E-4</c:v>
                </c:pt>
                <c:pt idx="558">
                  <c:v>1.3303366686680999E-4</c:v>
                </c:pt>
                <c:pt idx="559">
                  <c:v>1.28622613033211E-4</c:v>
                </c:pt>
                <c:pt idx="560">
                  <c:v>1.2432554276291201E-4</c:v>
                </c:pt>
                <c:pt idx="561">
                  <c:v>1.20163033661698E-4</c:v>
                </c:pt>
                <c:pt idx="562">
                  <c:v>1.16152526680898E-4</c:v>
                </c:pt>
                <c:pt idx="563">
                  <c:v>1.12308038213116E-4</c:v>
                </c:pt>
                <c:pt idx="564">
                  <c:v>1.0863964937156E-4</c:v>
                </c:pt>
                <c:pt idx="565">
                  <c:v>1.0515316472289999E-4</c:v>
                </c:pt>
                <c:pt idx="566">
                  <c:v>1.0185046023737901E-4</c:v>
                </c:pt>
                <c:pt idx="567">
                  <c:v>9.8729134426571704E-5</c:v>
                </c:pt>
                <c:pt idx="568">
                  <c:v>9.5783098940848706E-5</c:v>
                </c:pt>
                <c:pt idx="569">
                  <c:v>9.3003221912539306E-5</c:v>
                </c:pt>
                <c:pt idx="570">
                  <c:v>9.0378101752581805E-5</c:v>
                </c:pt>
                <c:pt idx="571">
                  <c:v>8.7895211154019899E-5</c:v>
                </c:pt>
                <c:pt idx="572">
                  <c:v>8.5542059290524098E-5</c:v>
                </c:pt>
                <c:pt idx="573">
                  <c:v>8.3306139691542803E-5</c:v>
                </c:pt>
                <c:pt idx="574">
                  <c:v>8.11750037538697E-5</c:v>
                </c:pt>
                <c:pt idx="575">
                  <c:v>7.9136685013998605E-5</c:v>
                </c:pt>
                <c:pt idx="576">
                  <c:v>7.7179881713804603E-5</c:v>
                </c:pt>
                <c:pt idx="577">
                  <c:v>7.5294139686216994E-5</c:v>
                </c:pt>
                <c:pt idx="578">
                  <c:v>7.3470385700354304E-5</c:v>
                </c:pt>
                <c:pt idx="579">
                  <c:v>7.1700960748441898E-5</c:v>
                </c:pt>
                <c:pt idx="580">
                  <c:v>6.9979468345567002E-5</c:v>
                </c:pt>
                <c:pt idx="581">
                  <c:v>6.8300665862030898E-5</c:v>
                </c:pt>
                <c:pt idx="582">
                  <c:v>6.6660219085816101E-5</c:v>
                </c:pt>
                <c:pt idx="583">
                  <c:v>6.5054734526257801E-5</c:v>
                </c:pt>
                <c:pt idx="584">
                  <c:v>6.3481816000761804E-5</c:v>
                </c:pt>
                <c:pt idx="585">
                  <c:v>6.1939541353722203E-5</c:v>
                </c:pt>
                <c:pt idx="586">
                  <c:v>6.0426301706211901E-5</c:v>
                </c:pt>
                <c:pt idx="587">
                  <c:v>5.8940865807150598E-5</c:v>
                </c:pt>
                <c:pt idx="588">
                  <c:v>5.7482150419881903E-5</c:v>
                </c:pt>
                <c:pt idx="589">
                  <c:v>5.6049175397873097E-5</c:v>
                </c:pt>
                <c:pt idx="590">
                  <c:v>5.4641143023457702E-5</c:v>
                </c:pt>
                <c:pt idx="591">
                  <c:v>5.3257357389738499E-5</c:v>
                </c:pt>
                <c:pt idx="592">
                  <c:v>5.1897285815130001E-5</c:v>
                </c:pt>
                <c:pt idx="593">
                  <c:v>5.0560587069790903E-5</c:v>
                </c:pt>
                <c:pt idx="594">
                  <c:v>4.9246960487549097E-5</c:v>
                </c:pt>
                <c:pt idx="595">
                  <c:v>4.7956153546979601E-5</c:v>
                </c:pt>
                <c:pt idx="596">
                  <c:v>4.66879282428328E-5</c:v>
                </c:pt>
                <c:pt idx="597">
                  <c:v>4.5442075015198598E-5</c:v>
                </c:pt>
                <c:pt idx="598">
                  <c:v>4.4218454183613701E-5</c:v>
                </c:pt>
                <c:pt idx="599">
                  <c:v>4.3016955733831997E-5</c:v>
                </c:pt>
                <c:pt idx="600">
                  <c:v>4.1837462025386597E-5</c:v>
                </c:pt>
                <c:pt idx="601">
                  <c:v>4.0679874379492999E-5</c:v>
                </c:pt>
                <c:pt idx="602">
                  <c:v>3.9544126898643103E-5</c:v>
                </c:pt>
                <c:pt idx="603">
                  <c:v>3.8430185801978603E-5</c:v>
                </c:pt>
                <c:pt idx="604">
                  <c:v>3.7338045948187699E-5</c:v>
                </c:pt>
                <c:pt idx="605">
                  <c:v>3.6267724718717102E-5</c:v>
                </c:pt>
                <c:pt idx="606">
                  <c:v>3.5219261764897901E-5</c:v>
                </c:pt>
                <c:pt idx="607">
                  <c:v>3.4192718374808703E-5</c:v>
                </c:pt>
                <c:pt idx="608">
                  <c:v>3.3188173954905102E-5</c:v>
                </c:pt>
                <c:pt idx="609">
                  <c:v>3.2205722436997202E-5</c:v>
                </c:pt>
                <c:pt idx="610">
                  <c:v>3.1245469729177203E-5</c:v>
                </c:pt>
                <c:pt idx="611">
                  <c:v>3.0307531330004601E-5</c:v>
                </c:pt>
                <c:pt idx="612">
                  <c:v>2.9392030058926599E-5</c:v>
                </c:pt>
                <c:pt idx="613">
                  <c:v>2.8499094089963999E-5</c:v>
                </c:pt>
                <c:pt idx="614">
                  <c:v>2.76288553607838E-5</c:v>
                </c:pt>
                <c:pt idx="615">
                  <c:v>2.6781448023220001E-5</c:v>
                </c:pt>
                <c:pt idx="616">
                  <c:v>2.5957007125382901E-5</c:v>
                </c:pt>
                <c:pt idx="617">
                  <c:v>2.5155667578636501E-5</c:v>
                </c:pt>
                <c:pt idx="618">
                  <c:v>2.43775631930772E-5</c:v>
                </c:pt>
                <c:pt idx="619">
                  <c:v>2.3622825989997399E-5</c:v>
                </c:pt>
                <c:pt idx="620">
                  <c:v>2.2891585660264498E-5</c:v>
                </c:pt>
                <c:pt idx="621">
                  <c:v>2.2183968984170701E-5</c:v>
                </c:pt>
                <c:pt idx="622">
                  <c:v>2.1500099465135598E-5</c:v>
                </c:pt>
                <c:pt idx="623">
                  <c:v>2.0840097084063601E-5</c:v>
                </c:pt>
                <c:pt idx="624">
                  <c:v>2.0204078041629699E-5</c:v>
                </c:pt>
                <c:pt idx="625">
                  <c:v>1.9592154078682001E-5</c:v>
                </c:pt>
                <c:pt idx="626">
                  <c:v>1.90044169206796E-5</c:v>
                </c:pt>
                <c:pt idx="627">
                  <c:v>1.84409210175908E-5</c:v>
                </c:pt>
                <c:pt idx="628">
                  <c:v>1.7901703906444201E-5</c:v>
                </c:pt>
                <c:pt idx="629">
                  <c:v>1.7386790277771601E-5</c:v>
                </c:pt>
                <c:pt idx="630">
                  <c:v>1.6896069108991501E-5</c:v>
                </c:pt>
                <c:pt idx="631">
                  <c:v>1.6429287431764399E-5</c:v>
                </c:pt>
                <c:pt idx="632">
                  <c:v>1.59861229772225E-5</c:v>
                </c:pt>
                <c:pt idx="633">
                  <c:v>1.55660638934045E-5</c:v>
                </c:pt>
                <c:pt idx="634">
                  <c:v>1.5168362276114401E-5</c:v>
                </c:pt>
                <c:pt idx="635">
                  <c:v>1.4791990101014601E-5</c:v>
                </c:pt>
                <c:pt idx="636">
                  <c:v>1.4435766409072001E-5</c:v>
                </c:pt>
                <c:pt idx="637">
                  <c:v>1.4098422142296399E-5</c:v>
                </c:pt>
                <c:pt idx="638">
                  <c:v>1.3778491034886E-5</c:v>
                </c:pt>
                <c:pt idx="639">
                  <c:v>1.34741853648747E-5</c:v>
                </c:pt>
                <c:pt idx="640">
                  <c:v>1.3183966700156601E-5</c:v>
                </c:pt>
                <c:pt idx="641">
                  <c:v>1.2906263887250799E-5</c:v>
                </c:pt>
                <c:pt idx="642">
                  <c:v>1.26395038308868E-5</c:v>
                </c:pt>
                <c:pt idx="643">
                  <c:v>1.2382130399443099E-5</c:v>
                </c:pt>
                <c:pt idx="644">
                  <c:v>1.21329524501414E-5</c:v>
                </c:pt>
                <c:pt idx="645">
                  <c:v>1.1890632284544E-5</c:v>
                </c:pt>
                <c:pt idx="646">
                  <c:v>1.1653870998378201E-5</c:v>
                </c:pt>
                <c:pt idx="647">
                  <c:v>1.14215891624442E-5</c:v>
                </c:pt>
                <c:pt idx="648">
                  <c:v>1.1192794295940001E-5</c:v>
                </c:pt>
                <c:pt idx="649">
                  <c:v>1.0966656101663801E-5</c:v>
                </c:pt>
                <c:pt idx="650">
                  <c:v>1.0742651550828499E-5</c:v>
                </c:pt>
                <c:pt idx="651">
                  <c:v>1.05203194683212E-5</c:v>
                </c:pt>
                <c:pt idx="652">
                  <c:v>1.0299277888720501E-5</c:v>
                </c:pt>
                <c:pt idx="653">
                  <c:v>1.00792208379861E-5</c:v>
                </c:pt>
                <c:pt idx="654">
                  <c:v>9.8599239719293697E-6</c:v>
                </c:pt>
                <c:pt idx="655">
                  <c:v>9.6411803957038406E-6</c:v>
                </c:pt>
                <c:pt idx="656">
                  <c:v>9.4228286132933607E-6</c:v>
                </c:pt>
                <c:pt idx="657">
                  <c:v>9.2046955630409196E-6</c:v>
                </c:pt>
                <c:pt idx="658">
                  <c:v>8.9867033674872005E-6</c:v>
                </c:pt>
                <c:pt idx="659">
                  <c:v>8.7688231759062792E-6</c:v>
                </c:pt>
                <c:pt idx="660">
                  <c:v>8.5509868919037993E-6</c:v>
                </c:pt>
                <c:pt idx="661">
                  <c:v>8.3331541922610894E-6</c:v>
                </c:pt>
                <c:pt idx="662">
                  <c:v>8.1153214926184099E-6</c:v>
                </c:pt>
                <c:pt idx="663">
                  <c:v>7.8974887929757203E-6</c:v>
                </c:pt>
                <c:pt idx="664">
                  <c:v>7.6796560933330104E-6</c:v>
                </c:pt>
                <c:pt idx="665">
                  <c:v>7.4618233936903301E-6</c:v>
                </c:pt>
                <c:pt idx="666">
                  <c:v>7.24399069404761E-6</c:v>
                </c:pt>
                <c:pt idx="667">
                  <c:v>7.0261579944049102E-6</c:v>
                </c:pt>
                <c:pt idx="668">
                  <c:v>6.8083252947621901E-6</c:v>
                </c:pt>
                <c:pt idx="669">
                  <c:v>6.5904925951195199E-6</c:v>
                </c:pt>
                <c:pt idx="670">
                  <c:v>6.3726598954767998E-6</c:v>
                </c:pt>
                <c:pt idx="671">
                  <c:v>6.1548271958340899E-6</c:v>
                </c:pt>
                <c:pt idx="672">
                  <c:v>5.9369944961914002E-6</c:v>
                </c:pt>
                <c:pt idx="673">
                  <c:v>5.7191617965487098E-6</c:v>
                </c:pt>
                <c:pt idx="674">
                  <c:v>5.5013290969059998E-6</c:v>
                </c:pt>
                <c:pt idx="675">
                  <c:v>5.2834963972633297E-6</c:v>
                </c:pt>
                <c:pt idx="676">
                  <c:v>5.0656636976206197E-6</c:v>
                </c:pt>
                <c:pt idx="677">
                  <c:v>4.8478309979779301E-6</c:v>
                </c:pt>
                <c:pt idx="678">
                  <c:v>4.62999829833521E-6</c:v>
                </c:pt>
                <c:pt idx="679">
                  <c:v>4.4121655986925399E-6</c:v>
                </c:pt>
                <c:pt idx="680">
                  <c:v>4.1943328990498299E-6</c:v>
                </c:pt>
                <c:pt idx="681">
                  <c:v>3.9765001994071301E-6</c:v>
                </c:pt>
                <c:pt idx="682">
                  <c:v>3.7586674997644202E-6</c:v>
                </c:pt>
                <c:pt idx="683">
                  <c:v>3.5408348001217301E-6</c:v>
                </c:pt>
                <c:pt idx="684">
                  <c:v>3.3230021004790299E-6</c:v>
                </c:pt>
                <c:pt idx="685">
                  <c:v>3.10516940083632E-6</c:v>
                </c:pt>
                <c:pt idx="686">
                  <c:v>2.8873367011936202E-6</c:v>
                </c:pt>
                <c:pt idx="687">
                  <c:v>2.6695040015509302E-6</c:v>
                </c:pt>
                <c:pt idx="688">
                  <c:v>2.45167130190823E-6</c:v>
                </c:pt>
                <c:pt idx="689">
                  <c:v>2.23383860226552E-6</c:v>
                </c:pt>
                <c:pt idx="690">
                  <c:v>2.0160059026228401E-6</c:v>
                </c:pt>
                <c:pt idx="691">
                  <c:v>1.79817320298012E-6</c:v>
                </c:pt>
                <c:pt idx="692">
                  <c:v>1.58034050333743E-6</c:v>
                </c:pt>
                <c:pt idx="693">
                  <c:v>1.36250780369473E-6</c:v>
                </c:pt>
                <c:pt idx="694">
                  <c:v>1.1446751040520399E-6</c:v>
                </c:pt>
                <c:pt idx="695">
                  <c:v>9.26842404409323E-7</c:v>
                </c:pt>
                <c:pt idx="696">
                  <c:v>7.0900970476665201E-7</c:v>
                </c:pt>
                <c:pt idx="697">
                  <c:v>4.9117700512394302E-7</c:v>
                </c:pt>
                <c:pt idx="698">
                  <c:v>2.7334430548125298E-7</c:v>
                </c:pt>
                <c:pt idx="699">
                  <c:v>5.5511605838541499E-8</c:v>
                </c:pt>
                <c:pt idx="700">
                  <c:v>-1.62321093804163E-7</c:v>
                </c:pt>
                <c:pt idx="701">
                  <c:v>-3.8015379344684701E-7</c:v>
                </c:pt>
                <c:pt idx="702">
                  <c:v>-5.9798649308955399E-7</c:v>
                </c:pt>
                <c:pt idx="703">
                  <c:v>-8.1581919273224001E-7</c:v>
                </c:pt>
                <c:pt idx="704">
                  <c:v>-1.0336518923749501E-6</c:v>
                </c:pt>
                <c:pt idx="705">
                  <c:v>-1.2514845920176399E-6</c:v>
                </c:pt>
                <c:pt idx="706">
                  <c:v>-1.4693172916603299E-6</c:v>
                </c:pt>
                <c:pt idx="707">
                  <c:v>-1.6871499913030299E-6</c:v>
                </c:pt>
                <c:pt idx="708">
                  <c:v>-1.9049826909457501E-6</c:v>
                </c:pt>
                <c:pt idx="709">
                  <c:v>-2.1228153905884299E-6</c:v>
                </c:pt>
                <c:pt idx="710">
                  <c:v>-2.3406480902311399E-6</c:v>
                </c:pt>
                <c:pt idx="711">
                  <c:v>-2.5584807898738299E-6</c:v>
                </c:pt>
                <c:pt idx="712">
                  <c:v>-2.7763134895165301E-6</c:v>
                </c:pt>
                <c:pt idx="713">
                  <c:v>-2.9941461891592498E-6</c:v>
                </c:pt>
                <c:pt idx="714">
                  <c:v>-3.21197888880195E-6</c:v>
                </c:pt>
                <c:pt idx="715">
                  <c:v>-3.4298115884446498E-6</c:v>
                </c:pt>
                <c:pt idx="716">
                  <c:v>-3.6476442880873199E-6</c:v>
                </c:pt>
                <c:pt idx="717">
                  <c:v>-3.8654769877300299E-6</c:v>
                </c:pt>
                <c:pt idx="718">
                  <c:v>-4.0833096873727297E-6</c:v>
                </c:pt>
                <c:pt idx="719">
                  <c:v>-4.3011423870154303E-6</c:v>
                </c:pt>
                <c:pt idx="720">
                  <c:v>-4.5189750866581301E-6</c:v>
                </c:pt>
                <c:pt idx="721">
                  <c:v>-4.73680778630084E-6</c:v>
                </c:pt>
                <c:pt idx="722">
                  <c:v>-4.9546404859435398E-6</c:v>
                </c:pt>
                <c:pt idx="723">
                  <c:v>-5.17247318558621E-6</c:v>
                </c:pt>
                <c:pt idx="724">
                  <c:v>-5.3903058852289199E-6</c:v>
                </c:pt>
                <c:pt idx="725">
                  <c:v>-5.60813858487164E-6</c:v>
                </c:pt>
                <c:pt idx="726">
                  <c:v>-5.8259712845143102E-6</c:v>
                </c:pt>
                <c:pt idx="727">
                  <c:v>-6.0438039841570303E-6</c:v>
                </c:pt>
                <c:pt idx="728">
                  <c:v>-6.2616366837997301E-6</c:v>
                </c:pt>
                <c:pt idx="729">
                  <c:v>-6.47946938344244E-6</c:v>
                </c:pt>
                <c:pt idx="730">
                  <c:v>-6.6973020830851296E-6</c:v>
                </c:pt>
                <c:pt idx="731">
                  <c:v>-6.9151347827278201E-6</c:v>
                </c:pt>
                <c:pt idx="732">
                  <c:v>-7.1329674823705199E-6</c:v>
                </c:pt>
                <c:pt idx="733">
                  <c:v>-7.3508001820132298E-6</c:v>
                </c:pt>
                <c:pt idx="734">
                  <c:v>-7.5686328816558898E-6</c:v>
                </c:pt>
                <c:pt idx="735">
                  <c:v>-7.7864655812986201E-6</c:v>
                </c:pt>
                <c:pt idx="736">
                  <c:v>-8.0042982809412995E-6</c:v>
                </c:pt>
                <c:pt idx="737">
                  <c:v>-8.2221309805839993E-6</c:v>
                </c:pt>
                <c:pt idx="738">
                  <c:v>-8.4399636802267008E-6</c:v>
                </c:pt>
                <c:pt idx="739">
                  <c:v>-8.6577963798694192E-6</c:v>
                </c:pt>
                <c:pt idx="740">
                  <c:v>-8.8756290795121105E-6</c:v>
                </c:pt>
                <c:pt idx="741">
                  <c:v>-9.0934617791548103E-6</c:v>
                </c:pt>
                <c:pt idx="742">
                  <c:v>-9.3112944787975101E-6</c:v>
                </c:pt>
                <c:pt idx="743">
                  <c:v>-9.5291271784402099E-6</c:v>
                </c:pt>
                <c:pt idx="744">
                  <c:v>-9.7469598780829097E-6</c:v>
                </c:pt>
                <c:pt idx="745">
                  <c:v>-9.9647925777256196E-6</c:v>
                </c:pt>
                <c:pt idx="746">
                  <c:v>-1.0182625277368301E-5</c:v>
                </c:pt>
                <c:pt idx="747">
                  <c:v>-1.0400457977011001E-5</c:v>
                </c:pt>
                <c:pt idx="748">
                  <c:v>-1.06182906766537E-5</c:v>
                </c:pt>
                <c:pt idx="749">
                  <c:v>-1.08361233762964E-5</c:v>
                </c:pt>
                <c:pt idx="750">
                  <c:v>-1.1053956075939E-5</c:v>
                </c:pt>
                <c:pt idx="751">
                  <c:v>-1.12717887755818E-5</c:v>
                </c:pt>
                <c:pt idx="752">
                  <c:v>-1.1489621475224499E-5</c:v>
                </c:pt>
                <c:pt idx="753">
                  <c:v>-1.1707454174867199E-5</c:v>
                </c:pt>
                <c:pt idx="754">
                  <c:v>-1.1925286874509801E-5</c:v>
                </c:pt>
                <c:pt idx="755">
                  <c:v>-1.2143119574152501E-5</c:v>
                </c:pt>
                <c:pt idx="756">
                  <c:v>-1.23609522737952E-5</c:v>
                </c:pt>
                <c:pt idx="757">
                  <c:v>-1.2578784973438E-5</c:v>
                </c:pt>
                <c:pt idx="758">
                  <c:v>-1.27966176730807E-5</c:v>
                </c:pt>
                <c:pt idx="759">
                  <c:v>-1.30144503727234E-5</c:v>
                </c:pt>
                <c:pt idx="760">
                  <c:v>-1.3232283072365999E-5</c:v>
                </c:pt>
                <c:pt idx="761">
                  <c:v>-1.3450115772008699E-5</c:v>
                </c:pt>
                <c:pt idx="762">
                  <c:v>-1.3667948471651401E-5</c:v>
                </c:pt>
                <c:pt idx="763">
                  <c:v>-1.3885781171294101E-5</c:v>
                </c:pt>
                <c:pt idx="764">
                  <c:v>-1.41036138709369E-5</c:v>
                </c:pt>
                <c:pt idx="765">
                  <c:v>-1.43214465705795E-5</c:v>
                </c:pt>
                <c:pt idx="766">
                  <c:v>-1.45392792702222E-5</c:v>
                </c:pt>
                <c:pt idx="767">
                  <c:v>-1.47571119698649E-5</c:v>
                </c:pt>
                <c:pt idx="768">
                  <c:v>-1.4974944669507599E-5</c:v>
                </c:pt>
                <c:pt idx="769">
                  <c:v>-1.5192777369150299E-5</c:v>
                </c:pt>
                <c:pt idx="770">
                  <c:v>-1.5410610068792999E-5</c:v>
                </c:pt>
                <c:pt idx="771">
                  <c:v>-1.5628442768435699E-5</c:v>
                </c:pt>
                <c:pt idx="772">
                  <c:v>-1.5846275468078399E-5</c:v>
                </c:pt>
                <c:pt idx="773">
                  <c:v>-1.6064108167721098E-5</c:v>
                </c:pt>
                <c:pt idx="774">
                  <c:v>-1.6281940867363802E-5</c:v>
                </c:pt>
                <c:pt idx="775">
                  <c:v>-1.6499773567006501E-5</c:v>
                </c:pt>
                <c:pt idx="776">
                  <c:v>-1.6717606266649201E-5</c:v>
                </c:pt>
                <c:pt idx="777">
                  <c:v>-1.6935438966291901E-5</c:v>
                </c:pt>
                <c:pt idx="778">
                  <c:v>-1.7153271665934601E-5</c:v>
                </c:pt>
                <c:pt idx="779">
                  <c:v>-1.73711043655773E-5</c:v>
                </c:pt>
                <c:pt idx="780">
                  <c:v>-1.758893706522E-5</c:v>
                </c:pt>
                <c:pt idx="781">
                  <c:v>-1.78067697648627E-5</c:v>
                </c:pt>
                <c:pt idx="782">
                  <c:v>-1.80246024645054E-5</c:v>
                </c:pt>
                <c:pt idx="783">
                  <c:v>-1.82424351641481E-5</c:v>
                </c:pt>
                <c:pt idx="784">
                  <c:v>-1.8460267863790799E-5</c:v>
                </c:pt>
                <c:pt idx="785">
                  <c:v>-1.8678100563433499E-5</c:v>
                </c:pt>
                <c:pt idx="786">
                  <c:v>-1.8895933263076199E-5</c:v>
                </c:pt>
                <c:pt idx="787">
                  <c:v>-1.9113765962718899E-5</c:v>
                </c:pt>
                <c:pt idx="788">
                  <c:v>-1.9331598662361599E-5</c:v>
                </c:pt>
                <c:pt idx="789">
                  <c:v>-1.9549431362004302E-5</c:v>
                </c:pt>
                <c:pt idx="790">
                  <c:v>-1.9767264061647001E-5</c:v>
                </c:pt>
                <c:pt idx="791">
                  <c:v>-1.9985096761289701E-5</c:v>
                </c:pt>
                <c:pt idx="792">
                  <c:v>-2.0202929460932401E-5</c:v>
                </c:pt>
                <c:pt idx="793">
                  <c:v>-2.0420762160575101E-5</c:v>
                </c:pt>
                <c:pt idx="794">
                  <c:v>-2.0638594860217801E-5</c:v>
                </c:pt>
                <c:pt idx="795">
                  <c:v>-2.08564275598605E-5</c:v>
                </c:pt>
                <c:pt idx="796">
                  <c:v>-2.10742602595032E-5</c:v>
                </c:pt>
                <c:pt idx="797">
                  <c:v>-2.12920929591459E-5</c:v>
                </c:pt>
                <c:pt idx="798">
                  <c:v>-2.15099256587886E-5</c:v>
                </c:pt>
                <c:pt idx="799">
                  <c:v>-2.17277583584313E-5</c:v>
                </c:pt>
                <c:pt idx="800">
                  <c:v>-2.1945591058073999E-5</c:v>
                </c:pt>
                <c:pt idx="801">
                  <c:v>-2.2163423757716699E-5</c:v>
                </c:pt>
                <c:pt idx="802">
                  <c:v>-2.2381256457359399E-5</c:v>
                </c:pt>
                <c:pt idx="803">
                  <c:v>-2.2599089157002099E-5</c:v>
                </c:pt>
                <c:pt idx="804">
                  <c:v>-2.2816921856644798E-5</c:v>
                </c:pt>
                <c:pt idx="805">
                  <c:v>-2.3034754556287502E-5</c:v>
                </c:pt>
                <c:pt idx="806">
                  <c:v>-2.3252587255930201E-5</c:v>
                </c:pt>
                <c:pt idx="807">
                  <c:v>-2.3470419955572901E-5</c:v>
                </c:pt>
                <c:pt idx="808">
                  <c:v>-2.3688252655215601E-5</c:v>
                </c:pt>
                <c:pt idx="809">
                  <c:v>-2.3906085354858301E-5</c:v>
                </c:pt>
                <c:pt idx="810">
                  <c:v>-2.4123918054501001E-5</c:v>
                </c:pt>
                <c:pt idx="811">
                  <c:v>-2.43417507541437E-5</c:v>
                </c:pt>
                <c:pt idx="812">
                  <c:v>-2.45595834537864E-5</c:v>
                </c:pt>
                <c:pt idx="813">
                  <c:v>-2.47774161534291E-5</c:v>
                </c:pt>
                <c:pt idx="814">
                  <c:v>-2.49952488530718E-5</c:v>
                </c:pt>
                <c:pt idx="815">
                  <c:v>-2.5213081552714499E-5</c:v>
                </c:pt>
                <c:pt idx="816">
                  <c:v>-2.5430914252357199E-5</c:v>
                </c:pt>
                <c:pt idx="817">
                  <c:v>-2.5648746951999899E-5</c:v>
                </c:pt>
                <c:pt idx="818">
                  <c:v>-2.5866579651642599E-5</c:v>
                </c:pt>
                <c:pt idx="819">
                  <c:v>-2.6084412351285299E-5</c:v>
                </c:pt>
                <c:pt idx="820">
                  <c:v>-2.6302245050927998E-5</c:v>
                </c:pt>
                <c:pt idx="821">
                  <c:v>-2.6520077750570702E-5</c:v>
                </c:pt>
                <c:pt idx="822">
                  <c:v>-2.6737910450213401E-5</c:v>
                </c:pt>
                <c:pt idx="823">
                  <c:v>-2.6955743149856101E-5</c:v>
                </c:pt>
                <c:pt idx="824">
                  <c:v>-2.7173575849498801E-5</c:v>
                </c:pt>
                <c:pt idx="825">
                  <c:v>-2.7391408549141501E-5</c:v>
                </c:pt>
                <c:pt idx="826">
                  <c:v>-2.76092412487842E-5</c:v>
                </c:pt>
                <c:pt idx="827">
                  <c:v>-2.78270739484269E-5</c:v>
                </c:pt>
                <c:pt idx="828">
                  <c:v>-2.80449066480696E-5</c:v>
                </c:pt>
                <c:pt idx="829">
                  <c:v>-2.82627393477123E-5</c:v>
                </c:pt>
                <c:pt idx="830">
                  <c:v>-2.8480572047355E-5</c:v>
                </c:pt>
                <c:pt idx="831">
                  <c:v>-2.8698404746997699E-5</c:v>
                </c:pt>
                <c:pt idx="832">
                  <c:v>-2.8916237446640399E-5</c:v>
                </c:pt>
                <c:pt idx="833">
                  <c:v>-2.9134070146283001E-5</c:v>
                </c:pt>
                <c:pt idx="834">
                  <c:v>-2.9351902845925799E-5</c:v>
                </c:pt>
                <c:pt idx="835">
                  <c:v>-2.9569735545568499E-5</c:v>
                </c:pt>
                <c:pt idx="836">
                  <c:v>-2.97875682452111E-5</c:v>
                </c:pt>
                <c:pt idx="837">
                  <c:v>-3.00054009448538E-5</c:v>
                </c:pt>
                <c:pt idx="838">
                  <c:v>-3.02232336444965E-5</c:v>
                </c:pt>
                <c:pt idx="839">
                  <c:v>-3.0441066344139199E-5</c:v>
                </c:pt>
                <c:pt idx="840">
                  <c:v>-3.0658899043781997E-5</c:v>
                </c:pt>
                <c:pt idx="841">
                  <c:v>-3.0876731743424602E-5</c:v>
                </c:pt>
                <c:pt idx="842">
                  <c:v>-3.1094564443067302E-5</c:v>
                </c:pt>
                <c:pt idx="843">
                  <c:v>-3.1312397142710002E-5</c:v>
                </c:pt>
                <c:pt idx="844">
                  <c:v>-3.1530229842352702E-5</c:v>
                </c:pt>
                <c:pt idx="845">
                  <c:v>-3.1748062541995401E-5</c:v>
                </c:pt>
                <c:pt idx="846">
                  <c:v>-3.1965895241638203E-5</c:v>
                </c:pt>
                <c:pt idx="847">
                  <c:v>-3.2183727941280801E-5</c:v>
                </c:pt>
                <c:pt idx="848">
                  <c:v>-3.2401560640923501E-5</c:v>
                </c:pt>
                <c:pt idx="849">
                  <c:v>-3.2619393340566201E-5</c:v>
                </c:pt>
                <c:pt idx="850">
                  <c:v>-3.28372260402089E-5</c:v>
                </c:pt>
                <c:pt idx="851">
                  <c:v>-3.30550587398516E-5</c:v>
                </c:pt>
                <c:pt idx="852">
                  <c:v>-3.3272891439494402E-5</c:v>
                </c:pt>
                <c:pt idx="853">
                  <c:v>-3.3490724139137E-5</c:v>
                </c:pt>
                <c:pt idx="854">
                  <c:v>-3.37085568387797E-5</c:v>
                </c:pt>
                <c:pt idx="855">
                  <c:v>-3.3926389538422399E-5</c:v>
                </c:pt>
                <c:pt idx="856">
                  <c:v>-3.4144222238065099E-5</c:v>
                </c:pt>
                <c:pt idx="857">
                  <c:v>-3.4362054937707799E-5</c:v>
                </c:pt>
                <c:pt idx="858">
                  <c:v>-3.4579887637350499E-5</c:v>
                </c:pt>
                <c:pt idx="859">
                  <c:v>-3.4797720336993198E-5</c:v>
                </c:pt>
                <c:pt idx="860">
                  <c:v>-3.5015553036635898E-5</c:v>
                </c:pt>
                <c:pt idx="861">
                  <c:v>-3.5233385736278598E-5</c:v>
                </c:pt>
                <c:pt idx="862">
                  <c:v>-3.5451218435921298E-5</c:v>
                </c:pt>
                <c:pt idx="863">
                  <c:v>-3.5669051135563998E-5</c:v>
                </c:pt>
                <c:pt idx="864">
                  <c:v>-3.5886883835206697E-5</c:v>
                </c:pt>
                <c:pt idx="865">
                  <c:v>-3.6104716534849397E-5</c:v>
                </c:pt>
                <c:pt idx="866">
                  <c:v>-3.6322549234492097E-5</c:v>
                </c:pt>
                <c:pt idx="867">
                  <c:v>-3.6540381934134797E-5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CEAF-4B12-9182-26A6436363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Avg y [mm]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2E-3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 sz="1000" baseline="0"/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NEMI!$I$1</c:f>
              <c:strCache>
                <c:ptCount val="1"/>
                <c:pt idx="0">
                  <c:v>200 keV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NEMI!$N$3:$N$870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-0.17699999999999999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-0.17180000000000001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-0.16869999999999999</c:v>
                </c:pt>
                <c:pt idx="240">
                  <c:v>-0.16769999999999999</c:v>
                </c:pt>
                <c:pt idx="241">
                  <c:v>-0.1666</c:v>
                </c:pt>
                <c:pt idx="242">
                  <c:v>-0.1656</c:v>
                </c:pt>
                <c:pt idx="243">
                  <c:v>-0.16450000000000001</c:v>
                </c:pt>
                <c:pt idx="244">
                  <c:v>-0.16350000000000001</c:v>
                </c:pt>
                <c:pt idx="245">
                  <c:v>-0.16250000000000001</c:v>
                </c:pt>
                <c:pt idx="246">
                  <c:v>-0.16139999999999999</c:v>
                </c:pt>
                <c:pt idx="247">
                  <c:v>-0.16039999999999999</c:v>
                </c:pt>
                <c:pt idx="248">
                  <c:v>-0.1593</c:v>
                </c:pt>
                <c:pt idx="249">
                  <c:v>-0.1583</c:v>
                </c:pt>
                <c:pt idx="250">
                  <c:v>-0.15720000000000001</c:v>
                </c:pt>
                <c:pt idx="251">
                  <c:v>-0.15620000000000001</c:v>
                </c:pt>
                <c:pt idx="252">
                  <c:v>-0.1552</c:v>
                </c:pt>
                <c:pt idx="253">
                  <c:v>-0.15409999999999999</c:v>
                </c:pt>
                <c:pt idx="254">
                  <c:v>-0.15310000000000001</c:v>
                </c:pt>
                <c:pt idx="255">
                  <c:v>-0.152</c:v>
                </c:pt>
                <c:pt idx="256">
                  <c:v>-0.151</c:v>
                </c:pt>
                <c:pt idx="257">
                  <c:v>-0.15</c:v>
                </c:pt>
                <c:pt idx="258">
                  <c:v>-0.1489</c:v>
                </c:pt>
                <c:pt idx="259">
                  <c:v>-0.1479</c:v>
                </c:pt>
                <c:pt idx="260">
                  <c:v>-0.14680000000000001</c:v>
                </c:pt>
                <c:pt idx="261">
                  <c:v>-0.14580000000000001</c:v>
                </c:pt>
                <c:pt idx="262">
                  <c:v>-0.1447</c:v>
                </c:pt>
                <c:pt idx="263">
                  <c:v>-0.14369999999999999</c:v>
                </c:pt>
                <c:pt idx="264">
                  <c:v>-0.14269999999999999</c:v>
                </c:pt>
                <c:pt idx="265">
                  <c:v>-0.1416</c:v>
                </c:pt>
                <c:pt idx="266">
                  <c:v>-0.1406</c:v>
                </c:pt>
                <c:pt idx="267">
                  <c:v>-0.13950000000000001</c:v>
                </c:pt>
                <c:pt idx="268">
                  <c:v>-0.13850000000000001</c:v>
                </c:pt>
                <c:pt idx="269">
                  <c:v>-0.13739999999999999</c:v>
                </c:pt>
                <c:pt idx="270">
                  <c:v>-0.13639999999999999</c:v>
                </c:pt>
                <c:pt idx="271">
                  <c:v>-0.13539999999999999</c:v>
                </c:pt>
                <c:pt idx="272">
                  <c:v>-0.1343</c:v>
                </c:pt>
                <c:pt idx="273">
                  <c:v>-0.1333</c:v>
                </c:pt>
                <c:pt idx="274">
                  <c:v>-0.13220000000000001</c:v>
                </c:pt>
                <c:pt idx="275">
                  <c:v>-0.13120000000000001</c:v>
                </c:pt>
                <c:pt idx="276">
                  <c:v>-0.13009999999999999</c:v>
                </c:pt>
                <c:pt idx="277">
                  <c:v>-0.12909999999999999</c:v>
                </c:pt>
                <c:pt idx="278">
                  <c:v>-0.12809999999999999</c:v>
                </c:pt>
                <c:pt idx="279">
                  <c:v>-0.127</c:v>
                </c:pt>
                <c:pt idx="280">
                  <c:v>-0.126</c:v>
                </c:pt>
                <c:pt idx="281">
                  <c:v>-0.1249</c:v>
                </c:pt>
                <c:pt idx="282">
                  <c:v>-0.1239</c:v>
                </c:pt>
                <c:pt idx="283">
                  <c:v>-0.12280000000000001</c:v>
                </c:pt>
                <c:pt idx="284">
                  <c:v>-0.12180000000000001</c:v>
                </c:pt>
                <c:pt idx="285">
                  <c:v>-0.1208</c:v>
                </c:pt>
                <c:pt idx="286">
                  <c:v>-0.1197</c:v>
                </c:pt>
                <c:pt idx="287">
                  <c:v>-0.1187</c:v>
                </c:pt>
                <c:pt idx="288">
                  <c:v>-0.1176</c:v>
                </c:pt>
                <c:pt idx="289">
                  <c:v>-0.1166</c:v>
                </c:pt>
                <c:pt idx="290">
                  <c:v>-0.11550000000000001</c:v>
                </c:pt>
                <c:pt idx="291">
                  <c:v>-0.1145</c:v>
                </c:pt>
                <c:pt idx="292">
                  <c:v>-0.1134</c:v>
                </c:pt>
                <c:pt idx="293">
                  <c:v>-0.1124</c:v>
                </c:pt>
                <c:pt idx="294">
                  <c:v>-0.1114</c:v>
                </c:pt>
                <c:pt idx="295">
                  <c:v>-0.1103</c:v>
                </c:pt>
                <c:pt idx="296">
                  <c:v>-0.10929999999999999</c:v>
                </c:pt>
                <c:pt idx="297">
                  <c:v>-0.1082</c:v>
                </c:pt>
                <c:pt idx="298">
                  <c:v>-0.1072</c:v>
                </c:pt>
                <c:pt idx="299">
                  <c:v>-0.1061</c:v>
                </c:pt>
                <c:pt idx="300">
                  <c:v>-0.1051</c:v>
                </c:pt>
                <c:pt idx="301">
                  <c:v>-0.104</c:v>
                </c:pt>
                <c:pt idx="302">
                  <c:v>-0.10299999999999999</c:v>
                </c:pt>
                <c:pt idx="303">
                  <c:v>-0.10199999999999999</c:v>
                </c:pt>
                <c:pt idx="304">
                  <c:v>-0.1009</c:v>
                </c:pt>
                <c:pt idx="305">
                  <c:v>-9.9860000000000004E-2</c:v>
                </c:pt>
                <c:pt idx="306">
                  <c:v>-9.8820000000000005E-2</c:v>
                </c:pt>
                <c:pt idx="307">
                  <c:v>-9.7769999999999996E-2</c:v>
                </c:pt>
                <c:pt idx="308">
                  <c:v>-9.672E-2</c:v>
                </c:pt>
                <c:pt idx="309">
                  <c:v>-9.5680000000000001E-2</c:v>
                </c:pt>
                <c:pt idx="310">
                  <c:v>-9.4630000000000006E-2</c:v>
                </c:pt>
                <c:pt idx="311">
                  <c:v>-9.3590000000000007E-2</c:v>
                </c:pt>
                <c:pt idx="312">
                  <c:v>-9.2539999999999997E-2</c:v>
                </c:pt>
                <c:pt idx="313">
                  <c:v>-9.1490000000000002E-2</c:v>
                </c:pt>
                <c:pt idx="314">
                  <c:v>-9.0450000000000003E-2</c:v>
                </c:pt>
                <c:pt idx="315">
                  <c:v>-8.9399999999999993E-2</c:v>
                </c:pt>
                <c:pt idx="316">
                  <c:v>-8.8359999999999994E-2</c:v>
                </c:pt>
                <c:pt idx="317">
                  <c:v>-8.7309999999999999E-2</c:v>
                </c:pt>
                <c:pt idx="318">
                  <c:v>-8.6260000000000003E-2</c:v>
                </c:pt>
                <c:pt idx="319">
                  <c:v>-8.5220000000000004E-2</c:v>
                </c:pt>
                <c:pt idx="320">
                  <c:v>-8.4169999999999995E-2</c:v>
                </c:pt>
                <c:pt idx="321">
                  <c:v>-8.3119999999999999E-2</c:v>
                </c:pt>
                <c:pt idx="322">
                  <c:v>-8.208E-2</c:v>
                </c:pt>
                <c:pt idx="323">
                  <c:v>-8.1030000000000005E-2</c:v>
                </c:pt>
                <c:pt idx="324">
                  <c:v>-7.9979999999999996E-2</c:v>
                </c:pt>
                <c:pt idx="325">
                  <c:v>-7.893E-2</c:v>
                </c:pt>
                <c:pt idx="326">
                  <c:v>-7.7890000000000001E-2</c:v>
                </c:pt>
                <c:pt idx="327">
                  <c:v>-7.6840000000000006E-2</c:v>
                </c:pt>
                <c:pt idx="328">
                  <c:v>-7.5789999999999996E-2</c:v>
                </c:pt>
                <c:pt idx="329">
                  <c:v>-7.4740000000000001E-2</c:v>
                </c:pt>
                <c:pt idx="330">
                  <c:v>-7.3700000000000002E-2</c:v>
                </c:pt>
                <c:pt idx="331">
                  <c:v>-7.2650000000000006E-2</c:v>
                </c:pt>
                <c:pt idx="332">
                  <c:v>-7.1599999999999997E-2</c:v>
                </c:pt>
                <c:pt idx="333">
                  <c:v>-7.0550000000000002E-2</c:v>
                </c:pt>
                <c:pt idx="334">
                  <c:v>-6.9510000000000002E-2</c:v>
                </c:pt>
                <c:pt idx="335">
                  <c:v>-6.8459999999999993E-2</c:v>
                </c:pt>
                <c:pt idx="336">
                  <c:v>-6.7409999999999998E-2</c:v>
                </c:pt>
                <c:pt idx="337">
                  <c:v>-6.6360000000000002E-2</c:v>
                </c:pt>
                <c:pt idx="338">
                  <c:v>-6.5310000000000007E-2</c:v>
                </c:pt>
                <c:pt idx="339">
                  <c:v>-6.4259999999999998E-2</c:v>
                </c:pt>
                <c:pt idx="340">
                  <c:v>-6.3219999999999998E-2</c:v>
                </c:pt>
                <c:pt idx="341">
                  <c:v>-6.2170000000000003E-2</c:v>
                </c:pt>
                <c:pt idx="342">
                  <c:v>-6.1120000000000001E-2</c:v>
                </c:pt>
                <c:pt idx="343">
                  <c:v>-6.0069999999999998E-2</c:v>
                </c:pt>
                <c:pt idx="344">
                  <c:v>-5.9020000000000003E-2</c:v>
                </c:pt>
                <c:pt idx="345">
                  <c:v>-5.7970000000000001E-2</c:v>
                </c:pt>
                <c:pt idx="346">
                  <c:v>-5.6919999999999998E-2</c:v>
                </c:pt>
                <c:pt idx="347">
                  <c:v>-5.5879999999999999E-2</c:v>
                </c:pt>
                <c:pt idx="348">
                  <c:v>-5.4829999999999997E-2</c:v>
                </c:pt>
                <c:pt idx="349">
                  <c:v>-5.3780000000000001E-2</c:v>
                </c:pt>
                <c:pt idx="350">
                  <c:v>-5.2729999999999999E-2</c:v>
                </c:pt>
                <c:pt idx="351">
                  <c:v>-5.1679999999999997E-2</c:v>
                </c:pt>
                <c:pt idx="352">
                  <c:v>-5.0630000000000001E-2</c:v>
                </c:pt>
                <c:pt idx="353">
                  <c:v>-4.9579999999999999E-2</c:v>
                </c:pt>
                <c:pt idx="354">
                  <c:v>-4.8529999999999997E-2</c:v>
                </c:pt>
                <c:pt idx="355">
                  <c:v>-4.7480000000000001E-2</c:v>
                </c:pt>
                <c:pt idx="356">
                  <c:v>-4.6429999999999999E-2</c:v>
                </c:pt>
                <c:pt idx="357">
                  <c:v>-4.5379999999999997E-2</c:v>
                </c:pt>
                <c:pt idx="358">
                  <c:v>-4.4330000000000001E-2</c:v>
                </c:pt>
                <c:pt idx="359">
                  <c:v>-4.3290000000000002E-2</c:v>
                </c:pt>
                <c:pt idx="360">
                  <c:v>-4.224E-2</c:v>
                </c:pt>
                <c:pt idx="361">
                  <c:v>-4.1189999999999997E-2</c:v>
                </c:pt>
                <c:pt idx="362">
                  <c:v>-4.0140000000000002E-2</c:v>
                </c:pt>
                <c:pt idx="363">
                  <c:v>-3.909E-2</c:v>
                </c:pt>
                <c:pt idx="364">
                  <c:v>-3.8039999999999997E-2</c:v>
                </c:pt>
                <c:pt idx="365">
                  <c:v>-3.6990000000000002E-2</c:v>
                </c:pt>
                <c:pt idx="366">
                  <c:v>-3.594E-2</c:v>
                </c:pt>
                <c:pt idx="367">
                  <c:v>-3.4889999999999997E-2</c:v>
                </c:pt>
                <c:pt idx="368">
                  <c:v>-3.3840000000000002E-2</c:v>
                </c:pt>
                <c:pt idx="369">
                  <c:v>-3.279E-2</c:v>
                </c:pt>
                <c:pt idx="370">
                  <c:v>-3.1739999999999997E-2</c:v>
                </c:pt>
                <c:pt idx="371">
                  <c:v>-3.0689999999999999E-2</c:v>
                </c:pt>
                <c:pt idx="372">
                  <c:v>-2.964E-2</c:v>
                </c:pt>
                <c:pt idx="373">
                  <c:v>-2.8590000000000001E-2</c:v>
                </c:pt>
                <c:pt idx="374">
                  <c:v>-2.7539999999999999E-2</c:v>
                </c:pt>
                <c:pt idx="375">
                  <c:v>-2.649E-2</c:v>
                </c:pt>
                <c:pt idx="376">
                  <c:v>-2.5440000000000001E-2</c:v>
                </c:pt>
                <c:pt idx="377">
                  <c:v>-2.4389999999999998E-2</c:v>
                </c:pt>
                <c:pt idx="378">
                  <c:v>-2.334E-2</c:v>
                </c:pt>
                <c:pt idx="379">
                  <c:v>-2.2290000000000001E-2</c:v>
                </c:pt>
                <c:pt idx="380">
                  <c:v>-2.1239999999999998E-2</c:v>
                </c:pt>
                <c:pt idx="381">
                  <c:v>-2.019E-2</c:v>
                </c:pt>
                <c:pt idx="382">
                  <c:v>-1.9140000000000001E-2</c:v>
                </c:pt>
                <c:pt idx="383">
                  <c:v>-1.8089999999999998E-2</c:v>
                </c:pt>
                <c:pt idx="384">
                  <c:v>-1.704E-2</c:v>
                </c:pt>
                <c:pt idx="385">
                  <c:v>-1.5980000000000001E-2</c:v>
                </c:pt>
                <c:pt idx="386">
                  <c:v>-1.4930000000000001E-2</c:v>
                </c:pt>
                <c:pt idx="387">
                  <c:v>-1.388E-2</c:v>
                </c:pt>
                <c:pt idx="388">
                  <c:v>-1.2829999999999999E-2</c:v>
                </c:pt>
                <c:pt idx="389">
                  <c:v>-1.1780000000000001E-2</c:v>
                </c:pt>
                <c:pt idx="390">
                  <c:v>-1.073E-2</c:v>
                </c:pt>
                <c:pt idx="391">
                  <c:v>-9.6819999999999996E-3</c:v>
                </c:pt>
                <c:pt idx="392">
                  <c:v>-8.6320000000000008E-3</c:v>
                </c:pt>
                <c:pt idx="393">
                  <c:v>-7.5820000000000002E-3</c:v>
                </c:pt>
                <c:pt idx="394">
                  <c:v>-6.5310000000000003E-3</c:v>
                </c:pt>
                <c:pt idx="395">
                  <c:v>-5.4809999999999998E-3</c:v>
                </c:pt>
                <c:pt idx="396">
                  <c:v>-4.4299999999999999E-3</c:v>
                </c:pt>
                <c:pt idx="397">
                  <c:v>-3.3800000000000002E-3</c:v>
                </c:pt>
                <c:pt idx="398">
                  <c:v>-2.3289999999999999E-3</c:v>
                </c:pt>
                <c:pt idx="399">
                  <c:v>-1.279E-3</c:v>
                </c:pt>
                <c:pt idx="400">
                  <c:v>-2.2819999999999999E-4</c:v>
                </c:pt>
                <c:pt idx="401">
                  <c:v>8.2229999999999998E-4</c:v>
                </c:pt>
                <c:pt idx="402">
                  <c:v>1.8730000000000001E-3</c:v>
                </c:pt>
                <c:pt idx="403">
                  <c:v>2.9229999999999998E-3</c:v>
                </c:pt>
                <c:pt idx="404">
                  <c:v>3.9740000000000001E-3</c:v>
                </c:pt>
                <c:pt idx="405">
                  <c:v>5.0239999999999998E-3</c:v>
                </c:pt>
                <c:pt idx="406">
                  <c:v>6.0749999999999997E-3</c:v>
                </c:pt>
                <c:pt idx="407">
                  <c:v>7.1250000000000003E-3</c:v>
                </c:pt>
                <c:pt idx="408">
                  <c:v>8.1759999999999992E-3</c:v>
                </c:pt>
                <c:pt idx="409">
                  <c:v>9.2259999999999998E-3</c:v>
                </c:pt>
                <c:pt idx="410">
                  <c:v>1.0279999999999999E-2</c:v>
                </c:pt>
                <c:pt idx="411">
                  <c:v>1.133E-2</c:v>
                </c:pt>
                <c:pt idx="412">
                  <c:v>1.238E-2</c:v>
                </c:pt>
                <c:pt idx="413">
                  <c:v>1.3429999999999999E-2</c:v>
                </c:pt>
                <c:pt idx="414">
                  <c:v>1.448E-2</c:v>
                </c:pt>
                <c:pt idx="415">
                  <c:v>1.553E-2</c:v>
                </c:pt>
                <c:pt idx="416">
                  <c:v>1.6580000000000001E-2</c:v>
                </c:pt>
                <c:pt idx="417">
                  <c:v>1.763E-2</c:v>
                </c:pt>
                <c:pt idx="418">
                  <c:v>1.8679999999999999E-2</c:v>
                </c:pt>
                <c:pt idx="419">
                  <c:v>1.9730000000000001E-2</c:v>
                </c:pt>
                <c:pt idx="420">
                  <c:v>2.078E-2</c:v>
                </c:pt>
                <c:pt idx="421">
                  <c:v>2.1829999999999999E-2</c:v>
                </c:pt>
                <c:pt idx="422">
                  <c:v>2.2880000000000001E-2</c:v>
                </c:pt>
                <c:pt idx="423">
                  <c:v>2.393E-2</c:v>
                </c:pt>
                <c:pt idx="424">
                  <c:v>2.4979999999999999E-2</c:v>
                </c:pt>
                <c:pt idx="425">
                  <c:v>2.6030000000000001E-2</c:v>
                </c:pt>
                <c:pt idx="426">
                  <c:v>2.708E-2</c:v>
                </c:pt>
                <c:pt idx="427">
                  <c:v>2.8129999999999999E-2</c:v>
                </c:pt>
                <c:pt idx="428">
                  <c:v>2.9180000000000001E-2</c:v>
                </c:pt>
                <c:pt idx="429">
                  <c:v>3.023E-2</c:v>
                </c:pt>
                <c:pt idx="430">
                  <c:v>3.1280000000000002E-2</c:v>
                </c:pt>
                <c:pt idx="431">
                  <c:v>3.2329999999999998E-2</c:v>
                </c:pt>
                <c:pt idx="432">
                  <c:v>3.338E-2</c:v>
                </c:pt>
                <c:pt idx="433">
                  <c:v>3.4430000000000002E-2</c:v>
                </c:pt>
                <c:pt idx="434">
                  <c:v>3.5479999999999998E-2</c:v>
                </c:pt>
                <c:pt idx="435">
                  <c:v>3.653E-2</c:v>
                </c:pt>
                <c:pt idx="436">
                  <c:v>3.7580000000000002E-2</c:v>
                </c:pt>
                <c:pt idx="437">
                  <c:v>3.8629999999999998E-2</c:v>
                </c:pt>
                <c:pt idx="438">
                  <c:v>3.968E-2</c:v>
                </c:pt>
                <c:pt idx="439">
                  <c:v>4.0730000000000002E-2</c:v>
                </c:pt>
                <c:pt idx="440">
                  <c:v>4.1779999999999998E-2</c:v>
                </c:pt>
                <c:pt idx="441">
                  <c:v>4.283E-2</c:v>
                </c:pt>
                <c:pt idx="442">
                  <c:v>4.3880000000000002E-2</c:v>
                </c:pt>
                <c:pt idx="443">
                  <c:v>4.4929999999999998E-2</c:v>
                </c:pt>
                <c:pt idx="444">
                  <c:v>4.598E-2</c:v>
                </c:pt>
                <c:pt idx="445">
                  <c:v>4.7030000000000002E-2</c:v>
                </c:pt>
                <c:pt idx="446">
                  <c:v>4.8079999999999998E-2</c:v>
                </c:pt>
                <c:pt idx="447">
                  <c:v>4.913E-2</c:v>
                </c:pt>
                <c:pt idx="448">
                  <c:v>5.0169999999999999E-2</c:v>
                </c:pt>
                <c:pt idx="449">
                  <c:v>5.1220000000000002E-2</c:v>
                </c:pt>
                <c:pt idx="450">
                  <c:v>5.2269999999999997E-2</c:v>
                </c:pt>
                <c:pt idx="451">
                  <c:v>5.3319999999999999E-2</c:v>
                </c:pt>
                <c:pt idx="452">
                  <c:v>5.4370000000000002E-2</c:v>
                </c:pt>
                <c:pt idx="453">
                  <c:v>5.5419999999999997E-2</c:v>
                </c:pt>
                <c:pt idx="454">
                  <c:v>5.6469999999999999E-2</c:v>
                </c:pt>
                <c:pt idx="455">
                  <c:v>5.7520000000000002E-2</c:v>
                </c:pt>
                <c:pt idx="456">
                  <c:v>5.8569999999999997E-2</c:v>
                </c:pt>
                <c:pt idx="457">
                  <c:v>5.9619999999999999E-2</c:v>
                </c:pt>
                <c:pt idx="458">
                  <c:v>6.0659999999999999E-2</c:v>
                </c:pt>
                <c:pt idx="459">
                  <c:v>6.1710000000000001E-2</c:v>
                </c:pt>
                <c:pt idx="460">
                  <c:v>6.2759999999999996E-2</c:v>
                </c:pt>
                <c:pt idx="461">
                  <c:v>6.3810000000000006E-2</c:v>
                </c:pt>
                <c:pt idx="462">
                  <c:v>6.4860000000000001E-2</c:v>
                </c:pt>
                <c:pt idx="463">
                  <c:v>6.5909999999999996E-2</c:v>
                </c:pt>
                <c:pt idx="464">
                  <c:v>6.6949999999999996E-2</c:v>
                </c:pt>
                <c:pt idx="465">
                  <c:v>6.8000000000000005E-2</c:v>
                </c:pt>
                <c:pt idx="466">
                  <c:v>6.905E-2</c:v>
                </c:pt>
                <c:pt idx="467">
                  <c:v>7.0099999999999996E-2</c:v>
                </c:pt>
                <c:pt idx="468">
                  <c:v>7.1150000000000005E-2</c:v>
                </c:pt>
                <c:pt idx="469">
                  <c:v>7.2190000000000004E-2</c:v>
                </c:pt>
                <c:pt idx="470">
                  <c:v>7.324E-2</c:v>
                </c:pt>
                <c:pt idx="471">
                  <c:v>7.4289999999999995E-2</c:v>
                </c:pt>
                <c:pt idx="472">
                  <c:v>7.5340000000000004E-2</c:v>
                </c:pt>
                <c:pt idx="473">
                  <c:v>7.6380000000000003E-2</c:v>
                </c:pt>
                <c:pt idx="474">
                  <c:v>7.7429999999999999E-2</c:v>
                </c:pt>
                <c:pt idx="475">
                  <c:v>7.8479999999999994E-2</c:v>
                </c:pt>
                <c:pt idx="476">
                  <c:v>7.9530000000000003E-2</c:v>
                </c:pt>
                <c:pt idx="477">
                  <c:v>8.0570000000000003E-2</c:v>
                </c:pt>
                <c:pt idx="478">
                  <c:v>8.1619999999999998E-2</c:v>
                </c:pt>
                <c:pt idx="479">
                  <c:v>8.2669999999999993E-2</c:v>
                </c:pt>
                <c:pt idx="480">
                  <c:v>8.3710000000000007E-2</c:v>
                </c:pt>
                <c:pt idx="481">
                  <c:v>8.4760000000000002E-2</c:v>
                </c:pt>
                <c:pt idx="482">
                  <c:v>8.5809999999999997E-2</c:v>
                </c:pt>
                <c:pt idx="483">
                  <c:v>8.6860000000000007E-2</c:v>
                </c:pt>
                <c:pt idx="484">
                  <c:v>8.7900000000000006E-2</c:v>
                </c:pt>
                <c:pt idx="485">
                  <c:v>8.8950000000000001E-2</c:v>
                </c:pt>
                <c:pt idx="486">
                  <c:v>8.9990000000000001E-2</c:v>
                </c:pt>
                <c:pt idx="487">
                  <c:v>9.1039999999999996E-2</c:v>
                </c:pt>
                <c:pt idx="488">
                  <c:v>9.2090000000000005E-2</c:v>
                </c:pt>
                <c:pt idx="489">
                  <c:v>9.3130000000000004E-2</c:v>
                </c:pt>
                <c:pt idx="490">
                  <c:v>9.418E-2</c:v>
                </c:pt>
                <c:pt idx="491">
                  <c:v>9.5229999999999995E-2</c:v>
                </c:pt>
                <c:pt idx="492">
                  <c:v>9.6269999999999994E-2</c:v>
                </c:pt>
                <c:pt idx="493">
                  <c:v>9.7320000000000004E-2</c:v>
                </c:pt>
                <c:pt idx="494">
                  <c:v>9.8360000000000003E-2</c:v>
                </c:pt>
                <c:pt idx="495">
                  <c:v>9.9409999999999998E-2</c:v>
                </c:pt>
                <c:pt idx="496">
                  <c:v>0.10050000000000001</c:v>
                </c:pt>
                <c:pt idx="497">
                  <c:v>0.10150000000000001</c:v>
                </c:pt>
                <c:pt idx="498">
                  <c:v>0.10249999999999999</c:v>
                </c:pt>
                <c:pt idx="499">
                  <c:v>0.1036</c:v>
                </c:pt>
                <c:pt idx="500">
                  <c:v>0.1046</c:v>
                </c:pt>
                <c:pt idx="501">
                  <c:v>0.1057</c:v>
                </c:pt>
                <c:pt idx="502">
                  <c:v>0.1067</c:v>
                </c:pt>
                <c:pt idx="503">
                  <c:v>0.10780000000000001</c:v>
                </c:pt>
                <c:pt idx="504">
                  <c:v>0.10879999999999999</c:v>
                </c:pt>
                <c:pt idx="505">
                  <c:v>0.1099</c:v>
                </c:pt>
                <c:pt idx="506">
                  <c:v>0.1109</c:v>
                </c:pt>
                <c:pt idx="507">
                  <c:v>0.1119</c:v>
                </c:pt>
                <c:pt idx="508">
                  <c:v>0.113</c:v>
                </c:pt>
                <c:pt idx="509">
                  <c:v>0.114</c:v>
                </c:pt>
                <c:pt idx="510">
                  <c:v>0.11509999999999999</c:v>
                </c:pt>
                <c:pt idx="511">
                  <c:v>0.11609999999999999</c:v>
                </c:pt>
                <c:pt idx="512">
                  <c:v>0.1172</c:v>
                </c:pt>
                <c:pt idx="513">
                  <c:v>0.1182</c:v>
                </c:pt>
                <c:pt idx="514">
                  <c:v>0.1193</c:v>
                </c:pt>
                <c:pt idx="515">
                  <c:v>0.1203</c:v>
                </c:pt>
                <c:pt idx="516">
                  <c:v>0.12130000000000001</c:v>
                </c:pt>
                <c:pt idx="517">
                  <c:v>0.12239999999999999</c:v>
                </c:pt>
                <c:pt idx="518">
                  <c:v>0.1234</c:v>
                </c:pt>
                <c:pt idx="519">
                  <c:v>0.1245</c:v>
                </c:pt>
                <c:pt idx="520">
                  <c:v>0.1255</c:v>
                </c:pt>
                <c:pt idx="521">
                  <c:v>0.12659999999999999</c:v>
                </c:pt>
                <c:pt idx="522">
                  <c:v>0.12759999999999999</c:v>
                </c:pt>
                <c:pt idx="523">
                  <c:v>0.12859999999999999</c:v>
                </c:pt>
                <c:pt idx="524">
                  <c:v>0.12970000000000001</c:v>
                </c:pt>
                <c:pt idx="525">
                  <c:v>0.13070000000000001</c:v>
                </c:pt>
                <c:pt idx="526">
                  <c:v>0.1318</c:v>
                </c:pt>
                <c:pt idx="527">
                  <c:v>0.1328</c:v>
                </c:pt>
                <c:pt idx="528">
                  <c:v>0.13389999999999999</c:v>
                </c:pt>
                <c:pt idx="529">
                  <c:v>0.13489999999999999</c:v>
                </c:pt>
                <c:pt idx="530">
                  <c:v>0.13589999999999999</c:v>
                </c:pt>
                <c:pt idx="531">
                  <c:v>0.13700000000000001</c:v>
                </c:pt>
                <c:pt idx="532">
                  <c:v>0.13800000000000001</c:v>
                </c:pt>
                <c:pt idx="533">
                  <c:v>0.1391</c:v>
                </c:pt>
                <c:pt idx="534">
                  <c:v>0.1401</c:v>
                </c:pt>
                <c:pt idx="535">
                  <c:v>0.14119999999999999</c:v>
                </c:pt>
                <c:pt idx="536">
                  <c:v>0.14219999999999999</c:v>
                </c:pt>
                <c:pt idx="537">
                  <c:v>0.14319999999999999</c:v>
                </c:pt>
                <c:pt idx="538">
                  <c:v>0.14430000000000001</c:v>
                </c:pt>
                <c:pt idx="539">
                  <c:v>0.14530000000000001</c:v>
                </c:pt>
                <c:pt idx="540">
                  <c:v>0.1464</c:v>
                </c:pt>
                <c:pt idx="541">
                  <c:v>0.1474</c:v>
                </c:pt>
                <c:pt idx="542">
                  <c:v>0.14849999999999999</c:v>
                </c:pt>
                <c:pt idx="543">
                  <c:v>0.14949999999999999</c:v>
                </c:pt>
                <c:pt idx="544">
                  <c:v>0.15049999999999999</c:v>
                </c:pt>
                <c:pt idx="545">
                  <c:v>0.15160000000000001</c:v>
                </c:pt>
                <c:pt idx="546">
                  <c:v>0.15260000000000001</c:v>
                </c:pt>
                <c:pt idx="547">
                  <c:v>0.1537</c:v>
                </c:pt>
                <c:pt idx="548">
                  <c:v>0.1547</c:v>
                </c:pt>
                <c:pt idx="549">
                  <c:v>0.15579999999999999</c:v>
                </c:pt>
                <c:pt idx="550">
                  <c:v>0.15679999999999999</c:v>
                </c:pt>
                <c:pt idx="551">
                  <c:v>0.1578</c:v>
                </c:pt>
                <c:pt idx="552">
                  <c:v>0.15890000000000001</c:v>
                </c:pt>
                <c:pt idx="553">
                  <c:v>0.15989999999999999</c:v>
                </c:pt>
                <c:pt idx="554">
                  <c:v>0.161</c:v>
                </c:pt>
                <c:pt idx="555">
                  <c:v>0.16200000000000001</c:v>
                </c:pt>
                <c:pt idx="556">
                  <c:v>0.16300000000000001</c:v>
                </c:pt>
                <c:pt idx="557">
                  <c:v>0.1641</c:v>
                </c:pt>
                <c:pt idx="558">
                  <c:v>0.1651</c:v>
                </c:pt>
                <c:pt idx="559">
                  <c:v>0.16619999999999999</c:v>
                </c:pt>
                <c:pt idx="560">
                  <c:v>0.16719999999999999</c:v>
                </c:pt>
                <c:pt idx="561">
                  <c:v>0.16830000000000001</c:v>
                </c:pt>
                <c:pt idx="562">
                  <c:v>0.16930000000000001</c:v>
                </c:pt>
                <c:pt idx="563">
                  <c:v>0.17030000000000001</c:v>
                </c:pt>
                <c:pt idx="564">
                  <c:v>0.1714</c:v>
                </c:pt>
                <c:pt idx="565">
                  <c:v>0.1724</c:v>
                </c:pt>
                <c:pt idx="566">
                  <c:v>0.17349999999999999</c:v>
                </c:pt>
                <c:pt idx="567">
                  <c:v>0.17449999999999999</c:v>
                </c:pt>
                <c:pt idx="568">
                  <c:v>0.17560000000000001</c:v>
                </c:pt>
                <c:pt idx="569">
                  <c:v>0.17660000000000001</c:v>
                </c:pt>
                <c:pt idx="570">
                  <c:v>0.17760000000000001</c:v>
                </c:pt>
                <c:pt idx="571">
                  <c:v>0.1787</c:v>
                </c:pt>
                <c:pt idx="572">
                  <c:v>0.1797</c:v>
                </c:pt>
                <c:pt idx="573">
                  <c:v>0.18079999999999999</c:v>
                </c:pt>
                <c:pt idx="574">
                  <c:v>0.18179999999999999</c:v>
                </c:pt>
                <c:pt idx="575">
                  <c:v>0.18279999999999999</c:v>
                </c:pt>
                <c:pt idx="576">
                  <c:v>0.18390000000000001</c:v>
                </c:pt>
                <c:pt idx="577">
                  <c:v>0.18490000000000001</c:v>
                </c:pt>
                <c:pt idx="578">
                  <c:v>0.186</c:v>
                </c:pt>
                <c:pt idx="579">
                  <c:v>0.187</c:v>
                </c:pt>
                <c:pt idx="580">
                  <c:v>0.18809999999999999</c:v>
                </c:pt>
                <c:pt idx="581">
                  <c:v>0.18909999999999999</c:v>
                </c:pt>
                <c:pt idx="582">
                  <c:v>0.19009999999999999</c:v>
                </c:pt>
                <c:pt idx="583">
                  <c:v>0.19120000000000001</c:v>
                </c:pt>
                <c:pt idx="584">
                  <c:v>0.19220000000000001</c:v>
                </c:pt>
                <c:pt idx="585">
                  <c:v>0.1933</c:v>
                </c:pt>
                <c:pt idx="586">
                  <c:v>0.1943</c:v>
                </c:pt>
                <c:pt idx="587">
                  <c:v>0.19539999999999999</c:v>
                </c:pt>
                <c:pt idx="588">
                  <c:v>0.19639999999999999</c:v>
                </c:pt>
                <c:pt idx="589">
                  <c:v>0.19739999999999999</c:v>
                </c:pt>
                <c:pt idx="590">
                  <c:v>0.19850000000000001</c:v>
                </c:pt>
                <c:pt idx="591">
                  <c:v>0.19950000000000001</c:v>
                </c:pt>
                <c:pt idx="592">
                  <c:v>0.2006</c:v>
                </c:pt>
                <c:pt idx="593">
                  <c:v>0.2016</c:v>
                </c:pt>
                <c:pt idx="594">
                  <c:v>0.20269999999999999</c:v>
                </c:pt>
                <c:pt idx="595">
                  <c:v>0.20369999999999999</c:v>
                </c:pt>
                <c:pt idx="596">
                  <c:v>0.20469999999999999</c:v>
                </c:pt>
                <c:pt idx="597">
                  <c:v>0.20580000000000001</c:v>
                </c:pt>
                <c:pt idx="598">
                  <c:v>0.20680000000000001</c:v>
                </c:pt>
                <c:pt idx="599">
                  <c:v>0.2079</c:v>
                </c:pt>
                <c:pt idx="600">
                  <c:v>0.2089</c:v>
                </c:pt>
                <c:pt idx="601">
                  <c:v>0.2099</c:v>
                </c:pt>
                <c:pt idx="602">
                  <c:v>0.21099999999999999</c:v>
                </c:pt>
                <c:pt idx="603">
                  <c:v>0.21199999999999999</c:v>
                </c:pt>
                <c:pt idx="604">
                  <c:v>0.21310000000000001</c:v>
                </c:pt>
                <c:pt idx="605">
                  <c:v>0.21410000000000001</c:v>
                </c:pt>
                <c:pt idx="606">
                  <c:v>0.2152</c:v>
                </c:pt>
                <c:pt idx="607">
                  <c:v>0.2162</c:v>
                </c:pt>
                <c:pt idx="608">
                  <c:v>0.2172</c:v>
                </c:pt>
                <c:pt idx="609">
                  <c:v>0.21829999999999999</c:v>
                </c:pt>
                <c:pt idx="610">
                  <c:v>0.21929999999999999</c:v>
                </c:pt>
                <c:pt idx="611">
                  <c:v>0.22040000000000001</c:v>
                </c:pt>
                <c:pt idx="612">
                  <c:v>0.22140000000000001</c:v>
                </c:pt>
                <c:pt idx="613">
                  <c:v>0.2225</c:v>
                </c:pt>
                <c:pt idx="614">
                  <c:v>0.2235</c:v>
                </c:pt>
                <c:pt idx="615">
                  <c:v>0.22450000000000001</c:v>
                </c:pt>
                <c:pt idx="616">
                  <c:v>0.22559999999999999</c:v>
                </c:pt>
                <c:pt idx="617">
                  <c:v>0.2266</c:v>
                </c:pt>
                <c:pt idx="618">
                  <c:v>0.22770000000000001</c:v>
                </c:pt>
                <c:pt idx="619">
                  <c:v>0.22869999999999999</c:v>
                </c:pt>
                <c:pt idx="620">
                  <c:v>0.2298</c:v>
                </c:pt>
                <c:pt idx="621">
                  <c:v>0.23080000000000001</c:v>
                </c:pt>
                <c:pt idx="622">
                  <c:v>0.23180000000000001</c:v>
                </c:pt>
                <c:pt idx="623">
                  <c:v>0.2329</c:v>
                </c:pt>
                <c:pt idx="624">
                  <c:v>0.2339</c:v>
                </c:pt>
                <c:pt idx="625">
                  <c:v>0.23499999999999999</c:v>
                </c:pt>
                <c:pt idx="626">
                  <c:v>0.23599999999999999</c:v>
                </c:pt>
                <c:pt idx="627">
                  <c:v>0.23699999999999999</c:v>
                </c:pt>
                <c:pt idx="628">
                  <c:v>0.23810000000000001</c:v>
                </c:pt>
                <c:pt idx="629">
                  <c:v>0.23910000000000001</c:v>
                </c:pt>
                <c:pt idx="630">
                  <c:v>0.2402</c:v>
                </c:pt>
                <c:pt idx="631">
                  <c:v>0.2412</c:v>
                </c:pt>
                <c:pt idx="632">
                  <c:v>0.24229999999999999</c:v>
                </c:pt>
                <c:pt idx="633">
                  <c:v>0.24329999999999999</c:v>
                </c:pt>
                <c:pt idx="634">
                  <c:v>0.24429999999999999</c:v>
                </c:pt>
                <c:pt idx="635">
                  <c:v>0.24540000000000001</c:v>
                </c:pt>
                <c:pt idx="636">
                  <c:v>0.24640000000000001</c:v>
                </c:pt>
                <c:pt idx="637">
                  <c:v>0.2475</c:v>
                </c:pt>
                <c:pt idx="638">
                  <c:v>0.2485</c:v>
                </c:pt>
                <c:pt idx="639">
                  <c:v>0.24959999999999999</c:v>
                </c:pt>
                <c:pt idx="640">
                  <c:v>0.25059999999999999</c:v>
                </c:pt>
                <c:pt idx="641">
                  <c:v>0.25159999999999999</c:v>
                </c:pt>
                <c:pt idx="642">
                  <c:v>0.25269999999999998</c:v>
                </c:pt>
                <c:pt idx="643">
                  <c:v>0.25369999999999998</c:v>
                </c:pt>
                <c:pt idx="644">
                  <c:v>0.25480000000000003</c:v>
                </c:pt>
                <c:pt idx="645">
                  <c:v>0.25580000000000003</c:v>
                </c:pt>
                <c:pt idx="646">
                  <c:v>0.25690000000000002</c:v>
                </c:pt>
                <c:pt idx="647">
                  <c:v>0.25790000000000002</c:v>
                </c:pt>
                <c:pt idx="648">
                  <c:v>0.25890000000000002</c:v>
                </c:pt>
                <c:pt idx="649">
                  <c:v>0.26</c:v>
                </c:pt>
                <c:pt idx="650">
                  <c:v>0.26100000000000001</c:v>
                </c:pt>
                <c:pt idx="651">
                  <c:v>0.2621</c:v>
                </c:pt>
                <c:pt idx="652">
                  <c:v>0.2631</c:v>
                </c:pt>
                <c:pt idx="653">
                  <c:v>0.2641</c:v>
                </c:pt>
                <c:pt idx="654">
                  <c:v>0.26519999999999999</c:v>
                </c:pt>
                <c:pt idx="655">
                  <c:v>0.26619999999999999</c:v>
                </c:pt>
                <c:pt idx="656">
                  <c:v>0.26729999999999998</c:v>
                </c:pt>
                <c:pt idx="657">
                  <c:v>0.26829999999999998</c:v>
                </c:pt>
                <c:pt idx="658">
                  <c:v>0.26939999999999997</c:v>
                </c:pt>
                <c:pt idx="659">
                  <c:v>0.27039999999999997</c:v>
                </c:pt>
                <c:pt idx="660">
                  <c:v>0.27139999999999997</c:v>
                </c:pt>
                <c:pt idx="661">
                  <c:v>0.27250000000000002</c:v>
                </c:pt>
                <c:pt idx="662">
                  <c:v>0.27350000000000002</c:v>
                </c:pt>
                <c:pt idx="663">
                  <c:v>0.27460000000000001</c:v>
                </c:pt>
                <c:pt idx="664">
                  <c:v>0.27560000000000001</c:v>
                </c:pt>
                <c:pt idx="665">
                  <c:v>0.2767</c:v>
                </c:pt>
                <c:pt idx="666">
                  <c:v>0.2777</c:v>
                </c:pt>
                <c:pt idx="667">
                  <c:v>0.2787</c:v>
                </c:pt>
                <c:pt idx="668">
                  <c:v>0.27979999999999999</c:v>
                </c:pt>
                <c:pt idx="669">
                  <c:v>0.28079999999999999</c:v>
                </c:pt>
                <c:pt idx="670">
                  <c:v>0.28189999999999998</c:v>
                </c:pt>
                <c:pt idx="671">
                  <c:v>0.28289999999999998</c:v>
                </c:pt>
                <c:pt idx="672">
                  <c:v>0.28399999999999997</c:v>
                </c:pt>
                <c:pt idx="673">
                  <c:v>0.28499999999999998</c:v>
                </c:pt>
                <c:pt idx="674">
                  <c:v>0.28599999999999998</c:v>
                </c:pt>
                <c:pt idx="675">
                  <c:v>0.28710000000000002</c:v>
                </c:pt>
                <c:pt idx="676">
                  <c:v>0.28810000000000002</c:v>
                </c:pt>
                <c:pt idx="677">
                  <c:v>0.28920000000000001</c:v>
                </c:pt>
                <c:pt idx="678">
                  <c:v>0.29020000000000001</c:v>
                </c:pt>
                <c:pt idx="679">
                  <c:v>0.29120000000000001</c:v>
                </c:pt>
                <c:pt idx="680">
                  <c:v>0.2923</c:v>
                </c:pt>
                <c:pt idx="681">
                  <c:v>0.29330000000000001</c:v>
                </c:pt>
                <c:pt idx="682">
                  <c:v>0.2944</c:v>
                </c:pt>
                <c:pt idx="683">
                  <c:v>0.2954</c:v>
                </c:pt>
                <c:pt idx="684">
                  <c:v>0.29649999999999999</c:v>
                </c:pt>
                <c:pt idx="685">
                  <c:v>0.29749999999999999</c:v>
                </c:pt>
                <c:pt idx="686">
                  <c:v>0.29849999999999999</c:v>
                </c:pt>
                <c:pt idx="687">
                  <c:v>0.29959999999999998</c:v>
                </c:pt>
                <c:pt idx="688">
                  <c:v>0.30059999999999998</c:v>
                </c:pt>
                <c:pt idx="689">
                  <c:v>0.30170000000000002</c:v>
                </c:pt>
                <c:pt idx="690">
                  <c:v>0.30270000000000002</c:v>
                </c:pt>
                <c:pt idx="691">
                  <c:v>0.30380000000000001</c:v>
                </c:pt>
                <c:pt idx="692">
                  <c:v>0.30480000000000002</c:v>
                </c:pt>
                <c:pt idx="693">
                  <c:v>0.30580000000000002</c:v>
                </c:pt>
                <c:pt idx="694">
                  <c:v>0.30690000000000001</c:v>
                </c:pt>
                <c:pt idx="695">
                  <c:v>0.30790000000000001</c:v>
                </c:pt>
                <c:pt idx="696">
                  <c:v>0.309</c:v>
                </c:pt>
                <c:pt idx="697">
                  <c:v>0.31</c:v>
                </c:pt>
                <c:pt idx="698">
                  <c:v>0.311</c:v>
                </c:pt>
                <c:pt idx="699">
                  <c:v>0.31209999999999999</c:v>
                </c:pt>
                <c:pt idx="700">
                  <c:v>0.31309999999999999</c:v>
                </c:pt>
                <c:pt idx="701">
                  <c:v>0.31419999999999998</c:v>
                </c:pt>
                <c:pt idx="702">
                  <c:v>0.31519999999999998</c:v>
                </c:pt>
                <c:pt idx="703">
                  <c:v>0.31630000000000003</c:v>
                </c:pt>
                <c:pt idx="704">
                  <c:v>0.31730000000000003</c:v>
                </c:pt>
                <c:pt idx="705">
                  <c:v>0.31830000000000003</c:v>
                </c:pt>
                <c:pt idx="706">
                  <c:v>0.31940000000000002</c:v>
                </c:pt>
                <c:pt idx="707">
                  <c:v>0.32040000000000002</c:v>
                </c:pt>
                <c:pt idx="708">
                  <c:v>0.32150000000000001</c:v>
                </c:pt>
                <c:pt idx="709">
                  <c:v>0.32250000000000001</c:v>
                </c:pt>
                <c:pt idx="710">
                  <c:v>0.3236</c:v>
                </c:pt>
                <c:pt idx="711">
                  <c:v>0.3246</c:v>
                </c:pt>
                <c:pt idx="712">
                  <c:v>0.3256</c:v>
                </c:pt>
                <c:pt idx="713">
                  <c:v>0.32669999999999999</c:v>
                </c:pt>
                <c:pt idx="714">
                  <c:v>0.32769999999999999</c:v>
                </c:pt>
                <c:pt idx="715">
                  <c:v>0.32879999999999998</c:v>
                </c:pt>
                <c:pt idx="716">
                  <c:v>0.32979999999999998</c:v>
                </c:pt>
                <c:pt idx="717">
                  <c:v>0.33090000000000003</c:v>
                </c:pt>
                <c:pt idx="718">
                  <c:v>0.33189999999999997</c:v>
                </c:pt>
                <c:pt idx="719">
                  <c:v>0.33289999999999997</c:v>
                </c:pt>
                <c:pt idx="720">
                  <c:v>0.33400000000000002</c:v>
                </c:pt>
                <c:pt idx="721">
                  <c:v>0.33500000000000002</c:v>
                </c:pt>
                <c:pt idx="722">
                  <c:v>0.33610000000000001</c:v>
                </c:pt>
                <c:pt idx="723">
                  <c:v>0.33710000000000001</c:v>
                </c:pt>
                <c:pt idx="724">
                  <c:v>0.33810000000000001</c:v>
                </c:pt>
                <c:pt idx="725">
                  <c:v>0.3392</c:v>
                </c:pt>
                <c:pt idx="726">
                  <c:v>0.3402</c:v>
                </c:pt>
                <c:pt idx="727">
                  <c:v>0.34129999999999999</c:v>
                </c:pt>
                <c:pt idx="728">
                  <c:v>0.34229999999999999</c:v>
                </c:pt>
                <c:pt idx="729">
                  <c:v>0.34339999999999998</c:v>
                </c:pt>
                <c:pt idx="730">
                  <c:v>0.34439999999999998</c:v>
                </c:pt>
                <c:pt idx="731">
                  <c:v>0.34539999999999998</c:v>
                </c:pt>
                <c:pt idx="732">
                  <c:v>0.34649999999999997</c:v>
                </c:pt>
                <c:pt idx="733">
                  <c:v>0.34749999999999998</c:v>
                </c:pt>
                <c:pt idx="734">
                  <c:v>0.34860000000000002</c:v>
                </c:pt>
                <c:pt idx="735">
                  <c:v>0.34960000000000002</c:v>
                </c:pt>
                <c:pt idx="736">
                  <c:v>0.35070000000000001</c:v>
                </c:pt>
                <c:pt idx="737">
                  <c:v>0.35170000000000001</c:v>
                </c:pt>
                <c:pt idx="738">
                  <c:v>0.35270000000000001</c:v>
                </c:pt>
                <c:pt idx="739">
                  <c:v>0.3538</c:v>
                </c:pt>
                <c:pt idx="740">
                  <c:v>0.3548</c:v>
                </c:pt>
                <c:pt idx="741">
                  <c:v>0.35589999999999999</c:v>
                </c:pt>
                <c:pt idx="742">
                  <c:v>0.3569</c:v>
                </c:pt>
                <c:pt idx="743">
                  <c:v>0.35799999999999998</c:v>
                </c:pt>
                <c:pt idx="744">
                  <c:v>0.35899999999999999</c:v>
                </c:pt>
                <c:pt idx="745">
                  <c:v>0.36</c:v>
                </c:pt>
                <c:pt idx="746">
                  <c:v>0.36109999999999998</c:v>
                </c:pt>
                <c:pt idx="747">
                  <c:v>0.36209999999999998</c:v>
                </c:pt>
                <c:pt idx="748">
                  <c:v>0.36320000000000002</c:v>
                </c:pt>
                <c:pt idx="749">
                  <c:v>0.36420000000000002</c:v>
                </c:pt>
                <c:pt idx="750">
                  <c:v>0.36520000000000002</c:v>
                </c:pt>
                <c:pt idx="751">
                  <c:v>0.36630000000000001</c:v>
                </c:pt>
                <c:pt idx="752">
                  <c:v>0.36730000000000002</c:v>
                </c:pt>
                <c:pt idx="753">
                  <c:v>0.36840000000000001</c:v>
                </c:pt>
                <c:pt idx="754">
                  <c:v>0.36940000000000001</c:v>
                </c:pt>
                <c:pt idx="755">
                  <c:v>0.3705</c:v>
                </c:pt>
                <c:pt idx="756">
                  <c:v>0.3715</c:v>
                </c:pt>
                <c:pt idx="757">
                  <c:v>0.3725</c:v>
                </c:pt>
                <c:pt idx="758">
                  <c:v>0.37359999999999999</c:v>
                </c:pt>
                <c:pt idx="759">
                  <c:v>0.37459999999999999</c:v>
                </c:pt>
                <c:pt idx="760">
                  <c:v>0.37569999999999998</c:v>
                </c:pt>
                <c:pt idx="761">
                  <c:v>0.37669999999999998</c:v>
                </c:pt>
                <c:pt idx="762">
                  <c:v>0.37780000000000002</c:v>
                </c:pt>
                <c:pt idx="763">
                  <c:v>0.37880000000000003</c:v>
                </c:pt>
                <c:pt idx="764">
                  <c:v>0.37980000000000003</c:v>
                </c:pt>
                <c:pt idx="765">
                  <c:v>0.38090000000000002</c:v>
                </c:pt>
                <c:pt idx="766">
                  <c:v>0.38190000000000002</c:v>
                </c:pt>
                <c:pt idx="767">
                  <c:v>0.38300000000000001</c:v>
                </c:pt>
                <c:pt idx="768">
                  <c:v>0.38400000000000001</c:v>
                </c:pt>
                <c:pt idx="769">
                  <c:v>0.3851</c:v>
                </c:pt>
                <c:pt idx="770">
                  <c:v>0.3861</c:v>
                </c:pt>
                <c:pt idx="771">
                  <c:v>0.3871</c:v>
                </c:pt>
                <c:pt idx="772">
                  <c:v>0.38819999999999999</c:v>
                </c:pt>
                <c:pt idx="773">
                  <c:v>0.38919999999999999</c:v>
                </c:pt>
                <c:pt idx="774">
                  <c:v>0.39029999999999998</c:v>
                </c:pt>
                <c:pt idx="775">
                  <c:v>0.39129999999999998</c:v>
                </c:pt>
                <c:pt idx="776">
                  <c:v>0.39229999999999998</c:v>
                </c:pt>
                <c:pt idx="777">
                  <c:v>0.39340000000000003</c:v>
                </c:pt>
                <c:pt idx="778">
                  <c:v>0.39439999999999997</c:v>
                </c:pt>
                <c:pt idx="779">
                  <c:v>0.39550000000000002</c:v>
                </c:pt>
                <c:pt idx="780">
                  <c:v>0.39650000000000002</c:v>
                </c:pt>
                <c:pt idx="781">
                  <c:v>0.39760000000000001</c:v>
                </c:pt>
                <c:pt idx="782">
                  <c:v>0.39860000000000001</c:v>
                </c:pt>
                <c:pt idx="783">
                  <c:v>0.39960000000000001</c:v>
                </c:pt>
                <c:pt idx="784">
                  <c:v>0.4007</c:v>
                </c:pt>
                <c:pt idx="785">
                  <c:v>0.4017</c:v>
                </c:pt>
                <c:pt idx="786">
                  <c:v>0.40279999999999999</c:v>
                </c:pt>
                <c:pt idx="787">
                  <c:v>0.40379999999999999</c:v>
                </c:pt>
                <c:pt idx="788">
                  <c:v>0.40489999999999998</c:v>
                </c:pt>
                <c:pt idx="789">
                  <c:v>0.40589999999999998</c:v>
                </c:pt>
                <c:pt idx="790">
                  <c:v>0.40689999999999998</c:v>
                </c:pt>
                <c:pt idx="791">
                  <c:v>0.40799999999999997</c:v>
                </c:pt>
                <c:pt idx="792">
                  <c:v>0.40899999999999997</c:v>
                </c:pt>
                <c:pt idx="793">
                  <c:v>0.41010000000000002</c:v>
                </c:pt>
                <c:pt idx="794">
                  <c:v>0.41110000000000002</c:v>
                </c:pt>
                <c:pt idx="795">
                  <c:v>0.41220000000000001</c:v>
                </c:pt>
                <c:pt idx="796">
                  <c:v>0.41320000000000001</c:v>
                </c:pt>
                <c:pt idx="797">
                  <c:v>0.41420000000000001</c:v>
                </c:pt>
                <c:pt idx="798">
                  <c:v>0.4153</c:v>
                </c:pt>
                <c:pt idx="799">
                  <c:v>0.4163</c:v>
                </c:pt>
                <c:pt idx="800">
                  <c:v>0.41739999999999999</c:v>
                </c:pt>
                <c:pt idx="801">
                  <c:v>0.41839999999999999</c:v>
                </c:pt>
                <c:pt idx="802">
                  <c:v>0.4194</c:v>
                </c:pt>
                <c:pt idx="803">
                  <c:v>0.42049999999999998</c:v>
                </c:pt>
                <c:pt idx="804">
                  <c:v>0.42149999999999999</c:v>
                </c:pt>
                <c:pt idx="805">
                  <c:v>0.42259999999999998</c:v>
                </c:pt>
                <c:pt idx="806">
                  <c:v>0.42359999999999998</c:v>
                </c:pt>
                <c:pt idx="807">
                  <c:v>0.42470000000000002</c:v>
                </c:pt>
                <c:pt idx="808">
                  <c:v>0.42570000000000002</c:v>
                </c:pt>
                <c:pt idx="809">
                  <c:v>0.42670000000000002</c:v>
                </c:pt>
                <c:pt idx="810">
                  <c:v>0.42780000000000001</c:v>
                </c:pt>
                <c:pt idx="811">
                  <c:v>0.42880000000000001</c:v>
                </c:pt>
                <c:pt idx="812">
                  <c:v>0.4299</c:v>
                </c:pt>
                <c:pt idx="813">
                  <c:v>0.43090000000000001</c:v>
                </c:pt>
                <c:pt idx="814">
                  <c:v>0.432</c:v>
                </c:pt>
                <c:pt idx="815">
                  <c:v>0.433</c:v>
                </c:pt>
                <c:pt idx="816">
                  <c:v>0.434</c:v>
                </c:pt>
                <c:pt idx="817">
                  <c:v>0.43509999999999999</c:v>
                </c:pt>
                <c:pt idx="818">
                  <c:v>0.43609999999999999</c:v>
                </c:pt>
                <c:pt idx="819">
                  <c:v>0.43719999999999998</c:v>
                </c:pt>
                <c:pt idx="820">
                  <c:v>0.43819999999999998</c:v>
                </c:pt>
                <c:pt idx="821">
                  <c:v>0.43919999999999998</c:v>
                </c:pt>
                <c:pt idx="822">
                  <c:v>0.44030000000000002</c:v>
                </c:pt>
                <c:pt idx="823">
                  <c:v>0.44130000000000003</c:v>
                </c:pt>
                <c:pt idx="824">
                  <c:v>0.44240000000000002</c:v>
                </c:pt>
                <c:pt idx="825">
                  <c:v>0.44340000000000002</c:v>
                </c:pt>
                <c:pt idx="826">
                  <c:v>0.44450000000000001</c:v>
                </c:pt>
                <c:pt idx="827">
                  <c:v>0.44550000000000001</c:v>
                </c:pt>
                <c:pt idx="828">
                  <c:v>0.44650000000000001</c:v>
                </c:pt>
                <c:pt idx="829">
                  <c:v>0.4476</c:v>
                </c:pt>
                <c:pt idx="830">
                  <c:v>0.4486</c:v>
                </c:pt>
                <c:pt idx="831">
                  <c:v>0.44969999999999999</c:v>
                </c:pt>
                <c:pt idx="832">
                  <c:v>0.45069999999999999</c:v>
                </c:pt>
                <c:pt idx="833">
                  <c:v>0.45179999999999998</c:v>
                </c:pt>
                <c:pt idx="834">
                  <c:v>0.45279999999999998</c:v>
                </c:pt>
                <c:pt idx="835">
                  <c:v>0.45379999999999998</c:v>
                </c:pt>
                <c:pt idx="836">
                  <c:v>0.45490000000000003</c:v>
                </c:pt>
                <c:pt idx="837">
                  <c:v>0.45590000000000003</c:v>
                </c:pt>
                <c:pt idx="838">
                  <c:v>0.45700000000000002</c:v>
                </c:pt>
                <c:pt idx="839">
                  <c:v>0.45800000000000002</c:v>
                </c:pt>
                <c:pt idx="840">
                  <c:v>0.45910000000000001</c:v>
                </c:pt>
                <c:pt idx="841">
                  <c:v>0.46010000000000001</c:v>
                </c:pt>
                <c:pt idx="842">
                  <c:v>0.46110000000000001</c:v>
                </c:pt>
                <c:pt idx="843">
                  <c:v>0.4622</c:v>
                </c:pt>
                <c:pt idx="844">
                  <c:v>0.4632</c:v>
                </c:pt>
                <c:pt idx="845">
                  <c:v>0.46429999999999999</c:v>
                </c:pt>
                <c:pt idx="846">
                  <c:v>0.46529999999999999</c:v>
                </c:pt>
                <c:pt idx="847">
                  <c:v>0.46629999999999999</c:v>
                </c:pt>
                <c:pt idx="848">
                  <c:v>0.46739999999999998</c:v>
                </c:pt>
                <c:pt idx="849">
                  <c:v>0.46839999999999998</c:v>
                </c:pt>
                <c:pt idx="850">
                  <c:v>0.46949999999999997</c:v>
                </c:pt>
                <c:pt idx="851">
                  <c:v>0.47049999999999997</c:v>
                </c:pt>
                <c:pt idx="852">
                  <c:v>0.47160000000000002</c:v>
                </c:pt>
                <c:pt idx="853">
                  <c:v>0.47260000000000002</c:v>
                </c:pt>
                <c:pt idx="854">
                  <c:v>0.47360000000000002</c:v>
                </c:pt>
                <c:pt idx="855">
                  <c:v>0.47470000000000001</c:v>
                </c:pt>
                <c:pt idx="856">
                  <c:v>0.47570000000000001</c:v>
                </c:pt>
                <c:pt idx="857">
                  <c:v>0.4768</c:v>
                </c:pt>
                <c:pt idx="858">
                  <c:v>0.4778</c:v>
                </c:pt>
                <c:pt idx="859">
                  <c:v>0.47889999999999999</c:v>
                </c:pt>
                <c:pt idx="860">
                  <c:v>0.47989999999999999</c:v>
                </c:pt>
                <c:pt idx="861">
                  <c:v>0.48089999999999999</c:v>
                </c:pt>
                <c:pt idx="862">
                  <c:v>0.48199999999999998</c:v>
                </c:pt>
                <c:pt idx="863">
                  <c:v>0.48299999999999998</c:v>
                </c:pt>
                <c:pt idx="864">
                  <c:v>0.48409999999999997</c:v>
                </c:pt>
                <c:pt idx="865">
                  <c:v>0.48509999999999998</c:v>
                </c:pt>
                <c:pt idx="866">
                  <c:v>0.48620000000000002</c:v>
                </c:pt>
                <c:pt idx="867">
                  <c:v>0.48720000000000002</c:v>
                </c:pt>
              </c:numCache>
            </c:numRef>
          </c:xVal>
          <c:yVal>
            <c:numRef>
              <c:f>NEMI!$P$3:$P$870</c:f>
              <c:numCache>
                <c:formatCode>0.00E+00</c:formatCode>
                <c:ptCount val="868"/>
                <c:pt idx="0">
                  <c:v>6.7410000000000012E-2</c:v>
                </c:pt>
                <c:pt idx="1">
                  <c:v>6.9180000000000005E-2</c:v>
                </c:pt>
                <c:pt idx="2">
                  <c:v>6.9370000000000001E-2</c:v>
                </c:pt>
                <c:pt idx="3">
                  <c:v>7.0690000000000003E-2</c:v>
                </c:pt>
                <c:pt idx="4">
                  <c:v>7.1120000000000003E-2</c:v>
                </c:pt>
                <c:pt idx="5">
                  <c:v>7.0510000000000003E-2</c:v>
                </c:pt>
                <c:pt idx="6">
                  <c:v>7.0220000000000005E-2</c:v>
                </c:pt>
                <c:pt idx="7">
                  <c:v>7.0070000000000007E-2</c:v>
                </c:pt>
                <c:pt idx="8">
                  <c:v>7.0050000000000001E-2</c:v>
                </c:pt>
                <c:pt idx="9">
                  <c:v>6.9419999999999996E-2</c:v>
                </c:pt>
                <c:pt idx="10">
                  <c:v>6.9429999999999992E-2</c:v>
                </c:pt>
                <c:pt idx="11">
                  <c:v>6.921999999999999E-2</c:v>
                </c:pt>
                <c:pt idx="12">
                  <c:v>6.9460000000000008E-2</c:v>
                </c:pt>
                <c:pt idx="13">
                  <c:v>6.9129999999999997E-2</c:v>
                </c:pt>
                <c:pt idx="14">
                  <c:v>6.9059999999999996E-2</c:v>
                </c:pt>
                <c:pt idx="15">
                  <c:v>6.9180000000000005E-2</c:v>
                </c:pt>
                <c:pt idx="16">
                  <c:v>6.9059999999999996E-2</c:v>
                </c:pt>
                <c:pt idx="17">
                  <c:v>6.9009999999999988E-2</c:v>
                </c:pt>
                <c:pt idx="18">
                  <c:v>6.8900000000000003E-2</c:v>
                </c:pt>
                <c:pt idx="19">
                  <c:v>6.8719999999999989E-2</c:v>
                </c:pt>
                <c:pt idx="20">
                  <c:v>6.8719999999999989E-2</c:v>
                </c:pt>
                <c:pt idx="21">
                  <c:v>6.8719999999999989E-2</c:v>
                </c:pt>
                <c:pt idx="22">
                  <c:v>6.8719999999999989E-2</c:v>
                </c:pt>
                <c:pt idx="23">
                  <c:v>6.8719999999999989E-2</c:v>
                </c:pt>
                <c:pt idx="24">
                  <c:v>6.8719999999999989E-2</c:v>
                </c:pt>
                <c:pt idx="25">
                  <c:v>6.8719999999999989E-2</c:v>
                </c:pt>
                <c:pt idx="26">
                  <c:v>6.8719999999999989E-2</c:v>
                </c:pt>
                <c:pt idx="27">
                  <c:v>6.8719999999999989E-2</c:v>
                </c:pt>
                <c:pt idx="28">
                  <c:v>6.8719999999999989E-2</c:v>
                </c:pt>
                <c:pt idx="29">
                  <c:v>6.8719999999999989E-2</c:v>
                </c:pt>
                <c:pt idx="30">
                  <c:v>6.8719999999999989E-2</c:v>
                </c:pt>
                <c:pt idx="31">
                  <c:v>6.8719999999999989E-2</c:v>
                </c:pt>
                <c:pt idx="32">
                  <c:v>6.8719999999999989E-2</c:v>
                </c:pt>
                <c:pt idx="33">
                  <c:v>6.8719999999999989E-2</c:v>
                </c:pt>
                <c:pt idx="34">
                  <c:v>6.8719999999999989E-2</c:v>
                </c:pt>
                <c:pt idx="35">
                  <c:v>6.8719999999999989E-2</c:v>
                </c:pt>
                <c:pt idx="36">
                  <c:v>6.8719999999999989E-2</c:v>
                </c:pt>
                <c:pt idx="37">
                  <c:v>6.8719999999999989E-2</c:v>
                </c:pt>
                <c:pt idx="38">
                  <c:v>6.8719999999999989E-2</c:v>
                </c:pt>
                <c:pt idx="39">
                  <c:v>6.8719999999999989E-2</c:v>
                </c:pt>
                <c:pt idx="40">
                  <c:v>6.8719999999999989E-2</c:v>
                </c:pt>
                <c:pt idx="41">
                  <c:v>6.8719999999999989E-2</c:v>
                </c:pt>
                <c:pt idx="42">
                  <c:v>6.8719999999999989E-2</c:v>
                </c:pt>
                <c:pt idx="43">
                  <c:v>6.8719999999999989E-2</c:v>
                </c:pt>
                <c:pt idx="44">
                  <c:v>6.8719999999999989E-2</c:v>
                </c:pt>
                <c:pt idx="45">
                  <c:v>6.8719999999999989E-2</c:v>
                </c:pt>
                <c:pt idx="46">
                  <c:v>6.8719999999999989E-2</c:v>
                </c:pt>
                <c:pt idx="47">
                  <c:v>6.8719999999999989E-2</c:v>
                </c:pt>
                <c:pt idx="48">
                  <c:v>6.8719999999999989E-2</c:v>
                </c:pt>
                <c:pt idx="49">
                  <c:v>6.8719999999999989E-2</c:v>
                </c:pt>
                <c:pt idx="50">
                  <c:v>6.8719999999999989E-2</c:v>
                </c:pt>
                <c:pt idx="51">
                  <c:v>6.8719999999999989E-2</c:v>
                </c:pt>
                <c:pt idx="52">
                  <c:v>6.8719999999999989E-2</c:v>
                </c:pt>
                <c:pt idx="53">
                  <c:v>6.8719999999999989E-2</c:v>
                </c:pt>
                <c:pt idx="54">
                  <c:v>6.8719999999999989E-2</c:v>
                </c:pt>
                <c:pt idx="55">
                  <c:v>6.8719999999999989E-2</c:v>
                </c:pt>
                <c:pt idx="56">
                  <c:v>6.8719999999999989E-2</c:v>
                </c:pt>
                <c:pt idx="57">
                  <c:v>6.8719999999999989E-2</c:v>
                </c:pt>
                <c:pt idx="58">
                  <c:v>6.8719999999999989E-2</c:v>
                </c:pt>
                <c:pt idx="59">
                  <c:v>6.8719999999999989E-2</c:v>
                </c:pt>
                <c:pt idx="60">
                  <c:v>6.8719999999999989E-2</c:v>
                </c:pt>
                <c:pt idx="61">
                  <c:v>6.8719999999999989E-2</c:v>
                </c:pt>
                <c:pt idx="62">
                  <c:v>6.8719999999999989E-2</c:v>
                </c:pt>
                <c:pt idx="63">
                  <c:v>6.8719999999999989E-2</c:v>
                </c:pt>
                <c:pt idx="64">
                  <c:v>6.8719999999999989E-2</c:v>
                </c:pt>
                <c:pt idx="65">
                  <c:v>6.8719999999999989E-2</c:v>
                </c:pt>
                <c:pt idx="66">
                  <c:v>6.8719999999999989E-2</c:v>
                </c:pt>
                <c:pt idx="67">
                  <c:v>6.8719999999999989E-2</c:v>
                </c:pt>
                <c:pt idx="68">
                  <c:v>6.8719999999999989E-2</c:v>
                </c:pt>
                <c:pt idx="69">
                  <c:v>6.8719999999999989E-2</c:v>
                </c:pt>
                <c:pt idx="70">
                  <c:v>6.8719999999999989E-2</c:v>
                </c:pt>
                <c:pt idx="71">
                  <c:v>6.8719999999999989E-2</c:v>
                </c:pt>
                <c:pt idx="72">
                  <c:v>6.8719999999999989E-2</c:v>
                </c:pt>
                <c:pt idx="73">
                  <c:v>6.8719999999999989E-2</c:v>
                </c:pt>
                <c:pt idx="74">
                  <c:v>6.8719999999999989E-2</c:v>
                </c:pt>
                <c:pt idx="75">
                  <c:v>6.8719999999999989E-2</c:v>
                </c:pt>
                <c:pt idx="76">
                  <c:v>6.8719999999999989E-2</c:v>
                </c:pt>
                <c:pt idx="77">
                  <c:v>6.8719999999999989E-2</c:v>
                </c:pt>
                <c:pt idx="78">
                  <c:v>6.8719999999999989E-2</c:v>
                </c:pt>
                <c:pt idx="79">
                  <c:v>6.8719999999999989E-2</c:v>
                </c:pt>
                <c:pt idx="80">
                  <c:v>6.8719999999999989E-2</c:v>
                </c:pt>
                <c:pt idx="81">
                  <c:v>6.8719999999999989E-2</c:v>
                </c:pt>
                <c:pt idx="82">
                  <c:v>6.8719999999999989E-2</c:v>
                </c:pt>
                <c:pt idx="83">
                  <c:v>6.8719999999999989E-2</c:v>
                </c:pt>
                <c:pt idx="84">
                  <c:v>6.8719999999999989E-2</c:v>
                </c:pt>
                <c:pt idx="85">
                  <c:v>6.8719999999999989E-2</c:v>
                </c:pt>
                <c:pt idx="86">
                  <c:v>6.8719999999999989E-2</c:v>
                </c:pt>
                <c:pt idx="87">
                  <c:v>6.8719999999999989E-2</c:v>
                </c:pt>
                <c:pt idx="88">
                  <c:v>6.8719999999999989E-2</c:v>
                </c:pt>
                <c:pt idx="89">
                  <c:v>6.8719999999999989E-2</c:v>
                </c:pt>
                <c:pt idx="90">
                  <c:v>6.8719999999999989E-2</c:v>
                </c:pt>
                <c:pt idx="91">
                  <c:v>6.8719999999999989E-2</c:v>
                </c:pt>
                <c:pt idx="92">
                  <c:v>6.8719999999999989E-2</c:v>
                </c:pt>
                <c:pt idx="93">
                  <c:v>6.8719999999999989E-2</c:v>
                </c:pt>
                <c:pt idx="94">
                  <c:v>6.8719999999999989E-2</c:v>
                </c:pt>
                <c:pt idx="95">
                  <c:v>6.8719999999999989E-2</c:v>
                </c:pt>
                <c:pt idx="96">
                  <c:v>6.8719999999999989E-2</c:v>
                </c:pt>
                <c:pt idx="97">
                  <c:v>6.8719999999999989E-2</c:v>
                </c:pt>
                <c:pt idx="98">
                  <c:v>6.8719999999999989E-2</c:v>
                </c:pt>
                <c:pt idx="99">
                  <c:v>6.8719999999999989E-2</c:v>
                </c:pt>
                <c:pt idx="100">
                  <c:v>6.8719999999999989E-2</c:v>
                </c:pt>
                <c:pt idx="101">
                  <c:v>6.8719999999999989E-2</c:v>
                </c:pt>
                <c:pt idx="102">
                  <c:v>6.8719999999999989E-2</c:v>
                </c:pt>
                <c:pt idx="103">
                  <c:v>6.8719999999999989E-2</c:v>
                </c:pt>
                <c:pt idx="104">
                  <c:v>6.8719999999999989E-2</c:v>
                </c:pt>
                <c:pt idx="105">
                  <c:v>6.8719999999999989E-2</c:v>
                </c:pt>
                <c:pt idx="106">
                  <c:v>6.8719999999999989E-2</c:v>
                </c:pt>
                <c:pt idx="107">
                  <c:v>6.8719999999999989E-2</c:v>
                </c:pt>
                <c:pt idx="108">
                  <c:v>6.8719999999999989E-2</c:v>
                </c:pt>
                <c:pt idx="109">
                  <c:v>6.8719999999999989E-2</c:v>
                </c:pt>
                <c:pt idx="110">
                  <c:v>6.8719999999999989E-2</c:v>
                </c:pt>
                <c:pt idx="111">
                  <c:v>6.8719999999999989E-2</c:v>
                </c:pt>
                <c:pt idx="112">
                  <c:v>6.8719999999999989E-2</c:v>
                </c:pt>
                <c:pt idx="113">
                  <c:v>6.8719999999999989E-2</c:v>
                </c:pt>
                <c:pt idx="114">
                  <c:v>6.8719999999999989E-2</c:v>
                </c:pt>
                <c:pt idx="115">
                  <c:v>6.8719999999999989E-2</c:v>
                </c:pt>
                <c:pt idx="116">
                  <c:v>6.8719999999999989E-2</c:v>
                </c:pt>
                <c:pt idx="117">
                  <c:v>6.8719999999999989E-2</c:v>
                </c:pt>
                <c:pt idx="118">
                  <c:v>6.8719999999999989E-2</c:v>
                </c:pt>
                <c:pt idx="119">
                  <c:v>6.8719999999999989E-2</c:v>
                </c:pt>
                <c:pt idx="120">
                  <c:v>6.8719999999999989E-2</c:v>
                </c:pt>
                <c:pt idx="121">
                  <c:v>6.8719999999999989E-2</c:v>
                </c:pt>
                <c:pt idx="122">
                  <c:v>6.8719999999999989E-2</c:v>
                </c:pt>
                <c:pt idx="123">
                  <c:v>6.8719999999999989E-2</c:v>
                </c:pt>
                <c:pt idx="124">
                  <c:v>6.8719999999999989E-2</c:v>
                </c:pt>
                <c:pt idx="125">
                  <c:v>6.8719999999999989E-2</c:v>
                </c:pt>
                <c:pt idx="126">
                  <c:v>6.8719999999999989E-2</c:v>
                </c:pt>
                <c:pt idx="127">
                  <c:v>6.8719999999999989E-2</c:v>
                </c:pt>
                <c:pt idx="128">
                  <c:v>6.8719999999999989E-2</c:v>
                </c:pt>
                <c:pt idx="129">
                  <c:v>6.8719999999999989E-2</c:v>
                </c:pt>
                <c:pt idx="130">
                  <c:v>6.8719999999999989E-2</c:v>
                </c:pt>
                <c:pt idx="131">
                  <c:v>6.8719999999999989E-2</c:v>
                </c:pt>
                <c:pt idx="132">
                  <c:v>6.8719999999999989E-2</c:v>
                </c:pt>
                <c:pt idx="133">
                  <c:v>6.8719999999999989E-2</c:v>
                </c:pt>
                <c:pt idx="134">
                  <c:v>6.8719999999999989E-2</c:v>
                </c:pt>
                <c:pt idx="135">
                  <c:v>6.8719999999999989E-2</c:v>
                </c:pt>
                <c:pt idx="136">
                  <c:v>6.8719999999999989E-2</c:v>
                </c:pt>
                <c:pt idx="137">
                  <c:v>6.8719999999999989E-2</c:v>
                </c:pt>
                <c:pt idx="138">
                  <c:v>6.8719999999999989E-2</c:v>
                </c:pt>
                <c:pt idx="139">
                  <c:v>6.8719999999999989E-2</c:v>
                </c:pt>
                <c:pt idx="140">
                  <c:v>6.8719999999999989E-2</c:v>
                </c:pt>
                <c:pt idx="141">
                  <c:v>6.8719999999999989E-2</c:v>
                </c:pt>
                <c:pt idx="142">
                  <c:v>6.8719999999999989E-2</c:v>
                </c:pt>
                <c:pt idx="143">
                  <c:v>6.8719999999999989E-2</c:v>
                </c:pt>
                <c:pt idx="144">
                  <c:v>6.8719999999999989E-2</c:v>
                </c:pt>
                <c:pt idx="145">
                  <c:v>6.8719999999999989E-2</c:v>
                </c:pt>
                <c:pt idx="146">
                  <c:v>6.8719999999999989E-2</c:v>
                </c:pt>
                <c:pt idx="147">
                  <c:v>6.8709999999999993E-2</c:v>
                </c:pt>
                <c:pt idx="148">
                  <c:v>6.8709999999999993E-2</c:v>
                </c:pt>
                <c:pt idx="149">
                  <c:v>6.8709999999999993E-2</c:v>
                </c:pt>
                <c:pt idx="150">
                  <c:v>6.8729999999999999E-2</c:v>
                </c:pt>
                <c:pt idx="151">
                  <c:v>6.8769999999999998E-2</c:v>
                </c:pt>
                <c:pt idx="152">
                  <c:v>6.878999999999999E-2</c:v>
                </c:pt>
                <c:pt idx="153">
                  <c:v>6.8820000000000006E-2</c:v>
                </c:pt>
                <c:pt idx="154">
                  <c:v>6.8900000000000003E-2</c:v>
                </c:pt>
                <c:pt idx="155">
                  <c:v>6.9030000000000008E-2</c:v>
                </c:pt>
                <c:pt idx="156">
                  <c:v>6.9190000000000002E-2</c:v>
                </c:pt>
                <c:pt idx="157">
                  <c:v>6.9400000000000003E-2</c:v>
                </c:pt>
                <c:pt idx="158">
                  <c:v>6.9690000000000002E-2</c:v>
                </c:pt>
                <c:pt idx="159">
                  <c:v>7.0059999999999997E-2</c:v>
                </c:pt>
                <c:pt idx="160">
                  <c:v>7.0490000000000011E-2</c:v>
                </c:pt>
                <c:pt idx="161">
                  <c:v>7.0959999999999995E-2</c:v>
                </c:pt>
                <c:pt idx="162">
                  <c:v>7.1429999999999993E-2</c:v>
                </c:pt>
                <c:pt idx="163">
                  <c:v>7.1879999999999999E-2</c:v>
                </c:pt>
                <c:pt idx="164">
                  <c:v>7.2309999999999999E-2</c:v>
                </c:pt>
                <c:pt idx="165">
                  <c:v>7.2730000000000003E-2</c:v>
                </c:pt>
                <c:pt idx="166">
                  <c:v>7.3109999999999994E-2</c:v>
                </c:pt>
                <c:pt idx="167">
                  <c:v>7.3430000000000009E-2</c:v>
                </c:pt>
                <c:pt idx="168">
                  <c:v>7.3709999999999998E-2</c:v>
                </c:pt>
                <c:pt idx="169">
                  <c:v>7.3940000000000006E-2</c:v>
                </c:pt>
                <c:pt idx="170">
                  <c:v>7.4120000000000005E-2</c:v>
                </c:pt>
                <c:pt idx="171">
                  <c:v>7.4299999999999991E-2</c:v>
                </c:pt>
                <c:pt idx="172">
                  <c:v>7.4439999999999992E-2</c:v>
                </c:pt>
                <c:pt idx="173">
                  <c:v>7.4550000000000005E-2</c:v>
                </c:pt>
                <c:pt idx="174">
                  <c:v>7.4630000000000002E-2</c:v>
                </c:pt>
                <c:pt idx="175">
                  <c:v>7.4690000000000006E-2</c:v>
                </c:pt>
                <c:pt idx="176">
                  <c:v>7.4750000000000011E-2</c:v>
                </c:pt>
                <c:pt idx="177">
                  <c:v>7.4760000000000007E-2</c:v>
                </c:pt>
                <c:pt idx="178">
                  <c:v>7.4740000000000001E-2</c:v>
                </c:pt>
                <c:pt idx="179">
                  <c:v>7.4719999999999995E-2</c:v>
                </c:pt>
                <c:pt idx="180">
                  <c:v>7.467E-2</c:v>
                </c:pt>
                <c:pt idx="181">
                  <c:v>7.4620000000000006E-2</c:v>
                </c:pt>
                <c:pt idx="182">
                  <c:v>7.4560000000000001E-2</c:v>
                </c:pt>
                <c:pt idx="183">
                  <c:v>7.4509999999999993E-2</c:v>
                </c:pt>
                <c:pt idx="184">
                  <c:v>7.4449999999999988E-2</c:v>
                </c:pt>
                <c:pt idx="185">
                  <c:v>7.4390000000000012E-2</c:v>
                </c:pt>
                <c:pt idx="186">
                  <c:v>7.4330000000000007E-2</c:v>
                </c:pt>
                <c:pt idx="187">
                  <c:v>7.4270000000000003E-2</c:v>
                </c:pt>
                <c:pt idx="188">
                  <c:v>7.4209999999999998E-2</c:v>
                </c:pt>
                <c:pt idx="189">
                  <c:v>7.4149999999999994E-2</c:v>
                </c:pt>
                <c:pt idx="190">
                  <c:v>7.4099999999999999E-2</c:v>
                </c:pt>
                <c:pt idx="191">
                  <c:v>7.4040000000000009E-2</c:v>
                </c:pt>
                <c:pt idx="192">
                  <c:v>7.399E-2</c:v>
                </c:pt>
                <c:pt idx="193">
                  <c:v>7.3940000000000006E-2</c:v>
                </c:pt>
                <c:pt idx="194">
                  <c:v>7.3889999999999997E-2</c:v>
                </c:pt>
                <c:pt idx="195">
                  <c:v>7.3849999999999999E-2</c:v>
                </c:pt>
                <c:pt idx="196">
                  <c:v>7.3810000000000001E-2</c:v>
                </c:pt>
                <c:pt idx="197">
                  <c:v>7.3770000000000002E-2</c:v>
                </c:pt>
                <c:pt idx="198">
                  <c:v>7.3749999999999996E-2</c:v>
                </c:pt>
                <c:pt idx="199">
                  <c:v>7.3730000000000004E-2</c:v>
                </c:pt>
                <c:pt idx="200">
                  <c:v>7.3730000000000004E-2</c:v>
                </c:pt>
                <c:pt idx="201">
                  <c:v>7.374E-2</c:v>
                </c:pt>
                <c:pt idx="202">
                  <c:v>7.3759999999999992E-2</c:v>
                </c:pt>
                <c:pt idx="203">
                  <c:v>7.3800000000000004E-2</c:v>
                </c:pt>
                <c:pt idx="204">
                  <c:v>7.3870000000000005E-2</c:v>
                </c:pt>
                <c:pt idx="205">
                  <c:v>7.3950000000000002E-2</c:v>
                </c:pt>
                <c:pt idx="206">
                  <c:v>7.4069999999999997E-2</c:v>
                </c:pt>
                <c:pt idx="207">
                  <c:v>7.4209999999999998E-2</c:v>
                </c:pt>
                <c:pt idx="208">
                  <c:v>7.4359999999999996E-2</c:v>
                </c:pt>
                <c:pt idx="209">
                  <c:v>7.4509999999999993E-2</c:v>
                </c:pt>
                <c:pt idx="210">
                  <c:v>7.465999999999999E-2</c:v>
                </c:pt>
                <c:pt idx="211">
                  <c:v>7.4760000000000007E-2</c:v>
                </c:pt>
                <c:pt idx="212">
                  <c:v>7.4770000000000003E-2</c:v>
                </c:pt>
                <c:pt idx="213">
                  <c:v>7.4700000000000003E-2</c:v>
                </c:pt>
                <c:pt idx="214">
                  <c:v>7.4569999999999997E-2</c:v>
                </c:pt>
                <c:pt idx="215">
                  <c:v>7.4340000000000003E-2</c:v>
                </c:pt>
                <c:pt idx="216">
                  <c:v>7.3980000000000004E-2</c:v>
                </c:pt>
                <c:pt idx="217">
                  <c:v>7.349E-2</c:v>
                </c:pt>
                <c:pt idx="218">
                  <c:v>7.2899999999999993E-2</c:v>
                </c:pt>
                <c:pt idx="219">
                  <c:v>7.2309999999999999E-2</c:v>
                </c:pt>
                <c:pt idx="220">
                  <c:v>7.1750000000000008E-2</c:v>
                </c:pt>
                <c:pt idx="221">
                  <c:v>7.1219999999999992E-2</c:v>
                </c:pt>
                <c:pt idx="222">
                  <c:v>7.0790000000000006E-2</c:v>
                </c:pt>
                <c:pt idx="223">
                  <c:v>7.0620000000000002E-2</c:v>
                </c:pt>
                <c:pt idx="224">
                  <c:v>7.0739999999999997E-2</c:v>
                </c:pt>
                <c:pt idx="225">
                  <c:v>7.1169999999999997E-2</c:v>
                </c:pt>
                <c:pt idx="226">
                  <c:v>7.1859999999999993E-2</c:v>
                </c:pt>
                <c:pt idx="227">
                  <c:v>7.2759999999999991E-2</c:v>
                </c:pt>
                <c:pt idx="228">
                  <c:v>7.3810000000000001E-2</c:v>
                </c:pt>
                <c:pt idx="229">
                  <c:v>7.4990000000000001E-2</c:v>
                </c:pt>
                <c:pt idx="230">
                  <c:v>7.6469999999999996E-2</c:v>
                </c:pt>
                <c:pt idx="231">
                  <c:v>7.8399999999999997E-2</c:v>
                </c:pt>
                <c:pt idx="232">
                  <c:v>8.1140000000000004E-2</c:v>
                </c:pt>
                <c:pt idx="233">
                  <c:v>8.541E-2</c:v>
                </c:pt>
                <c:pt idx="234">
                  <c:v>9.2280000000000001E-2</c:v>
                </c:pt>
                <c:pt idx="235">
                  <c:v>0.1027</c:v>
                </c:pt>
                <c:pt idx="236">
                  <c:v>0.1172</c:v>
                </c:pt>
                <c:pt idx="237">
                  <c:v>0.1361</c:v>
                </c:pt>
                <c:pt idx="238">
                  <c:v>0.1593</c:v>
                </c:pt>
                <c:pt idx="239">
                  <c:v>0.18640000000000001</c:v>
                </c:pt>
                <c:pt idx="240">
                  <c:v>0.21680000000000002</c:v>
                </c:pt>
                <c:pt idx="241">
                  <c:v>0.24960000000000002</c:v>
                </c:pt>
                <c:pt idx="242">
                  <c:v>0.28410000000000002</c:v>
                </c:pt>
                <c:pt idx="243">
                  <c:v>0.31969999999999998</c:v>
                </c:pt>
                <c:pt idx="244">
                  <c:v>0.35549999999999998</c:v>
                </c:pt>
                <c:pt idx="245">
                  <c:v>0.39070000000000005</c:v>
                </c:pt>
                <c:pt idx="246">
                  <c:v>0.42469999999999997</c:v>
                </c:pt>
                <c:pt idx="247">
                  <c:v>0.45680000000000004</c:v>
                </c:pt>
                <c:pt idx="248">
                  <c:v>0.48650000000000004</c:v>
                </c:pt>
                <c:pt idx="249">
                  <c:v>0.51340000000000008</c:v>
                </c:pt>
                <c:pt idx="250">
                  <c:v>0.53739999999999999</c:v>
                </c:pt>
                <c:pt idx="251">
                  <c:v>0.55820000000000003</c:v>
                </c:pt>
                <c:pt idx="252">
                  <c:v>0.57569999999999999</c:v>
                </c:pt>
                <c:pt idx="253">
                  <c:v>0.59009999999999996</c:v>
                </c:pt>
                <c:pt idx="254">
                  <c:v>0.60139999999999993</c:v>
                </c:pt>
                <c:pt idx="255">
                  <c:v>0.60969999999999991</c:v>
                </c:pt>
                <c:pt idx="256">
                  <c:v>0.61539999999999995</c:v>
                </c:pt>
                <c:pt idx="257">
                  <c:v>0.61870000000000003</c:v>
                </c:pt>
                <c:pt idx="258">
                  <c:v>0.62009999999999998</c:v>
                </c:pt>
                <c:pt idx="259">
                  <c:v>0.61980000000000002</c:v>
                </c:pt>
                <c:pt idx="260">
                  <c:v>0.61829999999999996</c:v>
                </c:pt>
                <c:pt idx="261">
                  <c:v>0.61580000000000001</c:v>
                </c:pt>
                <c:pt idx="262">
                  <c:v>0.61270000000000002</c:v>
                </c:pt>
                <c:pt idx="263">
                  <c:v>0.60930000000000006</c:v>
                </c:pt>
                <c:pt idx="264">
                  <c:v>0.60580000000000001</c:v>
                </c:pt>
                <c:pt idx="265">
                  <c:v>0.60220000000000007</c:v>
                </c:pt>
                <c:pt idx="266">
                  <c:v>0.59889999999999999</c:v>
                </c:pt>
                <c:pt idx="267">
                  <c:v>0.59570000000000001</c:v>
                </c:pt>
                <c:pt idx="268">
                  <c:v>0.5927</c:v>
                </c:pt>
                <c:pt idx="269">
                  <c:v>0.58979999999999999</c:v>
                </c:pt>
                <c:pt idx="270">
                  <c:v>0.5867</c:v>
                </c:pt>
                <c:pt idx="271">
                  <c:v>0.58350000000000002</c:v>
                </c:pt>
                <c:pt idx="272">
                  <c:v>0.57990000000000008</c:v>
                </c:pt>
                <c:pt idx="273">
                  <c:v>0.57550000000000001</c:v>
                </c:pt>
                <c:pt idx="274">
                  <c:v>0.57040000000000002</c:v>
                </c:pt>
                <c:pt idx="275">
                  <c:v>0.56430000000000002</c:v>
                </c:pt>
                <c:pt idx="276">
                  <c:v>0.55690000000000006</c:v>
                </c:pt>
                <c:pt idx="277">
                  <c:v>0.54820000000000002</c:v>
                </c:pt>
                <c:pt idx="278">
                  <c:v>0.53789999999999993</c:v>
                </c:pt>
                <c:pt idx="279">
                  <c:v>0.52610000000000001</c:v>
                </c:pt>
                <c:pt idx="280">
                  <c:v>0.51280000000000003</c:v>
                </c:pt>
                <c:pt idx="281">
                  <c:v>0.49790000000000001</c:v>
                </c:pt>
                <c:pt idx="282">
                  <c:v>0.48149999999999998</c:v>
                </c:pt>
                <c:pt idx="283">
                  <c:v>0.46379999999999999</c:v>
                </c:pt>
                <c:pt idx="284">
                  <c:v>0.44499999999999995</c:v>
                </c:pt>
                <c:pt idx="285">
                  <c:v>0.42510000000000003</c:v>
                </c:pt>
                <c:pt idx="286">
                  <c:v>0.40439999999999998</c:v>
                </c:pt>
                <c:pt idx="287">
                  <c:v>0.3831</c:v>
                </c:pt>
                <c:pt idx="288">
                  <c:v>0.3614</c:v>
                </c:pt>
                <c:pt idx="289">
                  <c:v>0.33949999999999997</c:v>
                </c:pt>
                <c:pt idx="290">
                  <c:v>0.31769999999999998</c:v>
                </c:pt>
                <c:pt idx="291">
                  <c:v>0.29620000000000002</c:v>
                </c:pt>
                <c:pt idx="292">
                  <c:v>0.2752</c:v>
                </c:pt>
                <c:pt idx="293">
                  <c:v>0.25479999999999997</c:v>
                </c:pt>
                <c:pt idx="294">
                  <c:v>0.23519999999999999</c:v>
                </c:pt>
                <c:pt idx="295">
                  <c:v>0.2167</c:v>
                </c:pt>
                <c:pt idx="296">
                  <c:v>0.19939999999999999</c:v>
                </c:pt>
                <c:pt idx="297">
                  <c:v>0.18339999999999998</c:v>
                </c:pt>
                <c:pt idx="298">
                  <c:v>0.16899999999999998</c:v>
                </c:pt>
                <c:pt idx="299">
                  <c:v>0.15620000000000001</c:v>
                </c:pt>
                <c:pt idx="300">
                  <c:v>0.14510000000000001</c:v>
                </c:pt>
                <c:pt idx="301">
                  <c:v>0.1358</c:v>
                </c:pt>
                <c:pt idx="302">
                  <c:v>0.1283</c:v>
                </c:pt>
                <c:pt idx="303">
                  <c:v>0.1227</c:v>
                </c:pt>
                <c:pt idx="304">
                  <c:v>0.1187</c:v>
                </c:pt>
                <c:pt idx="305">
                  <c:v>0.1162</c:v>
                </c:pt>
                <c:pt idx="306">
                  <c:v>0.11510000000000001</c:v>
                </c:pt>
                <c:pt idx="307">
                  <c:v>0.11510000000000001</c:v>
                </c:pt>
                <c:pt idx="308">
                  <c:v>0.11600000000000001</c:v>
                </c:pt>
                <c:pt idx="309">
                  <c:v>0.1176</c:v>
                </c:pt>
                <c:pt idx="310">
                  <c:v>0.11960000000000001</c:v>
                </c:pt>
                <c:pt idx="311">
                  <c:v>0.12200000000000001</c:v>
                </c:pt>
                <c:pt idx="312">
                  <c:v>0.12469999999999999</c:v>
                </c:pt>
                <c:pt idx="313">
                  <c:v>0.12739999999999999</c:v>
                </c:pt>
                <c:pt idx="314">
                  <c:v>0.13019999999999998</c:v>
                </c:pt>
                <c:pt idx="315">
                  <c:v>0.1331</c:v>
                </c:pt>
                <c:pt idx="316">
                  <c:v>0.1358</c:v>
                </c:pt>
                <c:pt idx="317">
                  <c:v>0.13850000000000001</c:v>
                </c:pt>
                <c:pt idx="318">
                  <c:v>0.1411</c:v>
                </c:pt>
                <c:pt idx="319">
                  <c:v>0.14359999999999998</c:v>
                </c:pt>
                <c:pt idx="320">
                  <c:v>0.1459</c:v>
                </c:pt>
                <c:pt idx="321">
                  <c:v>0.14810000000000001</c:v>
                </c:pt>
                <c:pt idx="322">
                  <c:v>0.1502</c:v>
                </c:pt>
                <c:pt idx="323">
                  <c:v>0.1522</c:v>
                </c:pt>
                <c:pt idx="324">
                  <c:v>0.15410000000000001</c:v>
                </c:pt>
                <c:pt idx="325">
                  <c:v>0.15579999999999999</c:v>
                </c:pt>
                <c:pt idx="326">
                  <c:v>0.15739999999999998</c:v>
                </c:pt>
                <c:pt idx="327">
                  <c:v>0.159</c:v>
                </c:pt>
                <c:pt idx="328">
                  <c:v>0.16040000000000001</c:v>
                </c:pt>
                <c:pt idx="329">
                  <c:v>0.16170000000000001</c:v>
                </c:pt>
                <c:pt idx="330">
                  <c:v>0.16290000000000002</c:v>
                </c:pt>
                <c:pt idx="331">
                  <c:v>0.1641</c:v>
                </c:pt>
                <c:pt idx="332">
                  <c:v>0.1651</c:v>
                </c:pt>
                <c:pt idx="333">
                  <c:v>0.16610000000000003</c:v>
                </c:pt>
                <c:pt idx="334">
                  <c:v>0.1671</c:v>
                </c:pt>
                <c:pt idx="335">
                  <c:v>0.16789999999999999</c:v>
                </c:pt>
                <c:pt idx="336">
                  <c:v>0.16869999999999999</c:v>
                </c:pt>
                <c:pt idx="337">
                  <c:v>0.16950000000000001</c:v>
                </c:pt>
                <c:pt idx="338">
                  <c:v>0.17019999999999999</c:v>
                </c:pt>
                <c:pt idx="339">
                  <c:v>0.17080000000000001</c:v>
                </c:pt>
                <c:pt idx="340">
                  <c:v>0.17140000000000002</c:v>
                </c:pt>
                <c:pt idx="341">
                  <c:v>0.17200000000000001</c:v>
                </c:pt>
                <c:pt idx="342">
                  <c:v>0.17249999999999999</c:v>
                </c:pt>
                <c:pt idx="343">
                  <c:v>0.17299999999999999</c:v>
                </c:pt>
                <c:pt idx="344">
                  <c:v>0.17350000000000002</c:v>
                </c:pt>
                <c:pt idx="345">
                  <c:v>0.17399999999999999</c:v>
                </c:pt>
                <c:pt idx="346">
                  <c:v>0.1744</c:v>
                </c:pt>
                <c:pt idx="347">
                  <c:v>0.17480000000000001</c:v>
                </c:pt>
                <c:pt idx="348">
                  <c:v>0.17519999999999999</c:v>
                </c:pt>
                <c:pt idx="349">
                  <c:v>0.17549999999999999</c:v>
                </c:pt>
                <c:pt idx="350">
                  <c:v>0.1759</c:v>
                </c:pt>
                <c:pt idx="351">
                  <c:v>0.1762</c:v>
                </c:pt>
                <c:pt idx="352">
                  <c:v>0.17649999999999999</c:v>
                </c:pt>
                <c:pt idx="353">
                  <c:v>0.17679999999999998</c:v>
                </c:pt>
                <c:pt idx="354">
                  <c:v>0.17700000000000002</c:v>
                </c:pt>
                <c:pt idx="355">
                  <c:v>0.17730000000000001</c:v>
                </c:pt>
                <c:pt idx="356">
                  <c:v>0.17760000000000001</c:v>
                </c:pt>
                <c:pt idx="357">
                  <c:v>0.17779999999999999</c:v>
                </c:pt>
                <c:pt idx="358">
                  <c:v>0.17800000000000002</c:v>
                </c:pt>
                <c:pt idx="359">
                  <c:v>0.1782</c:v>
                </c:pt>
                <c:pt idx="360">
                  <c:v>0.17849999999999999</c:v>
                </c:pt>
                <c:pt idx="361">
                  <c:v>0.1787</c:v>
                </c:pt>
                <c:pt idx="362">
                  <c:v>0.1789</c:v>
                </c:pt>
                <c:pt idx="363">
                  <c:v>0.17910000000000001</c:v>
                </c:pt>
                <c:pt idx="364">
                  <c:v>0.1792</c:v>
                </c:pt>
                <c:pt idx="365">
                  <c:v>0.1794</c:v>
                </c:pt>
                <c:pt idx="366">
                  <c:v>0.17959999999999998</c:v>
                </c:pt>
                <c:pt idx="367">
                  <c:v>0.17980000000000002</c:v>
                </c:pt>
                <c:pt idx="368">
                  <c:v>0.17989999999999998</c:v>
                </c:pt>
                <c:pt idx="369">
                  <c:v>0.18010000000000001</c:v>
                </c:pt>
                <c:pt idx="370">
                  <c:v>0.1802</c:v>
                </c:pt>
                <c:pt idx="371">
                  <c:v>0.1804</c:v>
                </c:pt>
                <c:pt idx="372">
                  <c:v>0.18050000000000002</c:v>
                </c:pt>
                <c:pt idx="373">
                  <c:v>0.1807</c:v>
                </c:pt>
                <c:pt idx="374">
                  <c:v>0.18080000000000002</c:v>
                </c:pt>
                <c:pt idx="375">
                  <c:v>0.18099999999999999</c:v>
                </c:pt>
                <c:pt idx="376">
                  <c:v>0.18110000000000001</c:v>
                </c:pt>
                <c:pt idx="377">
                  <c:v>0.1812</c:v>
                </c:pt>
                <c:pt idx="378">
                  <c:v>0.18129999999999999</c:v>
                </c:pt>
                <c:pt idx="379">
                  <c:v>0.18149999999999999</c:v>
                </c:pt>
                <c:pt idx="380">
                  <c:v>0.18160000000000001</c:v>
                </c:pt>
                <c:pt idx="381">
                  <c:v>0.1817</c:v>
                </c:pt>
                <c:pt idx="382">
                  <c:v>0.18179999999999999</c:v>
                </c:pt>
                <c:pt idx="383">
                  <c:v>0.18190000000000001</c:v>
                </c:pt>
                <c:pt idx="384">
                  <c:v>0.182</c:v>
                </c:pt>
                <c:pt idx="385">
                  <c:v>0.18209999999999998</c:v>
                </c:pt>
                <c:pt idx="386">
                  <c:v>0.1822</c:v>
                </c:pt>
                <c:pt idx="387">
                  <c:v>0.18230000000000002</c:v>
                </c:pt>
                <c:pt idx="388">
                  <c:v>0.18239999999999998</c:v>
                </c:pt>
                <c:pt idx="389">
                  <c:v>0.1825</c:v>
                </c:pt>
                <c:pt idx="390">
                  <c:v>0.18260000000000001</c:v>
                </c:pt>
                <c:pt idx="391">
                  <c:v>0.1827</c:v>
                </c:pt>
                <c:pt idx="392">
                  <c:v>0.1827</c:v>
                </c:pt>
                <c:pt idx="393">
                  <c:v>0.18279999999999999</c:v>
                </c:pt>
                <c:pt idx="394">
                  <c:v>0.18290000000000001</c:v>
                </c:pt>
                <c:pt idx="395">
                  <c:v>0.18300000000000002</c:v>
                </c:pt>
                <c:pt idx="396">
                  <c:v>0.18300000000000002</c:v>
                </c:pt>
                <c:pt idx="397">
                  <c:v>0.18309999999999998</c:v>
                </c:pt>
                <c:pt idx="398">
                  <c:v>0.1832</c:v>
                </c:pt>
                <c:pt idx="399">
                  <c:v>0.1832</c:v>
                </c:pt>
                <c:pt idx="400">
                  <c:v>0.18330000000000002</c:v>
                </c:pt>
                <c:pt idx="401">
                  <c:v>0.18330000000000002</c:v>
                </c:pt>
                <c:pt idx="402">
                  <c:v>0.18339999999999998</c:v>
                </c:pt>
                <c:pt idx="403">
                  <c:v>0.1835</c:v>
                </c:pt>
                <c:pt idx="404">
                  <c:v>0.1835</c:v>
                </c:pt>
                <c:pt idx="405">
                  <c:v>0.18360000000000001</c:v>
                </c:pt>
                <c:pt idx="406">
                  <c:v>0.18360000000000001</c:v>
                </c:pt>
                <c:pt idx="407">
                  <c:v>0.18360000000000001</c:v>
                </c:pt>
                <c:pt idx="408">
                  <c:v>0.1837</c:v>
                </c:pt>
                <c:pt idx="409">
                  <c:v>0.1837</c:v>
                </c:pt>
                <c:pt idx="410">
                  <c:v>0.18379999999999999</c:v>
                </c:pt>
                <c:pt idx="411">
                  <c:v>0.18379999999999999</c:v>
                </c:pt>
                <c:pt idx="412">
                  <c:v>0.18379999999999999</c:v>
                </c:pt>
                <c:pt idx="413">
                  <c:v>0.18390000000000001</c:v>
                </c:pt>
                <c:pt idx="414">
                  <c:v>0.18390000000000001</c:v>
                </c:pt>
                <c:pt idx="415">
                  <c:v>0.18390000000000001</c:v>
                </c:pt>
                <c:pt idx="416">
                  <c:v>0.184</c:v>
                </c:pt>
                <c:pt idx="417">
                  <c:v>0.184</c:v>
                </c:pt>
                <c:pt idx="418">
                  <c:v>0.184</c:v>
                </c:pt>
                <c:pt idx="419">
                  <c:v>0.184</c:v>
                </c:pt>
                <c:pt idx="420">
                  <c:v>0.18409999999999999</c:v>
                </c:pt>
                <c:pt idx="421">
                  <c:v>0.18409999999999999</c:v>
                </c:pt>
                <c:pt idx="422">
                  <c:v>0.18409999999999999</c:v>
                </c:pt>
                <c:pt idx="423">
                  <c:v>0.18409999999999999</c:v>
                </c:pt>
                <c:pt idx="424">
                  <c:v>0.18409999999999999</c:v>
                </c:pt>
                <c:pt idx="425">
                  <c:v>0.1842</c:v>
                </c:pt>
                <c:pt idx="426">
                  <c:v>0.1842</c:v>
                </c:pt>
                <c:pt idx="427">
                  <c:v>0.1842</c:v>
                </c:pt>
                <c:pt idx="428">
                  <c:v>0.1842</c:v>
                </c:pt>
                <c:pt idx="429">
                  <c:v>0.1842</c:v>
                </c:pt>
                <c:pt idx="430">
                  <c:v>0.1842</c:v>
                </c:pt>
                <c:pt idx="431">
                  <c:v>0.1842</c:v>
                </c:pt>
                <c:pt idx="432">
                  <c:v>0.1842</c:v>
                </c:pt>
                <c:pt idx="433">
                  <c:v>0.1842</c:v>
                </c:pt>
                <c:pt idx="434">
                  <c:v>0.1842</c:v>
                </c:pt>
                <c:pt idx="435">
                  <c:v>0.1842</c:v>
                </c:pt>
                <c:pt idx="436">
                  <c:v>0.1842</c:v>
                </c:pt>
                <c:pt idx="437">
                  <c:v>0.1842</c:v>
                </c:pt>
                <c:pt idx="438">
                  <c:v>0.1842</c:v>
                </c:pt>
                <c:pt idx="439">
                  <c:v>0.18409999999999999</c:v>
                </c:pt>
                <c:pt idx="440">
                  <c:v>0.18409999999999999</c:v>
                </c:pt>
                <c:pt idx="441">
                  <c:v>0.18409999999999999</c:v>
                </c:pt>
                <c:pt idx="442">
                  <c:v>0.184</c:v>
                </c:pt>
                <c:pt idx="443">
                  <c:v>0.184</c:v>
                </c:pt>
                <c:pt idx="444">
                  <c:v>0.184</c:v>
                </c:pt>
                <c:pt idx="445">
                  <c:v>0.18390000000000001</c:v>
                </c:pt>
                <c:pt idx="446">
                  <c:v>0.18390000000000001</c:v>
                </c:pt>
                <c:pt idx="447">
                  <c:v>0.18379999999999999</c:v>
                </c:pt>
                <c:pt idx="448">
                  <c:v>0.18379999999999999</c:v>
                </c:pt>
                <c:pt idx="449">
                  <c:v>0.1837</c:v>
                </c:pt>
                <c:pt idx="450">
                  <c:v>0.18360000000000001</c:v>
                </c:pt>
                <c:pt idx="451">
                  <c:v>0.1835</c:v>
                </c:pt>
                <c:pt idx="452">
                  <c:v>0.1835</c:v>
                </c:pt>
                <c:pt idx="453">
                  <c:v>0.18339999999999998</c:v>
                </c:pt>
                <c:pt idx="454">
                  <c:v>0.18330000000000002</c:v>
                </c:pt>
                <c:pt idx="455">
                  <c:v>0.1832</c:v>
                </c:pt>
                <c:pt idx="456">
                  <c:v>0.18300000000000002</c:v>
                </c:pt>
                <c:pt idx="457">
                  <c:v>0.18290000000000001</c:v>
                </c:pt>
                <c:pt idx="458">
                  <c:v>0.18279999999999999</c:v>
                </c:pt>
                <c:pt idx="459">
                  <c:v>0.18260000000000001</c:v>
                </c:pt>
                <c:pt idx="460">
                  <c:v>0.1825</c:v>
                </c:pt>
                <c:pt idx="461">
                  <c:v>0.18230000000000002</c:v>
                </c:pt>
                <c:pt idx="462">
                  <c:v>0.18209999999999998</c:v>
                </c:pt>
                <c:pt idx="463">
                  <c:v>0.18190000000000001</c:v>
                </c:pt>
                <c:pt idx="464">
                  <c:v>0.1817</c:v>
                </c:pt>
                <c:pt idx="465">
                  <c:v>0.18149999999999999</c:v>
                </c:pt>
                <c:pt idx="466">
                  <c:v>0.18129999999999999</c:v>
                </c:pt>
                <c:pt idx="467">
                  <c:v>0.18099999999999999</c:v>
                </c:pt>
                <c:pt idx="468">
                  <c:v>0.18080000000000002</c:v>
                </c:pt>
                <c:pt idx="469">
                  <c:v>0.18050000000000002</c:v>
                </c:pt>
                <c:pt idx="470">
                  <c:v>0.1802</c:v>
                </c:pt>
                <c:pt idx="471">
                  <c:v>0.17980000000000002</c:v>
                </c:pt>
                <c:pt idx="472">
                  <c:v>0.17950000000000002</c:v>
                </c:pt>
                <c:pt idx="473">
                  <c:v>0.17910000000000001</c:v>
                </c:pt>
                <c:pt idx="474">
                  <c:v>0.17880000000000001</c:v>
                </c:pt>
                <c:pt idx="475">
                  <c:v>0.17830000000000001</c:v>
                </c:pt>
                <c:pt idx="476">
                  <c:v>0.1779</c:v>
                </c:pt>
                <c:pt idx="477">
                  <c:v>0.17749999999999999</c:v>
                </c:pt>
                <c:pt idx="478">
                  <c:v>0.17700000000000002</c:v>
                </c:pt>
                <c:pt idx="479">
                  <c:v>0.17649999999999999</c:v>
                </c:pt>
                <c:pt idx="480">
                  <c:v>0.17599999999999999</c:v>
                </c:pt>
                <c:pt idx="481">
                  <c:v>0.17549999999999999</c:v>
                </c:pt>
                <c:pt idx="482">
                  <c:v>0.1749</c:v>
                </c:pt>
                <c:pt idx="483">
                  <c:v>0.1744</c:v>
                </c:pt>
                <c:pt idx="484">
                  <c:v>0.17380000000000001</c:v>
                </c:pt>
                <c:pt idx="485">
                  <c:v>0.17319999999999999</c:v>
                </c:pt>
                <c:pt idx="486">
                  <c:v>0.1726</c:v>
                </c:pt>
                <c:pt idx="487">
                  <c:v>0.1721</c:v>
                </c:pt>
                <c:pt idx="488">
                  <c:v>0.17149999999999999</c:v>
                </c:pt>
                <c:pt idx="489">
                  <c:v>0.17100000000000001</c:v>
                </c:pt>
                <c:pt idx="490">
                  <c:v>0.17049999999999998</c:v>
                </c:pt>
                <c:pt idx="491">
                  <c:v>0.16999999999999998</c:v>
                </c:pt>
                <c:pt idx="492">
                  <c:v>0.16969999999999999</c:v>
                </c:pt>
                <c:pt idx="493">
                  <c:v>0.1694</c:v>
                </c:pt>
                <c:pt idx="494">
                  <c:v>0.16920000000000002</c:v>
                </c:pt>
                <c:pt idx="495">
                  <c:v>0.16920000000000002</c:v>
                </c:pt>
                <c:pt idx="496">
                  <c:v>0.1694</c:v>
                </c:pt>
                <c:pt idx="497">
                  <c:v>0.16980000000000001</c:v>
                </c:pt>
                <c:pt idx="498">
                  <c:v>0.17049999999999998</c:v>
                </c:pt>
                <c:pt idx="499">
                  <c:v>0.17149999999999999</c:v>
                </c:pt>
                <c:pt idx="500">
                  <c:v>0.17280000000000001</c:v>
                </c:pt>
                <c:pt idx="501">
                  <c:v>0.17459999999999998</c:v>
                </c:pt>
                <c:pt idx="502">
                  <c:v>0.1769</c:v>
                </c:pt>
                <c:pt idx="503">
                  <c:v>0.17980000000000002</c:v>
                </c:pt>
                <c:pt idx="504">
                  <c:v>0.1832</c:v>
                </c:pt>
                <c:pt idx="505">
                  <c:v>0.18720000000000001</c:v>
                </c:pt>
                <c:pt idx="506">
                  <c:v>0.19189999999999999</c:v>
                </c:pt>
                <c:pt idx="507">
                  <c:v>0.1971</c:v>
                </c:pt>
                <c:pt idx="508">
                  <c:v>0.20300000000000001</c:v>
                </c:pt>
                <c:pt idx="509">
                  <c:v>0.20930000000000001</c:v>
                </c:pt>
                <c:pt idx="510">
                  <c:v>0.216</c:v>
                </c:pt>
                <c:pt idx="511">
                  <c:v>0.22309999999999999</c:v>
                </c:pt>
                <c:pt idx="512">
                  <c:v>0.23039999999999999</c:v>
                </c:pt>
                <c:pt idx="513">
                  <c:v>0.2379</c:v>
                </c:pt>
                <c:pt idx="514">
                  <c:v>0.24540000000000001</c:v>
                </c:pt>
                <c:pt idx="515">
                  <c:v>0.25279999999999997</c:v>
                </c:pt>
                <c:pt idx="516">
                  <c:v>0.26019999999999999</c:v>
                </c:pt>
                <c:pt idx="517">
                  <c:v>0.26740000000000003</c:v>
                </c:pt>
                <c:pt idx="518">
                  <c:v>0.27429999999999999</c:v>
                </c:pt>
                <c:pt idx="519">
                  <c:v>0.28099999999999997</c:v>
                </c:pt>
                <c:pt idx="520">
                  <c:v>0.2873</c:v>
                </c:pt>
                <c:pt idx="521">
                  <c:v>0.29320000000000002</c:v>
                </c:pt>
                <c:pt idx="522">
                  <c:v>0.29870000000000002</c:v>
                </c:pt>
                <c:pt idx="523">
                  <c:v>0.30380000000000001</c:v>
                </c:pt>
                <c:pt idx="524">
                  <c:v>0.3085</c:v>
                </c:pt>
                <c:pt idx="525">
                  <c:v>0.31269999999999998</c:v>
                </c:pt>
                <c:pt idx="526">
                  <c:v>0.31640000000000001</c:v>
                </c:pt>
                <c:pt idx="527">
                  <c:v>0.31969999999999998</c:v>
                </c:pt>
                <c:pt idx="528">
                  <c:v>0.3226</c:v>
                </c:pt>
                <c:pt idx="529">
                  <c:v>0.32519999999999999</c:v>
                </c:pt>
                <c:pt idx="530">
                  <c:v>0.32739999999999997</c:v>
                </c:pt>
                <c:pt idx="531">
                  <c:v>0.32940000000000003</c:v>
                </c:pt>
                <c:pt idx="532">
                  <c:v>0.33129999999999998</c:v>
                </c:pt>
                <c:pt idx="533">
                  <c:v>0.3332</c:v>
                </c:pt>
                <c:pt idx="534">
                  <c:v>0.33509999999999995</c:v>
                </c:pt>
                <c:pt idx="535">
                  <c:v>0.33700000000000002</c:v>
                </c:pt>
                <c:pt idx="536">
                  <c:v>0.33910000000000001</c:v>
                </c:pt>
                <c:pt idx="537">
                  <c:v>0.34129999999999999</c:v>
                </c:pt>
                <c:pt idx="538">
                  <c:v>0.34359999999999996</c:v>
                </c:pt>
                <c:pt idx="539">
                  <c:v>0.34589999999999999</c:v>
                </c:pt>
                <c:pt idx="540">
                  <c:v>0.3483</c:v>
                </c:pt>
                <c:pt idx="541">
                  <c:v>0.35050000000000003</c:v>
                </c:pt>
                <c:pt idx="542">
                  <c:v>0.35239999999999999</c:v>
                </c:pt>
                <c:pt idx="543">
                  <c:v>0.3538</c:v>
                </c:pt>
                <c:pt idx="544">
                  <c:v>0.35449999999999998</c:v>
                </c:pt>
                <c:pt idx="545">
                  <c:v>0.3543</c:v>
                </c:pt>
                <c:pt idx="546">
                  <c:v>0.35289999999999999</c:v>
                </c:pt>
                <c:pt idx="547">
                  <c:v>0.35020000000000001</c:v>
                </c:pt>
                <c:pt idx="548">
                  <c:v>0.34589999999999999</c:v>
                </c:pt>
                <c:pt idx="549">
                  <c:v>0.33990000000000004</c:v>
                </c:pt>
                <c:pt idx="550">
                  <c:v>0.33220000000000005</c:v>
                </c:pt>
                <c:pt idx="551">
                  <c:v>0.3226</c:v>
                </c:pt>
                <c:pt idx="552">
                  <c:v>0.31129999999999997</c:v>
                </c:pt>
                <c:pt idx="553">
                  <c:v>0.29820000000000002</c:v>
                </c:pt>
                <c:pt idx="554">
                  <c:v>0.28350000000000003</c:v>
                </c:pt>
                <c:pt idx="555">
                  <c:v>0.2676</c:v>
                </c:pt>
                <c:pt idx="556">
                  <c:v>0.25059999999999999</c:v>
                </c:pt>
                <c:pt idx="557">
                  <c:v>0.23280000000000001</c:v>
                </c:pt>
                <c:pt idx="558">
                  <c:v>0.21460000000000001</c:v>
                </c:pt>
                <c:pt idx="559">
                  <c:v>0.19649999999999998</c:v>
                </c:pt>
                <c:pt idx="560">
                  <c:v>0.17880000000000001</c:v>
                </c:pt>
                <c:pt idx="561">
                  <c:v>0.1618</c:v>
                </c:pt>
                <c:pt idx="562">
                  <c:v>0.1459</c:v>
                </c:pt>
                <c:pt idx="563">
                  <c:v>0.13139999999999999</c:v>
                </c:pt>
                <c:pt idx="564">
                  <c:v>0.11840000000000001</c:v>
                </c:pt>
                <c:pt idx="565">
                  <c:v>0.10719999999999999</c:v>
                </c:pt>
                <c:pt idx="566">
                  <c:v>9.776E-2</c:v>
                </c:pt>
                <c:pt idx="567">
                  <c:v>9.0270000000000003E-2</c:v>
                </c:pt>
                <c:pt idx="568">
                  <c:v>8.4569999999999992E-2</c:v>
                </c:pt>
                <c:pt idx="569">
                  <c:v>8.0420000000000005E-2</c:v>
                </c:pt>
                <c:pt idx="570">
                  <c:v>7.7579999999999996E-2</c:v>
                </c:pt>
                <c:pt idx="571">
                  <c:v>7.578E-2</c:v>
                </c:pt>
                <c:pt idx="572">
                  <c:v>7.467E-2</c:v>
                </c:pt>
                <c:pt idx="573">
                  <c:v>7.4009999999999992E-2</c:v>
                </c:pt>
                <c:pt idx="574">
                  <c:v>7.3599999999999999E-2</c:v>
                </c:pt>
                <c:pt idx="575">
                  <c:v>7.3269999999999988E-2</c:v>
                </c:pt>
                <c:pt idx="576">
                  <c:v>7.2950000000000001E-2</c:v>
                </c:pt>
                <c:pt idx="577">
                  <c:v>7.2709999999999997E-2</c:v>
                </c:pt>
                <c:pt idx="578">
                  <c:v>7.2520000000000001E-2</c:v>
                </c:pt>
                <c:pt idx="579">
                  <c:v>7.2309999999999999E-2</c:v>
                </c:pt>
                <c:pt idx="580">
                  <c:v>7.2110000000000007E-2</c:v>
                </c:pt>
                <c:pt idx="581">
                  <c:v>7.2009999999999991E-2</c:v>
                </c:pt>
                <c:pt idx="582">
                  <c:v>7.2030000000000011E-2</c:v>
                </c:pt>
                <c:pt idx="583">
                  <c:v>7.2099999999999997E-2</c:v>
                </c:pt>
                <c:pt idx="584">
                  <c:v>7.2180000000000008E-2</c:v>
                </c:pt>
                <c:pt idx="585">
                  <c:v>7.2279999999999997E-2</c:v>
                </c:pt>
                <c:pt idx="586">
                  <c:v>7.2419999999999998E-2</c:v>
                </c:pt>
                <c:pt idx="587">
                  <c:v>7.2559999999999999E-2</c:v>
                </c:pt>
                <c:pt idx="588">
                  <c:v>7.2679999999999995E-2</c:v>
                </c:pt>
                <c:pt idx="589">
                  <c:v>7.2779999999999997E-2</c:v>
                </c:pt>
                <c:pt idx="590">
                  <c:v>7.2860000000000008E-2</c:v>
                </c:pt>
                <c:pt idx="591">
                  <c:v>7.2919999999999999E-2</c:v>
                </c:pt>
                <c:pt idx="592">
                  <c:v>7.2950000000000001E-2</c:v>
                </c:pt>
                <c:pt idx="593">
                  <c:v>7.2940000000000005E-2</c:v>
                </c:pt>
                <c:pt idx="594">
                  <c:v>7.2919999999999999E-2</c:v>
                </c:pt>
                <c:pt idx="595">
                  <c:v>7.2899999999999993E-2</c:v>
                </c:pt>
                <c:pt idx="596">
                  <c:v>7.2870000000000004E-2</c:v>
                </c:pt>
                <c:pt idx="597">
                  <c:v>7.2829999999999992E-2</c:v>
                </c:pt>
                <c:pt idx="598">
                  <c:v>7.2790000000000007E-2</c:v>
                </c:pt>
                <c:pt idx="599">
                  <c:v>7.2749999999999995E-2</c:v>
                </c:pt>
                <c:pt idx="600">
                  <c:v>7.2730000000000003E-2</c:v>
                </c:pt>
                <c:pt idx="601">
                  <c:v>7.2709999999999997E-2</c:v>
                </c:pt>
                <c:pt idx="602">
                  <c:v>7.2690000000000005E-2</c:v>
                </c:pt>
                <c:pt idx="603">
                  <c:v>7.2679999999999995E-2</c:v>
                </c:pt>
                <c:pt idx="604">
                  <c:v>7.2679999999999995E-2</c:v>
                </c:pt>
                <c:pt idx="605">
                  <c:v>7.2679999999999995E-2</c:v>
                </c:pt>
                <c:pt idx="606">
                  <c:v>7.2679999999999995E-2</c:v>
                </c:pt>
                <c:pt idx="607">
                  <c:v>7.2690000000000005E-2</c:v>
                </c:pt>
                <c:pt idx="608">
                  <c:v>7.2700000000000001E-2</c:v>
                </c:pt>
                <c:pt idx="609">
                  <c:v>7.2720000000000007E-2</c:v>
                </c:pt>
                <c:pt idx="610">
                  <c:v>7.2739999999999999E-2</c:v>
                </c:pt>
                <c:pt idx="611">
                  <c:v>7.2759999999999991E-2</c:v>
                </c:pt>
                <c:pt idx="612">
                  <c:v>7.2779999999999997E-2</c:v>
                </c:pt>
                <c:pt idx="613">
                  <c:v>7.2800000000000004E-2</c:v>
                </c:pt>
                <c:pt idx="614">
                  <c:v>7.2819999999999996E-2</c:v>
                </c:pt>
                <c:pt idx="615">
                  <c:v>7.2840000000000002E-2</c:v>
                </c:pt>
                <c:pt idx="616">
                  <c:v>7.2870000000000004E-2</c:v>
                </c:pt>
                <c:pt idx="617">
                  <c:v>7.2889999999999996E-2</c:v>
                </c:pt>
                <c:pt idx="618">
                  <c:v>7.2919999999999999E-2</c:v>
                </c:pt>
                <c:pt idx="619">
                  <c:v>7.2940000000000005E-2</c:v>
                </c:pt>
                <c:pt idx="620">
                  <c:v>7.2959999999999997E-2</c:v>
                </c:pt>
                <c:pt idx="621">
                  <c:v>7.2989999999999999E-2</c:v>
                </c:pt>
                <c:pt idx="622">
                  <c:v>7.3010000000000005E-2</c:v>
                </c:pt>
                <c:pt idx="623">
                  <c:v>7.3029999999999998E-2</c:v>
                </c:pt>
                <c:pt idx="624">
                  <c:v>7.306E-2</c:v>
                </c:pt>
                <c:pt idx="625">
                  <c:v>7.307000000000001E-2</c:v>
                </c:pt>
                <c:pt idx="626">
                  <c:v>7.307000000000001E-2</c:v>
                </c:pt>
                <c:pt idx="627">
                  <c:v>7.3080000000000006E-2</c:v>
                </c:pt>
                <c:pt idx="628">
                  <c:v>7.3080000000000006E-2</c:v>
                </c:pt>
                <c:pt idx="629">
                  <c:v>7.307000000000001E-2</c:v>
                </c:pt>
                <c:pt idx="630">
                  <c:v>7.3039999999999994E-2</c:v>
                </c:pt>
                <c:pt idx="631">
                  <c:v>7.2969999999999993E-2</c:v>
                </c:pt>
                <c:pt idx="632">
                  <c:v>7.2899999999999993E-2</c:v>
                </c:pt>
                <c:pt idx="633">
                  <c:v>7.2840000000000002E-2</c:v>
                </c:pt>
                <c:pt idx="634">
                  <c:v>7.2779999999999997E-2</c:v>
                </c:pt>
                <c:pt idx="635">
                  <c:v>7.2709999999999997E-2</c:v>
                </c:pt>
                <c:pt idx="636">
                  <c:v>7.2679999999999995E-2</c:v>
                </c:pt>
                <c:pt idx="637">
                  <c:v>7.2669999999999998E-2</c:v>
                </c:pt>
                <c:pt idx="638">
                  <c:v>7.2700000000000001E-2</c:v>
                </c:pt>
                <c:pt idx="639">
                  <c:v>7.2720000000000007E-2</c:v>
                </c:pt>
                <c:pt idx="640">
                  <c:v>7.2720000000000007E-2</c:v>
                </c:pt>
                <c:pt idx="641">
                  <c:v>7.2669999999999998E-2</c:v>
                </c:pt>
                <c:pt idx="642">
                  <c:v>7.2620000000000004E-2</c:v>
                </c:pt>
                <c:pt idx="643">
                  <c:v>7.2559999999999999E-2</c:v>
                </c:pt>
                <c:pt idx="644">
                  <c:v>7.2480000000000003E-2</c:v>
                </c:pt>
                <c:pt idx="645">
                  <c:v>7.2410000000000002E-2</c:v>
                </c:pt>
                <c:pt idx="646">
                  <c:v>7.2330000000000005E-2</c:v>
                </c:pt>
                <c:pt idx="647">
                  <c:v>7.2250000000000009E-2</c:v>
                </c:pt>
                <c:pt idx="648">
                  <c:v>7.2169999999999998E-2</c:v>
                </c:pt>
                <c:pt idx="649">
                  <c:v>7.2120000000000004E-2</c:v>
                </c:pt>
                <c:pt idx="650">
                  <c:v>7.2090000000000001E-2</c:v>
                </c:pt>
                <c:pt idx="651">
                  <c:v>7.2069999999999995E-2</c:v>
                </c:pt>
                <c:pt idx="652">
                  <c:v>7.2040000000000007E-2</c:v>
                </c:pt>
                <c:pt idx="653">
                  <c:v>7.2020000000000001E-2</c:v>
                </c:pt>
                <c:pt idx="654">
                  <c:v>7.2030000000000011E-2</c:v>
                </c:pt>
                <c:pt idx="655">
                  <c:v>7.2040000000000007E-2</c:v>
                </c:pt>
                <c:pt idx="656">
                  <c:v>7.2040000000000007E-2</c:v>
                </c:pt>
                <c:pt idx="657">
                  <c:v>7.2040000000000007E-2</c:v>
                </c:pt>
                <c:pt idx="658">
                  <c:v>7.2040000000000007E-2</c:v>
                </c:pt>
                <c:pt idx="659">
                  <c:v>7.2040000000000007E-2</c:v>
                </c:pt>
                <c:pt idx="660">
                  <c:v>7.2040000000000007E-2</c:v>
                </c:pt>
                <c:pt idx="661">
                  <c:v>7.2040000000000007E-2</c:v>
                </c:pt>
                <c:pt idx="662">
                  <c:v>7.2040000000000007E-2</c:v>
                </c:pt>
                <c:pt idx="663">
                  <c:v>7.2040000000000007E-2</c:v>
                </c:pt>
                <c:pt idx="664">
                  <c:v>7.2040000000000007E-2</c:v>
                </c:pt>
                <c:pt idx="665">
                  <c:v>7.2040000000000007E-2</c:v>
                </c:pt>
                <c:pt idx="666">
                  <c:v>7.2040000000000007E-2</c:v>
                </c:pt>
                <c:pt idx="667">
                  <c:v>7.2040000000000007E-2</c:v>
                </c:pt>
                <c:pt idx="668">
                  <c:v>7.2040000000000007E-2</c:v>
                </c:pt>
                <c:pt idx="669">
                  <c:v>7.2040000000000007E-2</c:v>
                </c:pt>
                <c:pt idx="670">
                  <c:v>7.2040000000000007E-2</c:v>
                </c:pt>
                <c:pt idx="671">
                  <c:v>7.2040000000000007E-2</c:v>
                </c:pt>
                <c:pt idx="672">
                  <c:v>7.2040000000000007E-2</c:v>
                </c:pt>
                <c:pt idx="673">
                  <c:v>7.2040000000000007E-2</c:v>
                </c:pt>
                <c:pt idx="674">
                  <c:v>7.2040000000000007E-2</c:v>
                </c:pt>
                <c:pt idx="675">
                  <c:v>7.2040000000000007E-2</c:v>
                </c:pt>
                <c:pt idx="676">
                  <c:v>7.2040000000000007E-2</c:v>
                </c:pt>
                <c:pt idx="677">
                  <c:v>7.2040000000000007E-2</c:v>
                </c:pt>
                <c:pt idx="678">
                  <c:v>7.2040000000000007E-2</c:v>
                </c:pt>
                <c:pt idx="679">
                  <c:v>7.2040000000000007E-2</c:v>
                </c:pt>
                <c:pt idx="680">
                  <c:v>7.2040000000000007E-2</c:v>
                </c:pt>
                <c:pt idx="681">
                  <c:v>7.2040000000000007E-2</c:v>
                </c:pt>
                <c:pt idx="682">
                  <c:v>7.2040000000000007E-2</c:v>
                </c:pt>
                <c:pt idx="683">
                  <c:v>7.2040000000000007E-2</c:v>
                </c:pt>
                <c:pt idx="684">
                  <c:v>7.2040000000000007E-2</c:v>
                </c:pt>
                <c:pt idx="685">
                  <c:v>7.2040000000000007E-2</c:v>
                </c:pt>
                <c:pt idx="686">
                  <c:v>7.2040000000000007E-2</c:v>
                </c:pt>
                <c:pt idx="687">
                  <c:v>7.2040000000000007E-2</c:v>
                </c:pt>
                <c:pt idx="688">
                  <c:v>7.2040000000000007E-2</c:v>
                </c:pt>
                <c:pt idx="689">
                  <c:v>7.2040000000000007E-2</c:v>
                </c:pt>
                <c:pt idx="690">
                  <c:v>7.2040000000000007E-2</c:v>
                </c:pt>
                <c:pt idx="691">
                  <c:v>7.2040000000000007E-2</c:v>
                </c:pt>
                <c:pt idx="692">
                  <c:v>7.2040000000000007E-2</c:v>
                </c:pt>
                <c:pt idx="693">
                  <c:v>7.2040000000000007E-2</c:v>
                </c:pt>
                <c:pt idx="694">
                  <c:v>7.2040000000000007E-2</c:v>
                </c:pt>
                <c:pt idx="695">
                  <c:v>7.2040000000000007E-2</c:v>
                </c:pt>
                <c:pt idx="696">
                  <c:v>7.2040000000000007E-2</c:v>
                </c:pt>
                <c:pt idx="697">
                  <c:v>7.2040000000000007E-2</c:v>
                </c:pt>
                <c:pt idx="698">
                  <c:v>7.2040000000000007E-2</c:v>
                </c:pt>
                <c:pt idx="699">
                  <c:v>7.2040000000000007E-2</c:v>
                </c:pt>
                <c:pt idx="700">
                  <c:v>7.2040000000000007E-2</c:v>
                </c:pt>
                <c:pt idx="701">
                  <c:v>7.2040000000000007E-2</c:v>
                </c:pt>
                <c:pt idx="702">
                  <c:v>7.2040000000000007E-2</c:v>
                </c:pt>
                <c:pt idx="703">
                  <c:v>7.2040000000000007E-2</c:v>
                </c:pt>
                <c:pt idx="704">
                  <c:v>7.2040000000000007E-2</c:v>
                </c:pt>
                <c:pt idx="705">
                  <c:v>7.2040000000000007E-2</c:v>
                </c:pt>
                <c:pt idx="706">
                  <c:v>7.2040000000000007E-2</c:v>
                </c:pt>
                <c:pt idx="707">
                  <c:v>7.2040000000000007E-2</c:v>
                </c:pt>
                <c:pt idx="708">
                  <c:v>7.2040000000000007E-2</c:v>
                </c:pt>
                <c:pt idx="709">
                  <c:v>7.2040000000000007E-2</c:v>
                </c:pt>
                <c:pt idx="710">
                  <c:v>7.2040000000000007E-2</c:v>
                </c:pt>
                <c:pt idx="711">
                  <c:v>7.2040000000000007E-2</c:v>
                </c:pt>
                <c:pt idx="712">
                  <c:v>7.2040000000000007E-2</c:v>
                </c:pt>
                <c:pt idx="713">
                  <c:v>7.2040000000000007E-2</c:v>
                </c:pt>
                <c:pt idx="714">
                  <c:v>7.2040000000000007E-2</c:v>
                </c:pt>
                <c:pt idx="715">
                  <c:v>7.2040000000000007E-2</c:v>
                </c:pt>
                <c:pt idx="716">
                  <c:v>7.2040000000000007E-2</c:v>
                </c:pt>
                <c:pt idx="717">
                  <c:v>7.2040000000000007E-2</c:v>
                </c:pt>
                <c:pt idx="718">
                  <c:v>7.2040000000000007E-2</c:v>
                </c:pt>
                <c:pt idx="719">
                  <c:v>7.2040000000000007E-2</c:v>
                </c:pt>
                <c:pt idx="720">
                  <c:v>7.2040000000000007E-2</c:v>
                </c:pt>
                <c:pt idx="721">
                  <c:v>7.2040000000000007E-2</c:v>
                </c:pt>
                <c:pt idx="722">
                  <c:v>7.2040000000000007E-2</c:v>
                </c:pt>
                <c:pt idx="723">
                  <c:v>7.2040000000000007E-2</c:v>
                </c:pt>
                <c:pt idx="724">
                  <c:v>7.2040000000000007E-2</c:v>
                </c:pt>
                <c:pt idx="725">
                  <c:v>7.2040000000000007E-2</c:v>
                </c:pt>
                <c:pt idx="726">
                  <c:v>7.2040000000000007E-2</c:v>
                </c:pt>
                <c:pt idx="727">
                  <c:v>7.2040000000000007E-2</c:v>
                </c:pt>
                <c:pt idx="728">
                  <c:v>7.2040000000000007E-2</c:v>
                </c:pt>
                <c:pt idx="729">
                  <c:v>7.2040000000000007E-2</c:v>
                </c:pt>
                <c:pt idx="730">
                  <c:v>7.2040000000000007E-2</c:v>
                </c:pt>
                <c:pt idx="731">
                  <c:v>7.2040000000000007E-2</c:v>
                </c:pt>
                <c:pt idx="732">
                  <c:v>7.2040000000000007E-2</c:v>
                </c:pt>
                <c:pt idx="733">
                  <c:v>7.2040000000000007E-2</c:v>
                </c:pt>
                <c:pt idx="734">
                  <c:v>7.2040000000000007E-2</c:v>
                </c:pt>
                <c:pt idx="735">
                  <c:v>7.2040000000000007E-2</c:v>
                </c:pt>
                <c:pt idx="736">
                  <c:v>7.2040000000000007E-2</c:v>
                </c:pt>
                <c:pt idx="737">
                  <c:v>7.2040000000000007E-2</c:v>
                </c:pt>
                <c:pt idx="738">
                  <c:v>7.2040000000000007E-2</c:v>
                </c:pt>
                <c:pt idx="739">
                  <c:v>7.2040000000000007E-2</c:v>
                </c:pt>
                <c:pt idx="740">
                  <c:v>7.2040000000000007E-2</c:v>
                </c:pt>
                <c:pt idx="741">
                  <c:v>7.2040000000000007E-2</c:v>
                </c:pt>
                <c:pt idx="742">
                  <c:v>7.2040000000000007E-2</c:v>
                </c:pt>
                <c:pt idx="743">
                  <c:v>7.2040000000000007E-2</c:v>
                </c:pt>
                <c:pt idx="744">
                  <c:v>7.2040000000000007E-2</c:v>
                </c:pt>
                <c:pt idx="745">
                  <c:v>7.2040000000000007E-2</c:v>
                </c:pt>
                <c:pt idx="746">
                  <c:v>7.2040000000000007E-2</c:v>
                </c:pt>
                <c:pt idx="747">
                  <c:v>7.2040000000000007E-2</c:v>
                </c:pt>
                <c:pt idx="748">
                  <c:v>7.2040000000000007E-2</c:v>
                </c:pt>
                <c:pt idx="749">
                  <c:v>7.2040000000000007E-2</c:v>
                </c:pt>
                <c:pt idx="750">
                  <c:v>7.2040000000000007E-2</c:v>
                </c:pt>
                <c:pt idx="751">
                  <c:v>7.2040000000000007E-2</c:v>
                </c:pt>
                <c:pt idx="752">
                  <c:v>7.2040000000000007E-2</c:v>
                </c:pt>
                <c:pt idx="753">
                  <c:v>7.2040000000000007E-2</c:v>
                </c:pt>
                <c:pt idx="754">
                  <c:v>7.2040000000000007E-2</c:v>
                </c:pt>
                <c:pt idx="755">
                  <c:v>7.2040000000000007E-2</c:v>
                </c:pt>
                <c:pt idx="756">
                  <c:v>7.2040000000000007E-2</c:v>
                </c:pt>
                <c:pt idx="757">
                  <c:v>7.2040000000000007E-2</c:v>
                </c:pt>
                <c:pt idx="758">
                  <c:v>7.2040000000000007E-2</c:v>
                </c:pt>
                <c:pt idx="759">
                  <c:v>7.2040000000000007E-2</c:v>
                </c:pt>
                <c:pt idx="760">
                  <c:v>7.2040000000000007E-2</c:v>
                </c:pt>
                <c:pt idx="761">
                  <c:v>7.2040000000000007E-2</c:v>
                </c:pt>
                <c:pt idx="762">
                  <c:v>7.2040000000000007E-2</c:v>
                </c:pt>
                <c:pt idx="763">
                  <c:v>7.2040000000000007E-2</c:v>
                </c:pt>
                <c:pt idx="764">
                  <c:v>7.2040000000000007E-2</c:v>
                </c:pt>
                <c:pt idx="765">
                  <c:v>7.2040000000000007E-2</c:v>
                </c:pt>
                <c:pt idx="766">
                  <c:v>7.2040000000000007E-2</c:v>
                </c:pt>
                <c:pt idx="767">
                  <c:v>7.2040000000000007E-2</c:v>
                </c:pt>
                <c:pt idx="768">
                  <c:v>7.2040000000000007E-2</c:v>
                </c:pt>
                <c:pt idx="769">
                  <c:v>7.2040000000000007E-2</c:v>
                </c:pt>
                <c:pt idx="770">
                  <c:v>7.2040000000000007E-2</c:v>
                </c:pt>
                <c:pt idx="771">
                  <c:v>7.2040000000000007E-2</c:v>
                </c:pt>
                <c:pt idx="772">
                  <c:v>7.2040000000000007E-2</c:v>
                </c:pt>
                <c:pt idx="773">
                  <c:v>7.2040000000000007E-2</c:v>
                </c:pt>
                <c:pt idx="774">
                  <c:v>7.2040000000000007E-2</c:v>
                </c:pt>
                <c:pt idx="775">
                  <c:v>7.2040000000000007E-2</c:v>
                </c:pt>
                <c:pt idx="776">
                  <c:v>7.2040000000000007E-2</c:v>
                </c:pt>
                <c:pt idx="777">
                  <c:v>7.2040000000000007E-2</c:v>
                </c:pt>
                <c:pt idx="778">
                  <c:v>7.2040000000000007E-2</c:v>
                </c:pt>
                <c:pt idx="779">
                  <c:v>7.2040000000000007E-2</c:v>
                </c:pt>
                <c:pt idx="780">
                  <c:v>7.2040000000000007E-2</c:v>
                </c:pt>
                <c:pt idx="781">
                  <c:v>7.2040000000000007E-2</c:v>
                </c:pt>
                <c:pt idx="782">
                  <c:v>7.2040000000000007E-2</c:v>
                </c:pt>
                <c:pt idx="783">
                  <c:v>7.2040000000000007E-2</c:v>
                </c:pt>
                <c:pt idx="784">
                  <c:v>7.2040000000000007E-2</c:v>
                </c:pt>
                <c:pt idx="785">
                  <c:v>7.2040000000000007E-2</c:v>
                </c:pt>
                <c:pt idx="786">
                  <c:v>7.2040000000000007E-2</c:v>
                </c:pt>
                <c:pt idx="787">
                  <c:v>7.2040000000000007E-2</c:v>
                </c:pt>
                <c:pt idx="788">
                  <c:v>7.2040000000000007E-2</c:v>
                </c:pt>
                <c:pt idx="789">
                  <c:v>7.2040000000000007E-2</c:v>
                </c:pt>
                <c:pt idx="790">
                  <c:v>7.2040000000000007E-2</c:v>
                </c:pt>
                <c:pt idx="791">
                  <c:v>7.2040000000000007E-2</c:v>
                </c:pt>
                <c:pt idx="792">
                  <c:v>7.2040000000000007E-2</c:v>
                </c:pt>
                <c:pt idx="793">
                  <c:v>7.2040000000000007E-2</c:v>
                </c:pt>
                <c:pt idx="794">
                  <c:v>7.2040000000000007E-2</c:v>
                </c:pt>
                <c:pt idx="795">
                  <c:v>7.2040000000000007E-2</c:v>
                </c:pt>
                <c:pt idx="796">
                  <c:v>7.2040000000000007E-2</c:v>
                </c:pt>
                <c:pt idx="797">
                  <c:v>7.2040000000000007E-2</c:v>
                </c:pt>
                <c:pt idx="798">
                  <c:v>7.2040000000000007E-2</c:v>
                </c:pt>
                <c:pt idx="799">
                  <c:v>7.2040000000000007E-2</c:v>
                </c:pt>
                <c:pt idx="800">
                  <c:v>7.2040000000000007E-2</c:v>
                </c:pt>
                <c:pt idx="801">
                  <c:v>7.2040000000000007E-2</c:v>
                </c:pt>
                <c:pt idx="802">
                  <c:v>7.2040000000000007E-2</c:v>
                </c:pt>
                <c:pt idx="803">
                  <c:v>7.2040000000000007E-2</c:v>
                </c:pt>
                <c:pt idx="804">
                  <c:v>7.2040000000000007E-2</c:v>
                </c:pt>
                <c:pt idx="805">
                  <c:v>7.2040000000000007E-2</c:v>
                </c:pt>
                <c:pt idx="806">
                  <c:v>7.2040000000000007E-2</c:v>
                </c:pt>
                <c:pt idx="807">
                  <c:v>7.2040000000000007E-2</c:v>
                </c:pt>
                <c:pt idx="808">
                  <c:v>7.2040000000000007E-2</c:v>
                </c:pt>
                <c:pt idx="809">
                  <c:v>7.2040000000000007E-2</c:v>
                </c:pt>
                <c:pt idx="810">
                  <c:v>7.2040000000000007E-2</c:v>
                </c:pt>
                <c:pt idx="811">
                  <c:v>7.2040000000000007E-2</c:v>
                </c:pt>
                <c:pt idx="812">
                  <c:v>7.2040000000000007E-2</c:v>
                </c:pt>
                <c:pt idx="813">
                  <c:v>7.2040000000000007E-2</c:v>
                </c:pt>
                <c:pt idx="814">
                  <c:v>7.2040000000000007E-2</c:v>
                </c:pt>
                <c:pt idx="815">
                  <c:v>7.2040000000000007E-2</c:v>
                </c:pt>
                <c:pt idx="816">
                  <c:v>7.2040000000000007E-2</c:v>
                </c:pt>
                <c:pt idx="817">
                  <c:v>7.2040000000000007E-2</c:v>
                </c:pt>
                <c:pt idx="818">
                  <c:v>7.2040000000000007E-2</c:v>
                </c:pt>
                <c:pt idx="819">
                  <c:v>7.2040000000000007E-2</c:v>
                </c:pt>
                <c:pt idx="820">
                  <c:v>7.2040000000000007E-2</c:v>
                </c:pt>
                <c:pt idx="821">
                  <c:v>7.2040000000000007E-2</c:v>
                </c:pt>
                <c:pt idx="822">
                  <c:v>7.2040000000000007E-2</c:v>
                </c:pt>
                <c:pt idx="823">
                  <c:v>7.2040000000000007E-2</c:v>
                </c:pt>
                <c:pt idx="824">
                  <c:v>7.2040000000000007E-2</c:v>
                </c:pt>
                <c:pt idx="825">
                  <c:v>7.2040000000000007E-2</c:v>
                </c:pt>
                <c:pt idx="826">
                  <c:v>7.2040000000000007E-2</c:v>
                </c:pt>
                <c:pt idx="827">
                  <c:v>7.2040000000000007E-2</c:v>
                </c:pt>
                <c:pt idx="828">
                  <c:v>7.2040000000000007E-2</c:v>
                </c:pt>
                <c:pt idx="829">
                  <c:v>7.2040000000000007E-2</c:v>
                </c:pt>
                <c:pt idx="830">
                  <c:v>7.2040000000000007E-2</c:v>
                </c:pt>
                <c:pt idx="831">
                  <c:v>7.2040000000000007E-2</c:v>
                </c:pt>
                <c:pt idx="832">
                  <c:v>7.2040000000000007E-2</c:v>
                </c:pt>
                <c:pt idx="833">
                  <c:v>7.2040000000000007E-2</c:v>
                </c:pt>
                <c:pt idx="834">
                  <c:v>7.2040000000000007E-2</c:v>
                </c:pt>
                <c:pt idx="835">
                  <c:v>7.2040000000000007E-2</c:v>
                </c:pt>
                <c:pt idx="836">
                  <c:v>7.2040000000000007E-2</c:v>
                </c:pt>
                <c:pt idx="837">
                  <c:v>7.2040000000000007E-2</c:v>
                </c:pt>
                <c:pt idx="838">
                  <c:v>7.2040000000000007E-2</c:v>
                </c:pt>
                <c:pt idx="839">
                  <c:v>7.2040000000000007E-2</c:v>
                </c:pt>
                <c:pt idx="840">
                  <c:v>7.2040000000000007E-2</c:v>
                </c:pt>
                <c:pt idx="841">
                  <c:v>7.2040000000000007E-2</c:v>
                </c:pt>
                <c:pt idx="842">
                  <c:v>7.2040000000000007E-2</c:v>
                </c:pt>
                <c:pt idx="843">
                  <c:v>7.2040000000000007E-2</c:v>
                </c:pt>
                <c:pt idx="844">
                  <c:v>7.2040000000000007E-2</c:v>
                </c:pt>
                <c:pt idx="845">
                  <c:v>7.2040000000000007E-2</c:v>
                </c:pt>
                <c:pt idx="846">
                  <c:v>7.2040000000000007E-2</c:v>
                </c:pt>
                <c:pt idx="847">
                  <c:v>7.2040000000000007E-2</c:v>
                </c:pt>
                <c:pt idx="848">
                  <c:v>7.2040000000000007E-2</c:v>
                </c:pt>
                <c:pt idx="849">
                  <c:v>7.2040000000000007E-2</c:v>
                </c:pt>
                <c:pt idx="850">
                  <c:v>7.2040000000000007E-2</c:v>
                </c:pt>
                <c:pt idx="851">
                  <c:v>7.2040000000000007E-2</c:v>
                </c:pt>
                <c:pt idx="852">
                  <c:v>7.2040000000000007E-2</c:v>
                </c:pt>
                <c:pt idx="853">
                  <c:v>7.2040000000000007E-2</c:v>
                </c:pt>
                <c:pt idx="854">
                  <c:v>7.2040000000000007E-2</c:v>
                </c:pt>
                <c:pt idx="855">
                  <c:v>7.2040000000000007E-2</c:v>
                </c:pt>
                <c:pt idx="856">
                  <c:v>7.2040000000000007E-2</c:v>
                </c:pt>
                <c:pt idx="857">
                  <c:v>7.2040000000000007E-2</c:v>
                </c:pt>
                <c:pt idx="858">
                  <c:v>7.2040000000000007E-2</c:v>
                </c:pt>
                <c:pt idx="859">
                  <c:v>7.2040000000000007E-2</c:v>
                </c:pt>
                <c:pt idx="860">
                  <c:v>7.2040000000000007E-2</c:v>
                </c:pt>
                <c:pt idx="861">
                  <c:v>7.2040000000000007E-2</c:v>
                </c:pt>
                <c:pt idx="862">
                  <c:v>7.2040000000000007E-2</c:v>
                </c:pt>
                <c:pt idx="863">
                  <c:v>7.2040000000000007E-2</c:v>
                </c:pt>
                <c:pt idx="864">
                  <c:v>7.2040000000000007E-2</c:v>
                </c:pt>
                <c:pt idx="865">
                  <c:v>7.2040000000000007E-2</c:v>
                </c:pt>
                <c:pt idx="866">
                  <c:v>7.2040000000000007E-2</c:v>
                </c:pt>
                <c:pt idx="867">
                  <c:v>7.2040000000000007E-2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FE9-4653-A966-3EE0C1FCDB19}"/>
            </c:ext>
          </c:extLst>
        </c:ser>
        <c:ser>
          <c:idx val="1"/>
          <c:order val="1"/>
          <c:tx>
            <c:strRef>
              <c:f>NEMI!$T$1</c:f>
              <c:strCache>
                <c:ptCount val="1"/>
                <c:pt idx="0">
                  <c:v>200 keV 13 mm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NEMI!$V$3:$V$870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-0.17699999999999999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-0.17180000000000001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-0.16869999999999999</c:v>
                </c:pt>
                <c:pt idx="240">
                  <c:v>-0.16769999999999999</c:v>
                </c:pt>
                <c:pt idx="241">
                  <c:v>-0.1666</c:v>
                </c:pt>
                <c:pt idx="242">
                  <c:v>-0.1656</c:v>
                </c:pt>
                <c:pt idx="243">
                  <c:v>-0.16450000000000001</c:v>
                </c:pt>
                <c:pt idx="244">
                  <c:v>-0.16350000000000001</c:v>
                </c:pt>
                <c:pt idx="245">
                  <c:v>-0.16250000000000001</c:v>
                </c:pt>
                <c:pt idx="246">
                  <c:v>-0.16139999999999999</c:v>
                </c:pt>
                <c:pt idx="247">
                  <c:v>-0.16039999999999999</c:v>
                </c:pt>
                <c:pt idx="248">
                  <c:v>-0.1593</c:v>
                </c:pt>
                <c:pt idx="249">
                  <c:v>-0.1583</c:v>
                </c:pt>
                <c:pt idx="250">
                  <c:v>-0.15720000000000001</c:v>
                </c:pt>
                <c:pt idx="251">
                  <c:v>-0.15620000000000001</c:v>
                </c:pt>
                <c:pt idx="252">
                  <c:v>-0.1552</c:v>
                </c:pt>
                <c:pt idx="253">
                  <c:v>-0.15409999999999999</c:v>
                </c:pt>
                <c:pt idx="254">
                  <c:v>-0.15310000000000001</c:v>
                </c:pt>
                <c:pt idx="255">
                  <c:v>-0.152</c:v>
                </c:pt>
                <c:pt idx="256">
                  <c:v>-0.151</c:v>
                </c:pt>
                <c:pt idx="257">
                  <c:v>-0.14990000000000001</c:v>
                </c:pt>
                <c:pt idx="258">
                  <c:v>-0.1489</c:v>
                </c:pt>
                <c:pt idx="259">
                  <c:v>-0.1479</c:v>
                </c:pt>
                <c:pt idx="260">
                  <c:v>-0.14680000000000001</c:v>
                </c:pt>
                <c:pt idx="261">
                  <c:v>-0.14580000000000001</c:v>
                </c:pt>
                <c:pt idx="262">
                  <c:v>-0.1447</c:v>
                </c:pt>
                <c:pt idx="263">
                  <c:v>-0.14369999999999999</c:v>
                </c:pt>
                <c:pt idx="264">
                  <c:v>-0.14269999999999999</c:v>
                </c:pt>
                <c:pt idx="265">
                  <c:v>-0.1416</c:v>
                </c:pt>
                <c:pt idx="266">
                  <c:v>-0.1406</c:v>
                </c:pt>
                <c:pt idx="267">
                  <c:v>-0.13950000000000001</c:v>
                </c:pt>
                <c:pt idx="268">
                  <c:v>-0.13850000000000001</c:v>
                </c:pt>
                <c:pt idx="269">
                  <c:v>-0.13739999999999999</c:v>
                </c:pt>
                <c:pt idx="270">
                  <c:v>-0.13639999999999999</c:v>
                </c:pt>
                <c:pt idx="271">
                  <c:v>-0.13539999999999999</c:v>
                </c:pt>
                <c:pt idx="272">
                  <c:v>-0.1343</c:v>
                </c:pt>
                <c:pt idx="273">
                  <c:v>-0.1333</c:v>
                </c:pt>
                <c:pt idx="274">
                  <c:v>-0.13220000000000001</c:v>
                </c:pt>
                <c:pt idx="275">
                  <c:v>-0.13120000000000001</c:v>
                </c:pt>
                <c:pt idx="276">
                  <c:v>-0.13009999999999999</c:v>
                </c:pt>
                <c:pt idx="277">
                  <c:v>-0.12909999999999999</c:v>
                </c:pt>
                <c:pt idx="278">
                  <c:v>-0.12809999999999999</c:v>
                </c:pt>
                <c:pt idx="279">
                  <c:v>-0.127</c:v>
                </c:pt>
                <c:pt idx="280">
                  <c:v>-0.126</c:v>
                </c:pt>
                <c:pt idx="281">
                  <c:v>-0.1249</c:v>
                </c:pt>
                <c:pt idx="282">
                  <c:v>-0.1239</c:v>
                </c:pt>
                <c:pt idx="283">
                  <c:v>-0.12280000000000001</c:v>
                </c:pt>
                <c:pt idx="284">
                  <c:v>-0.12180000000000001</c:v>
                </c:pt>
                <c:pt idx="285">
                  <c:v>-0.1208</c:v>
                </c:pt>
                <c:pt idx="286">
                  <c:v>-0.1197</c:v>
                </c:pt>
                <c:pt idx="287">
                  <c:v>-0.1187</c:v>
                </c:pt>
                <c:pt idx="288">
                  <c:v>-0.1176</c:v>
                </c:pt>
                <c:pt idx="289">
                  <c:v>-0.1166</c:v>
                </c:pt>
                <c:pt idx="290">
                  <c:v>-0.11550000000000001</c:v>
                </c:pt>
                <c:pt idx="291">
                  <c:v>-0.1145</c:v>
                </c:pt>
                <c:pt idx="292">
                  <c:v>-0.1135</c:v>
                </c:pt>
                <c:pt idx="293">
                  <c:v>-0.1124</c:v>
                </c:pt>
                <c:pt idx="294">
                  <c:v>-0.1114</c:v>
                </c:pt>
                <c:pt idx="295">
                  <c:v>-0.1103</c:v>
                </c:pt>
                <c:pt idx="296">
                  <c:v>-0.10929999999999999</c:v>
                </c:pt>
                <c:pt idx="297">
                  <c:v>-0.1082</c:v>
                </c:pt>
                <c:pt idx="298">
                  <c:v>-0.1072</c:v>
                </c:pt>
                <c:pt idx="299">
                  <c:v>-0.1061</c:v>
                </c:pt>
                <c:pt idx="300">
                  <c:v>-0.1051</c:v>
                </c:pt>
                <c:pt idx="301">
                  <c:v>-0.1041</c:v>
                </c:pt>
                <c:pt idx="302">
                  <c:v>-0.10299999999999999</c:v>
                </c:pt>
                <c:pt idx="303">
                  <c:v>-0.10199999999999999</c:v>
                </c:pt>
                <c:pt idx="304">
                  <c:v>-0.1009</c:v>
                </c:pt>
                <c:pt idx="305">
                  <c:v>-9.9879999999999997E-2</c:v>
                </c:pt>
                <c:pt idx="306">
                  <c:v>-9.8839999999999997E-2</c:v>
                </c:pt>
                <c:pt idx="307">
                  <c:v>-9.7799999999999998E-2</c:v>
                </c:pt>
                <c:pt idx="308">
                  <c:v>-9.6750000000000003E-2</c:v>
                </c:pt>
                <c:pt idx="309">
                  <c:v>-9.5710000000000003E-2</c:v>
                </c:pt>
                <c:pt idx="310">
                  <c:v>-9.4659999999999994E-2</c:v>
                </c:pt>
                <c:pt idx="311">
                  <c:v>-9.3619999999999995E-2</c:v>
                </c:pt>
                <c:pt idx="312">
                  <c:v>-9.257E-2</c:v>
                </c:pt>
                <c:pt idx="313">
                  <c:v>-9.153E-2</c:v>
                </c:pt>
                <c:pt idx="314">
                  <c:v>-9.0480000000000005E-2</c:v>
                </c:pt>
                <c:pt idx="315">
                  <c:v>-8.9440000000000006E-2</c:v>
                </c:pt>
                <c:pt idx="316">
                  <c:v>-8.8389999999999996E-2</c:v>
                </c:pt>
                <c:pt idx="317">
                  <c:v>-8.7349999999999997E-2</c:v>
                </c:pt>
                <c:pt idx="318">
                  <c:v>-8.6300000000000002E-2</c:v>
                </c:pt>
                <c:pt idx="319">
                  <c:v>-8.5260000000000002E-2</c:v>
                </c:pt>
                <c:pt idx="320">
                  <c:v>-8.4209999999999993E-2</c:v>
                </c:pt>
                <c:pt idx="321">
                  <c:v>-8.3169999999999994E-2</c:v>
                </c:pt>
                <c:pt idx="322">
                  <c:v>-8.2119999999999999E-2</c:v>
                </c:pt>
                <c:pt idx="323">
                  <c:v>-8.1070000000000003E-2</c:v>
                </c:pt>
                <c:pt idx="324">
                  <c:v>-8.0030000000000004E-2</c:v>
                </c:pt>
                <c:pt idx="325">
                  <c:v>-7.8979999999999995E-2</c:v>
                </c:pt>
                <c:pt idx="326">
                  <c:v>-7.7939999999999995E-2</c:v>
                </c:pt>
                <c:pt idx="327">
                  <c:v>-7.689E-2</c:v>
                </c:pt>
                <c:pt idx="328">
                  <c:v>-7.5850000000000001E-2</c:v>
                </c:pt>
                <c:pt idx="329">
                  <c:v>-7.4800000000000005E-2</c:v>
                </c:pt>
                <c:pt idx="330">
                  <c:v>-7.3749999999999996E-2</c:v>
                </c:pt>
                <c:pt idx="331">
                  <c:v>-7.2709999999999997E-2</c:v>
                </c:pt>
                <c:pt idx="332">
                  <c:v>-7.1660000000000001E-2</c:v>
                </c:pt>
                <c:pt idx="333">
                  <c:v>-7.0610000000000006E-2</c:v>
                </c:pt>
                <c:pt idx="334">
                  <c:v>-6.9570000000000007E-2</c:v>
                </c:pt>
                <c:pt idx="335">
                  <c:v>-6.8519999999999998E-2</c:v>
                </c:pt>
                <c:pt idx="336">
                  <c:v>-6.7479999999999998E-2</c:v>
                </c:pt>
                <c:pt idx="337">
                  <c:v>-6.6430000000000003E-2</c:v>
                </c:pt>
                <c:pt idx="338">
                  <c:v>-6.5379999999999994E-2</c:v>
                </c:pt>
                <c:pt idx="339">
                  <c:v>-6.4339999999999994E-2</c:v>
                </c:pt>
                <c:pt idx="340">
                  <c:v>-6.3289999999999999E-2</c:v>
                </c:pt>
                <c:pt idx="341">
                  <c:v>-6.2239999999999997E-2</c:v>
                </c:pt>
                <c:pt idx="342">
                  <c:v>-6.1199999999999997E-2</c:v>
                </c:pt>
                <c:pt idx="343">
                  <c:v>-6.0150000000000002E-2</c:v>
                </c:pt>
                <c:pt idx="344">
                  <c:v>-5.91E-2</c:v>
                </c:pt>
                <c:pt idx="345">
                  <c:v>-5.806E-2</c:v>
                </c:pt>
                <c:pt idx="346">
                  <c:v>-5.7009999999999998E-2</c:v>
                </c:pt>
                <c:pt idx="347">
                  <c:v>-5.5960000000000003E-2</c:v>
                </c:pt>
                <c:pt idx="348">
                  <c:v>-5.4919999999999997E-2</c:v>
                </c:pt>
                <c:pt idx="349">
                  <c:v>-5.3870000000000001E-2</c:v>
                </c:pt>
                <c:pt idx="350">
                  <c:v>-5.2819999999999999E-2</c:v>
                </c:pt>
                <c:pt idx="351">
                  <c:v>-5.1769999999999997E-2</c:v>
                </c:pt>
                <c:pt idx="352">
                  <c:v>-5.0729999999999997E-2</c:v>
                </c:pt>
                <c:pt idx="353">
                  <c:v>-4.9680000000000002E-2</c:v>
                </c:pt>
                <c:pt idx="354">
                  <c:v>-4.863E-2</c:v>
                </c:pt>
                <c:pt idx="355">
                  <c:v>-4.7579999999999997E-2</c:v>
                </c:pt>
                <c:pt idx="356">
                  <c:v>-4.6539999999999998E-2</c:v>
                </c:pt>
                <c:pt idx="357">
                  <c:v>-4.5490000000000003E-2</c:v>
                </c:pt>
                <c:pt idx="358">
                  <c:v>-4.444E-2</c:v>
                </c:pt>
                <c:pt idx="359">
                  <c:v>-4.3389999999999998E-2</c:v>
                </c:pt>
                <c:pt idx="360">
                  <c:v>-4.2349999999999999E-2</c:v>
                </c:pt>
                <c:pt idx="361">
                  <c:v>-4.1300000000000003E-2</c:v>
                </c:pt>
                <c:pt idx="362">
                  <c:v>-4.0250000000000001E-2</c:v>
                </c:pt>
                <c:pt idx="363">
                  <c:v>-3.9199999999999999E-2</c:v>
                </c:pt>
                <c:pt idx="364">
                  <c:v>-3.8159999999999999E-2</c:v>
                </c:pt>
                <c:pt idx="365">
                  <c:v>-3.7109999999999997E-2</c:v>
                </c:pt>
                <c:pt idx="366">
                  <c:v>-3.6060000000000002E-2</c:v>
                </c:pt>
                <c:pt idx="367">
                  <c:v>-3.5009999999999999E-2</c:v>
                </c:pt>
                <c:pt idx="368">
                  <c:v>-3.397E-2</c:v>
                </c:pt>
                <c:pt idx="369">
                  <c:v>-3.2919999999999998E-2</c:v>
                </c:pt>
                <c:pt idx="370">
                  <c:v>-3.1870000000000002E-2</c:v>
                </c:pt>
                <c:pt idx="371">
                  <c:v>-3.082E-2</c:v>
                </c:pt>
                <c:pt idx="372">
                  <c:v>-2.9770000000000001E-2</c:v>
                </c:pt>
                <c:pt idx="373">
                  <c:v>-2.8729999999999999E-2</c:v>
                </c:pt>
                <c:pt idx="374">
                  <c:v>-2.768E-2</c:v>
                </c:pt>
                <c:pt idx="375">
                  <c:v>-2.6630000000000001E-2</c:v>
                </c:pt>
                <c:pt idx="376">
                  <c:v>-2.5579999999999999E-2</c:v>
                </c:pt>
                <c:pt idx="377">
                  <c:v>-2.453E-2</c:v>
                </c:pt>
                <c:pt idx="378">
                  <c:v>-2.349E-2</c:v>
                </c:pt>
                <c:pt idx="379">
                  <c:v>-2.2440000000000002E-2</c:v>
                </c:pt>
                <c:pt idx="380">
                  <c:v>-2.1389999999999999E-2</c:v>
                </c:pt>
                <c:pt idx="381">
                  <c:v>-2.034E-2</c:v>
                </c:pt>
                <c:pt idx="382">
                  <c:v>-1.9290000000000002E-2</c:v>
                </c:pt>
                <c:pt idx="383">
                  <c:v>-1.8249999999999999E-2</c:v>
                </c:pt>
                <c:pt idx="384">
                  <c:v>-1.72E-2</c:v>
                </c:pt>
                <c:pt idx="385">
                  <c:v>-1.6150000000000001E-2</c:v>
                </c:pt>
                <c:pt idx="386">
                  <c:v>-1.5100000000000001E-2</c:v>
                </c:pt>
                <c:pt idx="387">
                  <c:v>-1.405E-2</c:v>
                </c:pt>
                <c:pt idx="388">
                  <c:v>-1.3010000000000001E-2</c:v>
                </c:pt>
                <c:pt idx="389">
                  <c:v>-1.196E-2</c:v>
                </c:pt>
                <c:pt idx="390">
                  <c:v>-1.091E-2</c:v>
                </c:pt>
                <c:pt idx="391">
                  <c:v>-9.8600000000000007E-3</c:v>
                </c:pt>
                <c:pt idx="392">
                  <c:v>-8.8120000000000004E-3</c:v>
                </c:pt>
                <c:pt idx="393">
                  <c:v>-7.7640000000000001E-3</c:v>
                </c:pt>
                <c:pt idx="394">
                  <c:v>-6.7159999999999997E-3</c:v>
                </c:pt>
                <c:pt idx="395">
                  <c:v>-5.6670000000000002E-3</c:v>
                </c:pt>
                <c:pt idx="396">
                  <c:v>-4.6189999999999998E-3</c:v>
                </c:pt>
                <c:pt idx="397">
                  <c:v>-3.571E-3</c:v>
                </c:pt>
                <c:pt idx="398">
                  <c:v>-2.5219999999999999E-3</c:v>
                </c:pt>
                <c:pt idx="399">
                  <c:v>-1.474E-3</c:v>
                </c:pt>
                <c:pt idx="400">
                  <c:v>-4.259E-4</c:v>
                </c:pt>
                <c:pt idx="401">
                  <c:v>6.2239999999999995E-4</c:v>
                </c:pt>
                <c:pt idx="402">
                  <c:v>1.671E-3</c:v>
                </c:pt>
                <c:pt idx="403">
                  <c:v>2.7190000000000001E-3</c:v>
                </c:pt>
                <c:pt idx="404">
                  <c:v>3.7669999999999999E-3</c:v>
                </c:pt>
                <c:pt idx="405">
                  <c:v>4.816E-3</c:v>
                </c:pt>
                <c:pt idx="406">
                  <c:v>5.8640000000000003E-3</c:v>
                </c:pt>
                <c:pt idx="407">
                  <c:v>6.9119999999999997E-3</c:v>
                </c:pt>
                <c:pt idx="408">
                  <c:v>7.9600000000000001E-3</c:v>
                </c:pt>
                <c:pt idx="409">
                  <c:v>9.0089999999999996E-3</c:v>
                </c:pt>
                <c:pt idx="410">
                  <c:v>1.0059999999999999E-2</c:v>
                </c:pt>
                <c:pt idx="411">
                  <c:v>1.111E-2</c:v>
                </c:pt>
                <c:pt idx="412">
                  <c:v>1.2149999999999999E-2</c:v>
                </c:pt>
                <c:pt idx="413">
                  <c:v>1.32E-2</c:v>
                </c:pt>
                <c:pt idx="414">
                  <c:v>1.4250000000000001E-2</c:v>
                </c:pt>
                <c:pt idx="415">
                  <c:v>1.5299999999999999E-2</c:v>
                </c:pt>
                <c:pt idx="416">
                  <c:v>1.635E-2</c:v>
                </c:pt>
                <c:pt idx="417">
                  <c:v>1.7389999999999999E-2</c:v>
                </c:pt>
                <c:pt idx="418">
                  <c:v>1.8440000000000002E-2</c:v>
                </c:pt>
                <c:pt idx="419">
                  <c:v>1.949E-2</c:v>
                </c:pt>
                <c:pt idx="420">
                  <c:v>2.0539999999999999E-2</c:v>
                </c:pt>
                <c:pt idx="421">
                  <c:v>2.1590000000000002E-2</c:v>
                </c:pt>
                <c:pt idx="422">
                  <c:v>2.264E-2</c:v>
                </c:pt>
                <c:pt idx="423">
                  <c:v>2.368E-2</c:v>
                </c:pt>
                <c:pt idx="424">
                  <c:v>2.4729999999999999E-2</c:v>
                </c:pt>
                <c:pt idx="425">
                  <c:v>2.5780000000000001E-2</c:v>
                </c:pt>
                <c:pt idx="426">
                  <c:v>2.683E-2</c:v>
                </c:pt>
                <c:pt idx="427">
                  <c:v>2.7879999999999999E-2</c:v>
                </c:pt>
                <c:pt idx="428">
                  <c:v>2.8920000000000001E-2</c:v>
                </c:pt>
                <c:pt idx="429">
                  <c:v>2.997E-2</c:v>
                </c:pt>
                <c:pt idx="430">
                  <c:v>3.1019999999999999E-2</c:v>
                </c:pt>
                <c:pt idx="431">
                  <c:v>3.2070000000000001E-2</c:v>
                </c:pt>
                <c:pt idx="432">
                  <c:v>3.3110000000000001E-2</c:v>
                </c:pt>
                <c:pt idx="433">
                  <c:v>3.4160000000000003E-2</c:v>
                </c:pt>
                <c:pt idx="434">
                  <c:v>3.5209999999999998E-2</c:v>
                </c:pt>
                <c:pt idx="435">
                  <c:v>3.6260000000000001E-2</c:v>
                </c:pt>
                <c:pt idx="436">
                  <c:v>3.7310000000000003E-2</c:v>
                </c:pt>
                <c:pt idx="437">
                  <c:v>3.8350000000000002E-2</c:v>
                </c:pt>
                <c:pt idx="438">
                  <c:v>3.9399999999999998E-2</c:v>
                </c:pt>
                <c:pt idx="439">
                  <c:v>4.045E-2</c:v>
                </c:pt>
                <c:pt idx="440">
                  <c:v>4.1500000000000002E-2</c:v>
                </c:pt>
                <c:pt idx="441">
                  <c:v>4.2540000000000001E-2</c:v>
                </c:pt>
                <c:pt idx="442">
                  <c:v>4.3589999999999997E-2</c:v>
                </c:pt>
                <c:pt idx="443">
                  <c:v>4.4639999999999999E-2</c:v>
                </c:pt>
                <c:pt idx="444">
                  <c:v>4.5690000000000001E-2</c:v>
                </c:pt>
                <c:pt idx="445">
                  <c:v>4.6730000000000001E-2</c:v>
                </c:pt>
                <c:pt idx="446">
                  <c:v>4.7780000000000003E-2</c:v>
                </c:pt>
                <c:pt idx="447">
                  <c:v>4.8829999999999998E-2</c:v>
                </c:pt>
                <c:pt idx="448">
                  <c:v>4.9880000000000001E-2</c:v>
                </c:pt>
                <c:pt idx="449">
                  <c:v>5.092E-2</c:v>
                </c:pt>
                <c:pt idx="450">
                  <c:v>5.1970000000000002E-2</c:v>
                </c:pt>
                <c:pt idx="451">
                  <c:v>5.3019999999999998E-2</c:v>
                </c:pt>
                <c:pt idx="452">
                  <c:v>5.4059999999999997E-2</c:v>
                </c:pt>
                <c:pt idx="453">
                  <c:v>5.5109999999999999E-2</c:v>
                </c:pt>
                <c:pt idx="454">
                  <c:v>5.6160000000000002E-2</c:v>
                </c:pt>
                <c:pt idx="455">
                  <c:v>5.7209999999999997E-2</c:v>
                </c:pt>
                <c:pt idx="456">
                  <c:v>5.8250000000000003E-2</c:v>
                </c:pt>
                <c:pt idx="457">
                  <c:v>5.9299999999999999E-2</c:v>
                </c:pt>
                <c:pt idx="458">
                  <c:v>6.0350000000000001E-2</c:v>
                </c:pt>
                <c:pt idx="459">
                  <c:v>6.139E-2</c:v>
                </c:pt>
                <c:pt idx="460">
                  <c:v>6.2440000000000002E-2</c:v>
                </c:pt>
                <c:pt idx="461">
                  <c:v>6.3490000000000005E-2</c:v>
                </c:pt>
                <c:pt idx="462">
                  <c:v>6.4530000000000004E-2</c:v>
                </c:pt>
                <c:pt idx="463">
                  <c:v>6.5579999999999999E-2</c:v>
                </c:pt>
                <c:pt idx="464">
                  <c:v>6.6629999999999995E-2</c:v>
                </c:pt>
                <c:pt idx="465">
                  <c:v>6.7669999999999994E-2</c:v>
                </c:pt>
                <c:pt idx="466">
                  <c:v>6.8720000000000003E-2</c:v>
                </c:pt>
                <c:pt idx="467">
                  <c:v>6.9769999999999999E-2</c:v>
                </c:pt>
                <c:pt idx="468">
                  <c:v>7.0809999999999998E-2</c:v>
                </c:pt>
                <c:pt idx="469">
                  <c:v>7.1859999999999993E-2</c:v>
                </c:pt>
                <c:pt idx="470">
                  <c:v>7.2900000000000006E-2</c:v>
                </c:pt>
                <c:pt idx="471">
                  <c:v>7.3950000000000002E-2</c:v>
                </c:pt>
                <c:pt idx="472">
                  <c:v>7.4999999999999997E-2</c:v>
                </c:pt>
                <c:pt idx="473">
                  <c:v>7.6039999999999996E-2</c:v>
                </c:pt>
                <c:pt idx="474">
                  <c:v>7.7090000000000006E-2</c:v>
                </c:pt>
                <c:pt idx="475">
                  <c:v>7.8130000000000005E-2</c:v>
                </c:pt>
                <c:pt idx="476">
                  <c:v>7.918E-2</c:v>
                </c:pt>
                <c:pt idx="477">
                  <c:v>8.0229999999999996E-2</c:v>
                </c:pt>
                <c:pt idx="478">
                  <c:v>8.1269999999999995E-2</c:v>
                </c:pt>
                <c:pt idx="479">
                  <c:v>8.2320000000000004E-2</c:v>
                </c:pt>
                <c:pt idx="480">
                  <c:v>8.3360000000000004E-2</c:v>
                </c:pt>
                <c:pt idx="481">
                  <c:v>8.4409999999999999E-2</c:v>
                </c:pt>
                <c:pt idx="482">
                  <c:v>8.5449999999999998E-2</c:v>
                </c:pt>
                <c:pt idx="483">
                  <c:v>8.6499999999999994E-2</c:v>
                </c:pt>
                <c:pt idx="484">
                  <c:v>8.7540000000000007E-2</c:v>
                </c:pt>
                <c:pt idx="485">
                  <c:v>8.8590000000000002E-2</c:v>
                </c:pt>
                <c:pt idx="486">
                  <c:v>8.9630000000000001E-2</c:v>
                </c:pt>
                <c:pt idx="487">
                  <c:v>9.0679999999999997E-2</c:v>
                </c:pt>
                <c:pt idx="488">
                  <c:v>9.1719999999999996E-2</c:v>
                </c:pt>
                <c:pt idx="489">
                  <c:v>9.2770000000000005E-2</c:v>
                </c:pt>
                <c:pt idx="490">
                  <c:v>9.3810000000000004E-2</c:v>
                </c:pt>
                <c:pt idx="491">
                  <c:v>9.486E-2</c:v>
                </c:pt>
                <c:pt idx="492">
                  <c:v>9.5899999999999999E-2</c:v>
                </c:pt>
                <c:pt idx="493">
                  <c:v>9.6949999999999995E-2</c:v>
                </c:pt>
                <c:pt idx="494">
                  <c:v>9.7989999999999994E-2</c:v>
                </c:pt>
                <c:pt idx="495">
                  <c:v>9.9040000000000003E-2</c:v>
                </c:pt>
                <c:pt idx="496">
                  <c:v>0.10009999999999999</c:v>
                </c:pt>
                <c:pt idx="497">
                  <c:v>0.1011</c:v>
                </c:pt>
                <c:pt idx="498">
                  <c:v>0.1022</c:v>
                </c:pt>
                <c:pt idx="499">
                  <c:v>0.1032</c:v>
                </c:pt>
                <c:pt idx="500">
                  <c:v>0.1043</c:v>
                </c:pt>
                <c:pt idx="501">
                  <c:v>0.1053</c:v>
                </c:pt>
                <c:pt idx="502">
                  <c:v>0.10630000000000001</c:v>
                </c:pt>
                <c:pt idx="503">
                  <c:v>0.1074</c:v>
                </c:pt>
                <c:pt idx="504">
                  <c:v>0.1084</c:v>
                </c:pt>
                <c:pt idx="505">
                  <c:v>0.1095</c:v>
                </c:pt>
                <c:pt idx="506">
                  <c:v>0.1105</c:v>
                </c:pt>
                <c:pt idx="507">
                  <c:v>0.1116</c:v>
                </c:pt>
                <c:pt idx="508">
                  <c:v>0.11260000000000001</c:v>
                </c:pt>
                <c:pt idx="509">
                  <c:v>0.1137</c:v>
                </c:pt>
                <c:pt idx="510">
                  <c:v>0.1147</c:v>
                </c:pt>
                <c:pt idx="511">
                  <c:v>0.1157</c:v>
                </c:pt>
                <c:pt idx="512">
                  <c:v>0.1168</c:v>
                </c:pt>
                <c:pt idx="513">
                  <c:v>0.1178</c:v>
                </c:pt>
                <c:pt idx="514">
                  <c:v>0.11890000000000001</c:v>
                </c:pt>
                <c:pt idx="515">
                  <c:v>0.11990000000000001</c:v>
                </c:pt>
                <c:pt idx="516">
                  <c:v>0.121</c:v>
                </c:pt>
                <c:pt idx="517">
                  <c:v>0.122</c:v>
                </c:pt>
                <c:pt idx="518">
                  <c:v>0.123</c:v>
                </c:pt>
                <c:pt idx="519">
                  <c:v>0.1241</c:v>
                </c:pt>
                <c:pt idx="520">
                  <c:v>0.12509999999999999</c:v>
                </c:pt>
                <c:pt idx="521">
                  <c:v>0.12620000000000001</c:v>
                </c:pt>
                <c:pt idx="522">
                  <c:v>0.12720000000000001</c:v>
                </c:pt>
                <c:pt idx="523">
                  <c:v>0.1283</c:v>
                </c:pt>
                <c:pt idx="524">
                  <c:v>0.1293</c:v>
                </c:pt>
                <c:pt idx="525">
                  <c:v>0.1303</c:v>
                </c:pt>
                <c:pt idx="526">
                  <c:v>0.13139999999999999</c:v>
                </c:pt>
                <c:pt idx="527">
                  <c:v>0.13239999999999999</c:v>
                </c:pt>
                <c:pt idx="528">
                  <c:v>0.13350000000000001</c:v>
                </c:pt>
                <c:pt idx="529">
                  <c:v>0.13450000000000001</c:v>
                </c:pt>
                <c:pt idx="530">
                  <c:v>0.1356</c:v>
                </c:pt>
                <c:pt idx="531">
                  <c:v>0.1366</c:v>
                </c:pt>
                <c:pt idx="532">
                  <c:v>0.1376</c:v>
                </c:pt>
                <c:pt idx="533">
                  <c:v>0.13869999999999999</c:v>
                </c:pt>
                <c:pt idx="534">
                  <c:v>0.13969999999999999</c:v>
                </c:pt>
                <c:pt idx="535">
                  <c:v>0.14080000000000001</c:v>
                </c:pt>
                <c:pt idx="536">
                  <c:v>0.14180000000000001</c:v>
                </c:pt>
                <c:pt idx="537">
                  <c:v>0.14280000000000001</c:v>
                </c:pt>
                <c:pt idx="538">
                  <c:v>0.1439</c:v>
                </c:pt>
                <c:pt idx="539">
                  <c:v>0.1449</c:v>
                </c:pt>
                <c:pt idx="540">
                  <c:v>0.14599999999999999</c:v>
                </c:pt>
                <c:pt idx="541">
                  <c:v>0.14699999999999999</c:v>
                </c:pt>
                <c:pt idx="542">
                  <c:v>0.14810000000000001</c:v>
                </c:pt>
                <c:pt idx="543">
                  <c:v>0.14910000000000001</c:v>
                </c:pt>
                <c:pt idx="544">
                  <c:v>0.15010000000000001</c:v>
                </c:pt>
                <c:pt idx="545">
                  <c:v>0.1512</c:v>
                </c:pt>
                <c:pt idx="546">
                  <c:v>0.1522</c:v>
                </c:pt>
                <c:pt idx="547">
                  <c:v>0.15329999999999999</c:v>
                </c:pt>
                <c:pt idx="548">
                  <c:v>0.15429999999999999</c:v>
                </c:pt>
                <c:pt idx="549">
                  <c:v>0.15540000000000001</c:v>
                </c:pt>
                <c:pt idx="550">
                  <c:v>0.15640000000000001</c:v>
                </c:pt>
                <c:pt idx="551">
                  <c:v>0.15740000000000001</c:v>
                </c:pt>
                <c:pt idx="552">
                  <c:v>0.1585</c:v>
                </c:pt>
                <c:pt idx="553">
                  <c:v>0.1595</c:v>
                </c:pt>
                <c:pt idx="554">
                  <c:v>0.16059999999999999</c:v>
                </c:pt>
                <c:pt idx="555">
                  <c:v>0.16159999999999999</c:v>
                </c:pt>
                <c:pt idx="556">
                  <c:v>0.16270000000000001</c:v>
                </c:pt>
                <c:pt idx="557">
                  <c:v>0.16370000000000001</c:v>
                </c:pt>
                <c:pt idx="558">
                  <c:v>0.16470000000000001</c:v>
                </c:pt>
                <c:pt idx="559">
                  <c:v>0.1658</c:v>
                </c:pt>
                <c:pt idx="560">
                  <c:v>0.1668</c:v>
                </c:pt>
                <c:pt idx="561">
                  <c:v>0.16789999999999999</c:v>
                </c:pt>
                <c:pt idx="562">
                  <c:v>0.16889999999999999</c:v>
                </c:pt>
                <c:pt idx="563">
                  <c:v>0.1699</c:v>
                </c:pt>
                <c:pt idx="564">
                  <c:v>0.17100000000000001</c:v>
                </c:pt>
                <c:pt idx="565">
                  <c:v>0.17199999999999999</c:v>
                </c:pt>
                <c:pt idx="566">
                  <c:v>0.1731</c:v>
                </c:pt>
                <c:pt idx="567">
                  <c:v>0.1741</c:v>
                </c:pt>
                <c:pt idx="568">
                  <c:v>0.17519999999999999</c:v>
                </c:pt>
                <c:pt idx="569">
                  <c:v>0.1762</c:v>
                </c:pt>
                <c:pt idx="570">
                  <c:v>0.1772</c:v>
                </c:pt>
                <c:pt idx="571">
                  <c:v>0.17829999999999999</c:v>
                </c:pt>
                <c:pt idx="572">
                  <c:v>0.17929999999999999</c:v>
                </c:pt>
                <c:pt idx="573">
                  <c:v>0.1804</c:v>
                </c:pt>
                <c:pt idx="574">
                  <c:v>0.18140000000000001</c:v>
                </c:pt>
                <c:pt idx="575">
                  <c:v>0.1825</c:v>
                </c:pt>
                <c:pt idx="576">
                  <c:v>0.1835</c:v>
                </c:pt>
                <c:pt idx="577">
                  <c:v>0.1845</c:v>
                </c:pt>
                <c:pt idx="578">
                  <c:v>0.18559999999999999</c:v>
                </c:pt>
                <c:pt idx="579">
                  <c:v>0.18659999999999999</c:v>
                </c:pt>
                <c:pt idx="580">
                  <c:v>0.18770000000000001</c:v>
                </c:pt>
                <c:pt idx="581">
                  <c:v>0.18870000000000001</c:v>
                </c:pt>
                <c:pt idx="582">
                  <c:v>0.1898</c:v>
                </c:pt>
                <c:pt idx="583">
                  <c:v>0.1908</c:v>
                </c:pt>
                <c:pt idx="584">
                  <c:v>0.1918</c:v>
                </c:pt>
                <c:pt idx="585">
                  <c:v>0.19289999999999999</c:v>
                </c:pt>
                <c:pt idx="586">
                  <c:v>0.19389999999999999</c:v>
                </c:pt>
                <c:pt idx="587">
                  <c:v>0.19500000000000001</c:v>
                </c:pt>
                <c:pt idx="588">
                  <c:v>0.19600000000000001</c:v>
                </c:pt>
                <c:pt idx="589">
                  <c:v>0.1971</c:v>
                </c:pt>
                <c:pt idx="590">
                  <c:v>0.1981</c:v>
                </c:pt>
                <c:pt idx="591">
                  <c:v>0.1991</c:v>
                </c:pt>
                <c:pt idx="592">
                  <c:v>0.20019999999999999</c:v>
                </c:pt>
                <c:pt idx="593">
                  <c:v>0.20119999999999999</c:v>
                </c:pt>
                <c:pt idx="594">
                  <c:v>0.20230000000000001</c:v>
                </c:pt>
                <c:pt idx="595">
                  <c:v>0.20330000000000001</c:v>
                </c:pt>
                <c:pt idx="596">
                  <c:v>0.20430000000000001</c:v>
                </c:pt>
                <c:pt idx="597">
                  <c:v>0.2054</c:v>
                </c:pt>
                <c:pt idx="598">
                  <c:v>0.2064</c:v>
                </c:pt>
                <c:pt idx="599">
                  <c:v>0.20749999999999999</c:v>
                </c:pt>
                <c:pt idx="600">
                  <c:v>0.20849999999999999</c:v>
                </c:pt>
                <c:pt idx="601">
                  <c:v>0.20960000000000001</c:v>
                </c:pt>
                <c:pt idx="602">
                  <c:v>0.21060000000000001</c:v>
                </c:pt>
                <c:pt idx="603">
                  <c:v>0.21160000000000001</c:v>
                </c:pt>
                <c:pt idx="604">
                  <c:v>0.2127</c:v>
                </c:pt>
                <c:pt idx="605">
                  <c:v>0.2137</c:v>
                </c:pt>
                <c:pt idx="606">
                  <c:v>0.21479999999999999</c:v>
                </c:pt>
                <c:pt idx="607">
                  <c:v>0.21579999999999999</c:v>
                </c:pt>
                <c:pt idx="608">
                  <c:v>0.21690000000000001</c:v>
                </c:pt>
                <c:pt idx="609">
                  <c:v>0.21790000000000001</c:v>
                </c:pt>
                <c:pt idx="610">
                  <c:v>0.21890000000000001</c:v>
                </c:pt>
                <c:pt idx="611">
                  <c:v>0.22</c:v>
                </c:pt>
                <c:pt idx="612">
                  <c:v>0.221</c:v>
                </c:pt>
                <c:pt idx="613">
                  <c:v>0.22209999999999999</c:v>
                </c:pt>
                <c:pt idx="614">
                  <c:v>0.22309999999999999</c:v>
                </c:pt>
                <c:pt idx="615">
                  <c:v>0.22420000000000001</c:v>
                </c:pt>
                <c:pt idx="616">
                  <c:v>0.22520000000000001</c:v>
                </c:pt>
                <c:pt idx="617">
                  <c:v>0.22620000000000001</c:v>
                </c:pt>
                <c:pt idx="618">
                  <c:v>0.2273</c:v>
                </c:pt>
                <c:pt idx="619">
                  <c:v>0.2283</c:v>
                </c:pt>
                <c:pt idx="620">
                  <c:v>0.22939999999999999</c:v>
                </c:pt>
                <c:pt idx="621">
                  <c:v>0.23039999999999999</c:v>
                </c:pt>
                <c:pt idx="622">
                  <c:v>0.23150000000000001</c:v>
                </c:pt>
                <c:pt idx="623">
                  <c:v>0.23250000000000001</c:v>
                </c:pt>
                <c:pt idx="624">
                  <c:v>0.23350000000000001</c:v>
                </c:pt>
                <c:pt idx="625">
                  <c:v>0.2346</c:v>
                </c:pt>
                <c:pt idx="626">
                  <c:v>0.2356</c:v>
                </c:pt>
                <c:pt idx="627">
                  <c:v>0.23669999999999999</c:v>
                </c:pt>
                <c:pt idx="628">
                  <c:v>0.23769999999999999</c:v>
                </c:pt>
                <c:pt idx="629">
                  <c:v>0.2387</c:v>
                </c:pt>
                <c:pt idx="630">
                  <c:v>0.23980000000000001</c:v>
                </c:pt>
                <c:pt idx="631">
                  <c:v>0.24079999999999999</c:v>
                </c:pt>
                <c:pt idx="632">
                  <c:v>0.2419</c:v>
                </c:pt>
                <c:pt idx="633">
                  <c:v>0.2429</c:v>
                </c:pt>
                <c:pt idx="634">
                  <c:v>0.24399999999999999</c:v>
                </c:pt>
                <c:pt idx="635">
                  <c:v>0.245</c:v>
                </c:pt>
                <c:pt idx="636">
                  <c:v>0.246</c:v>
                </c:pt>
                <c:pt idx="637">
                  <c:v>0.24709999999999999</c:v>
                </c:pt>
                <c:pt idx="638">
                  <c:v>0.24809999999999999</c:v>
                </c:pt>
                <c:pt idx="639">
                  <c:v>0.2492</c:v>
                </c:pt>
                <c:pt idx="640">
                  <c:v>0.25019999999999998</c:v>
                </c:pt>
                <c:pt idx="641">
                  <c:v>0.25130000000000002</c:v>
                </c:pt>
                <c:pt idx="642">
                  <c:v>0.25230000000000002</c:v>
                </c:pt>
                <c:pt idx="643">
                  <c:v>0.25330000000000003</c:v>
                </c:pt>
                <c:pt idx="644">
                  <c:v>0.25440000000000002</c:v>
                </c:pt>
                <c:pt idx="645">
                  <c:v>0.25540000000000002</c:v>
                </c:pt>
                <c:pt idx="646">
                  <c:v>0.25650000000000001</c:v>
                </c:pt>
                <c:pt idx="647">
                  <c:v>0.25750000000000001</c:v>
                </c:pt>
                <c:pt idx="648">
                  <c:v>0.2586</c:v>
                </c:pt>
                <c:pt idx="649">
                  <c:v>0.2596</c:v>
                </c:pt>
                <c:pt idx="650">
                  <c:v>0.2606</c:v>
                </c:pt>
                <c:pt idx="651">
                  <c:v>0.26169999999999999</c:v>
                </c:pt>
                <c:pt idx="652">
                  <c:v>0.26269999999999999</c:v>
                </c:pt>
                <c:pt idx="653">
                  <c:v>0.26379999999999998</c:v>
                </c:pt>
                <c:pt idx="654">
                  <c:v>0.26479999999999998</c:v>
                </c:pt>
                <c:pt idx="655">
                  <c:v>0.26590000000000003</c:v>
                </c:pt>
                <c:pt idx="656">
                  <c:v>0.26690000000000003</c:v>
                </c:pt>
                <c:pt idx="657">
                  <c:v>0.26790000000000003</c:v>
                </c:pt>
                <c:pt idx="658">
                  <c:v>0.26900000000000002</c:v>
                </c:pt>
                <c:pt idx="659">
                  <c:v>0.27</c:v>
                </c:pt>
                <c:pt idx="660">
                  <c:v>0.27110000000000001</c:v>
                </c:pt>
                <c:pt idx="661">
                  <c:v>0.27210000000000001</c:v>
                </c:pt>
                <c:pt idx="662">
                  <c:v>0.2732</c:v>
                </c:pt>
                <c:pt idx="663">
                  <c:v>0.2742</c:v>
                </c:pt>
                <c:pt idx="664">
                  <c:v>0.2752</c:v>
                </c:pt>
                <c:pt idx="665">
                  <c:v>0.27629999999999999</c:v>
                </c:pt>
                <c:pt idx="666">
                  <c:v>0.27729999999999999</c:v>
                </c:pt>
                <c:pt idx="667">
                  <c:v>0.27839999999999998</c:v>
                </c:pt>
                <c:pt idx="668">
                  <c:v>0.27939999999999998</c:v>
                </c:pt>
                <c:pt idx="669">
                  <c:v>0.28039999999999998</c:v>
                </c:pt>
                <c:pt idx="670">
                  <c:v>0.28149999999999997</c:v>
                </c:pt>
                <c:pt idx="671">
                  <c:v>0.28249999999999997</c:v>
                </c:pt>
                <c:pt idx="672">
                  <c:v>0.28360000000000002</c:v>
                </c:pt>
                <c:pt idx="673">
                  <c:v>0.28460000000000002</c:v>
                </c:pt>
                <c:pt idx="674">
                  <c:v>0.28570000000000001</c:v>
                </c:pt>
                <c:pt idx="675">
                  <c:v>0.28670000000000001</c:v>
                </c:pt>
                <c:pt idx="676">
                  <c:v>0.28770000000000001</c:v>
                </c:pt>
                <c:pt idx="677">
                  <c:v>0.2888</c:v>
                </c:pt>
                <c:pt idx="678">
                  <c:v>0.2898</c:v>
                </c:pt>
                <c:pt idx="679">
                  <c:v>0.29089999999999999</c:v>
                </c:pt>
                <c:pt idx="680">
                  <c:v>0.29189999999999999</c:v>
                </c:pt>
                <c:pt idx="681">
                  <c:v>0.29299999999999998</c:v>
                </c:pt>
                <c:pt idx="682">
                  <c:v>0.29399999999999998</c:v>
                </c:pt>
                <c:pt idx="683">
                  <c:v>0.29499999999999998</c:v>
                </c:pt>
                <c:pt idx="684">
                  <c:v>0.29609999999999997</c:v>
                </c:pt>
                <c:pt idx="685">
                  <c:v>0.29709999999999998</c:v>
                </c:pt>
                <c:pt idx="686">
                  <c:v>0.29820000000000002</c:v>
                </c:pt>
                <c:pt idx="687">
                  <c:v>0.29920000000000002</c:v>
                </c:pt>
                <c:pt idx="688">
                  <c:v>0.30030000000000001</c:v>
                </c:pt>
                <c:pt idx="689">
                  <c:v>0.30130000000000001</c:v>
                </c:pt>
                <c:pt idx="690">
                  <c:v>0.30230000000000001</c:v>
                </c:pt>
                <c:pt idx="691">
                  <c:v>0.3034</c:v>
                </c:pt>
                <c:pt idx="692">
                  <c:v>0.3044</c:v>
                </c:pt>
                <c:pt idx="693">
                  <c:v>0.30549999999999999</c:v>
                </c:pt>
                <c:pt idx="694">
                  <c:v>0.30649999999999999</c:v>
                </c:pt>
                <c:pt idx="695">
                  <c:v>0.30759999999999998</c:v>
                </c:pt>
                <c:pt idx="696">
                  <c:v>0.30859999999999999</c:v>
                </c:pt>
                <c:pt idx="697">
                  <c:v>0.30959999999999999</c:v>
                </c:pt>
                <c:pt idx="698">
                  <c:v>0.31069999999999998</c:v>
                </c:pt>
                <c:pt idx="699">
                  <c:v>0.31169999999999998</c:v>
                </c:pt>
                <c:pt idx="700">
                  <c:v>0.31280000000000002</c:v>
                </c:pt>
                <c:pt idx="701">
                  <c:v>0.31380000000000002</c:v>
                </c:pt>
                <c:pt idx="702">
                  <c:v>0.31490000000000001</c:v>
                </c:pt>
                <c:pt idx="703">
                  <c:v>0.31590000000000001</c:v>
                </c:pt>
                <c:pt idx="704">
                  <c:v>0.31690000000000002</c:v>
                </c:pt>
                <c:pt idx="705">
                  <c:v>0.318</c:v>
                </c:pt>
                <c:pt idx="706">
                  <c:v>0.31900000000000001</c:v>
                </c:pt>
                <c:pt idx="707">
                  <c:v>0.3201</c:v>
                </c:pt>
                <c:pt idx="708">
                  <c:v>0.3211</c:v>
                </c:pt>
                <c:pt idx="709">
                  <c:v>0.3221</c:v>
                </c:pt>
                <c:pt idx="710">
                  <c:v>0.32319999999999999</c:v>
                </c:pt>
                <c:pt idx="711">
                  <c:v>0.32419999999999999</c:v>
                </c:pt>
                <c:pt idx="712">
                  <c:v>0.32529999999999998</c:v>
                </c:pt>
                <c:pt idx="713">
                  <c:v>0.32629999999999998</c:v>
                </c:pt>
                <c:pt idx="714">
                  <c:v>0.32740000000000002</c:v>
                </c:pt>
                <c:pt idx="715">
                  <c:v>0.32840000000000003</c:v>
                </c:pt>
                <c:pt idx="716">
                  <c:v>0.32940000000000003</c:v>
                </c:pt>
                <c:pt idx="717">
                  <c:v>0.33050000000000002</c:v>
                </c:pt>
                <c:pt idx="718">
                  <c:v>0.33150000000000002</c:v>
                </c:pt>
                <c:pt idx="719">
                  <c:v>0.33260000000000001</c:v>
                </c:pt>
                <c:pt idx="720">
                  <c:v>0.33360000000000001</c:v>
                </c:pt>
                <c:pt idx="721">
                  <c:v>0.3347</c:v>
                </c:pt>
                <c:pt idx="722">
                  <c:v>0.3357</c:v>
                </c:pt>
                <c:pt idx="723">
                  <c:v>0.3367</c:v>
                </c:pt>
                <c:pt idx="724">
                  <c:v>0.33779999999999999</c:v>
                </c:pt>
                <c:pt idx="725">
                  <c:v>0.33879999999999999</c:v>
                </c:pt>
                <c:pt idx="726">
                  <c:v>0.33989999999999998</c:v>
                </c:pt>
                <c:pt idx="727">
                  <c:v>0.34089999999999998</c:v>
                </c:pt>
                <c:pt idx="728">
                  <c:v>0.34200000000000003</c:v>
                </c:pt>
                <c:pt idx="729">
                  <c:v>0.34300000000000003</c:v>
                </c:pt>
                <c:pt idx="730">
                  <c:v>0.34399999999999997</c:v>
                </c:pt>
                <c:pt idx="731">
                  <c:v>0.34510000000000002</c:v>
                </c:pt>
                <c:pt idx="732">
                  <c:v>0.34610000000000002</c:v>
                </c:pt>
                <c:pt idx="733">
                  <c:v>0.34720000000000001</c:v>
                </c:pt>
                <c:pt idx="734">
                  <c:v>0.34820000000000001</c:v>
                </c:pt>
                <c:pt idx="735">
                  <c:v>0.3493</c:v>
                </c:pt>
                <c:pt idx="736">
                  <c:v>0.3503</c:v>
                </c:pt>
                <c:pt idx="737">
                  <c:v>0.3513</c:v>
                </c:pt>
                <c:pt idx="738">
                  <c:v>0.35239999999999999</c:v>
                </c:pt>
                <c:pt idx="739">
                  <c:v>0.35339999999999999</c:v>
                </c:pt>
                <c:pt idx="740">
                  <c:v>0.35449999999999998</c:v>
                </c:pt>
                <c:pt idx="741">
                  <c:v>0.35549999999999998</c:v>
                </c:pt>
                <c:pt idx="742">
                  <c:v>0.35649999999999998</c:v>
                </c:pt>
                <c:pt idx="743">
                  <c:v>0.35759999999999997</c:v>
                </c:pt>
                <c:pt idx="744">
                  <c:v>0.35859999999999997</c:v>
                </c:pt>
                <c:pt idx="745">
                  <c:v>0.35970000000000002</c:v>
                </c:pt>
                <c:pt idx="746">
                  <c:v>0.36070000000000002</c:v>
                </c:pt>
                <c:pt idx="747">
                  <c:v>0.36180000000000001</c:v>
                </c:pt>
                <c:pt idx="748">
                  <c:v>0.36280000000000001</c:v>
                </c:pt>
                <c:pt idx="749">
                  <c:v>0.36380000000000001</c:v>
                </c:pt>
                <c:pt idx="750">
                  <c:v>0.3649</c:v>
                </c:pt>
                <c:pt idx="751">
                  <c:v>0.3659</c:v>
                </c:pt>
                <c:pt idx="752">
                  <c:v>0.36699999999999999</c:v>
                </c:pt>
                <c:pt idx="753">
                  <c:v>0.36799999999999999</c:v>
                </c:pt>
                <c:pt idx="754">
                  <c:v>0.36909999999999998</c:v>
                </c:pt>
                <c:pt idx="755">
                  <c:v>0.37009999999999998</c:v>
                </c:pt>
                <c:pt idx="756">
                  <c:v>0.37109999999999999</c:v>
                </c:pt>
                <c:pt idx="757">
                  <c:v>0.37219999999999998</c:v>
                </c:pt>
                <c:pt idx="758">
                  <c:v>0.37319999999999998</c:v>
                </c:pt>
                <c:pt idx="759">
                  <c:v>0.37430000000000002</c:v>
                </c:pt>
                <c:pt idx="760">
                  <c:v>0.37530000000000002</c:v>
                </c:pt>
                <c:pt idx="761">
                  <c:v>0.37640000000000001</c:v>
                </c:pt>
                <c:pt idx="762">
                  <c:v>0.37740000000000001</c:v>
                </c:pt>
                <c:pt idx="763">
                  <c:v>0.37840000000000001</c:v>
                </c:pt>
                <c:pt idx="764">
                  <c:v>0.3795</c:v>
                </c:pt>
                <c:pt idx="765">
                  <c:v>0.3805</c:v>
                </c:pt>
                <c:pt idx="766">
                  <c:v>0.38159999999999999</c:v>
                </c:pt>
                <c:pt idx="767">
                  <c:v>0.3826</c:v>
                </c:pt>
                <c:pt idx="768">
                  <c:v>0.38369999999999999</c:v>
                </c:pt>
                <c:pt idx="769">
                  <c:v>0.38469999999999999</c:v>
                </c:pt>
                <c:pt idx="770">
                  <c:v>0.38569999999999999</c:v>
                </c:pt>
                <c:pt idx="771">
                  <c:v>0.38679999999999998</c:v>
                </c:pt>
                <c:pt idx="772">
                  <c:v>0.38779999999999998</c:v>
                </c:pt>
                <c:pt idx="773">
                  <c:v>0.38890000000000002</c:v>
                </c:pt>
                <c:pt idx="774">
                  <c:v>0.38990000000000002</c:v>
                </c:pt>
                <c:pt idx="775">
                  <c:v>0.39100000000000001</c:v>
                </c:pt>
                <c:pt idx="776">
                  <c:v>0.39200000000000002</c:v>
                </c:pt>
                <c:pt idx="777">
                  <c:v>0.39300000000000002</c:v>
                </c:pt>
                <c:pt idx="778">
                  <c:v>0.39410000000000001</c:v>
                </c:pt>
                <c:pt idx="779">
                  <c:v>0.39510000000000001</c:v>
                </c:pt>
                <c:pt idx="780">
                  <c:v>0.3962</c:v>
                </c:pt>
                <c:pt idx="781">
                  <c:v>0.3972</c:v>
                </c:pt>
                <c:pt idx="782">
                  <c:v>0.3982</c:v>
                </c:pt>
                <c:pt idx="783">
                  <c:v>0.39929999999999999</c:v>
                </c:pt>
                <c:pt idx="784">
                  <c:v>0.40029999999999999</c:v>
                </c:pt>
                <c:pt idx="785">
                  <c:v>0.40139999999999998</c:v>
                </c:pt>
                <c:pt idx="786">
                  <c:v>0.40239999999999998</c:v>
                </c:pt>
                <c:pt idx="787">
                  <c:v>0.40350000000000003</c:v>
                </c:pt>
                <c:pt idx="788">
                  <c:v>0.40450000000000003</c:v>
                </c:pt>
                <c:pt idx="789">
                  <c:v>0.40550000000000003</c:v>
                </c:pt>
                <c:pt idx="790">
                  <c:v>0.40660000000000002</c:v>
                </c:pt>
                <c:pt idx="791">
                  <c:v>0.40760000000000002</c:v>
                </c:pt>
                <c:pt idx="792">
                  <c:v>0.40870000000000001</c:v>
                </c:pt>
                <c:pt idx="793">
                  <c:v>0.40970000000000001</c:v>
                </c:pt>
                <c:pt idx="794">
                  <c:v>0.4108</c:v>
                </c:pt>
                <c:pt idx="795">
                  <c:v>0.4118</c:v>
                </c:pt>
                <c:pt idx="796">
                  <c:v>0.4128</c:v>
                </c:pt>
                <c:pt idx="797">
                  <c:v>0.41389999999999999</c:v>
                </c:pt>
                <c:pt idx="798">
                  <c:v>0.41489999999999999</c:v>
                </c:pt>
                <c:pt idx="799">
                  <c:v>0.41599999999999998</c:v>
                </c:pt>
                <c:pt idx="800">
                  <c:v>0.41699999999999998</c:v>
                </c:pt>
                <c:pt idx="801">
                  <c:v>0.41810000000000003</c:v>
                </c:pt>
                <c:pt idx="802">
                  <c:v>0.41909999999999997</c:v>
                </c:pt>
                <c:pt idx="803">
                  <c:v>0.42009999999999997</c:v>
                </c:pt>
                <c:pt idx="804">
                  <c:v>0.42120000000000002</c:v>
                </c:pt>
                <c:pt idx="805">
                  <c:v>0.42220000000000002</c:v>
                </c:pt>
                <c:pt idx="806">
                  <c:v>0.42330000000000001</c:v>
                </c:pt>
                <c:pt idx="807">
                  <c:v>0.42430000000000001</c:v>
                </c:pt>
                <c:pt idx="808">
                  <c:v>0.4254</c:v>
                </c:pt>
                <c:pt idx="809">
                  <c:v>0.4264</c:v>
                </c:pt>
                <c:pt idx="810">
                  <c:v>0.4274</c:v>
                </c:pt>
                <c:pt idx="811">
                  <c:v>0.42849999999999999</c:v>
                </c:pt>
                <c:pt idx="812">
                  <c:v>0.42949999999999999</c:v>
                </c:pt>
                <c:pt idx="813">
                  <c:v>0.43059999999999998</c:v>
                </c:pt>
                <c:pt idx="814">
                  <c:v>0.43159999999999998</c:v>
                </c:pt>
                <c:pt idx="815">
                  <c:v>0.43269999999999997</c:v>
                </c:pt>
                <c:pt idx="816">
                  <c:v>0.43369999999999997</c:v>
                </c:pt>
                <c:pt idx="817">
                  <c:v>0.43469999999999998</c:v>
                </c:pt>
                <c:pt idx="818">
                  <c:v>0.43580000000000002</c:v>
                </c:pt>
                <c:pt idx="819">
                  <c:v>0.43680000000000002</c:v>
                </c:pt>
                <c:pt idx="820">
                  <c:v>0.43790000000000001</c:v>
                </c:pt>
                <c:pt idx="821">
                  <c:v>0.43890000000000001</c:v>
                </c:pt>
                <c:pt idx="822">
                  <c:v>0.43990000000000001</c:v>
                </c:pt>
                <c:pt idx="823">
                  <c:v>0.441</c:v>
                </c:pt>
                <c:pt idx="824">
                  <c:v>0.442</c:v>
                </c:pt>
                <c:pt idx="825">
                  <c:v>0.44309999999999999</c:v>
                </c:pt>
                <c:pt idx="826">
                  <c:v>0.44409999999999999</c:v>
                </c:pt>
                <c:pt idx="827">
                  <c:v>0.44519999999999998</c:v>
                </c:pt>
                <c:pt idx="828">
                  <c:v>0.44619999999999999</c:v>
                </c:pt>
                <c:pt idx="829">
                  <c:v>0.44719999999999999</c:v>
                </c:pt>
                <c:pt idx="830">
                  <c:v>0.44829999999999998</c:v>
                </c:pt>
                <c:pt idx="831">
                  <c:v>0.44929999999999998</c:v>
                </c:pt>
                <c:pt idx="832">
                  <c:v>0.45040000000000002</c:v>
                </c:pt>
                <c:pt idx="833">
                  <c:v>0.45140000000000002</c:v>
                </c:pt>
                <c:pt idx="834">
                  <c:v>0.45250000000000001</c:v>
                </c:pt>
                <c:pt idx="835">
                  <c:v>0.45350000000000001</c:v>
                </c:pt>
                <c:pt idx="836">
                  <c:v>0.45450000000000002</c:v>
                </c:pt>
                <c:pt idx="837">
                  <c:v>0.4556</c:v>
                </c:pt>
                <c:pt idx="838">
                  <c:v>0.45660000000000001</c:v>
                </c:pt>
                <c:pt idx="839">
                  <c:v>0.4577</c:v>
                </c:pt>
                <c:pt idx="840">
                  <c:v>0.4587</c:v>
                </c:pt>
                <c:pt idx="841">
                  <c:v>0.45979999999999999</c:v>
                </c:pt>
                <c:pt idx="842">
                  <c:v>0.46079999999999999</c:v>
                </c:pt>
                <c:pt idx="843">
                  <c:v>0.46179999999999999</c:v>
                </c:pt>
                <c:pt idx="844">
                  <c:v>0.46289999999999998</c:v>
                </c:pt>
                <c:pt idx="845">
                  <c:v>0.46389999999999998</c:v>
                </c:pt>
                <c:pt idx="846">
                  <c:v>0.46500000000000002</c:v>
                </c:pt>
                <c:pt idx="847">
                  <c:v>0.46600000000000003</c:v>
                </c:pt>
                <c:pt idx="848">
                  <c:v>0.46710000000000002</c:v>
                </c:pt>
                <c:pt idx="849">
                  <c:v>0.46810000000000002</c:v>
                </c:pt>
                <c:pt idx="850">
                  <c:v>0.46910000000000002</c:v>
                </c:pt>
                <c:pt idx="851">
                  <c:v>0.47020000000000001</c:v>
                </c:pt>
                <c:pt idx="852">
                  <c:v>0.47120000000000001</c:v>
                </c:pt>
                <c:pt idx="853">
                  <c:v>0.4723</c:v>
                </c:pt>
                <c:pt idx="854">
                  <c:v>0.4733</c:v>
                </c:pt>
                <c:pt idx="855">
                  <c:v>0.4743</c:v>
                </c:pt>
                <c:pt idx="856">
                  <c:v>0.47539999999999999</c:v>
                </c:pt>
                <c:pt idx="857">
                  <c:v>0.47639999999999999</c:v>
                </c:pt>
                <c:pt idx="858">
                  <c:v>0.47749999999999998</c:v>
                </c:pt>
                <c:pt idx="859">
                  <c:v>0.47849999999999998</c:v>
                </c:pt>
                <c:pt idx="860">
                  <c:v>0.47960000000000003</c:v>
                </c:pt>
                <c:pt idx="861">
                  <c:v>0.48060000000000003</c:v>
                </c:pt>
                <c:pt idx="862">
                  <c:v>0.48159999999999997</c:v>
                </c:pt>
                <c:pt idx="863">
                  <c:v>0.48270000000000002</c:v>
                </c:pt>
                <c:pt idx="864">
                  <c:v>0.48370000000000002</c:v>
                </c:pt>
                <c:pt idx="865">
                  <c:v>0.48480000000000001</c:v>
                </c:pt>
                <c:pt idx="866">
                  <c:v>0.48580000000000001</c:v>
                </c:pt>
                <c:pt idx="867">
                  <c:v>0.4869</c:v>
                </c:pt>
              </c:numCache>
            </c:numRef>
          </c:xVal>
          <c:yVal>
            <c:numRef>
              <c:f>NEMI!$X$3:$X$870</c:f>
              <c:numCache>
                <c:formatCode>0.00E+00</c:formatCode>
                <c:ptCount val="868"/>
                <c:pt idx="0">
                  <c:v>6.7410000000000012E-2</c:v>
                </c:pt>
                <c:pt idx="1">
                  <c:v>6.9180000000000005E-2</c:v>
                </c:pt>
                <c:pt idx="2">
                  <c:v>6.9370000000000001E-2</c:v>
                </c:pt>
                <c:pt idx="3">
                  <c:v>7.0690000000000003E-2</c:v>
                </c:pt>
                <c:pt idx="4">
                  <c:v>7.1120000000000003E-2</c:v>
                </c:pt>
                <c:pt idx="5">
                  <c:v>7.0510000000000003E-2</c:v>
                </c:pt>
                <c:pt idx="6">
                  <c:v>7.0220000000000005E-2</c:v>
                </c:pt>
                <c:pt idx="7">
                  <c:v>7.0070000000000007E-2</c:v>
                </c:pt>
                <c:pt idx="8">
                  <c:v>7.0050000000000001E-2</c:v>
                </c:pt>
                <c:pt idx="9">
                  <c:v>6.9419999999999996E-2</c:v>
                </c:pt>
                <c:pt idx="10">
                  <c:v>6.9429999999999992E-2</c:v>
                </c:pt>
                <c:pt idx="11">
                  <c:v>6.921999999999999E-2</c:v>
                </c:pt>
                <c:pt idx="12">
                  <c:v>6.9460000000000008E-2</c:v>
                </c:pt>
                <c:pt idx="13">
                  <c:v>6.9129999999999997E-2</c:v>
                </c:pt>
                <c:pt idx="14">
                  <c:v>6.9059999999999996E-2</c:v>
                </c:pt>
                <c:pt idx="15">
                  <c:v>6.9180000000000005E-2</c:v>
                </c:pt>
                <c:pt idx="16">
                  <c:v>6.9059999999999996E-2</c:v>
                </c:pt>
                <c:pt idx="17">
                  <c:v>6.9009999999999988E-2</c:v>
                </c:pt>
                <c:pt idx="18">
                  <c:v>6.8900000000000003E-2</c:v>
                </c:pt>
                <c:pt idx="19">
                  <c:v>6.8719999999999989E-2</c:v>
                </c:pt>
                <c:pt idx="20">
                  <c:v>6.8719999999999989E-2</c:v>
                </c:pt>
                <c:pt idx="21">
                  <c:v>6.8719999999999989E-2</c:v>
                </c:pt>
                <c:pt idx="22">
                  <c:v>6.8719999999999989E-2</c:v>
                </c:pt>
                <c:pt idx="23">
                  <c:v>6.8719999999999989E-2</c:v>
                </c:pt>
                <c:pt idx="24">
                  <c:v>6.8719999999999989E-2</c:v>
                </c:pt>
                <c:pt idx="25">
                  <c:v>6.8719999999999989E-2</c:v>
                </c:pt>
                <c:pt idx="26">
                  <c:v>6.8719999999999989E-2</c:v>
                </c:pt>
                <c:pt idx="27">
                  <c:v>6.8719999999999989E-2</c:v>
                </c:pt>
                <c:pt idx="28">
                  <c:v>6.8719999999999989E-2</c:v>
                </c:pt>
                <c:pt idx="29">
                  <c:v>6.8719999999999989E-2</c:v>
                </c:pt>
                <c:pt idx="30">
                  <c:v>6.8719999999999989E-2</c:v>
                </c:pt>
                <c:pt idx="31">
                  <c:v>6.8719999999999989E-2</c:v>
                </c:pt>
                <c:pt idx="32">
                  <c:v>6.8719999999999989E-2</c:v>
                </c:pt>
                <c:pt idx="33">
                  <c:v>6.8719999999999989E-2</c:v>
                </c:pt>
                <c:pt idx="34">
                  <c:v>6.8719999999999989E-2</c:v>
                </c:pt>
                <c:pt idx="35">
                  <c:v>6.8719999999999989E-2</c:v>
                </c:pt>
                <c:pt idx="36">
                  <c:v>6.8719999999999989E-2</c:v>
                </c:pt>
                <c:pt idx="37">
                  <c:v>6.8719999999999989E-2</c:v>
                </c:pt>
                <c:pt idx="38">
                  <c:v>6.8719999999999989E-2</c:v>
                </c:pt>
                <c:pt idx="39">
                  <c:v>6.8719999999999989E-2</c:v>
                </c:pt>
                <c:pt idx="40">
                  <c:v>6.8719999999999989E-2</c:v>
                </c:pt>
                <c:pt idx="41">
                  <c:v>6.8719999999999989E-2</c:v>
                </c:pt>
                <c:pt idx="42">
                  <c:v>6.8719999999999989E-2</c:v>
                </c:pt>
                <c:pt idx="43">
                  <c:v>6.8719999999999989E-2</c:v>
                </c:pt>
                <c:pt idx="44">
                  <c:v>6.8719999999999989E-2</c:v>
                </c:pt>
                <c:pt idx="45">
                  <c:v>6.8719999999999989E-2</c:v>
                </c:pt>
                <c:pt idx="46">
                  <c:v>6.8719999999999989E-2</c:v>
                </c:pt>
                <c:pt idx="47">
                  <c:v>6.8719999999999989E-2</c:v>
                </c:pt>
                <c:pt idx="48">
                  <c:v>6.8719999999999989E-2</c:v>
                </c:pt>
                <c:pt idx="49">
                  <c:v>6.8719999999999989E-2</c:v>
                </c:pt>
                <c:pt idx="50">
                  <c:v>6.8719999999999989E-2</c:v>
                </c:pt>
                <c:pt idx="51">
                  <c:v>6.8719999999999989E-2</c:v>
                </c:pt>
                <c:pt idx="52">
                  <c:v>6.8719999999999989E-2</c:v>
                </c:pt>
                <c:pt idx="53">
                  <c:v>6.8719999999999989E-2</c:v>
                </c:pt>
                <c:pt idx="54">
                  <c:v>6.8719999999999989E-2</c:v>
                </c:pt>
                <c:pt idx="55">
                  <c:v>6.8719999999999989E-2</c:v>
                </c:pt>
                <c:pt idx="56">
                  <c:v>6.8719999999999989E-2</c:v>
                </c:pt>
                <c:pt idx="57">
                  <c:v>6.8719999999999989E-2</c:v>
                </c:pt>
                <c:pt idx="58">
                  <c:v>6.8719999999999989E-2</c:v>
                </c:pt>
                <c:pt idx="59">
                  <c:v>6.8719999999999989E-2</c:v>
                </c:pt>
                <c:pt idx="60">
                  <c:v>6.8719999999999989E-2</c:v>
                </c:pt>
                <c:pt idx="61">
                  <c:v>6.8719999999999989E-2</c:v>
                </c:pt>
                <c:pt idx="62">
                  <c:v>6.8719999999999989E-2</c:v>
                </c:pt>
                <c:pt idx="63">
                  <c:v>6.8719999999999989E-2</c:v>
                </c:pt>
                <c:pt idx="64">
                  <c:v>6.8719999999999989E-2</c:v>
                </c:pt>
                <c:pt idx="65">
                  <c:v>6.8719999999999989E-2</c:v>
                </c:pt>
                <c:pt idx="66">
                  <c:v>6.8719999999999989E-2</c:v>
                </c:pt>
                <c:pt idx="67">
                  <c:v>6.8719999999999989E-2</c:v>
                </c:pt>
                <c:pt idx="68">
                  <c:v>6.8719999999999989E-2</c:v>
                </c:pt>
                <c:pt idx="69">
                  <c:v>6.8719999999999989E-2</c:v>
                </c:pt>
                <c:pt idx="70">
                  <c:v>6.8719999999999989E-2</c:v>
                </c:pt>
                <c:pt idx="71">
                  <c:v>6.8719999999999989E-2</c:v>
                </c:pt>
                <c:pt idx="72">
                  <c:v>6.8719999999999989E-2</c:v>
                </c:pt>
                <c:pt idx="73">
                  <c:v>6.8719999999999989E-2</c:v>
                </c:pt>
                <c:pt idx="74">
                  <c:v>6.8719999999999989E-2</c:v>
                </c:pt>
                <c:pt idx="75">
                  <c:v>6.8719999999999989E-2</c:v>
                </c:pt>
                <c:pt idx="76">
                  <c:v>6.8719999999999989E-2</c:v>
                </c:pt>
                <c:pt idx="77">
                  <c:v>6.8719999999999989E-2</c:v>
                </c:pt>
                <c:pt idx="78">
                  <c:v>6.8719999999999989E-2</c:v>
                </c:pt>
                <c:pt idx="79">
                  <c:v>6.8719999999999989E-2</c:v>
                </c:pt>
                <c:pt idx="80">
                  <c:v>6.8719999999999989E-2</c:v>
                </c:pt>
                <c:pt idx="81">
                  <c:v>6.8719999999999989E-2</c:v>
                </c:pt>
                <c:pt idx="82">
                  <c:v>6.8719999999999989E-2</c:v>
                </c:pt>
                <c:pt idx="83">
                  <c:v>6.8719999999999989E-2</c:v>
                </c:pt>
                <c:pt idx="84">
                  <c:v>6.8719999999999989E-2</c:v>
                </c:pt>
                <c:pt idx="85">
                  <c:v>6.8719999999999989E-2</c:v>
                </c:pt>
                <c:pt idx="86">
                  <c:v>6.8719999999999989E-2</c:v>
                </c:pt>
                <c:pt idx="87">
                  <c:v>6.8719999999999989E-2</c:v>
                </c:pt>
                <c:pt idx="88">
                  <c:v>6.8719999999999989E-2</c:v>
                </c:pt>
                <c:pt idx="89">
                  <c:v>6.8719999999999989E-2</c:v>
                </c:pt>
                <c:pt idx="90">
                  <c:v>6.8719999999999989E-2</c:v>
                </c:pt>
                <c:pt idx="91">
                  <c:v>6.8719999999999989E-2</c:v>
                </c:pt>
                <c:pt idx="92">
                  <c:v>6.8719999999999989E-2</c:v>
                </c:pt>
                <c:pt idx="93">
                  <c:v>6.8719999999999989E-2</c:v>
                </c:pt>
                <c:pt idx="94">
                  <c:v>6.8719999999999989E-2</c:v>
                </c:pt>
                <c:pt idx="95">
                  <c:v>6.8719999999999989E-2</c:v>
                </c:pt>
                <c:pt idx="96">
                  <c:v>6.8719999999999989E-2</c:v>
                </c:pt>
                <c:pt idx="97">
                  <c:v>6.8719999999999989E-2</c:v>
                </c:pt>
                <c:pt idx="98">
                  <c:v>6.8719999999999989E-2</c:v>
                </c:pt>
                <c:pt idx="99">
                  <c:v>6.8719999999999989E-2</c:v>
                </c:pt>
                <c:pt idx="100">
                  <c:v>6.8719999999999989E-2</c:v>
                </c:pt>
                <c:pt idx="101">
                  <c:v>6.8719999999999989E-2</c:v>
                </c:pt>
                <c:pt idx="102">
                  <c:v>6.8719999999999989E-2</c:v>
                </c:pt>
                <c:pt idx="103">
                  <c:v>6.8719999999999989E-2</c:v>
                </c:pt>
                <c:pt idx="104">
                  <c:v>6.8719999999999989E-2</c:v>
                </c:pt>
                <c:pt idx="105">
                  <c:v>6.8719999999999989E-2</c:v>
                </c:pt>
                <c:pt idx="106">
                  <c:v>6.8719999999999989E-2</c:v>
                </c:pt>
                <c:pt idx="107">
                  <c:v>6.8719999999999989E-2</c:v>
                </c:pt>
                <c:pt idx="108">
                  <c:v>6.8719999999999989E-2</c:v>
                </c:pt>
                <c:pt idx="109">
                  <c:v>6.8719999999999989E-2</c:v>
                </c:pt>
                <c:pt idx="110">
                  <c:v>6.8719999999999989E-2</c:v>
                </c:pt>
                <c:pt idx="111">
                  <c:v>6.8719999999999989E-2</c:v>
                </c:pt>
                <c:pt idx="112">
                  <c:v>6.8719999999999989E-2</c:v>
                </c:pt>
                <c:pt idx="113">
                  <c:v>6.8719999999999989E-2</c:v>
                </c:pt>
                <c:pt idx="114">
                  <c:v>6.8719999999999989E-2</c:v>
                </c:pt>
                <c:pt idx="115">
                  <c:v>6.8719999999999989E-2</c:v>
                </c:pt>
                <c:pt idx="116">
                  <c:v>6.8719999999999989E-2</c:v>
                </c:pt>
                <c:pt idx="117">
                  <c:v>6.8719999999999989E-2</c:v>
                </c:pt>
                <c:pt idx="118">
                  <c:v>6.8719999999999989E-2</c:v>
                </c:pt>
                <c:pt idx="119">
                  <c:v>6.8719999999999989E-2</c:v>
                </c:pt>
                <c:pt idx="120">
                  <c:v>6.8719999999999989E-2</c:v>
                </c:pt>
                <c:pt idx="121">
                  <c:v>6.8719999999999989E-2</c:v>
                </c:pt>
                <c:pt idx="122">
                  <c:v>6.8719999999999989E-2</c:v>
                </c:pt>
                <c:pt idx="123">
                  <c:v>6.8719999999999989E-2</c:v>
                </c:pt>
                <c:pt idx="124">
                  <c:v>6.8719999999999989E-2</c:v>
                </c:pt>
                <c:pt idx="125">
                  <c:v>6.8719999999999989E-2</c:v>
                </c:pt>
                <c:pt idx="126">
                  <c:v>6.8719999999999989E-2</c:v>
                </c:pt>
                <c:pt idx="127">
                  <c:v>6.8719999999999989E-2</c:v>
                </c:pt>
                <c:pt idx="128">
                  <c:v>6.8719999999999989E-2</c:v>
                </c:pt>
                <c:pt idx="129">
                  <c:v>6.8719999999999989E-2</c:v>
                </c:pt>
                <c:pt idx="130">
                  <c:v>6.8719999999999989E-2</c:v>
                </c:pt>
                <c:pt idx="131">
                  <c:v>6.8719999999999989E-2</c:v>
                </c:pt>
                <c:pt idx="132">
                  <c:v>6.8719999999999989E-2</c:v>
                </c:pt>
                <c:pt idx="133">
                  <c:v>6.8719999999999989E-2</c:v>
                </c:pt>
                <c:pt idx="134">
                  <c:v>6.8719999999999989E-2</c:v>
                </c:pt>
                <c:pt idx="135">
                  <c:v>6.8719999999999989E-2</c:v>
                </c:pt>
                <c:pt idx="136">
                  <c:v>6.8719999999999989E-2</c:v>
                </c:pt>
                <c:pt idx="137">
                  <c:v>6.8719999999999989E-2</c:v>
                </c:pt>
                <c:pt idx="138">
                  <c:v>6.8719999999999989E-2</c:v>
                </c:pt>
                <c:pt idx="139">
                  <c:v>6.8719999999999989E-2</c:v>
                </c:pt>
                <c:pt idx="140">
                  <c:v>6.8719999999999989E-2</c:v>
                </c:pt>
                <c:pt idx="141">
                  <c:v>6.8719999999999989E-2</c:v>
                </c:pt>
                <c:pt idx="142">
                  <c:v>6.8719999999999989E-2</c:v>
                </c:pt>
                <c:pt idx="143">
                  <c:v>6.8719999999999989E-2</c:v>
                </c:pt>
                <c:pt idx="144">
                  <c:v>6.8719999999999989E-2</c:v>
                </c:pt>
                <c:pt idx="145">
                  <c:v>6.8719999999999989E-2</c:v>
                </c:pt>
                <c:pt idx="146">
                  <c:v>6.8719999999999989E-2</c:v>
                </c:pt>
                <c:pt idx="147">
                  <c:v>6.8709999999999993E-2</c:v>
                </c:pt>
                <c:pt idx="148">
                  <c:v>6.8709999999999993E-2</c:v>
                </c:pt>
                <c:pt idx="149">
                  <c:v>6.8709999999999993E-2</c:v>
                </c:pt>
                <c:pt idx="150">
                  <c:v>6.8729999999999999E-2</c:v>
                </c:pt>
                <c:pt idx="151">
                  <c:v>6.8769999999999998E-2</c:v>
                </c:pt>
                <c:pt idx="152">
                  <c:v>6.878999999999999E-2</c:v>
                </c:pt>
                <c:pt idx="153">
                  <c:v>6.8820000000000006E-2</c:v>
                </c:pt>
                <c:pt idx="154">
                  <c:v>6.8900000000000003E-2</c:v>
                </c:pt>
                <c:pt idx="155">
                  <c:v>6.9030000000000008E-2</c:v>
                </c:pt>
                <c:pt idx="156">
                  <c:v>6.9190000000000002E-2</c:v>
                </c:pt>
                <c:pt idx="157">
                  <c:v>6.9400000000000003E-2</c:v>
                </c:pt>
                <c:pt idx="158">
                  <c:v>6.9690000000000002E-2</c:v>
                </c:pt>
                <c:pt idx="159">
                  <c:v>7.0059999999999997E-2</c:v>
                </c:pt>
                <c:pt idx="160">
                  <c:v>7.0490000000000011E-2</c:v>
                </c:pt>
                <c:pt idx="161">
                  <c:v>7.0959999999999995E-2</c:v>
                </c:pt>
                <c:pt idx="162">
                  <c:v>7.1429999999999993E-2</c:v>
                </c:pt>
                <c:pt idx="163">
                  <c:v>7.1879999999999999E-2</c:v>
                </c:pt>
                <c:pt idx="164">
                  <c:v>7.2309999999999999E-2</c:v>
                </c:pt>
                <c:pt idx="165">
                  <c:v>7.2730000000000003E-2</c:v>
                </c:pt>
                <c:pt idx="166">
                  <c:v>7.3109999999999994E-2</c:v>
                </c:pt>
                <c:pt idx="167">
                  <c:v>7.3430000000000009E-2</c:v>
                </c:pt>
                <c:pt idx="168">
                  <c:v>7.3709999999999998E-2</c:v>
                </c:pt>
                <c:pt idx="169">
                  <c:v>7.3940000000000006E-2</c:v>
                </c:pt>
                <c:pt idx="170">
                  <c:v>7.4120000000000005E-2</c:v>
                </c:pt>
                <c:pt idx="171">
                  <c:v>7.4299999999999991E-2</c:v>
                </c:pt>
                <c:pt idx="172">
                  <c:v>7.4439999999999992E-2</c:v>
                </c:pt>
                <c:pt idx="173">
                  <c:v>7.4550000000000005E-2</c:v>
                </c:pt>
                <c:pt idx="174">
                  <c:v>7.4630000000000002E-2</c:v>
                </c:pt>
                <c:pt idx="175">
                  <c:v>7.4690000000000006E-2</c:v>
                </c:pt>
                <c:pt idx="176">
                  <c:v>7.4750000000000011E-2</c:v>
                </c:pt>
                <c:pt idx="177">
                  <c:v>7.4760000000000007E-2</c:v>
                </c:pt>
                <c:pt idx="178">
                  <c:v>7.4740000000000001E-2</c:v>
                </c:pt>
                <c:pt idx="179">
                  <c:v>7.4719999999999995E-2</c:v>
                </c:pt>
                <c:pt idx="180">
                  <c:v>7.467E-2</c:v>
                </c:pt>
                <c:pt idx="181">
                  <c:v>7.4620000000000006E-2</c:v>
                </c:pt>
                <c:pt idx="182">
                  <c:v>7.4560000000000001E-2</c:v>
                </c:pt>
                <c:pt idx="183">
                  <c:v>7.4509999999999993E-2</c:v>
                </c:pt>
                <c:pt idx="184">
                  <c:v>7.4449999999999988E-2</c:v>
                </c:pt>
                <c:pt idx="185">
                  <c:v>7.4390000000000012E-2</c:v>
                </c:pt>
                <c:pt idx="186">
                  <c:v>7.4330000000000007E-2</c:v>
                </c:pt>
                <c:pt idx="187">
                  <c:v>7.4270000000000003E-2</c:v>
                </c:pt>
                <c:pt idx="188">
                  <c:v>7.4209999999999998E-2</c:v>
                </c:pt>
                <c:pt idx="189">
                  <c:v>7.4149999999999994E-2</c:v>
                </c:pt>
                <c:pt idx="190">
                  <c:v>7.4099999999999999E-2</c:v>
                </c:pt>
                <c:pt idx="191">
                  <c:v>7.4040000000000009E-2</c:v>
                </c:pt>
                <c:pt idx="192">
                  <c:v>7.399E-2</c:v>
                </c:pt>
                <c:pt idx="193">
                  <c:v>7.3940000000000006E-2</c:v>
                </c:pt>
                <c:pt idx="194">
                  <c:v>7.3889999999999997E-2</c:v>
                </c:pt>
                <c:pt idx="195">
                  <c:v>7.3849999999999999E-2</c:v>
                </c:pt>
                <c:pt idx="196">
                  <c:v>7.3810000000000001E-2</c:v>
                </c:pt>
                <c:pt idx="197">
                  <c:v>7.3770000000000002E-2</c:v>
                </c:pt>
                <c:pt idx="198">
                  <c:v>7.3749999999999996E-2</c:v>
                </c:pt>
                <c:pt idx="199">
                  <c:v>7.3730000000000004E-2</c:v>
                </c:pt>
                <c:pt idx="200">
                  <c:v>7.3730000000000004E-2</c:v>
                </c:pt>
                <c:pt idx="201">
                  <c:v>7.3730000000000004E-2</c:v>
                </c:pt>
                <c:pt idx="202">
                  <c:v>7.3759999999999992E-2</c:v>
                </c:pt>
                <c:pt idx="203">
                  <c:v>7.3800000000000004E-2</c:v>
                </c:pt>
                <c:pt idx="204">
                  <c:v>7.3859999999999995E-2</c:v>
                </c:pt>
                <c:pt idx="205">
                  <c:v>7.3950000000000002E-2</c:v>
                </c:pt>
                <c:pt idx="206">
                  <c:v>7.4069999999999997E-2</c:v>
                </c:pt>
                <c:pt idx="207">
                  <c:v>7.4219999999999994E-2</c:v>
                </c:pt>
                <c:pt idx="208">
                  <c:v>7.4400000000000008E-2</c:v>
                </c:pt>
                <c:pt idx="209">
                  <c:v>7.46E-2</c:v>
                </c:pt>
                <c:pt idx="210">
                  <c:v>7.4830000000000008E-2</c:v>
                </c:pt>
                <c:pt idx="211">
                  <c:v>7.5060000000000002E-2</c:v>
                </c:pt>
                <c:pt idx="212">
                  <c:v>7.5270000000000004E-2</c:v>
                </c:pt>
                <c:pt idx="213">
                  <c:v>7.5429999999999997E-2</c:v>
                </c:pt>
                <c:pt idx="214">
                  <c:v>7.553E-2</c:v>
                </c:pt>
                <c:pt idx="215">
                  <c:v>7.5590000000000004E-2</c:v>
                </c:pt>
                <c:pt idx="216">
                  <c:v>7.5600000000000001E-2</c:v>
                </c:pt>
                <c:pt idx="217">
                  <c:v>7.5600000000000001E-2</c:v>
                </c:pt>
                <c:pt idx="218">
                  <c:v>7.5619999999999993E-2</c:v>
                </c:pt>
                <c:pt idx="219">
                  <c:v>7.5749999999999998E-2</c:v>
                </c:pt>
                <c:pt idx="220">
                  <c:v>7.6119999999999993E-2</c:v>
                </c:pt>
                <c:pt idx="221">
                  <c:v>7.6969999999999997E-2</c:v>
                </c:pt>
                <c:pt idx="222">
                  <c:v>7.8570000000000001E-2</c:v>
                </c:pt>
                <c:pt idx="223">
                  <c:v>8.1129999999999994E-2</c:v>
                </c:pt>
                <c:pt idx="224">
                  <c:v>8.4849999999999995E-2</c:v>
                </c:pt>
                <c:pt idx="225">
                  <c:v>8.9799999999999991E-2</c:v>
                </c:pt>
                <c:pt idx="226">
                  <c:v>9.5949999999999994E-2</c:v>
                </c:pt>
                <c:pt idx="227">
                  <c:v>0.1031</c:v>
                </c:pt>
                <c:pt idx="228">
                  <c:v>0.1109</c:v>
                </c:pt>
                <c:pt idx="229">
                  <c:v>0.1188</c:v>
                </c:pt>
                <c:pt idx="230">
                  <c:v>0.12639999999999998</c:v>
                </c:pt>
                <c:pt idx="231">
                  <c:v>0.13320000000000001</c:v>
                </c:pt>
                <c:pt idx="232">
                  <c:v>0.13880000000000001</c:v>
                </c:pt>
                <c:pt idx="233">
                  <c:v>0.14269999999999999</c:v>
                </c:pt>
                <c:pt idx="234">
                  <c:v>0.1447</c:v>
                </c:pt>
                <c:pt idx="235">
                  <c:v>0.14480000000000001</c:v>
                </c:pt>
                <c:pt idx="236">
                  <c:v>0.14350000000000002</c:v>
                </c:pt>
                <c:pt idx="237">
                  <c:v>0.1414</c:v>
                </c:pt>
                <c:pt idx="238">
                  <c:v>0.14000000000000001</c:v>
                </c:pt>
                <c:pt idx="239">
                  <c:v>0.1409</c:v>
                </c:pt>
                <c:pt idx="240">
                  <c:v>0.14560000000000001</c:v>
                </c:pt>
                <c:pt idx="241">
                  <c:v>0.15540000000000001</c:v>
                </c:pt>
                <c:pt idx="242">
                  <c:v>0.1704</c:v>
                </c:pt>
                <c:pt idx="243">
                  <c:v>0.19</c:v>
                </c:pt>
                <c:pt idx="244">
                  <c:v>0.21290000000000001</c:v>
                </c:pt>
                <c:pt idx="245">
                  <c:v>0.2379</c:v>
                </c:pt>
                <c:pt idx="246">
                  <c:v>0.2636</c:v>
                </c:pt>
                <c:pt idx="247">
                  <c:v>0.28889999999999999</c:v>
                </c:pt>
                <c:pt idx="248">
                  <c:v>0.31310000000000004</c:v>
                </c:pt>
                <c:pt idx="249">
                  <c:v>0.33539999999999998</c:v>
                </c:pt>
                <c:pt idx="250">
                  <c:v>0.35549999999999998</c:v>
                </c:pt>
                <c:pt idx="251">
                  <c:v>0.37310000000000004</c:v>
                </c:pt>
                <c:pt idx="252">
                  <c:v>0.3881</c:v>
                </c:pt>
                <c:pt idx="253">
                  <c:v>0.40050000000000002</c:v>
                </c:pt>
                <c:pt idx="254">
                  <c:v>0.41059999999999997</c:v>
                </c:pt>
                <c:pt idx="255">
                  <c:v>0.41860000000000003</c:v>
                </c:pt>
                <c:pt idx="256">
                  <c:v>0.42480000000000001</c:v>
                </c:pt>
                <c:pt idx="257">
                  <c:v>0.42959999999999998</c:v>
                </c:pt>
                <c:pt idx="258">
                  <c:v>0.43360000000000004</c:v>
                </c:pt>
                <c:pt idx="259">
                  <c:v>0.43690000000000001</c:v>
                </c:pt>
                <c:pt idx="260">
                  <c:v>0.44009999999999999</c:v>
                </c:pt>
                <c:pt idx="261">
                  <c:v>0.44330000000000003</c:v>
                </c:pt>
                <c:pt idx="262">
                  <c:v>0.44680000000000003</c:v>
                </c:pt>
                <c:pt idx="263">
                  <c:v>0.45100000000000001</c:v>
                </c:pt>
                <c:pt idx="264">
                  <c:v>0.45589999999999997</c:v>
                </c:pt>
                <c:pt idx="265">
                  <c:v>0.46150000000000002</c:v>
                </c:pt>
                <c:pt idx="266">
                  <c:v>0.46789999999999998</c:v>
                </c:pt>
                <c:pt idx="267">
                  <c:v>0.47489999999999999</c:v>
                </c:pt>
                <c:pt idx="268">
                  <c:v>0.48240000000000005</c:v>
                </c:pt>
                <c:pt idx="269">
                  <c:v>0.49009999999999998</c:v>
                </c:pt>
                <c:pt idx="270">
                  <c:v>0.49770000000000003</c:v>
                </c:pt>
                <c:pt idx="271">
                  <c:v>0.505</c:v>
                </c:pt>
                <c:pt idx="272">
                  <c:v>0.51170000000000004</c:v>
                </c:pt>
                <c:pt idx="273">
                  <c:v>0.51729999999999998</c:v>
                </c:pt>
                <c:pt idx="274">
                  <c:v>0.52170000000000005</c:v>
                </c:pt>
                <c:pt idx="275">
                  <c:v>0.52449999999999997</c:v>
                </c:pt>
                <c:pt idx="276">
                  <c:v>0.52549999999999997</c:v>
                </c:pt>
                <c:pt idx="277">
                  <c:v>0.52449999999999997</c:v>
                </c:pt>
                <c:pt idx="278">
                  <c:v>0.52139999999999997</c:v>
                </c:pt>
                <c:pt idx="279">
                  <c:v>0.51590000000000003</c:v>
                </c:pt>
                <c:pt idx="280">
                  <c:v>0.50819999999999999</c:v>
                </c:pt>
                <c:pt idx="281">
                  <c:v>0.49829999999999997</c:v>
                </c:pt>
                <c:pt idx="282">
                  <c:v>0.48609999999999998</c:v>
                </c:pt>
                <c:pt idx="283">
                  <c:v>0.47199999999999998</c:v>
                </c:pt>
                <c:pt idx="284">
                  <c:v>0.45610000000000001</c:v>
                </c:pt>
                <c:pt idx="285">
                  <c:v>0.4385</c:v>
                </c:pt>
                <c:pt idx="286">
                  <c:v>0.41960000000000003</c:v>
                </c:pt>
                <c:pt idx="287">
                  <c:v>0.39960000000000001</c:v>
                </c:pt>
                <c:pt idx="288">
                  <c:v>0.37879999999999997</c:v>
                </c:pt>
                <c:pt idx="289">
                  <c:v>0.35750000000000004</c:v>
                </c:pt>
                <c:pt idx="290">
                  <c:v>0.33589999999999998</c:v>
                </c:pt>
                <c:pt idx="291">
                  <c:v>0.31430000000000002</c:v>
                </c:pt>
                <c:pt idx="292">
                  <c:v>0.29299999999999998</c:v>
                </c:pt>
                <c:pt idx="293">
                  <c:v>0.27210000000000001</c:v>
                </c:pt>
                <c:pt idx="294">
                  <c:v>0.25180000000000002</c:v>
                </c:pt>
                <c:pt idx="295">
                  <c:v>0.23230000000000001</c:v>
                </c:pt>
                <c:pt idx="296">
                  <c:v>0.21379999999999999</c:v>
                </c:pt>
                <c:pt idx="297">
                  <c:v>0.19649999999999998</c:v>
                </c:pt>
                <c:pt idx="298">
                  <c:v>0.18029999999999999</c:v>
                </c:pt>
                <c:pt idx="299">
                  <c:v>0.16549999999999998</c:v>
                </c:pt>
                <c:pt idx="300">
                  <c:v>0.15209999999999999</c:v>
                </c:pt>
                <c:pt idx="301">
                  <c:v>0.14019999999999999</c:v>
                </c:pt>
                <c:pt idx="302">
                  <c:v>0.12989999999999999</c:v>
                </c:pt>
                <c:pt idx="303">
                  <c:v>0.1211</c:v>
                </c:pt>
                <c:pt idx="304">
                  <c:v>0.11389999999999999</c:v>
                </c:pt>
                <c:pt idx="305">
                  <c:v>0.1081</c:v>
                </c:pt>
                <c:pt idx="306">
                  <c:v>0.1037</c:v>
                </c:pt>
                <c:pt idx="307">
                  <c:v>0.10050000000000001</c:v>
                </c:pt>
                <c:pt idx="308">
                  <c:v>9.8529999999999993E-2</c:v>
                </c:pt>
                <c:pt idx="309">
                  <c:v>9.7470000000000001E-2</c:v>
                </c:pt>
                <c:pt idx="310">
                  <c:v>9.7209999999999991E-2</c:v>
                </c:pt>
                <c:pt idx="311">
                  <c:v>9.758E-2</c:v>
                </c:pt>
                <c:pt idx="312">
                  <c:v>9.844E-2</c:v>
                </c:pt>
                <c:pt idx="313">
                  <c:v>9.9680000000000005E-2</c:v>
                </c:pt>
                <c:pt idx="314">
                  <c:v>0.10120000000000001</c:v>
                </c:pt>
                <c:pt idx="315">
                  <c:v>0.10279999999999999</c:v>
                </c:pt>
                <c:pt idx="316">
                  <c:v>0.1046</c:v>
                </c:pt>
                <c:pt idx="317">
                  <c:v>0.1065</c:v>
                </c:pt>
                <c:pt idx="318">
                  <c:v>0.10829999999999999</c:v>
                </c:pt>
                <c:pt idx="319">
                  <c:v>0.11019999999999999</c:v>
                </c:pt>
                <c:pt idx="320">
                  <c:v>0.112</c:v>
                </c:pt>
                <c:pt idx="321">
                  <c:v>0.11370000000000001</c:v>
                </c:pt>
                <c:pt idx="322">
                  <c:v>0.1154</c:v>
                </c:pt>
                <c:pt idx="323">
                  <c:v>0.11700000000000001</c:v>
                </c:pt>
                <c:pt idx="324">
                  <c:v>0.11849999999999999</c:v>
                </c:pt>
                <c:pt idx="325">
                  <c:v>0.11990000000000001</c:v>
                </c:pt>
                <c:pt idx="326">
                  <c:v>0.12130000000000001</c:v>
                </c:pt>
                <c:pt idx="327">
                  <c:v>0.1225</c:v>
                </c:pt>
                <c:pt idx="328">
                  <c:v>0.1237</c:v>
                </c:pt>
                <c:pt idx="329">
                  <c:v>0.12489999999999998</c:v>
                </c:pt>
                <c:pt idx="330">
                  <c:v>0.12590000000000001</c:v>
                </c:pt>
                <c:pt idx="331">
                  <c:v>0.12690000000000001</c:v>
                </c:pt>
                <c:pt idx="332">
                  <c:v>0.1278</c:v>
                </c:pt>
                <c:pt idx="333">
                  <c:v>0.12870000000000001</c:v>
                </c:pt>
                <c:pt idx="334">
                  <c:v>0.12949999999999998</c:v>
                </c:pt>
                <c:pt idx="335">
                  <c:v>0.13019999999999998</c:v>
                </c:pt>
                <c:pt idx="336">
                  <c:v>0.13089999999999999</c:v>
                </c:pt>
                <c:pt idx="337">
                  <c:v>0.13159999999999999</c:v>
                </c:pt>
                <c:pt idx="338">
                  <c:v>0.13220000000000001</c:v>
                </c:pt>
                <c:pt idx="339">
                  <c:v>0.1328</c:v>
                </c:pt>
                <c:pt idx="340">
                  <c:v>0.1333</c:v>
                </c:pt>
                <c:pt idx="341">
                  <c:v>0.1338</c:v>
                </c:pt>
                <c:pt idx="342">
                  <c:v>0.1343</c:v>
                </c:pt>
                <c:pt idx="343">
                  <c:v>0.13470000000000001</c:v>
                </c:pt>
                <c:pt idx="344">
                  <c:v>0.13510000000000003</c:v>
                </c:pt>
                <c:pt idx="345">
                  <c:v>0.13549999999999998</c:v>
                </c:pt>
                <c:pt idx="346">
                  <c:v>0.13589999999999999</c:v>
                </c:pt>
                <c:pt idx="347">
                  <c:v>0.13619999999999999</c:v>
                </c:pt>
                <c:pt idx="348">
                  <c:v>0.13650000000000001</c:v>
                </c:pt>
                <c:pt idx="349">
                  <c:v>0.1368</c:v>
                </c:pt>
                <c:pt idx="350">
                  <c:v>0.1371</c:v>
                </c:pt>
                <c:pt idx="351">
                  <c:v>0.13739999999999999</c:v>
                </c:pt>
                <c:pt idx="352">
                  <c:v>0.13769999999999999</c:v>
                </c:pt>
                <c:pt idx="353">
                  <c:v>0.13790000000000002</c:v>
                </c:pt>
                <c:pt idx="354">
                  <c:v>0.13820000000000002</c:v>
                </c:pt>
                <c:pt idx="355">
                  <c:v>0.1384</c:v>
                </c:pt>
                <c:pt idx="356">
                  <c:v>0.1386</c:v>
                </c:pt>
                <c:pt idx="357">
                  <c:v>0.13880000000000001</c:v>
                </c:pt>
                <c:pt idx="358">
                  <c:v>0.13899999999999998</c:v>
                </c:pt>
                <c:pt idx="359">
                  <c:v>0.13919999999999999</c:v>
                </c:pt>
                <c:pt idx="360">
                  <c:v>0.1394</c:v>
                </c:pt>
                <c:pt idx="361">
                  <c:v>0.1396</c:v>
                </c:pt>
                <c:pt idx="362">
                  <c:v>0.13980000000000001</c:v>
                </c:pt>
                <c:pt idx="363">
                  <c:v>0.1399</c:v>
                </c:pt>
                <c:pt idx="364">
                  <c:v>0.1401</c:v>
                </c:pt>
                <c:pt idx="365">
                  <c:v>0.14030000000000001</c:v>
                </c:pt>
                <c:pt idx="366">
                  <c:v>0.14040000000000002</c:v>
                </c:pt>
                <c:pt idx="367">
                  <c:v>0.1406</c:v>
                </c:pt>
                <c:pt idx="368">
                  <c:v>0.14070000000000002</c:v>
                </c:pt>
                <c:pt idx="369">
                  <c:v>0.14079999999999998</c:v>
                </c:pt>
                <c:pt idx="370">
                  <c:v>0.14100000000000001</c:v>
                </c:pt>
                <c:pt idx="371">
                  <c:v>0.1411</c:v>
                </c:pt>
                <c:pt idx="372">
                  <c:v>0.14119999999999999</c:v>
                </c:pt>
                <c:pt idx="373">
                  <c:v>0.1414</c:v>
                </c:pt>
                <c:pt idx="374">
                  <c:v>0.14149999999999999</c:v>
                </c:pt>
                <c:pt idx="375">
                  <c:v>0.1416</c:v>
                </c:pt>
                <c:pt idx="376">
                  <c:v>0.14169999999999999</c:v>
                </c:pt>
                <c:pt idx="377">
                  <c:v>0.14180000000000001</c:v>
                </c:pt>
                <c:pt idx="378">
                  <c:v>0.1419</c:v>
                </c:pt>
                <c:pt idx="379">
                  <c:v>0.14199999999999999</c:v>
                </c:pt>
                <c:pt idx="380">
                  <c:v>0.1421</c:v>
                </c:pt>
                <c:pt idx="381">
                  <c:v>0.14219999999999999</c:v>
                </c:pt>
                <c:pt idx="382">
                  <c:v>0.14230000000000001</c:v>
                </c:pt>
                <c:pt idx="383">
                  <c:v>0.1424</c:v>
                </c:pt>
                <c:pt idx="384">
                  <c:v>0.14250000000000002</c:v>
                </c:pt>
                <c:pt idx="385">
                  <c:v>0.1426</c:v>
                </c:pt>
                <c:pt idx="386">
                  <c:v>0.14269999999999999</c:v>
                </c:pt>
                <c:pt idx="387">
                  <c:v>0.14280000000000001</c:v>
                </c:pt>
                <c:pt idx="388">
                  <c:v>0.1429</c:v>
                </c:pt>
                <c:pt idx="389">
                  <c:v>0.1429</c:v>
                </c:pt>
                <c:pt idx="390">
                  <c:v>0.14299999999999999</c:v>
                </c:pt>
                <c:pt idx="391">
                  <c:v>0.1431</c:v>
                </c:pt>
                <c:pt idx="392">
                  <c:v>0.14320000000000002</c:v>
                </c:pt>
                <c:pt idx="393">
                  <c:v>0.14320000000000002</c:v>
                </c:pt>
                <c:pt idx="394">
                  <c:v>0.14329999999999998</c:v>
                </c:pt>
                <c:pt idx="395">
                  <c:v>0.1434</c:v>
                </c:pt>
                <c:pt idx="396">
                  <c:v>0.1434</c:v>
                </c:pt>
                <c:pt idx="397">
                  <c:v>0.14350000000000002</c:v>
                </c:pt>
                <c:pt idx="398">
                  <c:v>0.14350000000000002</c:v>
                </c:pt>
                <c:pt idx="399">
                  <c:v>0.14359999999999998</c:v>
                </c:pt>
                <c:pt idx="400">
                  <c:v>0.14369999999999999</c:v>
                </c:pt>
                <c:pt idx="401">
                  <c:v>0.14369999999999999</c:v>
                </c:pt>
                <c:pt idx="402">
                  <c:v>0.14380000000000001</c:v>
                </c:pt>
                <c:pt idx="403">
                  <c:v>0.14380000000000001</c:v>
                </c:pt>
                <c:pt idx="404">
                  <c:v>0.1439</c:v>
                </c:pt>
                <c:pt idx="405">
                  <c:v>0.1439</c:v>
                </c:pt>
                <c:pt idx="406">
                  <c:v>0.1439</c:v>
                </c:pt>
                <c:pt idx="407">
                  <c:v>0.14399999999999999</c:v>
                </c:pt>
                <c:pt idx="408">
                  <c:v>0.14399999999999999</c:v>
                </c:pt>
                <c:pt idx="409">
                  <c:v>0.14410000000000001</c:v>
                </c:pt>
                <c:pt idx="410">
                  <c:v>0.14410000000000001</c:v>
                </c:pt>
                <c:pt idx="411">
                  <c:v>0.14410000000000001</c:v>
                </c:pt>
                <c:pt idx="412">
                  <c:v>0.14419999999999999</c:v>
                </c:pt>
                <c:pt idx="413">
                  <c:v>0.14419999999999999</c:v>
                </c:pt>
                <c:pt idx="414">
                  <c:v>0.14419999999999999</c:v>
                </c:pt>
                <c:pt idx="415">
                  <c:v>0.14429999999999998</c:v>
                </c:pt>
                <c:pt idx="416">
                  <c:v>0.14429999999999998</c:v>
                </c:pt>
                <c:pt idx="417">
                  <c:v>0.14429999999999998</c:v>
                </c:pt>
                <c:pt idx="418">
                  <c:v>0.1444</c:v>
                </c:pt>
                <c:pt idx="419">
                  <c:v>0.1444</c:v>
                </c:pt>
                <c:pt idx="420">
                  <c:v>0.1444</c:v>
                </c:pt>
                <c:pt idx="421">
                  <c:v>0.1444</c:v>
                </c:pt>
                <c:pt idx="422">
                  <c:v>0.1444</c:v>
                </c:pt>
                <c:pt idx="423">
                  <c:v>0.14450000000000002</c:v>
                </c:pt>
                <c:pt idx="424">
                  <c:v>0.14450000000000002</c:v>
                </c:pt>
                <c:pt idx="425">
                  <c:v>0.14450000000000002</c:v>
                </c:pt>
                <c:pt idx="426">
                  <c:v>0.14450000000000002</c:v>
                </c:pt>
                <c:pt idx="427">
                  <c:v>0.14450000000000002</c:v>
                </c:pt>
                <c:pt idx="428">
                  <c:v>0.14450000000000002</c:v>
                </c:pt>
                <c:pt idx="429">
                  <c:v>0.14460000000000001</c:v>
                </c:pt>
                <c:pt idx="430">
                  <c:v>0.14460000000000001</c:v>
                </c:pt>
                <c:pt idx="431">
                  <c:v>0.14460000000000001</c:v>
                </c:pt>
                <c:pt idx="432">
                  <c:v>0.14460000000000001</c:v>
                </c:pt>
                <c:pt idx="433">
                  <c:v>0.14460000000000001</c:v>
                </c:pt>
                <c:pt idx="434">
                  <c:v>0.14460000000000001</c:v>
                </c:pt>
                <c:pt idx="435">
                  <c:v>0.14460000000000001</c:v>
                </c:pt>
                <c:pt idx="436">
                  <c:v>0.14460000000000001</c:v>
                </c:pt>
                <c:pt idx="437">
                  <c:v>0.14460000000000001</c:v>
                </c:pt>
                <c:pt idx="438">
                  <c:v>0.14460000000000001</c:v>
                </c:pt>
                <c:pt idx="439">
                  <c:v>0.14460000000000001</c:v>
                </c:pt>
                <c:pt idx="440">
                  <c:v>0.14450000000000002</c:v>
                </c:pt>
                <c:pt idx="441">
                  <c:v>0.14450000000000002</c:v>
                </c:pt>
                <c:pt idx="442">
                  <c:v>0.14450000000000002</c:v>
                </c:pt>
                <c:pt idx="443">
                  <c:v>0.14450000000000002</c:v>
                </c:pt>
                <c:pt idx="444">
                  <c:v>0.14450000000000002</c:v>
                </c:pt>
                <c:pt idx="445">
                  <c:v>0.1444</c:v>
                </c:pt>
                <c:pt idx="446">
                  <c:v>0.1444</c:v>
                </c:pt>
                <c:pt idx="447">
                  <c:v>0.1444</c:v>
                </c:pt>
                <c:pt idx="448">
                  <c:v>0.14429999999999998</c:v>
                </c:pt>
                <c:pt idx="449">
                  <c:v>0.14429999999999998</c:v>
                </c:pt>
                <c:pt idx="450">
                  <c:v>0.14419999999999999</c:v>
                </c:pt>
                <c:pt idx="451">
                  <c:v>0.14419999999999999</c:v>
                </c:pt>
                <c:pt idx="452">
                  <c:v>0.14410000000000001</c:v>
                </c:pt>
                <c:pt idx="453">
                  <c:v>0.14399999999999999</c:v>
                </c:pt>
                <c:pt idx="454">
                  <c:v>0.14399999999999999</c:v>
                </c:pt>
                <c:pt idx="455">
                  <c:v>0.1439</c:v>
                </c:pt>
                <c:pt idx="456">
                  <c:v>0.14380000000000001</c:v>
                </c:pt>
                <c:pt idx="457">
                  <c:v>0.14369999999999999</c:v>
                </c:pt>
                <c:pt idx="458">
                  <c:v>0.14359999999999998</c:v>
                </c:pt>
                <c:pt idx="459">
                  <c:v>0.14350000000000002</c:v>
                </c:pt>
                <c:pt idx="460">
                  <c:v>0.1434</c:v>
                </c:pt>
                <c:pt idx="461">
                  <c:v>0.14329999999999998</c:v>
                </c:pt>
                <c:pt idx="462">
                  <c:v>0.1431</c:v>
                </c:pt>
                <c:pt idx="463">
                  <c:v>0.14299999999999999</c:v>
                </c:pt>
                <c:pt idx="464">
                  <c:v>0.14280000000000001</c:v>
                </c:pt>
                <c:pt idx="465">
                  <c:v>0.14269999999999999</c:v>
                </c:pt>
                <c:pt idx="466">
                  <c:v>0.14250000000000002</c:v>
                </c:pt>
                <c:pt idx="467">
                  <c:v>0.14230000000000001</c:v>
                </c:pt>
                <c:pt idx="468">
                  <c:v>0.1421</c:v>
                </c:pt>
                <c:pt idx="469">
                  <c:v>0.1419</c:v>
                </c:pt>
                <c:pt idx="470">
                  <c:v>0.14169999999999999</c:v>
                </c:pt>
                <c:pt idx="471">
                  <c:v>0.14149999999999999</c:v>
                </c:pt>
                <c:pt idx="472">
                  <c:v>0.14119999999999999</c:v>
                </c:pt>
                <c:pt idx="473">
                  <c:v>0.14100000000000001</c:v>
                </c:pt>
                <c:pt idx="474">
                  <c:v>0.14070000000000002</c:v>
                </c:pt>
                <c:pt idx="475">
                  <c:v>0.14040000000000002</c:v>
                </c:pt>
                <c:pt idx="476">
                  <c:v>0.1401</c:v>
                </c:pt>
                <c:pt idx="477">
                  <c:v>0.13980000000000001</c:v>
                </c:pt>
                <c:pt idx="478">
                  <c:v>0.13949999999999999</c:v>
                </c:pt>
                <c:pt idx="479">
                  <c:v>0.13919999999999999</c:v>
                </c:pt>
                <c:pt idx="480">
                  <c:v>0.1389</c:v>
                </c:pt>
                <c:pt idx="481">
                  <c:v>0.1386</c:v>
                </c:pt>
                <c:pt idx="482">
                  <c:v>0.13829999999999998</c:v>
                </c:pt>
                <c:pt idx="483">
                  <c:v>0.13790000000000002</c:v>
                </c:pt>
                <c:pt idx="484">
                  <c:v>0.1376</c:v>
                </c:pt>
                <c:pt idx="485">
                  <c:v>0.13739999999999999</c:v>
                </c:pt>
                <c:pt idx="486">
                  <c:v>0.1371</c:v>
                </c:pt>
                <c:pt idx="487">
                  <c:v>0.13689999999999999</c:v>
                </c:pt>
                <c:pt idx="488">
                  <c:v>0.13669999999999999</c:v>
                </c:pt>
                <c:pt idx="489">
                  <c:v>0.1366</c:v>
                </c:pt>
                <c:pt idx="490">
                  <c:v>0.1366</c:v>
                </c:pt>
                <c:pt idx="491">
                  <c:v>0.1366</c:v>
                </c:pt>
                <c:pt idx="492">
                  <c:v>0.1368</c:v>
                </c:pt>
                <c:pt idx="493">
                  <c:v>0.1371</c:v>
                </c:pt>
                <c:pt idx="494">
                  <c:v>0.1376</c:v>
                </c:pt>
                <c:pt idx="495">
                  <c:v>0.1384</c:v>
                </c:pt>
                <c:pt idx="496">
                  <c:v>0.13930000000000001</c:v>
                </c:pt>
                <c:pt idx="497">
                  <c:v>0.1406</c:v>
                </c:pt>
                <c:pt idx="498">
                  <c:v>0.14219999999999999</c:v>
                </c:pt>
                <c:pt idx="499">
                  <c:v>0.14419999999999999</c:v>
                </c:pt>
                <c:pt idx="500">
                  <c:v>0.1467</c:v>
                </c:pt>
                <c:pt idx="501">
                  <c:v>0.1497</c:v>
                </c:pt>
                <c:pt idx="502">
                  <c:v>0.15329999999999999</c:v>
                </c:pt>
                <c:pt idx="503">
                  <c:v>0.1575</c:v>
                </c:pt>
                <c:pt idx="504">
                  <c:v>0.16239999999999999</c:v>
                </c:pt>
                <c:pt idx="505">
                  <c:v>0.1681</c:v>
                </c:pt>
                <c:pt idx="506">
                  <c:v>0.17450000000000002</c:v>
                </c:pt>
                <c:pt idx="507">
                  <c:v>0.18160000000000001</c:v>
                </c:pt>
                <c:pt idx="508">
                  <c:v>0.18939999999999999</c:v>
                </c:pt>
                <c:pt idx="509">
                  <c:v>0.1978</c:v>
                </c:pt>
                <c:pt idx="510">
                  <c:v>0.20680000000000001</c:v>
                </c:pt>
                <c:pt idx="511">
                  <c:v>0.21610000000000001</c:v>
                </c:pt>
                <c:pt idx="512">
                  <c:v>0.22569999999999998</c:v>
                </c:pt>
                <c:pt idx="513">
                  <c:v>0.23550000000000001</c:v>
                </c:pt>
                <c:pt idx="514">
                  <c:v>0.2452</c:v>
                </c:pt>
                <c:pt idx="515">
                  <c:v>0.25470000000000004</c:v>
                </c:pt>
                <c:pt idx="516">
                  <c:v>0.26389999999999997</c:v>
                </c:pt>
                <c:pt idx="517">
                  <c:v>0.2727</c:v>
                </c:pt>
                <c:pt idx="518">
                  <c:v>0.28080000000000005</c:v>
                </c:pt>
                <c:pt idx="519">
                  <c:v>0.2883</c:v>
                </c:pt>
                <c:pt idx="520">
                  <c:v>0.2949</c:v>
                </c:pt>
                <c:pt idx="521">
                  <c:v>0.30080000000000001</c:v>
                </c:pt>
                <c:pt idx="522">
                  <c:v>0.30559999999999998</c:v>
                </c:pt>
                <c:pt idx="523">
                  <c:v>0.30940000000000001</c:v>
                </c:pt>
                <c:pt idx="524">
                  <c:v>0.31219999999999998</c:v>
                </c:pt>
                <c:pt idx="525">
                  <c:v>0.314</c:v>
                </c:pt>
                <c:pt idx="526">
                  <c:v>0.31490000000000001</c:v>
                </c:pt>
                <c:pt idx="527">
                  <c:v>0.31469999999999998</c:v>
                </c:pt>
                <c:pt idx="528">
                  <c:v>0.31359999999999999</c:v>
                </c:pt>
                <c:pt idx="529">
                  <c:v>0.31170000000000003</c:v>
                </c:pt>
                <c:pt idx="530">
                  <c:v>0.30919999999999997</c:v>
                </c:pt>
                <c:pt idx="531">
                  <c:v>0.30610000000000004</c:v>
                </c:pt>
                <c:pt idx="532">
                  <c:v>0.30249999999999999</c:v>
                </c:pt>
                <c:pt idx="533">
                  <c:v>0.29880000000000001</c:v>
                </c:pt>
                <c:pt idx="534">
                  <c:v>0.2949</c:v>
                </c:pt>
                <c:pt idx="535">
                  <c:v>0.29099999999999998</c:v>
                </c:pt>
                <c:pt idx="536">
                  <c:v>0.2873</c:v>
                </c:pt>
                <c:pt idx="537">
                  <c:v>0.28389999999999999</c:v>
                </c:pt>
                <c:pt idx="538">
                  <c:v>0.28080000000000005</c:v>
                </c:pt>
                <c:pt idx="539">
                  <c:v>0.27799999999999997</c:v>
                </c:pt>
                <c:pt idx="540">
                  <c:v>0.27560000000000001</c:v>
                </c:pt>
                <c:pt idx="541">
                  <c:v>0.27350000000000002</c:v>
                </c:pt>
                <c:pt idx="542">
                  <c:v>0.27160000000000001</c:v>
                </c:pt>
                <c:pt idx="543">
                  <c:v>0.2697</c:v>
                </c:pt>
                <c:pt idx="544">
                  <c:v>0.2676</c:v>
                </c:pt>
                <c:pt idx="545">
                  <c:v>0.2651</c:v>
                </c:pt>
                <c:pt idx="546">
                  <c:v>0.26189999999999997</c:v>
                </c:pt>
                <c:pt idx="547">
                  <c:v>0.25779999999999997</c:v>
                </c:pt>
                <c:pt idx="548">
                  <c:v>0.25260000000000005</c:v>
                </c:pt>
                <c:pt idx="549">
                  <c:v>0.24620000000000003</c:v>
                </c:pt>
                <c:pt idx="550">
                  <c:v>0.23830000000000001</c:v>
                </c:pt>
                <c:pt idx="551">
                  <c:v>0.2291</c:v>
                </c:pt>
                <c:pt idx="552">
                  <c:v>0.21839999999999998</c:v>
                </c:pt>
                <c:pt idx="553">
                  <c:v>0.20660000000000001</c:v>
                </c:pt>
                <c:pt idx="554">
                  <c:v>0.1938</c:v>
                </c:pt>
                <c:pt idx="555">
                  <c:v>0.18029999999999999</c:v>
                </c:pt>
                <c:pt idx="556">
                  <c:v>0.1666</c:v>
                </c:pt>
                <c:pt idx="557">
                  <c:v>0.15309999999999999</c:v>
                </c:pt>
                <c:pt idx="558">
                  <c:v>0.14030000000000001</c:v>
                </c:pt>
                <c:pt idx="559">
                  <c:v>0.12889999999999999</c:v>
                </c:pt>
                <c:pt idx="560">
                  <c:v>0.1192</c:v>
                </c:pt>
                <c:pt idx="561">
                  <c:v>0.1115</c:v>
                </c:pt>
                <c:pt idx="562">
                  <c:v>0.10590000000000001</c:v>
                </c:pt>
                <c:pt idx="563">
                  <c:v>0.1021</c:v>
                </c:pt>
                <c:pt idx="564">
                  <c:v>9.9670000000000009E-2</c:v>
                </c:pt>
                <c:pt idx="565">
                  <c:v>9.8299999999999998E-2</c:v>
                </c:pt>
                <c:pt idx="566">
                  <c:v>9.7509999999999999E-2</c:v>
                </c:pt>
                <c:pt idx="567">
                  <c:v>9.6940000000000012E-2</c:v>
                </c:pt>
                <c:pt idx="568">
                  <c:v>9.6329999999999999E-2</c:v>
                </c:pt>
                <c:pt idx="569">
                  <c:v>9.552999999999999E-2</c:v>
                </c:pt>
                <c:pt idx="570">
                  <c:v>9.4380000000000006E-2</c:v>
                </c:pt>
                <c:pt idx="571">
                  <c:v>9.2939999999999995E-2</c:v>
                </c:pt>
                <c:pt idx="572">
                  <c:v>9.1249999999999998E-2</c:v>
                </c:pt>
                <c:pt idx="573">
                  <c:v>8.9359999999999995E-2</c:v>
                </c:pt>
                <c:pt idx="574">
                  <c:v>8.7330000000000005E-2</c:v>
                </c:pt>
                <c:pt idx="575">
                  <c:v>8.5209999999999994E-2</c:v>
                </c:pt>
                <c:pt idx="576">
                  <c:v>8.3099999999999993E-2</c:v>
                </c:pt>
                <c:pt idx="577">
                  <c:v>8.1140000000000004E-2</c:v>
                </c:pt>
                <c:pt idx="578">
                  <c:v>7.9369999999999996E-2</c:v>
                </c:pt>
                <c:pt idx="579">
                  <c:v>7.782E-2</c:v>
                </c:pt>
                <c:pt idx="580">
                  <c:v>7.6520000000000005E-2</c:v>
                </c:pt>
                <c:pt idx="581">
                  <c:v>7.5499999999999998E-2</c:v>
                </c:pt>
                <c:pt idx="582">
                  <c:v>7.4760000000000007E-2</c:v>
                </c:pt>
                <c:pt idx="583">
                  <c:v>7.4299999999999991E-2</c:v>
                </c:pt>
                <c:pt idx="584">
                  <c:v>7.4050000000000005E-2</c:v>
                </c:pt>
                <c:pt idx="585">
                  <c:v>7.392E-2</c:v>
                </c:pt>
                <c:pt idx="586">
                  <c:v>7.3870000000000005E-2</c:v>
                </c:pt>
                <c:pt idx="587">
                  <c:v>7.3870000000000005E-2</c:v>
                </c:pt>
                <c:pt idx="588">
                  <c:v>7.3910000000000003E-2</c:v>
                </c:pt>
                <c:pt idx="589">
                  <c:v>7.3980000000000004E-2</c:v>
                </c:pt>
                <c:pt idx="590">
                  <c:v>7.4050000000000005E-2</c:v>
                </c:pt>
                <c:pt idx="591">
                  <c:v>7.4079999999999993E-2</c:v>
                </c:pt>
                <c:pt idx="592">
                  <c:v>7.4060000000000001E-2</c:v>
                </c:pt>
                <c:pt idx="593">
                  <c:v>7.4020000000000002E-2</c:v>
                </c:pt>
                <c:pt idx="594">
                  <c:v>7.3970000000000008E-2</c:v>
                </c:pt>
                <c:pt idx="595">
                  <c:v>7.3929999999999996E-2</c:v>
                </c:pt>
                <c:pt idx="596">
                  <c:v>7.3880000000000001E-2</c:v>
                </c:pt>
                <c:pt idx="597">
                  <c:v>7.3819999999999997E-2</c:v>
                </c:pt>
                <c:pt idx="598">
                  <c:v>7.3759999999999992E-2</c:v>
                </c:pt>
                <c:pt idx="599">
                  <c:v>7.3709999999999998E-2</c:v>
                </c:pt>
                <c:pt idx="600">
                  <c:v>7.3679999999999995E-2</c:v>
                </c:pt>
                <c:pt idx="601">
                  <c:v>7.3650000000000007E-2</c:v>
                </c:pt>
                <c:pt idx="602">
                  <c:v>7.3619999999999991E-2</c:v>
                </c:pt>
                <c:pt idx="603">
                  <c:v>7.3609999999999995E-2</c:v>
                </c:pt>
                <c:pt idx="604">
                  <c:v>7.3609999999999995E-2</c:v>
                </c:pt>
                <c:pt idx="605">
                  <c:v>7.3609999999999995E-2</c:v>
                </c:pt>
                <c:pt idx="606">
                  <c:v>7.3609999999999995E-2</c:v>
                </c:pt>
                <c:pt idx="607">
                  <c:v>7.3630000000000001E-2</c:v>
                </c:pt>
                <c:pt idx="608">
                  <c:v>7.3639999999999997E-2</c:v>
                </c:pt>
                <c:pt idx="609">
                  <c:v>7.3660000000000003E-2</c:v>
                </c:pt>
                <c:pt idx="610">
                  <c:v>7.3679999999999995E-2</c:v>
                </c:pt>
                <c:pt idx="611">
                  <c:v>7.3709999999999998E-2</c:v>
                </c:pt>
                <c:pt idx="612">
                  <c:v>7.3730000000000004E-2</c:v>
                </c:pt>
                <c:pt idx="613">
                  <c:v>7.3759999999999992E-2</c:v>
                </c:pt>
                <c:pt idx="614">
                  <c:v>7.3789999999999994E-2</c:v>
                </c:pt>
                <c:pt idx="615">
                  <c:v>7.3819999999999997E-2</c:v>
                </c:pt>
                <c:pt idx="616">
                  <c:v>7.3849999999999999E-2</c:v>
                </c:pt>
                <c:pt idx="617">
                  <c:v>7.3880000000000001E-2</c:v>
                </c:pt>
                <c:pt idx="618">
                  <c:v>7.3910000000000003E-2</c:v>
                </c:pt>
                <c:pt idx="619">
                  <c:v>7.3940000000000006E-2</c:v>
                </c:pt>
                <c:pt idx="620">
                  <c:v>7.3970000000000008E-2</c:v>
                </c:pt>
                <c:pt idx="621">
                  <c:v>7.3999999999999996E-2</c:v>
                </c:pt>
                <c:pt idx="622">
                  <c:v>7.4029999999999999E-2</c:v>
                </c:pt>
                <c:pt idx="623">
                  <c:v>7.4060000000000001E-2</c:v>
                </c:pt>
                <c:pt idx="624">
                  <c:v>7.4090000000000003E-2</c:v>
                </c:pt>
                <c:pt idx="625">
                  <c:v>7.4110000000000009E-2</c:v>
                </c:pt>
                <c:pt idx="626">
                  <c:v>7.4120000000000005E-2</c:v>
                </c:pt>
                <c:pt idx="627">
                  <c:v>7.4130000000000001E-2</c:v>
                </c:pt>
                <c:pt idx="628">
                  <c:v>7.4130000000000001E-2</c:v>
                </c:pt>
                <c:pt idx="629">
                  <c:v>7.4130000000000001E-2</c:v>
                </c:pt>
                <c:pt idx="630">
                  <c:v>7.4099999999999999E-2</c:v>
                </c:pt>
                <c:pt idx="631">
                  <c:v>7.4029999999999999E-2</c:v>
                </c:pt>
                <c:pt idx="632">
                  <c:v>7.3950000000000002E-2</c:v>
                </c:pt>
                <c:pt idx="633">
                  <c:v>7.3849999999999999E-2</c:v>
                </c:pt>
                <c:pt idx="634">
                  <c:v>7.3759999999999992E-2</c:v>
                </c:pt>
                <c:pt idx="635">
                  <c:v>7.3639999999999997E-2</c:v>
                </c:pt>
                <c:pt idx="636">
                  <c:v>7.3529999999999998E-2</c:v>
                </c:pt>
                <c:pt idx="637">
                  <c:v>7.3459999999999998E-2</c:v>
                </c:pt>
                <c:pt idx="638">
                  <c:v>7.3419999999999999E-2</c:v>
                </c:pt>
                <c:pt idx="639">
                  <c:v>7.3370000000000005E-2</c:v>
                </c:pt>
                <c:pt idx="640">
                  <c:v>7.3329999999999992E-2</c:v>
                </c:pt>
                <c:pt idx="641">
                  <c:v>7.324E-2</c:v>
                </c:pt>
                <c:pt idx="642">
                  <c:v>7.3130000000000001E-2</c:v>
                </c:pt>
                <c:pt idx="643">
                  <c:v>7.3020000000000002E-2</c:v>
                </c:pt>
                <c:pt idx="644">
                  <c:v>7.2889999999999996E-2</c:v>
                </c:pt>
                <c:pt idx="645">
                  <c:v>7.2790000000000007E-2</c:v>
                </c:pt>
                <c:pt idx="646">
                  <c:v>7.2679999999999995E-2</c:v>
                </c:pt>
                <c:pt idx="647">
                  <c:v>7.2580000000000006E-2</c:v>
                </c:pt>
                <c:pt idx="648">
                  <c:v>7.2470000000000007E-2</c:v>
                </c:pt>
                <c:pt idx="649">
                  <c:v>7.238E-2</c:v>
                </c:pt>
                <c:pt idx="650">
                  <c:v>7.2340000000000002E-2</c:v>
                </c:pt>
                <c:pt idx="651">
                  <c:v>7.2309999999999999E-2</c:v>
                </c:pt>
                <c:pt idx="652">
                  <c:v>7.2270000000000001E-2</c:v>
                </c:pt>
                <c:pt idx="653">
                  <c:v>7.2239999999999999E-2</c:v>
                </c:pt>
                <c:pt idx="654">
                  <c:v>7.2239999999999999E-2</c:v>
                </c:pt>
                <c:pt idx="655">
                  <c:v>7.2250000000000009E-2</c:v>
                </c:pt>
                <c:pt idx="656">
                  <c:v>7.2250000000000009E-2</c:v>
                </c:pt>
                <c:pt idx="657">
                  <c:v>7.2250000000000009E-2</c:v>
                </c:pt>
                <c:pt idx="658">
                  <c:v>7.2250000000000009E-2</c:v>
                </c:pt>
                <c:pt idx="659">
                  <c:v>7.2250000000000009E-2</c:v>
                </c:pt>
                <c:pt idx="660">
                  <c:v>7.2250000000000009E-2</c:v>
                </c:pt>
                <c:pt idx="661">
                  <c:v>7.2250000000000009E-2</c:v>
                </c:pt>
                <c:pt idx="662">
                  <c:v>7.2250000000000009E-2</c:v>
                </c:pt>
                <c:pt idx="663">
                  <c:v>7.2250000000000009E-2</c:v>
                </c:pt>
                <c:pt idx="664">
                  <c:v>7.2250000000000009E-2</c:v>
                </c:pt>
                <c:pt idx="665">
                  <c:v>7.2250000000000009E-2</c:v>
                </c:pt>
                <c:pt idx="666">
                  <c:v>7.2250000000000009E-2</c:v>
                </c:pt>
                <c:pt idx="667">
                  <c:v>7.2250000000000009E-2</c:v>
                </c:pt>
                <c:pt idx="668">
                  <c:v>7.2250000000000009E-2</c:v>
                </c:pt>
                <c:pt idx="669">
                  <c:v>7.2250000000000009E-2</c:v>
                </c:pt>
                <c:pt idx="670">
                  <c:v>7.2250000000000009E-2</c:v>
                </c:pt>
                <c:pt idx="671">
                  <c:v>7.2250000000000009E-2</c:v>
                </c:pt>
                <c:pt idx="672">
                  <c:v>7.2250000000000009E-2</c:v>
                </c:pt>
                <c:pt idx="673">
                  <c:v>7.2250000000000009E-2</c:v>
                </c:pt>
                <c:pt idx="674">
                  <c:v>7.2250000000000009E-2</c:v>
                </c:pt>
                <c:pt idx="675">
                  <c:v>7.2250000000000009E-2</c:v>
                </c:pt>
                <c:pt idx="676">
                  <c:v>7.2250000000000009E-2</c:v>
                </c:pt>
                <c:pt idx="677">
                  <c:v>7.2250000000000009E-2</c:v>
                </c:pt>
                <c:pt idx="678">
                  <c:v>7.2250000000000009E-2</c:v>
                </c:pt>
                <c:pt idx="679">
                  <c:v>7.2250000000000009E-2</c:v>
                </c:pt>
                <c:pt idx="680">
                  <c:v>7.2250000000000009E-2</c:v>
                </c:pt>
                <c:pt idx="681">
                  <c:v>7.2250000000000009E-2</c:v>
                </c:pt>
                <c:pt idx="682">
                  <c:v>7.2250000000000009E-2</c:v>
                </c:pt>
                <c:pt idx="683">
                  <c:v>7.2250000000000009E-2</c:v>
                </c:pt>
                <c:pt idx="684">
                  <c:v>7.2250000000000009E-2</c:v>
                </c:pt>
                <c:pt idx="685">
                  <c:v>7.2250000000000009E-2</c:v>
                </c:pt>
                <c:pt idx="686">
                  <c:v>7.2250000000000009E-2</c:v>
                </c:pt>
                <c:pt idx="687">
                  <c:v>7.2250000000000009E-2</c:v>
                </c:pt>
                <c:pt idx="688">
                  <c:v>7.2250000000000009E-2</c:v>
                </c:pt>
                <c:pt idx="689">
                  <c:v>7.2250000000000009E-2</c:v>
                </c:pt>
                <c:pt idx="690">
                  <c:v>7.2250000000000009E-2</c:v>
                </c:pt>
                <c:pt idx="691">
                  <c:v>7.2250000000000009E-2</c:v>
                </c:pt>
                <c:pt idx="692">
                  <c:v>7.2250000000000009E-2</c:v>
                </c:pt>
                <c:pt idx="693">
                  <c:v>7.2250000000000009E-2</c:v>
                </c:pt>
                <c:pt idx="694">
                  <c:v>7.2250000000000009E-2</c:v>
                </c:pt>
                <c:pt idx="695">
                  <c:v>7.2250000000000009E-2</c:v>
                </c:pt>
                <c:pt idx="696">
                  <c:v>7.2250000000000009E-2</c:v>
                </c:pt>
                <c:pt idx="697">
                  <c:v>7.2250000000000009E-2</c:v>
                </c:pt>
                <c:pt idx="698">
                  <c:v>7.2250000000000009E-2</c:v>
                </c:pt>
                <c:pt idx="699">
                  <c:v>7.2250000000000009E-2</c:v>
                </c:pt>
                <c:pt idx="700">
                  <c:v>7.2250000000000009E-2</c:v>
                </c:pt>
                <c:pt idx="701">
                  <c:v>7.2250000000000009E-2</c:v>
                </c:pt>
                <c:pt idx="702">
                  <c:v>7.2250000000000009E-2</c:v>
                </c:pt>
                <c:pt idx="703">
                  <c:v>7.2250000000000009E-2</c:v>
                </c:pt>
                <c:pt idx="704">
                  <c:v>7.2250000000000009E-2</c:v>
                </c:pt>
                <c:pt idx="705">
                  <c:v>7.2250000000000009E-2</c:v>
                </c:pt>
                <c:pt idx="706">
                  <c:v>7.2250000000000009E-2</c:v>
                </c:pt>
                <c:pt idx="707">
                  <c:v>7.2250000000000009E-2</c:v>
                </c:pt>
                <c:pt idx="708">
                  <c:v>7.2250000000000009E-2</c:v>
                </c:pt>
                <c:pt idx="709">
                  <c:v>7.2250000000000009E-2</c:v>
                </c:pt>
                <c:pt idx="710">
                  <c:v>7.2250000000000009E-2</c:v>
                </c:pt>
                <c:pt idx="711">
                  <c:v>7.2250000000000009E-2</c:v>
                </c:pt>
                <c:pt idx="712">
                  <c:v>7.2250000000000009E-2</c:v>
                </c:pt>
                <c:pt idx="713">
                  <c:v>7.2250000000000009E-2</c:v>
                </c:pt>
                <c:pt idx="714">
                  <c:v>7.2250000000000009E-2</c:v>
                </c:pt>
                <c:pt idx="715">
                  <c:v>7.2250000000000009E-2</c:v>
                </c:pt>
                <c:pt idx="716">
                  <c:v>7.2250000000000009E-2</c:v>
                </c:pt>
                <c:pt idx="717">
                  <c:v>7.2250000000000009E-2</c:v>
                </c:pt>
                <c:pt idx="718">
                  <c:v>7.2250000000000009E-2</c:v>
                </c:pt>
                <c:pt idx="719">
                  <c:v>7.2250000000000009E-2</c:v>
                </c:pt>
                <c:pt idx="720">
                  <c:v>7.2250000000000009E-2</c:v>
                </c:pt>
                <c:pt idx="721">
                  <c:v>7.2250000000000009E-2</c:v>
                </c:pt>
                <c:pt idx="722">
                  <c:v>7.2250000000000009E-2</c:v>
                </c:pt>
                <c:pt idx="723">
                  <c:v>7.2250000000000009E-2</c:v>
                </c:pt>
                <c:pt idx="724">
                  <c:v>7.2250000000000009E-2</c:v>
                </c:pt>
                <c:pt idx="725">
                  <c:v>7.2250000000000009E-2</c:v>
                </c:pt>
                <c:pt idx="726">
                  <c:v>7.2250000000000009E-2</c:v>
                </c:pt>
                <c:pt idx="727">
                  <c:v>7.2250000000000009E-2</c:v>
                </c:pt>
                <c:pt idx="728">
                  <c:v>7.2250000000000009E-2</c:v>
                </c:pt>
                <c:pt idx="729">
                  <c:v>7.2250000000000009E-2</c:v>
                </c:pt>
                <c:pt idx="730">
                  <c:v>7.2250000000000009E-2</c:v>
                </c:pt>
                <c:pt idx="731">
                  <c:v>7.2250000000000009E-2</c:v>
                </c:pt>
                <c:pt idx="732">
                  <c:v>7.2250000000000009E-2</c:v>
                </c:pt>
                <c:pt idx="733">
                  <c:v>7.2250000000000009E-2</c:v>
                </c:pt>
                <c:pt idx="734">
                  <c:v>7.2250000000000009E-2</c:v>
                </c:pt>
                <c:pt idx="735">
                  <c:v>7.2250000000000009E-2</c:v>
                </c:pt>
                <c:pt idx="736">
                  <c:v>7.2250000000000009E-2</c:v>
                </c:pt>
                <c:pt idx="737">
                  <c:v>7.2250000000000009E-2</c:v>
                </c:pt>
                <c:pt idx="738">
                  <c:v>7.2250000000000009E-2</c:v>
                </c:pt>
                <c:pt idx="739">
                  <c:v>7.2250000000000009E-2</c:v>
                </c:pt>
                <c:pt idx="740">
                  <c:v>7.2250000000000009E-2</c:v>
                </c:pt>
                <c:pt idx="741">
                  <c:v>7.2250000000000009E-2</c:v>
                </c:pt>
                <c:pt idx="742">
                  <c:v>7.2250000000000009E-2</c:v>
                </c:pt>
                <c:pt idx="743">
                  <c:v>7.2250000000000009E-2</c:v>
                </c:pt>
                <c:pt idx="744">
                  <c:v>7.2250000000000009E-2</c:v>
                </c:pt>
                <c:pt idx="745">
                  <c:v>7.2250000000000009E-2</c:v>
                </c:pt>
                <c:pt idx="746">
                  <c:v>7.2250000000000009E-2</c:v>
                </c:pt>
                <c:pt idx="747">
                  <c:v>7.2250000000000009E-2</c:v>
                </c:pt>
                <c:pt idx="748">
                  <c:v>7.2250000000000009E-2</c:v>
                </c:pt>
                <c:pt idx="749">
                  <c:v>7.2250000000000009E-2</c:v>
                </c:pt>
                <c:pt idx="750">
                  <c:v>7.2250000000000009E-2</c:v>
                </c:pt>
                <c:pt idx="751">
                  <c:v>7.2250000000000009E-2</c:v>
                </c:pt>
                <c:pt idx="752">
                  <c:v>7.2250000000000009E-2</c:v>
                </c:pt>
                <c:pt idx="753">
                  <c:v>7.2250000000000009E-2</c:v>
                </c:pt>
                <c:pt idx="754">
                  <c:v>7.2250000000000009E-2</c:v>
                </c:pt>
                <c:pt idx="755">
                  <c:v>7.2250000000000009E-2</c:v>
                </c:pt>
                <c:pt idx="756">
                  <c:v>7.2250000000000009E-2</c:v>
                </c:pt>
                <c:pt idx="757">
                  <c:v>7.2250000000000009E-2</c:v>
                </c:pt>
                <c:pt idx="758">
                  <c:v>7.2250000000000009E-2</c:v>
                </c:pt>
                <c:pt idx="759">
                  <c:v>7.2250000000000009E-2</c:v>
                </c:pt>
                <c:pt idx="760">
                  <c:v>7.2250000000000009E-2</c:v>
                </c:pt>
                <c:pt idx="761">
                  <c:v>7.2250000000000009E-2</c:v>
                </c:pt>
                <c:pt idx="762">
                  <c:v>7.2250000000000009E-2</c:v>
                </c:pt>
                <c:pt idx="763">
                  <c:v>7.2250000000000009E-2</c:v>
                </c:pt>
                <c:pt idx="764">
                  <c:v>7.2250000000000009E-2</c:v>
                </c:pt>
                <c:pt idx="765">
                  <c:v>7.2250000000000009E-2</c:v>
                </c:pt>
                <c:pt idx="766">
                  <c:v>7.2250000000000009E-2</c:v>
                </c:pt>
                <c:pt idx="767">
                  <c:v>7.2250000000000009E-2</c:v>
                </c:pt>
                <c:pt idx="768">
                  <c:v>7.2250000000000009E-2</c:v>
                </c:pt>
                <c:pt idx="769">
                  <c:v>7.2250000000000009E-2</c:v>
                </c:pt>
                <c:pt idx="770">
                  <c:v>7.2250000000000009E-2</c:v>
                </c:pt>
                <c:pt idx="771">
                  <c:v>7.2250000000000009E-2</c:v>
                </c:pt>
                <c:pt idx="772">
                  <c:v>7.2250000000000009E-2</c:v>
                </c:pt>
                <c:pt idx="773">
                  <c:v>7.2250000000000009E-2</c:v>
                </c:pt>
                <c:pt idx="774">
                  <c:v>7.2250000000000009E-2</c:v>
                </c:pt>
                <c:pt idx="775">
                  <c:v>7.2250000000000009E-2</c:v>
                </c:pt>
                <c:pt idx="776">
                  <c:v>7.2250000000000009E-2</c:v>
                </c:pt>
                <c:pt idx="777">
                  <c:v>7.2250000000000009E-2</c:v>
                </c:pt>
                <c:pt idx="778">
                  <c:v>7.2250000000000009E-2</c:v>
                </c:pt>
                <c:pt idx="779">
                  <c:v>7.2250000000000009E-2</c:v>
                </c:pt>
                <c:pt idx="780">
                  <c:v>7.2250000000000009E-2</c:v>
                </c:pt>
                <c:pt idx="781">
                  <c:v>7.2250000000000009E-2</c:v>
                </c:pt>
                <c:pt idx="782">
                  <c:v>7.2250000000000009E-2</c:v>
                </c:pt>
                <c:pt idx="783">
                  <c:v>7.2250000000000009E-2</c:v>
                </c:pt>
                <c:pt idx="784">
                  <c:v>7.2250000000000009E-2</c:v>
                </c:pt>
                <c:pt idx="785">
                  <c:v>7.2250000000000009E-2</c:v>
                </c:pt>
                <c:pt idx="786">
                  <c:v>7.2250000000000009E-2</c:v>
                </c:pt>
                <c:pt idx="787">
                  <c:v>7.2250000000000009E-2</c:v>
                </c:pt>
                <c:pt idx="788">
                  <c:v>7.2250000000000009E-2</c:v>
                </c:pt>
                <c:pt idx="789">
                  <c:v>7.2250000000000009E-2</c:v>
                </c:pt>
                <c:pt idx="790">
                  <c:v>7.2250000000000009E-2</c:v>
                </c:pt>
                <c:pt idx="791">
                  <c:v>7.2250000000000009E-2</c:v>
                </c:pt>
                <c:pt idx="792">
                  <c:v>7.2250000000000009E-2</c:v>
                </c:pt>
                <c:pt idx="793">
                  <c:v>7.2250000000000009E-2</c:v>
                </c:pt>
                <c:pt idx="794">
                  <c:v>7.2250000000000009E-2</c:v>
                </c:pt>
                <c:pt idx="795">
                  <c:v>7.2250000000000009E-2</c:v>
                </c:pt>
                <c:pt idx="796">
                  <c:v>7.2250000000000009E-2</c:v>
                </c:pt>
                <c:pt idx="797">
                  <c:v>7.2250000000000009E-2</c:v>
                </c:pt>
                <c:pt idx="798">
                  <c:v>7.2250000000000009E-2</c:v>
                </c:pt>
                <c:pt idx="799">
                  <c:v>7.2250000000000009E-2</c:v>
                </c:pt>
                <c:pt idx="800">
                  <c:v>7.2250000000000009E-2</c:v>
                </c:pt>
                <c:pt idx="801">
                  <c:v>7.2250000000000009E-2</c:v>
                </c:pt>
                <c:pt idx="802">
                  <c:v>7.2250000000000009E-2</c:v>
                </c:pt>
                <c:pt idx="803">
                  <c:v>7.2250000000000009E-2</c:v>
                </c:pt>
                <c:pt idx="804">
                  <c:v>7.2250000000000009E-2</c:v>
                </c:pt>
                <c:pt idx="805">
                  <c:v>7.2250000000000009E-2</c:v>
                </c:pt>
                <c:pt idx="806">
                  <c:v>7.2250000000000009E-2</c:v>
                </c:pt>
                <c:pt idx="807">
                  <c:v>7.2250000000000009E-2</c:v>
                </c:pt>
                <c:pt idx="808">
                  <c:v>7.2250000000000009E-2</c:v>
                </c:pt>
                <c:pt idx="809">
                  <c:v>7.2250000000000009E-2</c:v>
                </c:pt>
                <c:pt idx="810">
                  <c:v>7.2250000000000009E-2</c:v>
                </c:pt>
                <c:pt idx="811">
                  <c:v>7.2250000000000009E-2</c:v>
                </c:pt>
                <c:pt idx="812">
                  <c:v>7.2250000000000009E-2</c:v>
                </c:pt>
                <c:pt idx="813">
                  <c:v>7.2250000000000009E-2</c:v>
                </c:pt>
                <c:pt idx="814">
                  <c:v>7.2250000000000009E-2</c:v>
                </c:pt>
                <c:pt idx="815">
                  <c:v>7.2250000000000009E-2</c:v>
                </c:pt>
                <c:pt idx="816">
                  <c:v>7.2250000000000009E-2</c:v>
                </c:pt>
                <c:pt idx="817">
                  <c:v>7.2250000000000009E-2</c:v>
                </c:pt>
                <c:pt idx="818">
                  <c:v>7.2250000000000009E-2</c:v>
                </c:pt>
                <c:pt idx="819">
                  <c:v>7.2250000000000009E-2</c:v>
                </c:pt>
                <c:pt idx="820">
                  <c:v>7.2250000000000009E-2</c:v>
                </c:pt>
                <c:pt idx="821">
                  <c:v>7.2250000000000009E-2</c:v>
                </c:pt>
                <c:pt idx="822">
                  <c:v>7.2250000000000009E-2</c:v>
                </c:pt>
                <c:pt idx="823">
                  <c:v>7.2250000000000009E-2</c:v>
                </c:pt>
                <c:pt idx="824">
                  <c:v>7.2250000000000009E-2</c:v>
                </c:pt>
                <c:pt idx="825">
                  <c:v>7.2250000000000009E-2</c:v>
                </c:pt>
                <c:pt idx="826">
                  <c:v>7.2250000000000009E-2</c:v>
                </c:pt>
                <c:pt idx="827">
                  <c:v>7.2250000000000009E-2</c:v>
                </c:pt>
                <c:pt idx="828">
                  <c:v>7.2250000000000009E-2</c:v>
                </c:pt>
                <c:pt idx="829">
                  <c:v>7.2250000000000009E-2</c:v>
                </c:pt>
                <c:pt idx="830">
                  <c:v>7.2250000000000009E-2</c:v>
                </c:pt>
                <c:pt idx="831">
                  <c:v>7.2250000000000009E-2</c:v>
                </c:pt>
                <c:pt idx="832">
                  <c:v>7.2250000000000009E-2</c:v>
                </c:pt>
                <c:pt idx="833">
                  <c:v>7.2250000000000009E-2</c:v>
                </c:pt>
                <c:pt idx="834">
                  <c:v>7.2250000000000009E-2</c:v>
                </c:pt>
                <c:pt idx="835">
                  <c:v>7.2250000000000009E-2</c:v>
                </c:pt>
                <c:pt idx="836">
                  <c:v>7.2250000000000009E-2</c:v>
                </c:pt>
                <c:pt idx="837">
                  <c:v>7.2250000000000009E-2</c:v>
                </c:pt>
                <c:pt idx="838">
                  <c:v>7.2250000000000009E-2</c:v>
                </c:pt>
                <c:pt idx="839">
                  <c:v>7.2250000000000009E-2</c:v>
                </c:pt>
                <c:pt idx="840">
                  <c:v>7.2250000000000009E-2</c:v>
                </c:pt>
                <c:pt idx="841">
                  <c:v>7.2250000000000009E-2</c:v>
                </c:pt>
                <c:pt idx="842">
                  <c:v>7.2250000000000009E-2</c:v>
                </c:pt>
                <c:pt idx="843">
                  <c:v>7.2250000000000009E-2</c:v>
                </c:pt>
                <c:pt idx="844">
                  <c:v>7.2250000000000009E-2</c:v>
                </c:pt>
                <c:pt idx="845">
                  <c:v>7.2250000000000009E-2</c:v>
                </c:pt>
                <c:pt idx="846">
                  <c:v>7.2250000000000009E-2</c:v>
                </c:pt>
                <c:pt idx="847">
                  <c:v>7.2250000000000009E-2</c:v>
                </c:pt>
                <c:pt idx="848">
                  <c:v>7.2250000000000009E-2</c:v>
                </c:pt>
                <c:pt idx="849">
                  <c:v>7.2250000000000009E-2</c:v>
                </c:pt>
                <c:pt idx="850">
                  <c:v>7.2250000000000009E-2</c:v>
                </c:pt>
                <c:pt idx="851">
                  <c:v>7.2250000000000009E-2</c:v>
                </c:pt>
                <c:pt idx="852">
                  <c:v>7.2250000000000009E-2</c:v>
                </c:pt>
                <c:pt idx="853">
                  <c:v>7.2250000000000009E-2</c:v>
                </c:pt>
                <c:pt idx="854">
                  <c:v>7.2250000000000009E-2</c:v>
                </c:pt>
                <c:pt idx="855">
                  <c:v>7.2250000000000009E-2</c:v>
                </c:pt>
                <c:pt idx="856">
                  <c:v>7.2250000000000009E-2</c:v>
                </c:pt>
                <c:pt idx="857">
                  <c:v>7.2250000000000009E-2</c:v>
                </c:pt>
                <c:pt idx="858">
                  <c:v>7.2250000000000009E-2</c:v>
                </c:pt>
                <c:pt idx="859">
                  <c:v>7.2250000000000009E-2</c:v>
                </c:pt>
                <c:pt idx="860">
                  <c:v>7.2250000000000009E-2</c:v>
                </c:pt>
                <c:pt idx="861">
                  <c:v>7.2250000000000009E-2</c:v>
                </c:pt>
                <c:pt idx="862">
                  <c:v>7.2250000000000009E-2</c:v>
                </c:pt>
                <c:pt idx="863">
                  <c:v>7.2250000000000009E-2</c:v>
                </c:pt>
                <c:pt idx="864">
                  <c:v>7.2250000000000009E-2</c:v>
                </c:pt>
                <c:pt idx="865">
                  <c:v>7.2250000000000009E-2</c:v>
                </c:pt>
                <c:pt idx="866">
                  <c:v>7.2250000000000009E-2</c:v>
                </c:pt>
                <c:pt idx="867">
                  <c:v>7.2250000000000009E-2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FE9-4653-A966-3EE0C1FCDB19}"/>
            </c:ext>
          </c:extLst>
        </c:ser>
        <c:ser>
          <c:idx val="2"/>
          <c:order val="2"/>
          <c:tx>
            <c:strRef>
              <c:f>NEMI!$Y$1</c:f>
              <c:strCache>
                <c:ptCount val="1"/>
                <c:pt idx="0">
                  <c:v>200 keV 11mm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NEMI!$AD$3:$AD$870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-0.17699999999999999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-0.17180000000000001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-0.16869999999999999</c:v>
                </c:pt>
                <c:pt idx="240">
                  <c:v>-0.16769999999999999</c:v>
                </c:pt>
                <c:pt idx="241">
                  <c:v>-0.1666</c:v>
                </c:pt>
                <c:pt idx="242">
                  <c:v>-0.1656</c:v>
                </c:pt>
                <c:pt idx="243">
                  <c:v>-0.16450000000000001</c:v>
                </c:pt>
                <c:pt idx="244">
                  <c:v>-0.16350000000000001</c:v>
                </c:pt>
                <c:pt idx="245">
                  <c:v>-0.16250000000000001</c:v>
                </c:pt>
                <c:pt idx="246">
                  <c:v>-0.16139999999999999</c:v>
                </c:pt>
                <c:pt idx="247">
                  <c:v>-0.16039999999999999</c:v>
                </c:pt>
                <c:pt idx="248">
                  <c:v>-0.1593</c:v>
                </c:pt>
                <c:pt idx="249">
                  <c:v>-0.1583</c:v>
                </c:pt>
                <c:pt idx="250">
                  <c:v>-0.15720000000000001</c:v>
                </c:pt>
                <c:pt idx="251">
                  <c:v>-0.15620000000000001</c:v>
                </c:pt>
                <c:pt idx="252">
                  <c:v>-0.1552</c:v>
                </c:pt>
                <c:pt idx="253">
                  <c:v>-0.15409999999999999</c:v>
                </c:pt>
                <c:pt idx="254">
                  <c:v>-0.15310000000000001</c:v>
                </c:pt>
                <c:pt idx="255">
                  <c:v>-0.152</c:v>
                </c:pt>
                <c:pt idx="256">
                  <c:v>-0.151</c:v>
                </c:pt>
                <c:pt idx="257">
                  <c:v>-0.15</c:v>
                </c:pt>
                <c:pt idx="258">
                  <c:v>-0.1489</c:v>
                </c:pt>
                <c:pt idx="259">
                  <c:v>-0.1479</c:v>
                </c:pt>
                <c:pt idx="260">
                  <c:v>-0.14680000000000001</c:v>
                </c:pt>
                <c:pt idx="261">
                  <c:v>-0.14580000000000001</c:v>
                </c:pt>
                <c:pt idx="262">
                  <c:v>-0.1447</c:v>
                </c:pt>
                <c:pt idx="263">
                  <c:v>-0.14369999999999999</c:v>
                </c:pt>
                <c:pt idx="264">
                  <c:v>-0.14269999999999999</c:v>
                </c:pt>
                <c:pt idx="265">
                  <c:v>-0.1416</c:v>
                </c:pt>
                <c:pt idx="266">
                  <c:v>-0.1406</c:v>
                </c:pt>
                <c:pt idx="267">
                  <c:v>-0.13950000000000001</c:v>
                </c:pt>
                <c:pt idx="268">
                  <c:v>-0.13850000000000001</c:v>
                </c:pt>
                <c:pt idx="269">
                  <c:v>-0.13739999999999999</c:v>
                </c:pt>
                <c:pt idx="270">
                  <c:v>-0.13639999999999999</c:v>
                </c:pt>
                <c:pt idx="271">
                  <c:v>-0.13539999999999999</c:v>
                </c:pt>
                <c:pt idx="272">
                  <c:v>-0.1343</c:v>
                </c:pt>
                <c:pt idx="273">
                  <c:v>-0.1333</c:v>
                </c:pt>
                <c:pt idx="274">
                  <c:v>-0.13220000000000001</c:v>
                </c:pt>
                <c:pt idx="275">
                  <c:v>-0.13120000000000001</c:v>
                </c:pt>
                <c:pt idx="276">
                  <c:v>-0.13020000000000001</c:v>
                </c:pt>
                <c:pt idx="277">
                  <c:v>-0.12909999999999999</c:v>
                </c:pt>
                <c:pt idx="278">
                  <c:v>-0.12809999999999999</c:v>
                </c:pt>
                <c:pt idx="279">
                  <c:v>-0.127</c:v>
                </c:pt>
                <c:pt idx="280">
                  <c:v>-0.126</c:v>
                </c:pt>
                <c:pt idx="281">
                  <c:v>-0.1249</c:v>
                </c:pt>
                <c:pt idx="282">
                  <c:v>-0.1239</c:v>
                </c:pt>
                <c:pt idx="283">
                  <c:v>-0.1229</c:v>
                </c:pt>
                <c:pt idx="284">
                  <c:v>-0.12180000000000001</c:v>
                </c:pt>
                <c:pt idx="285">
                  <c:v>-0.1208</c:v>
                </c:pt>
                <c:pt idx="286">
                  <c:v>-0.1197</c:v>
                </c:pt>
                <c:pt idx="287">
                  <c:v>-0.1187</c:v>
                </c:pt>
                <c:pt idx="288">
                  <c:v>-0.1177</c:v>
                </c:pt>
                <c:pt idx="289">
                  <c:v>-0.1166</c:v>
                </c:pt>
                <c:pt idx="290">
                  <c:v>-0.11559999999999999</c:v>
                </c:pt>
                <c:pt idx="291">
                  <c:v>-0.1145</c:v>
                </c:pt>
                <c:pt idx="292">
                  <c:v>-0.1135</c:v>
                </c:pt>
                <c:pt idx="293">
                  <c:v>-0.1124</c:v>
                </c:pt>
                <c:pt idx="294">
                  <c:v>-0.1114</c:v>
                </c:pt>
                <c:pt idx="295">
                  <c:v>-0.1104</c:v>
                </c:pt>
                <c:pt idx="296">
                  <c:v>-0.10929999999999999</c:v>
                </c:pt>
                <c:pt idx="297">
                  <c:v>-0.10829999999999999</c:v>
                </c:pt>
                <c:pt idx="298">
                  <c:v>-0.1072</c:v>
                </c:pt>
                <c:pt idx="299">
                  <c:v>-0.1062</c:v>
                </c:pt>
                <c:pt idx="300">
                  <c:v>-0.1051</c:v>
                </c:pt>
                <c:pt idx="301">
                  <c:v>-0.1041</c:v>
                </c:pt>
                <c:pt idx="302">
                  <c:v>-0.1031</c:v>
                </c:pt>
                <c:pt idx="303">
                  <c:v>-0.10199999999999999</c:v>
                </c:pt>
                <c:pt idx="304">
                  <c:v>-0.10100000000000001</c:v>
                </c:pt>
                <c:pt idx="305">
                  <c:v>-9.9940000000000001E-2</c:v>
                </c:pt>
                <c:pt idx="306">
                  <c:v>-9.8890000000000006E-2</c:v>
                </c:pt>
                <c:pt idx="307">
                  <c:v>-9.7850000000000006E-2</c:v>
                </c:pt>
                <c:pt idx="308">
                  <c:v>-9.6809999999999993E-2</c:v>
                </c:pt>
                <c:pt idx="309">
                  <c:v>-9.5769999999999994E-2</c:v>
                </c:pt>
                <c:pt idx="310">
                  <c:v>-9.4719999999999999E-2</c:v>
                </c:pt>
                <c:pt idx="311">
                  <c:v>-9.3679999999999999E-2</c:v>
                </c:pt>
                <c:pt idx="312">
                  <c:v>-9.264E-2</c:v>
                </c:pt>
                <c:pt idx="313">
                  <c:v>-9.1590000000000005E-2</c:v>
                </c:pt>
                <c:pt idx="314">
                  <c:v>-9.0550000000000005E-2</c:v>
                </c:pt>
                <c:pt idx="315">
                  <c:v>-8.9510000000000006E-2</c:v>
                </c:pt>
                <c:pt idx="316">
                  <c:v>-8.8469999999999993E-2</c:v>
                </c:pt>
                <c:pt idx="317">
                  <c:v>-8.7419999999999998E-2</c:v>
                </c:pt>
                <c:pt idx="318">
                  <c:v>-8.6379999999999998E-2</c:v>
                </c:pt>
                <c:pt idx="319">
                  <c:v>-8.5339999999999999E-2</c:v>
                </c:pt>
                <c:pt idx="320">
                  <c:v>-8.4290000000000004E-2</c:v>
                </c:pt>
                <c:pt idx="321">
                  <c:v>-8.3250000000000005E-2</c:v>
                </c:pt>
                <c:pt idx="322">
                  <c:v>-8.2210000000000005E-2</c:v>
                </c:pt>
                <c:pt idx="323">
                  <c:v>-8.1159999999999996E-2</c:v>
                </c:pt>
                <c:pt idx="324">
                  <c:v>-8.0119999999999997E-2</c:v>
                </c:pt>
                <c:pt idx="325">
                  <c:v>-7.9079999999999998E-2</c:v>
                </c:pt>
                <c:pt idx="326">
                  <c:v>-7.8030000000000002E-2</c:v>
                </c:pt>
                <c:pt idx="327">
                  <c:v>-7.6990000000000003E-2</c:v>
                </c:pt>
                <c:pt idx="328">
                  <c:v>-7.5950000000000004E-2</c:v>
                </c:pt>
                <c:pt idx="329">
                  <c:v>-7.4899999999999994E-2</c:v>
                </c:pt>
                <c:pt idx="330">
                  <c:v>-7.3859999999999995E-2</c:v>
                </c:pt>
                <c:pt idx="331">
                  <c:v>-7.281E-2</c:v>
                </c:pt>
                <c:pt idx="332">
                  <c:v>-7.177E-2</c:v>
                </c:pt>
                <c:pt idx="333">
                  <c:v>-7.0730000000000001E-2</c:v>
                </c:pt>
                <c:pt idx="334">
                  <c:v>-6.9680000000000006E-2</c:v>
                </c:pt>
                <c:pt idx="335">
                  <c:v>-6.8640000000000007E-2</c:v>
                </c:pt>
                <c:pt idx="336">
                  <c:v>-6.7599999999999993E-2</c:v>
                </c:pt>
                <c:pt idx="337">
                  <c:v>-6.6549999999999998E-2</c:v>
                </c:pt>
                <c:pt idx="338">
                  <c:v>-6.5509999999999999E-2</c:v>
                </c:pt>
                <c:pt idx="339">
                  <c:v>-6.4460000000000003E-2</c:v>
                </c:pt>
                <c:pt idx="340">
                  <c:v>-6.3420000000000004E-2</c:v>
                </c:pt>
                <c:pt idx="341">
                  <c:v>-6.2379999999999998E-2</c:v>
                </c:pt>
                <c:pt idx="342">
                  <c:v>-6.1330000000000003E-2</c:v>
                </c:pt>
                <c:pt idx="343">
                  <c:v>-6.0290000000000003E-2</c:v>
                </c:pt>
                <c:pt idx="344">
                  <c:v>-5.9240000000000001E-2</c:v>
                </c:pt>
                <c:pt idx="345">
                  <c:v>-5.8200000000000002E-2</c:v>
                </c:pt>
                <c:pt idx="346">
                  <c:v>-5.7149999999999999E-2</c:v>
                </c:pt>
                <c:pt idx="347">
                  <c:v>-5.611E-2</c:v>
                </c:pt>
                <c:pt idx="348">
                  <c:v>-5.5070000000000001E-2</c:v>
                </c:pt>
                <c:pt idx="349">
                  <c:v>-5.4019999999999999E-2</c:v>
                </c:pt>
                <c:pt idx="350">
                  <c:v>-5.2979999999999999E-2</c:v>
                </c:pt>
                <c:pt idx="351">
                  <c:v>-5.1929999999999997E-2</c:v>
                </c:pt>
                <c:pt idx="352">
                  <c:v>-5.0889999999999998E-2</c:v>
                </c:pt>
                <c:pt idx="353">
                  <c:v>-4.9840000000000002E-2</c:v>
                </c:pt>
                <c:pt idx="354">
                  <c:v>-4.8800000000000003E-2</c:v>
                </c:pt>
                <c:pt idx="355">
                  <c:v>-4.7759999999999997E-2</c:v>
                </c:pt>
                <c:pt idx="356">
                  <c:v>-4.6710000000000002E-2</c:v>
                </c:pt>
                <c:pt idx="357">
                  <c:v>-4.5670000000000002E-2</c:v>
                </c:pt>
                <c:pt idx="358">
                  <c:v>-4.462E-2</c:v>
                </c:pt>
                <c:pt idx="359">
                  <c:v>-4.3580000000000001E-2</c:v>
                </c:pt>
                <c:pt idx="360">
                  <c:v>-4.2529999999999998E-2</c:v>
                </c:pt>
                <c:pt idx="361">
                  <c:v>-4.1489999999999999E-2</c:v>
                </c:pt>
                <c:pt idx="362">
                  <c:v>-4.0439999999999997E-2</c:v>
                </c:pt>
                <c:pt idx="363">
                  <c:v>-3.9399999999999998E-2</c:v>
                </c:pt>
                <c:pt idx="364">
                  <c:v>-3.8350000000000002E-2</c:v>
                </c:pt>
                <c:pt idx="365">
                  <c:v>-3.7310000000000003E-2</c:v>
                </c:pt>
                <c:pt idx="366">
                  <c:v>-3.6260000000000001E-2</c:v>
                </c:pt>
                <c:pt idx="367">
                  <c:v>-3.5220000000000001E-2</c:v>
                </c:pt>
                <c:pt idx="368">
                  <c:v>-3.4180000000000002E-2</c:v>
                </c:pt>
                <c:pt idx="369">
                  <c:v>-3.313E-2</c:v>
                </c:pt>
                <c:pt idx="370">
                  <c:v>-3.209E-2</c:v>
                </c:pt>
                <c:pt idx="371">
                  <c:v>-3.1040000000000002E-2</c:v>
                </c:pt>
                <c:pt idx="372">
                  <c:v>-0.03</c:v>
                </c:pt>
                <c:pt idx="373">
                  <c:v>-2.895E-2</c:v>
                </c:pt>
                <c:pt idx="374">
                  <c:v>-2.7910000000000001E-2</c:v>
                </c:pt>
                <c:pt idx="375">
                  <c:v>-2.6859999999999998E-2</c:v>
                </c:pt>
                <c:pt idx="376">
                  <c:v>-2.5819999999999999E-2</c:v>
                </c:pt>
                <c:pt idx="377">
                  <c:v>-2.477E-2</c:v>
                </c:pt>
                <c:pt idx="378">
                  <c:v>-2.3730000000000001E-2</c:v>
                </c:pt>
                <c:pt idx="379">
                  <c:v>-2.2679999999999999E-2</c:v>
                </c:pt>
                <c:pt idx="380">
                  <c:v>-2.164E-2</c:v>
                </c:pt>
                <c:pt idx="381">
                  <c:v>-2.0590000000000001E-2</c:v>
                </c:pt>
                <c:pt idx="382">
                  <c:v>-1.9550000000000001E-2</c:v>
                </c:pt>
                <c:pt idx="383">
                  <c:v>-1.8499999999999999E-2</c:v>
                </c:pt>
                <c:pt idx="384">
                  <c:v>-1.746E-2</c:v>
                </c:pt>
                <c:pt idx="385">
                  <c:v>-1.6410000000000001E-2</c:v>
                </c:pt>
                <c:pt idx="386">
                  <c:v>-1.537E-2</c:v>
                </c:pt>
                <c:pt idx="387">
                  <c:v>-1.4319999999999999E-2</c:v>
                </c:pt>
                <c:pt idx="388">
                  <c:v>-1.328E-2</c:v>
                </c:pt>
                <c:pt idx="389">
                  <c:v>-1.223E-2</c:v>
                </c:pt>
                <c:pt idx="390">
                  <c:v>-1.119E-2</c:v>
                </c:pt>
                <c:pt idx="391">
                  <c:v>-1.014E-2</c:v>
                </c:pt>
                <c:pt idx="392">
                  <c:v>-9.0959999999999999E-3</c:v>
                </c:pt>
                <c:pt idx="393">
                  <c:v>-8.0510000000000009E-3</c:v>
                </c:pt>
                <c:pt idx="394">
                  <c:v>-7.0060000000000001E-3</c:v>
                </c:pt>
                <c:pt idx="395">
                  <c:v>-5.96E-3</c:v>
                </c:pt>
                <c:pt idx="396">
                  <c:v>-4.9150000000000001E-3</c:v>
                </c:pt>
                <c:pt idx="397">
                  <c:v>-3.8700000000000002E-3</c:v>
                </c:pt>
                <c:pt idx="398">
                  <c:v>-2.8249999999999998E-3</c:v>
                </c:pt>
                <c:pt idx="399">
                  <c:v>-1.7799999999999999E-3</c:v>
                </c:pt>
                <c:pt idx="400">
                  <c:v>-7.3499999999999998E-4</c:v>
                </c:pt>
                <c:pt idx="401">
                  <c:v>3.102E-4</c:v>
                </c:pt>
                <c:pt idx="402">
                  <c:v>1.3550000000000001E-3</c:v>
                </c:pt>
                <c:pt idx="403">
                  <c:v>2.3999999999999998E-3</c:v>
                </c:pt>
                <c:pt idx="404">
                  <c:v>3.4450000000000001E-3</c:v>
                </c:pt>
                <c:pt idx="405">
                  <c:v>4.4910000000000002E-3</c:v>
                </c:pt>
                <c:pt idx="406">
                  <c:v>5.5360000000000001E-3</c:v>
                </c:pt>
                <c:pt idx="407">
                  <c:v>6.581E-3</c:v>
                </c:pt>
                <c:pt idx="408">
                  <c:v>7.626E-3</c:v>
                </c:pt>
                <c:pt idx="409">
                  <c:v>8.6709999999999999E-3</c:v>
                </c:pt>
                <c:pt idx="410">
                  <c:v>9.7160000000000007E-3</c:v>
                </c:pt>
                <c:pt idx="411">
                  <c:v>1.076E-2</c:v>
                </c:pt>
                <c:pt idx="412">
                  <c:v>1.1809999999999999E-2</c:v>
                </c:pt>
                <c:pt idx="413">
                  <c:v>1.285E-2</c:v>
                </c:pt>
                <c:pt idx="414">
                  <c:v>1.3899999999999999E-2</c:v>
                </c:pt>
                <c:pt idx="415">
                  <c:v>1.494E-2</c:v>
                </c:pt>
                <c:pt idx="416">
                  <c:v>1.5990000000000001E-2</c:v>
                </c:pt>
                <c:pt idx="417">
                  <c:v>1.703E-2</c:v>
                </c:pt>
                <c:pt idx="418">
                  <c:v>1.8079999999999999E-2</c:v>
                </c:pt>
                <c:pt idx="419">
                  <c:v>1.9120000000000002E-2</c:v>
                </c:pt>
                <c:pt idx="420">
                  <c:v>2.017E-2</c:v>
                </c:pt>
                <c:pt idx="421">
                  <c:v>2.121E-2</c:v>
                </c:pt>
                <c:pt idx="422">
                  <c:v>2.2259999999999999E-2</c:v>
                </c:pt>
                <c:pt idx="423">
                  <c:v>2.3300000000000001E-2</c:v>
                </c:pt>
                <c:pt idx="424">
                  <c:v>2.435E-2</c:v>
                </c:pt>
                <c:pt idx="425">
                  <c:v>2.5389999999999999E-2</c:v>
                </c:pt>
                <c:pt idx="426">
                  <c:v>2.6440000000000002E-2</c:v>
                </c:pt>
                <c:pt idx="427">
                  <c:v>2.7480000000000001E-2</c:v>
                </c:pt>
                <c:pt idx="428">
                  <c:v>2.853E-2</c:v>
                </c:pt>
                <c:pt idx="429">
                  <c:v>2.9569999999999999E-2</c:v>
                </c:pt>
                <c:pt idx="430">
                  <c:v>3.0620000000000001E-2</c:v>
                </c:pt>
                <c:pt idx="431">
                  <c:v>3.1660000000000001E-2</c:v>
                </c:pt>
                <c:pt idx="432">
                  <c:v>3.2710000000000003E-2</c:v>
                </c:pt>
                <c:pt idx="433">
                  <c:v>3.3750000000000002E-2</c:v>
                </c:pt>
                <c:pt idx="434">
                  <c:v>3.4790000000000001E-2</c:v>
                </c:pt>
                <c:pt idx="435">
                  <c:v>3.5839999999999997E-2</c:v>
                </c:pt>
                <c:pt idx="436">
                  <c:v>3.6880000000000003E-2</c:v>
                </c:pt>
                <c:pt idx="437">
                  <c:v>3.7929999999999998E-2</c:v>
                </c:pt>
                <c:pt idx="438">
                  <c:v>3.8969999999999998E-2</c:v>
                </c:pt>
                <c:pt idx="439">
                  <c:v>4.002E-2</c:v>
                </c:pt>
                <c:pt idx="440">
                  <c:v>4.1059999999999999E-2</c:v>
                </c:pt>
                <c:pt idx="441">
                  <c:v>4.2110000000000002E-2</c:v>
                </c:pt>
                <c:pt idx="442">
                  <c:v>4.3150000000000001E-2</c:v>
                </c:pt>
                <c:pt idx="443">
                  <c:v>4.4200000000000003E-2</c:v>
                </c:pt>
                <c:pt idx="444">
                  <c:v>4.5240000000000002E-2</c:v>
                </c:pt>
                <c:pt idx="445">
                  <c:v>4.6289999999999998E-2</c:v>
                </c:pt>
                <c:pt idx="446">
                  <c:v>4.7329999999999997E-2</c:v>
                </c:pt>
                <c:pt idx="447">
                  <c:v>4.8370000000000003E-2</c:v>
                </c:pt>
                <c:pt idx="448">
                  <c:v>4.9419999999999999E-2</c:v>
                </c:pt>
                <c:pt idx="449">
                  <c:v>5.0459999999999998E-2</c:v>
                </c:pt>
                <c:pt idx="450">
                  <c:v>5.151E-2</c:v>
                </c:pt>
                <c:pt idx="451">
                  <c:v>5.2549999999999999E-2</c:v>
                </c:pt>
                <c:pt idx="452">
                  <c:v>5.3600000000000002E-2</c:v>
                </c:pt>
                <c:pt idx="453">
                  <c:v>5.4640000000000001E-2</c:v>
                </c:pt>
                <c:pt idx="454">
                  <c:v>5.5690000000000003E-2</c:v>
                </c:pt>
                <c:pt idx="455">
                  <c:v>5.6730000000000003E-2</c:v>
                </c:pt>
                <c:pt idx="456">
                  <c:v>5.7770000000000002E-2</c:v>
                </c:pt>
                <c:pt idx="457">
                  <c:v>5.8819999999999997E-2</c:v>
                </c:pt>
                <c:pt idx="458">
                  <c:v>5.9859999999999997E-2</c:v>
                </c:pt>
                <c:pt idx="459">
                  <c:v>6.0909999999999999E-2</c:v>
                </c:pt>
                <c:pt idx="460">
                  <c:v>6.1949999999999998E-2</c:v>
                </c:pt>
                <c:pt idx="461">
                  <c:v>6.2990000000000004E-2</c:v>
                </c:pt>
                <c:pt idx="462">
                  <c:v>6.404E-2</c:v>
                </c:pt>
                <c:pt idx="463">
                  <c:v>6.5079999999999999E-2</c:v>
                </c:pt>
                <c:pt idx="464">
                  <c:v>6.6129999999999994E-2</c:v>
                </c:pt>
                <c:pt idx="465">
                  <c:v>6.7169999999999994E-2</c:v>
                </c:pt>
                <c:pt idx="466">
                  <c:v>6.8210000000000007E-2</c:v>
                </c:pt>
                <c:pt idx="467">
                  <c:v>6.9260000000000002E-2</c:v>
                </c:pt>
                <c:pt idx="468">
                  <c:v>7.0300000000000001E-2</c:v>
                </c:pt>
                <c:pt idx="469">
                  <c:v>7.1349999999999997E-2</c:v>
                </c:pt>
                <c:pt idx="470">
                  <c:v>7.2389999999999996E-2</c:v>
                </c:pt>
                <c:pt idx="471">
                  <c:v>7.3429999999999995E-2</c:v>
                </c:pt>
                <c:pt idx="472">
                  <c:v>7.4480000000000005E-2</c:v>
                </c:pt>
                <c:pt idx="473">
                  <c:v>7.5520000000000004E-2</c:v>
                </c:pt>
                <c:pt idx="474">
                  <c:v>7.6560000000000003E-2</c:v>
                </c:pt>
                <c:pt idx="475">
                  <c:v>7.7609999999999998E-2</c:v>
                </c:pt>
                <c:pt idx="476">
                  <c:v>7.8649999999999998E-2</c:v>
                </c:pt>
                <c:pt idx="477">
                  <c:v>7.9689999999999997E-2</c:v>
                </c:pt>
                <c:pt idx="478">
                  <c:v>8.0740000000000006E-2</c:v>
                </c:pt>
                <c:pt idx="479">
                  <c:v>8.1780000000000005E-2</c:v>
                </c:pt>
                <c:pt idx="480">
                  <c:v>8.2820000000000005E-2</c:v>
                </c:pt>
                <c:pt idx="481">
                  <c:v>8.387E-2</c:v>
                </c:pt>
                <c:pt idx="482">
                  <c:v>8.4909999999999999E-2</c:v>
                </c:pt>
                <c:pt idx="483">
                  <c:v>8.5949999999999999E-2</c:v>
                </c:pt>
                <c:pt idx="484">
                  <c:v>8.6999999999999994E-2</c:v>
                </c:pt>
                <c:pt idx="485">
                  <c:v>8.8039999999999993E-2</c:v>
                </c:pt>
                <c:pt idx="486">
                  <c:v>8.9080000000000006E-2</c:v>
                </c:pt>
                <c:pt idx="487">
                  <c:v>9.0130000000000002E-2</c:v>
                </c:pt>
                <c:pt idx="488">
                  <c:v>9.1170000000000001E-2</c:v>
                </c:pt>
                <c:pt idx="489">
                  <c:v>9.221E-2</c:v>
                </c:pt>
                <c:pt idx="490">
                  <c:v>9.325E-2</c:v>
                </c:pt>
                <c:pt idx="491">
                  <c:v>9.4299999999999995E-2</c:v>
                </c:pt>
                <c:pt idx="492">
                  <c:v>9.5339999999999994E-2</c:v>
                </c:pt>
                <c:pt idx="493">
                  <c:v>9.6379999999999993E-2</c:v>
                </c:pt>
                <c:pt idx="494">
                  <c:v>9.7420000000000007E-2</c:v>
                </c:pt>
                <c:pt idx="495">
                  <c:v>9.8470000000000002E-2</c:v>
                </c:pt>
                <c:pt idx="496">
                  <c:v>9.9510000000000001E-2</c:v>
                </c:pt>
                <c:pt idx="497">
                  <c:v>0.10059999999999999</c:v>
                </c:pt>
                <c:pt idx="498">
                  <c:v>0.1016</c:v>
                </c:pt>
                <c:pt idx="499">
                  <c:v>0.1026</c:v>
                </c:pt>
                <c:pt idx="500">
                  <c:v>0.1037</c:v>
                </c:pt>
                <c:pt idx="501">
                  <c:v>0.1047</c:v>
                </c:pt>
                <c:pt idx="502">
                  <c:v>0.10580000000000001</c:v>
                </c:pt>
                <c:pt idx="503">
                  <c:v>0.10680000000000001</c:v>
                </c:pt>
                <c:pt idx="504">
                  <c:v>0.10780000000000001</c:v>
                </c:pt>
                <c:pt idx="505">
                  <c:v>0.1089</c:v>
                </c:pt>
                <c:pt idx="506">
                  <c:v>0.1099</c:v>
                </c:pt>
                <c:pt idx="507">
                  <c:v>0.111</c:v>
                </c:pt>
                <c:pt idx="508">
                  <c:v>0.112</c:v>
                </c:pt>
                <c:pt idx="509">
                  <c:v>0.11310000000000001</c:v>
                </c:pt>
                <c:pt idx="510">
                  <c:v>0.11409999999999999</c:v>
                </c:pt>
                <c:pt idx="511">
                  <c:v>0.11509999999999999</c:v>
                </c:pt>
                <c:pt idx="512">
                  <c:v>0.1162</c:v>
                </c:pt>
                <c:pt idx="513">
                  <c:v>0.1172</c:v>
                </c:pt>
                <c:pt idx="514">
                  <c:v>0.1183</c:v>
                </c:pt>
                <c:pt idx="515">
                  <c:v>0.1193</c:v>
                </c:pt>
                <c:pt idx="516">
                  <c:v>0.12039999999999999</c:v>
                </c:pt>
                <c:pt idx="517">
                  <c:v>0.12139999999999999</c:v>
                </c:pt>
                <c:pt idx="518">
                  <c:v>0.12239999999999999</c:v>
                </c:pt>
                <c:pt idx="519">
                  <c:v>0.1235</c:v>
                </c:pt>
                <c:pt idx="520">
                  <c:v>0.1245</c:v>
                </c:pt>
                <c:pt idx="521">
                  <c:v>0.12559999999999999</c:v>
                </c:pt>
                <c:pt idx="522">
                  <c:v>0.12659999999999999</c:v>
                </c:pt>
                <c:pt idx="523">
                  <c:v>0.12759999999999999</c:v>
                </c:pt>
                <c:pt idx="524">
                  <c:v>0.12870000000000001</c:v>
                </c:pt>
                <c:pt idx="525">
                  <c:v>0.12970000000000001</c:v>
                </c:pt>
                <c:pt idx="526">
                  <c:v>0.1308</c:v>
                </c:pt>
                <c:pt idx="527">
                  <c:v>0.1318</c:v>
                </c:pt>
                <c:pt idx="528">
                  <c:v>0.13289999999999999</c:v>
                </c:pt>
                <c:pt idx="529">
                  <c:v>0.13389999999999999</c:v>
                </c:pt>
                <c:pt idx="530">
                  <c:v>0.13489999999999999</c:v>
                </c:pt>
                <c:pt idx="531">
                  <c:v>0.13600000000000001</c:v>
                </c:pt>
                <c:pt idx="532">
                  <c:v>0.13700000000000001</c:v>
                </c:pt>
                <c:pt idx="533">
                  <c:v>0.1381</c:v>
                </c:pt>
                <c:pt idx="534">
                  <c:v>0.1391</c:v>
                </c:pt>
                <c:pt idx="535">
                  <c:v>0.1401</c:v>
                </c:pt>
                <c:pt idx="536">
                  <c:v>0.14119999999999999</c:v>
                </c:pt>
                <c:pt idx="537">
                  <c:v>0.14219999999999999</c:v>
                </c:pt>
                <c:pt idx="538">
                  <c:v>0.14330000000000001</c:v>
                </c:pt>
                <c:pt idx="539">
                  <c:v>0.14430000000000001</c:v>
                </c:pt>
                <c:pt idx="540">
                  <c:v>0.1454</c:v>
                </c:pt>
                <c:pt idx="541">
                  <c:v>0.1464</c:v>
                </c:pt>
                <c:pt idx="542">
                  <c:v>0.1474</c:v>
                </c:pt>
                <c:pt idx="543">
                  <c:v>0.14849999999999999</c:v>
                </c:pt>
                <c:pt idx="544">
                  <c:v>0.14949999999999999</c:v>
                </c:pt>
                <c:pt idx="545">
                  <c:v>0.15060000000000001</c:v>
                </c:pt>
                <c:pt idx="546">
                  <c:v>0.15160000000000001</c:v>
                </c:pt>
                <c:pt idx="547">
                  <c:v>0.15260000000000001</c:v>
                </c:pt>
                <c:pt idx="548">
                  <c:v>0.1537</c:v>
                </c:pt>
                <c:pt idx="549">
                  <c:v>0.1547</c:v>
                </c:pt>
                <c:pt idx="550">
                  <c:v>0.15579999999999999</c:v>
                </c:pt>
                <c:pt idx="551">
                  <c:v>0.15679999999999999</c:v>
                </c:pt>
                <c:pt idx="552">
                  <c:v>0.15790000000000001</c:v>
                </c:pt>
                <c:pt idx="553">
                  <c:v>0.15890000000000001</c:v>
                </c:pt>
                <c:pt idx="554">
                  <c:v>0.15989999999999999</c:v>
                </c:pt>
                <c:pt idx="555">
                  <c:v>0.161</c:v>
                </c:pt>
                <c:pt idx="556">
                  <c:v>0.16200000000000001</c:v>
                </c:pt>
                <c:pt idx="557">
                  <c:v>0.16309999999999999</c:v>
                </c:pt>
                <c:pt idx="558">
                  <c:v>0.1641</c:v>
                </c:pt>
                <c:pt idx="559">
                  <c:v>0.16520000000000001</c:v>
                </c:pt>
                <c:pt idx="560">
                  <c:v>0.16619999999999999</c:v>
                </c:pt>
                <c:pt idx="561">
                  <c:v>0.16719999999999999</c:v>
                </c:pt>
                <c:pt idx="562">
                  <c:v>0.16830000000000001</c:v>
                </c:pt>
                <c:pt idx="563">
                  <c:v>0.16930000000000001</c:v>
                </c:pt>
                <c:pt idx="564">
                  <c:v>0.1704</c:v>
                </c:pt>
                <c:pt idx="565">
                  <c:v>0.1714</c:v>
                </c:pt>
                <c:pt idx="566">
                  <c:v>0.1724</c:v>
                </c:pt>
                <c:pt idx="567">
                  <c:v>0.17349999999999999</c:v>
                </c:pt>
                <c:pt idx="568">
                  <c:v>0.17449999999999999</c:v>
                </c:pt>
                <c:pt idx="569">
                  <c:v>0.17560000000000001</c:v>
                </c:pt>
                <c:pt idx="570">
                  <c:v>0.17660000000000001</c:v>
                </c:pt>
                <c:pt idx="571">
                  <c:v>0.1777</c:v>
                </c:pt>
                <c:pt idx="572">
                  <c:v>0.1787</c:v>
                </c:pt>
                <c:pt idx="573">
                  <c:v>0.1797</c:v>
                </c:pt>
                <c:pt idx="574">
                  <c:v>0.18079999999999999</c:v>
                </c:pt>
                <c:pt idx="575">
                  <c:v>0.18179999999999999</c:v>
                </c:pt>
                <c:pt idx="576">
                  <c:v>0.18290000000000001</c:v>
                </c:pt>
                <c:pt idx="577">
                  <c:v>0.18390000000000001</c:v>
                </c:pt>
                <c:pt idx="578">
                  <c:v>0.185</c:v>
                </c:pt>
                <c:pt idx="579">
                  <c:v>0.186</c:v>
                </c:pt>
                <c:pt idx="580">
                  <c:v>0.187</c:v>
                </c:pt>
                <c:pt idx="581">
                  <c:v>0.18809999999999999</c:v>
                </c:pt>
                <c:pt idx="582">
                  <c:v>0.18909999999999999</c:v>
                </c:pt>
                <c:pt idx="583">
                  <c:v>0.19020000000000001</c:v>
                </c:pt>
                <c:pt idx="584">
                  <c:v>0.19120000000000001</c:v>
                </c:pt>
                <c:pt idx="585">
                  <c:v>0.1923</c:v>
                </c:pt>
                <c:pt idx="586">
                  <c:v>0.1933</c:v>
                </c:pt>
                <c:pt idx="587">
                  <c:v>0.1943</c:v>
                </c:pt>
                <c:pt idx="588">
                  <c:v>0.19539999999999999</c:v>
                </c:pt>
                <c:pt idx="589">
                  <c:v>0.19639999999999999</c:v>
                </c:pt>
                <c:pt idx="590">
                  <c:v>0.19750000000000001</c:v>
                </c:pt>
                <c:pt idx="591">
                  <c:v>0.19850000000000001</c:v>
                </c:pt>
                <c:pt idx="592">
                  <c:v>0.19950000000000001</c:v>
                </c:pt>
                <c:pt idx="593">
                  <c:v>0.2006</c:v>
                </c:pt>
                <c:pt idx="594">
                  <c:v>0.2016</c:v>
                </c:pt>
                <c:pt idx="595">
                  <c:v>0.20269999999999999</c:v>
                </c:pt>
                <c:pt idx="596">
                  <c:v>0.20369999999999999</c:v>
                </c:pt>
                <c:pt idx="597">
                  <c:v>0.20480000000000001</c:v>
                </c:pt>
                <c:pt idx="598">
                  <c:v>0.20580000000000001</c:v>
                </c:pt>
                <c:pt idx="599">
                  <c:v>0.20680000000000001</c:v>
                </c:pt>
                <c:pt idx="600">
                  <c:v>0.2079</c:v>
                </c:pt>
                <c:pt idx="601">
                  <c:v>0.2089</c:v>
                </c:pt>
                <c:pt idx="602">
                  <c:v>0.21</c:v>
                </c:pt>
                <c:pt idx="603">
                  <c:v>0.21099999999999999</c:v>
                </c:pt>
                <c:pt idx="604">
                  <c:v>0.21210000000000001</c:v>
                </c:pt>
                <c:pt idx="605">
                  <c:v>0.21310000000000001</c:v>
                </c:pt>
                <c:pt idx="606">
                  <c:v>0.21410000000000001</c:v>
                </c:pt>
                <c:pt idx="607">
                  <c:v>0.2152</c:v>
                </c:pt>
                <c:pt idx="608">
                  <c:v>0.2162</c:v>
                </c:pt>
                <c:pt idx="609">
                  <c:v>0.21729999999999999</c:v>
                </c:pt>
                <c:pt idx="610">
                  <c:v>0.21829999999999999</c:v>
                </c:pt>
                <c:pt idx="611">
                  <c:v>0.21940000000000001</c:v>
                </c:pt>
                <c:pt idx="612">
                  <c:v>0.22040000000000001</c:v>
                </c:pt>
                <c:pt idx="613">
                  <c:v>0.22140000000000001</c:v>
                </c:pt>
                <c:pt idx="614">
                  <c:v>0.2225</c:v>
                </c:pt>
                <c:pt idx="615">
                  <c:v>0.2235</c:v>
                </c:pt>
                <c:pt idx="616">
                  <c:v>0.22459999999999999</c:v>
                </c:pt>
                <c:pt idx="617">
                  <c:v>0.22559999999999999</c:v>
                </c:pt>
                <c:pt idx="618">
                  <c:v>0.22670000000000001</c:v>
                </c:pt>
                <c:pt idx="619">
                  <c:v>0.22770000000000001</c:v>
                </c:pt>
                <c:pt idx="620">
                  <c:v>0.22869999999999999</c:v>
                </c:pt>
                <c:pt idx="621">
                  <c:v>0.2298</c:v>
                </c:pt>
                <c:pt idx="622">
                  <c:v>0.23080000000000001</c:v>
                </c:pt>
                <c:pt idx="623">
                  <c:v>0.2319</c:v>
                </c:pt>
                <c:pt idx="624">
                  <c:v>0.2329</c:v>
                </c:pt>
                <c:pt idx="625">
                  <c:v>0.2339</c:v>
                </c:pt>
                <c:pt idx="626">
                  <c:v>0.23499999999999999</c:v>
                </c:pt>
                <c:pt idx="627">
                  <c:v>0.23599999999999999</c:v>
                </c:pt>
                <c:pt idx="628">
                  <c:v>0.23710000000000001</c:v>
                </c:pt>
                <c:pt idx="629">
                  <c:v>0.23810000000000001</c:v>
                </c:pt>
                <c:pt idx="630">
                  <c:v>0.2392</c:v>
                </c:pt>
                <c:pt idx="631">
                  <c:v>0.2402</c:v>
                </c:pt>
                <c:pt idx="632">
                  <c:v>0.2412</c:v>
                </c:pt>
                <c:pt idx="633">
                  <c:v>0.24229999999999999</c:v>
                </c:pt>
                <c:pt idx="634">
                  <c:v>0.24329999999999999</c:v>
                </c:pt>
                <c:pt idx="635">
                  <c:v>0.24440000000000001</c:v>
                </c:pt>
                <c:pt idx="636">
                  <c:v>0.24540000000000001</c:v>
                </c:pt>
                <c:pt idx="637">
                  <c:v>0.2465</c:v>
                </c:pt>
                <c:pt idx="638">
                  <c:v>0.2475</c:v>
                </c:pt>
                <c:pt idx="639">
                  <c:v>0.2485</c:v>
                </c:pt>
                <c:pt idx="640">
                  <c:v>0.24959999999999999</c:v>
                </c:pt>
                <c:pt idx="641">
                  <c:v>0.25059999999999999</c:v>
                </c:pt>
                <c:pt idx="642">
                  <c:v>0.25169999999999998</c:v>
                </c:pt>
                <c:pt idx="643">
                  <c:v>0.25269999999999998</c:v>
                </c:pt>
                <c:pt idx="644">
                  <c:v>0.25380000000000003</c:v>
                </c:pt>
                <c:pt idx="645">
                  <c:v>0.25480000000000003</c:v>
                </c:pt>
                <c:pt idx="646">
                  <c:v>0.25580000000000003</c:v>
                </c:pt>
                <c:pt idx="647">
                  <c:v>0.25690000000000002</c:v>
                </c:pt>
                <c:pt idx="648">
                  <c:v>0.25790000000000002</c:v>
                </c:pt>
                <c:pt idx="649">
                  <c:v>0.25900000000000001</c:v>
                </c:pt>
                <c:pt idx="650">
                  <c:v>0.26</c:v>
                </c:pt>
                <c:pt idx="651">
                  <c:v>0.2611</c:v>
                </c:pt>
                <c:pt idx="652">
                  <c:v>0.2621</c:v>
                </c:pt>
                <c:pt idx="653">
                  <c:v>0.2631</c:v>
                </c:pt>
                <c:pt idx="654">
                  <c:v>0.26419999999999999</c:v>
                </c:pt>
                <c:pt idx="655">
                  <c:v>0.26519999999999999</c:v>
                </c:pt>
                <c:pt idx="656">
                  <c:v>0.26629999999999998</c:v>
                </c:pt>
                <c:pt idx="657">
                  <c:v>0.26729999999999998</c:v>
                </c:pt>
                <c:pt idx="658">
                  <c:v>0.26829999999999998</c:v>
                </c:pt>
                <c:pt idx="659">
                  <c:v>0.26939999999999997</c:v>
                </c:pt>
                <c:pt idx="660">
                  <c:v>0.27039999999999997</c:v>
                </c:pt>
                <c:pt idx="661">
                  <c:v>0.27150000000000002</c:v>
                </c:pt>
                <c:pt idx="662">
                  <c:v>0.27250000000000002</c:v>
                </c:pt>
                <c:pt idx="663">
                  <c:v>0.27360000000000001</c:v>
                </c:pt>
                <c:pt idx="664">
                  <c:v>0.27460000000000001</c:v>
                </c:pt>
                <c:pt idx="665">
                  <c:v>0.27560000000000001</c:v>
                </c:pt>
                <c:pt idx="666">
                  <c:v>0.2767</c:v>
                </c:pt>
                <c:pt idx="667">
                  <c:v>0.2777</c:v>
                </c:pt>
                <c:pt idx="668">
                  <c:v>0.27879999999999999</c:v>
                </c:pt>
                <c:pt idx="669">
                  <c:v>0.27979999999999999</c:v>
                </c:pt>
                <c:pt idx="670">
                  <c:v>0.28089999999999998</c:v>
                </c:pt>
                <c:pt idx="671">
                  <c:v>0.28189999999999998</c:v>
                </c:pt>
                <c:pt idx="672">
                  <c:v>0.28289999999999998</c:v>
                </c:pt>
                <c:pt idx="673">
                  <c:v>0.28399999999999997</c:v>
                </c:pt>
                <c:pt idx="674">
                  <c:v>0.28499999999999998</c:v>
                </c:pt>
                <c:pt idx="675">
                  <c:v>0.28610000000000002</c:v>
                </c:pt>
                <c:pt idx="676">
                  <c:v>0.28710000000000002</c:v>
                </c:pt>
                <c:pt idx="677">
                  <c:v>0.28820000000000001</c:v>
                </c:pt>
                <c:pt idx="678">
                  <c:v>0.28920000000000001</c:v>
                </c:pt>
                <c:pt idx="679">
                  <c:v>0.29020000000000001</c:v>
                </c:pt>
                <c:pt idx="680">
                  <c:v>0.2913</c:v>
                </c:pt>
                <c:pt idx="681">
                  <c:v>0.2923</c:v>
                </c:pt>
                <c:pt idx="682">
                  <c:v>0.29339999999999999</c:v>
                </c:pt>
                <c:pt idx="683">
                  <c:v>0.2944</c:v>
                </c:pt>
                <c:pt idx="684">
                  <c:v>0.2954</c:v>
                </c:pt>
                <c:pt idx="685">
                  <c:v>0.29649999999999999</c:v>
                </c:pt>
                <c:pt idx="686">
                  <c:v>0.29749999999999999</c:v>
                </c:pt>
                <c:pt idx="687">
                  <c:v>0.29859999999999998</c:v>
                </c:pt>
                <c:pt idx="688">
                  <c:v>0.29959999999999998</c:v>
                </c:pt>
                <c:pt idx="689">
                  <c:v>0.30070000000000002</c:v>
                </c:pt>
                <c:pt idx="690">
                  <c:v>0.30170000000000002</c:v>
                </c:pt>
                <c:pt idx="691">
                  <c:v>0.30270000000000002</c:v>
                </c:pt>
                <c:pt idx="692">
                  <c:v>0.30380000000000001</c:v>
                </c:pt>
                <c:pt idx="693">
                  <c:v>0.30480000000000002</c:v>
                </c:pt>
                <c:pt idx="694">
                  <c:v>0.30590000000000001</c:v>
                </c:pt>
                <c:pt idx="695">
                  <c:v>0.30690000000000001</c:v>
                </c:pt>
                <c:pt idx="696">
                  <c:v>0.308</c:v>
                </c:pt>
                <c:pt idx="697">
                  <c:v>0.309</c:v>
                </c:pt>
                <c:pt idx="698">
                  <c:v>0.31</c:v>
                </c:pt>
                <c:pt idx="699">
                  <c:v>0.31109999999999999</c:v>
                </c:pt>
                <c:pt idx="700">
                  <c:v>0.31209999999999999</c:v>
                </c:pt>
                <c:pt idx="701">
                  <c:v>0.31319999999999998</c:v>
                </c:pt>
                <c:pt idx="702">
                  <c:v>0.31419999999999998</c:v>
                </c:pt>
                <c:pt idx="703">
                  <c:v>0.31530000000000002</c:v>
                </c:pt>
                <c:pt idx="704">
                  <c:v>0.31630000000000003</c:v>
                </c:pt>
                <c:pt idx="705">
                  <c:v>0.31730000000000003</c:v>
                </c:pt>
                <c:pt idx="706">
                  <c:v>0.31840000000000002</c:v>
                </c:pt>
                <c:pt idx="707">
                  <c:v>0.31940000000000002</c:v>
                </c:pt>
                <c:pt idx="708">
                  <c:v>0.32050000000000001</c:v>
                </c:pt>
                <c:pt idx="709">
                  <c:v>0.32150000000000001</c:v>
                </c:pt>
                <c:pt idx="710">
                  <c:v>0.3226</c:v>
                </c:pt>
                <c:pt idx="711">
                  <c:v>0.3236</c:v>
                </c:pt>
                <c:pt idx="712">
                  <c:v>0.3246</c:v>
                </c:pt>
                <c:pt idx="713">
                  <c:v>0.32569999999999999</c:v>
                </c:pt>
                <c:pt idx="714">
                  <c:v>0.32669999999999999</c:v>
                </c:pt>
                <c:pt idx="715">
                  <c:v>0.32779999999999998</c:v>
                </c:pt>
                <c:pt idx="716">
                  <c:v>0.32879999999999998</c:v>
                </c:pt>
                <c:pt idx="717">
                  <c:v>0.32979999999999998</c:v>
                </c:pt>
                <c:pt idx="718">
                  <c:v>0.33090000000000003</c:v>
                </c:pt>
                <c:pt idx="719">
                  <c:v>0.33189999999999997</c:v>
                </c:pt>
                <c:pt idx="720">
                  <c:v>0.33300000000000002</c:v>
                </c:pt>
                <c:pt idx="721">
                  <c:v>0.33400000000000002</c:v>
                </c:pt>
                <c:pt idx="722">
                  <c:v>0.33510000000000001</c:v>
                </c:pt>
                <c:pt idx="723">
                  <c:v>0.33610000000000001</c:v>
                </c:pt>
                <c:pt idx="724">
                  <c:v>0.33710000000000001</c:v>
                </c:pt>
                <c:pt idx="725">
                  <c:v>0.3382</c:v>
                </c:pt>
                <c:pt idx="726">
                  <c:v>0.3392</c:v>
                </c:pt>
                <c:pt idx="727">
                  <c:v>0.34029999999999999</c:v>
                </c:pt>
                <c:pt idx="728">
                  <c:v>0.34129999999999999</c:v>
                </c:pt>
                <c:pt idx="729">
                  <c:v>0.34239999999999998</c:v>
                </c:pt>
                <c:pt idx="730">
                  <c:v>0.34339999999999998</c:v>
                </c:pt>
                <c:pt idx="731">
                  <c:v>0.34439999999999998</c:v>
                </c:pt>
                <c:pt idx="732">
                  <c:v>0.34549999999999997</c:v>
                </c:pt>
                <c:pt idx="733">
                  <c:v>0.34649999999999997</c:v>
                </c:pt>
                <c:pt idx="734">
                  <c:v>0.34760000000000002</c:v>
                </c:pt>
                <c:pt idx="735">
                  <c:v>0.34860000000000002</c:v>
                </c:pt>
                <c:pt idx="736">
                  <c:v>0.34970000000000001</c:v>
                </c:pt>
                <c:pt idx="737">
                  <c:v>0.35070000000000001</c:v>
                </c:pt>
                <c:pt idx="738">
                  <c:v>0.35170000000000001</c:v>
                </c:pt>
                <c:pt idx="739">
                  <c:v>0.3528</c:v>
                </c:pt>
                <c:pt idx="740">
                  <c:v>0.3538</c:v>
                </c:pt>
                <c:pt idx="741">
                  <c:v>0.35489999999999999</c:v>
                </c:pt>
                <c:pt idx="742">
                  <c:v>0.35589999999999999</c:v>
                </c:pt>
                <c:pt idx="743">
                  <c:v>0.3569</c:v>
                </c:pt>
                <c:pt idx="744">
                  <c:v>0.35799999999999998</c:v>
                </c:pt>
                <c:pt idx="745">
                  <c:v>0.35899999999999999</c:v>
                </c:pt>
                <c:pt idx="746">
                  <c:v>0.36009999999999998</c:v>
                </c:pt>
                <c:pt idx="747">
                  <c:v>0.36109999999999998</c:v>
                </c:pt>
                <c:pt idx="748">
                  <c:v>0.36220000000000002</c:v>
                </c:pt>
                <c:pt idx="749">
                  <c:v>0.36320000000000002</c:v>
                </c:pt>
                <c:pt idx="750">
                  <c:v>0.36420000000000002</c:v>
                </c:pt>
                <c:pt idx="751">
                  <c:v>0.36530000000000001</c:v>
                </c:pt>
                <c:pt idx="752">
                  <c:v>0.36630000000000001</c:v>
                </c:pt>
                <c:pt idx="753">
                  <c:v>0.3674</c:v>
                </c:pt>
                <c:pt idx="754">
                  <c:v>0.36840000000000001</c:v>
                </c:pt>
                <c:pt idx="755">
                  <c:v>0.3695</c:v>
                </c:pt>
                <c:pt idx="756">
                  <c:v>0.3705</c:v>
                </c:pt>
                <c:pt idx="757">
                  <c:v>0.3715</c:v>
                </c:pt>
                <c:pt idx="758">
                  <c:v>0.37259999999999999</c:v>
                </c:pt>
                <c:pt idx="759">
                  <c:v>0.37359999999999999</c:v>
                </c:pt>
                <c:pt idx="760">
                  <c:v>0.37469999999999998</c:v>
                </c:pt>
                <c:pt idx="761">
                  <c:v>0.37569999999999998</c:v>
                </c:pt>
                <c:pt idx="762">
                  <c:v>0.37680000000000002</c:v>
                </c:pt>
                <c:pt idx="763">
                  <c:v>0.37780000000000002</c:v>
                </c:pt>
                <c:pt idx="764">
                  <c:v>0.37880000000000003</c:v>
                </c:pt>
                <c:pt idx="765">
                  <c:v>0.37990000000000002</c:v>
                </c:pt>
                <c:pt idx="766">
                  <c:v>0.38090000000000002</c:v>
                </c:pt>
                <c:pt idx="767">
                  <c:v>0.38200000000000001</c:v>
                </c:pt>
                <c:pt idx="768">
                  <c:v>0.38300000000000001</c:v>
                </c:pt>
                <c:pt idx="769">
                  <c:v>0.3841</c:v>
                </c:pt>
                <c:pt idx="770">
                  <c:v>0.3851</c:v>
                </c:pt>
                <c:pt idx="771">
                  <c:v>0.3861</c:v>
                </c:pt>
                <c:pt idx="772">
                  <c:v>0.38719999999999999</c:v>
                </c:pt>
                <c:pt idx="773">
                  <c:v>0.38819999999999999</c:v>
                </c:pt>
                <c:pt idx="774">
                  <c:v>0.38929999999999998</c:v>
                </c:pt>
                <c:pt idx="775">
                  <c:v>0.39029999999999998</c:v>
                </c:pt>
                <c:pt idx="776">
                  <c:v>0.39129999999999998</c:v>
                </c:pt>
                <c:pt idx="777">
                  <c:v>0.39240000000000003</c:v>
                </c:pt>
                <c:pt idx="778">
                  <c:v>0.39340000000000003</c:v>
                </c:pt>
                <c:pt idx="779">
                  <c:v>0.39450000000000002</c:v>
                </c:pt>
                <c:pt idx="780">
                  <c:v>0.39550000000000002</c:v>
                </c:pt>
                <c:pt idx="781">
                  <c:v>0.39660000000000001</c:v>
                </c:pt>
                <c:pt idx="782">
                  <c:v>0.39760000000000001</c:v>
                </c:pt>
                <c:pt idx="783">
                  <c:v>0.39860000000000001</c:v>
                </c:pt>
                <c:pt idx="784">
                  <c:v>0.3997</c:v>
                </c:pt>
                <c:pt idx="785">
                  <c:v>0.4007</c:v>
                </c:pt>
                <c:pt idx="786">
                  <c:v>0.40179999999999999</c:v>
                </c:pt>
                <c:pt idx="787">
                  <c:v>0.40279999999999999</c:v>
                </c:pt>
                <c:pt idx="788">
                  <c:v>0.40389999999999998</c:v>
                </c:pt>
                <c:pt idx="789">
                  <c:v>0.40489999999999998</c:v>
                </c:pt>
                <c:pt idx="790">
                  <c:v>0.40589999999999998</c:v>
                </c:pt>
                <c:pt idx="791">
                  <c:v>0.40699999999999997</c:v>
                </c:pt>
                <c:pt idx="792">
                  <c:v>0.40799999999999997</c:v>
                </c:pt>
                <c:pt idx="793">
                  <c:v>0.40910000000000002</c:v>
                </c:pt>
                <c:pt idx="794">
                  <c:v>0.41010000000000002</c:v>
                </c:pt>
                <c:pt idx="795">
                  <c:v>0.41120000000000001</c:v>
                </c:pt>
                <c:pt idx="796">
                  <c:v>0.41220000000000001</c:v>
                </c:pt>
                <c:pt idx="797">
                  <c:v>0.41320000000000001</c:v>
                </c:pt>
                <c:pt idx="798">
                  <c:v>0.4143</c:v>
                </c:pt>
                <c:pt idx="799">
                  <c:v>0.4153</c:v>
                </c:pt>
                <c:pt idx="800">
                  <c:v>0.41639999999999999</c:v>
                </c:pt>
                <c:pt idx="801">
                  <c:v>0.41739999999999999</c:v>
                </c:pt>
                <c:pt idx="802">
                  <c:v>0.41839999999999999</c:v>
                </c:pt>
                <c:pt idx="803">
                  <c:v>0.41949999999999998</c:v>
                </c:pt>
                <c:pt idx="804">
                  <c:v>0.42049999999999998</c:v>
                </c:pt>
                <c:pt idx="805">
                  <c:v>0.42159999999999997</c:v>
                </c:pt>
                <c:pt idx="806">
                  <c:v>0.42259999999999998</c:v>
                </c:pt>
                <c:pt idx="807">
                  <c:v>0.42370000000000002</c:v>
                </c:pt>
                <c:pt idx="808">
                  <c:v>0.42470000000000002</c:v>
                </c:pt>
                <c:pt idx="809">
                  <c:v>0.42570000000000002</c:v>
                </c:pt>
                <c:pt idx="810">
                  <c:v>0.42680000000000001</c:v>
                </c:pt>
                <c:pt idx="811">
                  <c:v>0.42780000000000001</c:v>
                </c:pt>
                <c:pt idx="812">
                  <c:v>0.4289</c:v>
                </c:pt>
                <c:pt idx="813">
                  <c:v>0.4299</c:v>
                </c:pt>
                <c:pt idx="814">
                  <c:v>0.43099999999999999</c:v>
                </c:pt>
                <c:pt idx="815">
                  <c:v>0.432</c:v>
                </c:pt>
                <c:pt idx="816">
                  <c:v>0.433</c:v>
                </c:pt>
                <c:pt idx="817">
                  <c:v>0.43409999999999999</c:v>
                </c:pt>
                <c:pt idx="818">
                  <c:v>0.43509999999999999</c:v>
                </c:pt>
                <c:pt idx="819">
                  <c:v>0.43619999999999998</c:v>
                </c:pt>
                <c:pt idx="820">
                  <c:v>0.43719999999999998</c:v>
                </c:pt>
                <c:pt idx="821">
                  <c:v>0.43830000000000002</c:v>
                </c:pt>
                <c:pt idx="822">
                  <c:v>0.43930000000000002</c:v>
                </c:pt>
                <c:pt idx="823">
                  <c:v>0.44030000000000002</c:v>
                </c:pt>
                <c:pt idx="824">
                  <c:v>0.44140000000000001</c:v>
                </c:pt>
                <c:pt idx="825">
                  <c:v>0.44240000000000002</c:v>
                </c:pt>
                <c:pt idx="826">
                  <c:v>0.44350000000000001</c:v>
                </c:pt>
                <c:pt idx="827">
                  <c:v>0.44450000000000001</c:v>
                </c:pt>
                <c:pt idx="828">
                  <c:v>0.4456</c:v>
                </c:pt>
                <c:pt idx="829">
                  <c:v>0.4466</c:v>
                </c:pt>
                <c:pt idx="830">
                  <c:v>0.4476</c:v>
                </c:pt>
                <c:pt idx="831">
                  <c:v>0.44869999999999999</c:v>
                </c:pt>
                <c:pt idx="832">
                  <c:v>0.44969999999999999</c:v>
                </c:pt>
                <c:pt idx="833">
                  <c:v>0.45079999999999998</c:v>
                </c:pt>
                <c:pt idx="834">
                  <c:v>0.45179999999999998</c:v>
                </c:pt>
                <c:pt idx="835">
                  <c:v>0.45279999999999998</c:v>
                </c:pt>
                <c:pt idx="836">
                  <c:v>0.45390000000000003</c:v>
                </c:pt>
                <c:pt idx="837">
                  <c:v>0.45490000000000003</c:v>
                </c:pt>
                <c:pt idx="838">
                  <c:v>0.45600000000000002</c:v>
                </c:pt>
                <c:pt idx="839">
                  <c:v>0.45700000000000002</c:v>
                </c:pt>
                <c:pt idx="840">
                  <c:v>0.45810000000000001</c:v>
                </c:pt>
                <c:pt idx="841">
                  <c:v>0.45910000000000001</c:v>
                </c:pt>
                <c:pt idx="842">
                  <c:v>0.46010000000000001</c:v>
                </c:pt>
                <c:pt idx="843">
                  <c:v>0.4612</c:v>
                </c:pt>
                <c:pt idx="844">
                  <c:v>0.4622</c:v>
                </c:pt>
                <c:pt idx="845">
                  <c:v>0.46329999999999999</c:v>
                </c:pt>
                <c:pt idx="846">
                  <c:v>0.46429999999999999</c:v>
                </c:pt>
                <c:pt idx="847">
                  <c:v>0.46539999999999998</c:v>
                </c:pt>
                <c:pt idx="848">
                  <c:v>0.46639999999999998</c:v>
                </c:pt>
                <c:pt idx="849">
                  <c:v>0.46739999999999998</c:v>
                </c:pt>
                <c:pt idx="850">
                  <c:v>0.46850000000000003</c:v>
                </c:pt>
                <c:pt idx="851">
                  <c:v>0.46949999999999997</c:v>
                </c:pt>
                <c:pt idx="852">
                  <c:v>0.47060000000000002</c:v>
                </c:pt>
                <c:pt idx="853">
                  <c:v>0.47160000000000002</c:v>
                </c:pt>
                <c:pt idx="854">
                  <c:v>0.47270000000000001</c:v>
                </c:pt>
                <c:pt idx="855">
                  <c:v>0.47370000000000001</c:v>
                </c:pt>
                <c:pt idx="856">
                  <c:v>0.47470000000000001</c:v>
                </c:pt>
                <c:pt idx="857">
                  <c:v>0.4758</c:v>
                </c:pt>
                <c:pt idx="858">
                  <c:v>0.4768</c:v>
                </c:pt>
                <c:pt idx="859">
                  <c:v>0.47789999999999999</c:v>
                </c:pt>
                <c:pt idx="860">
                  <c:v>0.47889999999999999</c:v>
                </c:pt>
                <c:pt idx="861">
                  <c:v>0.47989999999999999</c:v>
                </c:pt>
                <c:pt idx="862">
                  <c:v>0.48099999999999998</c:v>
                </c:pt>
                <c:pt idx="863">
                  <c:v>0.48199999999999998</c:v>
                </c:pt>
                <c:pt idx="864">
                  <c:v>0.48309999999999997</c:v>
                </c:pt>
                <c:pt idx="865">
                  <c:v>0.48409999999999997</c:v>
                </c:pt>
                <c:pt idx="866">
                  <c:v>0.48520000000000002</c:v>
                </c:pt>
                <c:pt idx="867">
                  <c:v>0.48620000000000002</c:v>
                </c:pt>
              </c:numCache>
            </c:numRef>
          </c:xVal>
          <c:yVal>
            <c:numRef>
              <c:f>NEMI!$AF$3:$AF$870</c:f>
              <c:numCache>
                <c:formatCode>0.00E+00</c:formatCode>
                <c:ptCount val="868"/>
                <c:pt idx="0">
                  <c:v>6.7410000000000012E-2</c:v>
                </c:pt>
                <c:pt idx="1">
                  <c:v>6.9180000000000005E-2</c:v>
                </c:pt>
                <c:pt idx="2">
                  <c:v>6.9370000000000001E-2</c:v>
                </c:pt>
                <c:pt idx="3">
                  <c:v>7.0690000000000003E-2</c:v>
                </c:pt>
                <c:pt idx="4">
                  <c:v>7.1120000000000003E-2</c:v>
                </c:pt>
                <c:pt idx="5">
                  <c:v>7.0510000000000003E-2</c:v>
                </c:pt>
                <c:pt idx="6">
                  <c:v>7.0220000000000005E-2</c:v>
                </c:pt>
                <c:pt idx="7">
                  <c:v>7.0070000000000007E-2</c:v>
                </c:pt>
                <c:pt idx="8">
                  <c:v>7.0050000000000001E-2</c:v>
                </c:pt>
                <c:pt idx="9">
                  <c:v>6.9419999999999996E-2</c:v>
                </c:pt>
                <c:pt idx="10">
                  <c:v>6.9429999999999992E-2</c:v>
                </c:pt>
                <c:pt idx="11">
                  <c:v>6.921999999999999E-2</c:v>
                </c:pt>
                <c:pt idx="12">
                  <c:v>6.9460000000000008E-2</c:v>
                </c:pt>
                <c:pt idx="13">
                  <c:v>6.9129999999999997E-2</c:v>
                </c:pt>
                <c:pt idx="14">
                  <c:v>6.9059999999999996E-2</c:v>
                </c:pt>
                <c:pt idx="15">
                  <c:v>6.9180000000000005E-2</c:v>
                </c:pt>
                <c:pt idx="16">
                  <c:v>6.9059999999999996E-2</c:v>
                </c:pt>
                <c:pt idx="17">
                  <c:v>6.9009999999999988E-2</c:v>
                </c:pt>
                <c:pt idx="18">
                  <c:v>6.8900000000000003E-2</c:v>
                </c:pt>
                <c:pt idx="19">
                  <c:v>6.8719999999999989E-2</c:v>
                </c:pt>
                <c:pt idx="20">
                  <c:v>6.8719999999999989E-2</c:v>
                </c:pt>
                <c:pt idx="21">
                  <c:v>6.8719999999999989E-2</c:v>
                </c:pt>
                <c:pt idx="22">
                  <c:v>6.8719999999999989E-2</c:v>
                </c:pt>
                <c:pt idx="23">
                  <c:v>6.8719999999999989E-2</c:v>
                </c:pt>
                <c:pt idx="24">
                  <c:v>6.8719999999999989E-2</c:v>
                </c:pt>
                <c:pt idx="25">
                  <c:v>6.8719999999999989E-2</c:v>
                </c:pt>
                <c:pt idx="26">
                  <c:v>6.8719999999999989E-2</c:v>
                </c:pt>
                <c:pt idx="27">
                  <c:v>6.8719999999999989E-2</c:v>
                </c:pt>
                <c:pt idx="28">
                  <c:v>6.8719999999999989E-2</c:v>
                </c:pt>
                <c:pt idx="29">
                  <c:v>6.8719999999999989E-2</c:v>
                </c:pt>
                <c:pt idx="30">
                  <c:v>6.8719999999999989E-2</c:v>
                </c:pt>
                <c:pt idx="31">
                  <c:v>6.8719999999999989E-2</c:v>
                </c:pt>
                <c:pt idx="32">
                  <c:v>6.8719999999999989E-2</c:v>
                </c:pt>
                <c:pt idx="33">
                  <c:v>6.8719999999999989E-2</c:v>
                </c:pt>
                <c:pt idx="34">
                  <c:v>6.8719999999999989E-2</c:v>
                </c:pt>
                <c:pt idx="35">
                  <c:v>6.8719999999999989E-2</c:v>
                </c:pt>
                <c:pt idx="36">
                  <c:v>6.8719999999999989E-2</c:v>
                </c:pt>
                <c:pt idx="37">
                  <c:v>6.8719999999999989E-2</c:v>
                </c:pt>
                <c:pt idx="38">
                  <c:v>6.8719999999999989E-2</c:v>
                </c:pt>
                <c:pt idx="39">
                  <c:v>6.8719999999999989E-2</c:v>
                </c:pt>
                <c:pt idx="40">
                  <c:v>6.8719999999999989E-2</c:v>
                </c:pt>
                <c:pt idx="41">
                  <c:v>6.8719999999999989E-2</c:v>
                </c:pt>
                <c:pt idx="42">
                  <c:v>6.8719999999999989E-2</c:v>
                </c:pt>
                <c:pt idx="43">
                  <c:v>6.8719999999999989E-2</c:v>
                </c:pt>
                <c:pt idx="44">
                  <c:v>6.8719999999999989E-2</c:v>
                </c:pt>
                <c:pt idx="45">
                  <c:v>6.8719999999999989E-2</c:v>
                </c:pt>
                <c:pt idx="46">
                  <c:v>6.8719999999999989E-2</c:v>
                </c:pt>
                <c:pt idx="47">
                  <c:v>6.8719999999999989E-2</c:v>
                </c:pt>
                <c:pt idx="48">
                  <c:v>6.8719999999999989E-2</c:v>
                </c:pt>
                <c:pt idx="49">
                  <c:v>6.8719999999999989E-2</c:v>
                </c:pt>
                <c:pt idx="50">
                  <c:v>6.8719999999999989E-2</c:v>
                </c:pt>
                <c:pt idx="51">
                  <c:v>6.8719999999999989E-2</c:v>
                </c:pt>
                <c:pt idx="52">
                  <c:v>6.8719999999999989E-2</c:v>
                </c:pt>
                <c:pt idx="53">
                  <c:v>6.8719999999999989E-2</c:v>
                </c:pt>
                <c:pt idx="54">
                  <c:v>6.8719999999999989E-2</c:v>
                </c:pt>
                <c:pt idx="55">
                  <c:v>6.8719999999999989E-2</c:v>
                </c:pt>
                <c:pt idx="56">
                  <c:v>6.8719999999999989E-2</c:v>
                </c:pt>
                <c:pt idx="57">
                  <c:v>6.8719999999999989E-2</c:v>
                </c:pt>
                <c:pt idx="58">
                  <c:v>6.8719999999999989E-2</c:v>
                </c:pt>
                <c:pt idx="59">
                  <c:v>6.8719999999999989E-2</c:v>
                </c:pt>
                <c:pt idx="60">
                  <c:v>6.8719999999999989E-2</c:v>
                </c:pt>
                <c:pt idx="61">
                  <c:v>6.8719999999999989E-2</c:v>
                </c:pt>
                <c:pt idx="62">
                  <c:v>6.8719999999999989E-2</c:v>
                </c:pt>
                <c:pt idx="63">
                  <c:v>6.8719999999999989E-2</c:v>
                </c:pt>
                <c:pt idx="64">
                  <c:v>6.8719999999999989E-2</c:v>
                </c:pt>
                <c:pt idx="65">
                  <c:v>6.8719999999999989E-2</c:v>
                </c:pt>
                <c:pt idx="66">
                  <c:v>6.8719999999999989E-2</c:v>
                </c:pt>
                <c:pt idx="67">
                  <c:v>6.8719999999999989E-2</c:v>
                </c:pt>
                <c:pt idx="68">
                  <c:v>6.8719999999999989E-2</c:v>
                </c:pt>
                <c:pt idx="69">
                  <c:v>6.8719999999999989E-2</c:v>
                </c:pt>
                <c:pt idx="70">
                  <c:v>6.8719999999999989E-2</c:v>
                </c:pt>
                <c:pt idx="71">
                  <c:v>6.8719999999999989E-2</c:v>
                </c:pt>
                <c:pt idx="72">
                  <c:v>6.8719999999999989E-2</c:v>
                </c:pt>
                <c:pt idx="73">
                  <c:v>6.8719999999999989E-2</c:v>
                </c:pt>
                <c:pt idx="74">
                  <c:v>6.8719999999999989E-2</c:v>
                </c:pt>
                <c:pt idx="75">
                  <c:v>6.8719999999999989E-2</c:v>
                </c:pt>
                <c:pt idx="76">
                  <c:v>6.8719999999999989E-2</c:v>
                </c:pt>
                <c:pt idx="77">
                  <c:v>6.8719999999999989E-2</c:v>
                </c:pt>
                <c:pt idx="78">
                  <c:v>6.8719999999999989E-2</c:v>
                </c:pt>
                <c:pt idx="79">
                  <c:v>6.8719999999999989E-2</c:v>
                </c:pt>
                <c:pt idx="80">
                  <c:v>6.8719999999999989E-2</c:v>
                </c:pt>
                <c:pt idx="81">
                  <c:v>6.8719999999999989E-2</c:v>
                </c:pt>
                <c:pt idx="82">
                  <c:v>6.8719999999999989E-2</c:v>
                </c:pt>
                <c:pt idx="83">
                  <c:v>6.8719999999999989E-2</c:v>
                </c:pt>
                <c:pt idx="84">
                  <c:v>6.8719999999999989E-2</c:v>
                </c:pt>
                <c:pt idx="85">
                  <c:v>6.8719999999999989E-2</c:v>
                </c:pt>
                <c:pt idx="86">
                  <c:v>6.8719999999999989E-2</c:v>
                </c:pt>
                <c:pt idx="87">
                  <c:v>6.8719999999999989E-2</c:v>
                </c:pt>
                <c:pt idx="88">
                  <c:v>6.8719999999999989E-2</c:v>
                </c:pt>
                <c:pt idx="89">
                  <c:v>6.8719999999999989E-2</c:v>
                </c:pt>
                <c:pt idx="90">
                  <c:v>6.8719999999999989E-2</c:v>
                </c:pt>
                <c:pt idx="91">
                  <c:v>6.8719999999999989E-2</c:v>
                </c:pt>
                <c:pt idx="92">
                  <c:v>6.8719999999999989E-2</c:v>
                </c:pt>
                <c:pt idx="93">
                  <c:v>6.8719999999999989E-2</c:v>
                </c:pt>
                <c:pt idx="94">
                  <c:v>6.8719999999999989E-2</c:v>
                </c:pt>
                <c:pt idx="95">
                  <c:v>6.8719999999999989E-2</c:v>
                </c:pt>
                <c:pt idx="96">
                  <c:v>6.8719999999999989E-2</c:v>
                </c:pt>
                <c:pt idx="97">
                  <c:v>6.8719999999999989E-2</c:v>
                </c:pt>
                <c:pt idx="98">
                  <c:v>6.8719999999999989E-2</c:v>
                </c:pt>
                <c:pt idx="99">
                  <c:v>6.8719999999999989E-2</c:v>
                </c:pt>
                <c:pt idx="100">
                  <c:v>6.8719999999999989E-2</c:v>
                </c:pt>
                <c:pt idx="101">
                  <c:v>6.8719999999999989E-2</c:v>
                </c:pt>
                <c:pt idx="102">
                  <c:v>6.8719999999999989E-2</c:v>
                </c:pt>
                <c:pt idx="103">
                  <c:v>6.8719999999999989E-2</c:v>
                </c:pt>
                <c:pt idx="104">
                  <c:v>6.8719999999999989E-2</c:v>
                </c:pt>
                <c:pt idx="105">
                  <c:v>6.8719999999999989E-2</c:v>
                </c:pt>
                <c:pt idx="106">
                  <c:v>6.8719999999999989E-2</c:v>
                </c:pt>
                <c:pt idx="107">
                  <c:v>6.8719999999999989E-2</c:v>
                </c:pt>
                <c:pt idx="108">
                  <c:v>6.8719999999999989E-2</c:v>
                </c:pt>
                <c:pt idx="109">
                  <c:v>6.8719999999999989E-2</c:v>
                </c:pt>
                <c:pt idx="110">
                  <c:v>6.8719999999999989E-2</c:v>
                </c:pt>
                <c:pt idx="111">
                  <c:v>6.8719999999999989E-2</c:v>
                </c:pt>
                <c:pt idx="112">
                  <c:v>6.8719999999999989E-2</c:v>
                </c:pt>
                <c:pt idx="113">
                  <c:v>6.8719999999999989E-2</c:v>
                </c:pt>
                <c:pt idx="114">
                  <c:v>6.8719999999999989E-2</c:v>
                </c:pt>
                <c:pt idx="115">
                  <c:v>6.8719999999999989E-2</c:v>
                </c:pt>
                <c:pt idx="116">
                  <c:v>6.8719999999999989E-2</c:v>
                </c:pt>
                <c:pt idx="117">
                  <c:v>6.8719999999999989E-2</c:v>
                </c:pt>
                <c:pt idx="118">
                  <c:v>6.8719999999999989E-2</c:v>
                </c:pt>
                <c:pt idx="119">
                  <c:v>6.8719999999999989E-2</c:v>
                </c:pt>
                <c:pt idx="120">
                  <c:v>6.8719999999999989E-2</c:v>
                </c:pt>
                <c:pt idx="121">
                  <c:v>6.8719999999999989E-2</c:v>
                </c:pt>
                <c:pt idx="122">
                  <c:v>6.8719999999999989E-2</c:v>
                </c:pt>
                <c:pt idx="123">
                  <c:v>6.8719999999999989E-2</c:v>
                </c:pt>
                <c:pt idx="124">
                  <c:v>6.8719999999999989E-2</c:v>
                </c:pt>
                <c:pt idx="125">
                  <c:v>6.8719999999999989E-2</c:v>
                </c:pt>
                <c:pt idx="126">
                  <c:v>6.8719999999999989E-2</c:v>
                </c:pt>
                <c:pt idx="127">
                  <c:v>6.8719999999999989E-2</c:v>
                </c:pt>
                <c:pt idx="128">
                  <c:v>6.8719999999999989E-2</c:v>
                </c:pt>
                <c:pt idx="129">
                  <c:v>6.8719999999999989E-2</c:v>
                </c:pt>
                <c:pt idx="130">
                  <c:v>6.8719999999999989E-2</c:v>
                </c:pt>
                <c:pt idx="131">
                  <c:v>6.8719999999999989E-2</c:v>
                </c:pt>
                <c:pt idx="132">
                  <c:v>6.8719999999999989E-2</c:v>
                </c:pt>
                <c:pt idx="133">
                  <c:v>6.8719999999999989E-2</c:v>
                </c:pt>
                <c:pt idx="134">
                  <c:v>6.8719999999999989E-2</c:v>
                </c:pt>
                <c:pt idx="135">
                  <c:v>6.8719999999999989E-2</c:v>
                </c:pt>
                <c:pt idx="136">
                  <c:v>6.8719999999999989E-2</c:v>
                </c:pt>
                <c:pt idx="137">
                  <c:v>6.8719999999999989E-2</c:v>
                </c:pt>
                <c:pt idx="138">
                  <c:v>6.8719999999999989E-2</c:v>
                </c:pt>
                <c:pt idx="139">
                  <c:v>6.8719999999999989E-2</c:v>
                </c:pt>
                <c:pt idx="140">
                  <c:v>6.8719999999999989E-2</c:v>
                </c:pt>
                <c:pt idx="141">
                  <c:v>6.8719999999999989E-2</c:v>
                </c:pt>
                <c:pt idx="142">
                  <c:v>6.8719999999999989E-2</c:v>
                </c:pt>
                <c:pt idx="143">
                  <c:v>6.8719999999999989E-2</c:v>
                </c:pt>
                <c:pt idx="144">
                  <c:v>6.8719999999999989E-2</c:v>
                </c:pt>
                <c:pt idx="145">
                  <c:v>6.8719999999999989E-2</c:v>
                </c:pt>
                <c:pt idx="146">
                  <c:v>6.8719999999999989E-2</c:v>
                </c:pt>
                <c:pt idx="147">
                  <c:v>6.8709999999999993E-2</c:v>
                </c:pt>
                <c:pt idx="148">
                  <c:v>6.8709999999999993E-2</c:v>
                </c:pt>
                <c:pt idx="149">
                  <c:v>6.8709999999999993E-2</c:v>
                </c:pt>
                <c:pt idx="150">
                  <c:v>6.8729999999999999E-2</c:v>
                </c:pt>
                <c:pt idx="151">
                  <c:v>6.8769999999999998E-2</c:v>
                </c:pt>
                <c:pt idx="152">
                  <c:v>6.878999999999999E-2</c:v>
                </c:pt>
                <c:pt idx="153">
                  <c:v>6.8820000000000006E-2</c:v>
                </c:pt>
                <c:pt idx="154">
                  <c:v>6.8900000000000003E-2</c:v>
                </c:pt>
                <c:pt idx="155">
                  <c:v>6.9030000000000008E-2</c:v>
                </c:pt>
                <c:pt idx="156">
                  <c:v>6.9190000000000002E-2</c:v>
                </c:pt>
                <c:pt idx="157">
                  <c:v>6.9400000000000003E-2</c:v>
                </c:pt>
                <c:pt idx="158">
                  <c:v>6.9690000000000002E-2</c:v>
                </c:pt>
                <c:pt idx="159">
                  <c:v>7.0059999999999997E-2</c:v>
                </c:pt>
                <c:pt idx="160">
                  <c:v>7.0490000000000011E-2</c:v>
                </c:pt>
                <c:pt idx="161">
                  <c:v>7.0959999999999995E-2</c:v>
                </c:pt>
                <c:pt idx="162">
                  <c:v>7.1429999999999993E-2</c:v>
                </c:pt>
                <c:pt idx="163">
                  <c:v>7.1879999999999999E-2</c:v>
                </c:pt>
                <c:pt idx="164">
                  <c:v>7.2309999999999999E-2</c:v>
                </c:pt>
                <c:pt idx="165">
                  <c:v>7.2730000000000003E-2</c:v>
                </c:pt>
                <c:pt idx="166">
                  <c:v>7.3109999999999994E-2</c:v>
                </c:pt>
                <c:pt idx="167">
                  <c:v>7.3430000000000009E-2</c:v>
                </c:pt>
                <c:pt idx="168">
                  <c:v>7.3709999999999998E-2</c:v>
                </c:pt>
                <c:pt idx="169">
                  <c:v>7.3940000000000006E-2</c:v>
                </c:pt>
                <c:pt idx="170">
                  <c:v>7.4120000000000005E-2</c:v>
                </c:pt>
                <c:pt idx="171">
                  <c:v>7.4299999999999991E-2</c:v>
                </c:pt>
                <c:pt idx="172">
                  <c:v>7.4439999999999992E-2</c:v>
                </c:pt>
                <c:pt idx="173">
                  <c:v>7.4550000000000005E-2</c:v>
                </c:pt>
                <c:pt idx="174">
                  <c:v>7.4630000000000002E-2</c:v>
                </c:pt>
                <c:pt idx="175">
                  <c:v>7.4690000000000006E-2</c:v>
                </c:pt>
                <c:pt idx="176">
                  <c:v>7.4750000000000011E-2</c:v>
                </c:pt>
                <c:pt idx="177">
                  <c:v>7.4760000000000007E-2</c:v>
                </c:pt>
                <c:pt idx="178">
                  <c:v>7.4740000000000001E-2</c:v>
                </c:pt>
                <c:pt idx="179">
                  <c:v>7.4719999999999995E-2</c:v>
                </c:pt>
                <c:pt idx="180">
                  <c:v>7.467E-2</c:v>
                </c:pt>
                <c:pt idx="181">
                  <c:v>7.4620000000000006E-2</c:v>
                </c:pt>
                <c:pt idx="182">
                  <c:v>7.4560000000000001E-2</c:v>
                </c:pt>
                <c:pt idx="183">
                  <c:v>7.4509999999999993E-2</c:v>
                </c:pt>
                <c:pt idx="184">
                  <c:v>7.4449999999999988E-2</c:v>
                </c:pt>
                <c:pt idx="185">
                  <c:v>7.4390000000000012E-2</c:v>
                </c:pt>
                <c:pt idx="186">
                  <c:v>7.4330000000000007E-2</c:v>
                </c:pt>
                <c:pt idx="187">
                  <c:v>7.4270000000000003E-2</c:v>
                </c:pt>
                <c:pt idx="188">
                  <c:v>7.4209999999999998E-2</c:v>
                </c:pt>
                <c:pt idx="189">
                  <c:v>7.4149999999999994E-2</c:v>
                </c:pt>
                <c:pt idx="190">
                  <c:v>7.4099999999999999E-2</c:v>
                </c:pt>
                <c:pt idx="191">
                  <c:v>7.4040000000000009E-2</c:v>
                </c:pt>
                <c:pt idx="192">
                  <c:v>7.399E-2</c:v>
                </c:pt>
                <c:pt idx="193">
                  <c:v>7.3940000000000006E-2</c:v>
                </c:pt>
                <c:pt idx="194">
                  <c:v>7.3889999999999997E-2</c:v>
                </c:pt>
                <c:pt idx="195">
                  <c:v>7.3849999999999999E-2</c:v>
                </c:pt>
                <c:pt idx="196">
                  <c:v>7.3810000000000001E-2</c:v>
                </c:pt>
                <c:pt idx="197">
                  <c:v>7.3770000000000002E-2</c:v>
                </c:pt>
                <c:pt idx="198">
                  <c:v>7.3749999999999996E-2</c:v>
                </c:pt>
                <c:pt idx="199">
                  <c:v>7.3730000000000004E-2</c:v>
                </c:pt>
                <c:pt idx="200">
                  <c:v>7.3720000000000008E-2</c:v>
                </c:pt>
                <c:pt idx="201">
                  <c:v>7.3730000000000004E-2</c:v>
                </c:pt>
                <c:pt idx="202">
                  <c:v>7.3749999999999996E-2</c:v>
                </c:pt>
                <c:pt idx="203">
                  <c:v>7.3789999999999994E-2</c:v>
                </c:pt>
                <c:pt idx="204">
                  <c:v>7.3849999999999999E-2</c:v>
                </c:pt>
                <c:pt idx="205">
                  <c:v>7.3940000000000006E-2</c:v>
                </c:pt>
                <c:pt idx="206">
                  <c:v>7.4050000000000005E-2</c:v>
                </c:pt>
                <c:pt idx="207">
                  <c:v>7.418000000000001E-2</c:v>
                </c:pt>
                <c:pt idx="208">
                  <c:v>7.4340000000000003E-2</c:v>
                </c:pt>
                <c:pt idx="209">
                  <c:v>7.4519999999999989E-2</c:v>
                </c:pt>
                <c:pt idx="210">
                  <c:v>7.4719999999999995E-2</c:v>
                </c:pt>
                <c:pt idx="211">
                  <c:v>7.4929999999999997E-2</c:v>
                </c:pt>
                <c:pt idx="212">
                  <c:v>7.5130000000000002E-2</c:v>
                </c:pt>
                <c:pt idx="213">
                  <c:v>7.5329999999999994E-2</c:v>
                </c:pt>
                <c:pt idx="214">
                  <c:v>7.5569999999999998E-2</c:v>
                </c:pt>
                <c:pt idx="215">
                  <c:v>7.5909999999999991E-2</c:v>
                </c:pt>
                <c:pt idx="216">
                  <c:v>7.6420000000000002E-2</c:v>
                </c:pt>
                <c:pt idx="217">
                  <c:v>7.7169999999999989E-2</c:v>
                </c:pt>
                <c:pt idx="218">
                  <c:v>7.8399999999999997E-2</c:v>
                </c:pt>
                <c:pt idx="219">
                  <c:v>8.0369999999999997E-2</c:v>
                </c:pt>
                <c:pt idx="220">
                  <c:v>8.3400000000000002E-2</c:v>
                </c:pt>
                <c:pt idx="221">
                  <c:v>8.7770000000000001E-2</c:v>
                </c:pt>
                <c:pt idx="222">
                  <c:v>9.3839999999999993E-2</c:v>
                </c:pt>
                <c:pt idx="223">
                  <c:v>0.1019</c:v>
                </c:pt>
                <c:pt idx="224">
                  <c:v>0.1118</c:v>
                </c:pt>
                <c:pt idx="225">
                  <c:v>0.1237</c:v>
                </c:pt>
                <c:pt idx="226">
                  <c:v>0.1371</c:v>
                </c:pt>
                <c:pt idx="227">
                  <c:v>0.1517</c:v>
                </c:pt>
                <c:pt idx="228">
                  <c:v>0.1671</c:v>
                </c:pt>
                <c:pt idx="229">
                  <c:v>0.1827</c:v>
                </c:pt>
                <c:pt idx="230">
                  <c:v>0.19800000000000001</c:v>
                </c:pt>
                <c:pt idx="231">
                  <c:v>0.21240000000000001</c:v>
                </c:pt>
                <c:pt idx="232">
                  <c:v>0.22520000000000001</c:v>
                </c:pt>
                <c:pt idx="233">
                  <c:v>0.2359</c:v>
                </c:pt>
                <c:pt idx="234">
                  <c:v>0.24390000000000001</c:v>
                </c:pt>
                <c:pt idx="235">
                  <c:v>0.24900000000000003</c:v>
                </c:pt>
                <c:pt idx="236">
                  <c:v>0.25080000000000002</c:v>
                </c:pt>
                <c:pt idx="237">
                  <c:v>0.24919999999999998</c:v>
                </c:pt>
                <c:pt idx="238">
                  <c:v>0.2445</c:v>
                </c:pt>
                <c:pt idx="239">
                  <c:v>0.23669999999999999</c:v>
                </c:pt>
                <c:pt idx="240">
                  <c:v>0.22639999999999999</c:v>
                </c:pt>
                <c:pt idx="241">
                  <c:v>0.21400000000000002</c:v>
                </c:pt>
                <c:pt idx="242">
                  <c:v>0.20020000000000002</c:v>
                </c:pt>
                <c:pt idx="243">
                  <c:v>0.18589999999999998</c:v>
                </c:pt>
                <c:pt idx="244">
                  <c:v>0.1719</c:v>
                </c:pt>
                <c:pt idx="245">
                  <c:v>0.15920000000000001</c:v>
                </c:pt>
                <c:pt idx="246">
                  <c:v>0.1487</c:v>
                </c:pt>
                <c:pt idx="247">
                  <c:v>0.14100000000000001</c:v>
                </c:pt>
                <c:pt idx="248">
                  <c:v>0.13639999999999999</c:v>
                </c:pt>
                <c:pt idx="249">
                  <c:v>0.13489999999999999</c:v>
                </c:pt>
                <c:pt idx="250">
                  <c:v>0.13589999999999999</c:v>
                </c:pt>
                <c:pt idx="251">
                  <c:v>0.1389</c:v>
                </c:pt>
                <c:pt idx="252">
                  <c:v>0.14329999999999998</c:v>
                </c:pt>
                <c:pt idx="253">
                  <c:v>0.14850000000000002</c:v>
                </c:pt>
                <c:pt idx="254">
                  <c:v>0.15440000000000001</c:v>
                </c:pt>
                <c:pt idx="255">
                  <c:v>0.16070000000000001</c:v>
                </c:pt>
                <c:pt idx="256">
                  <c:v>0.1676</c:v>
                </c:pt>
                <c:pt idx="257">
                  <c:v>0.17510000000000001</c:v>
                </c:pt>
                <c:pt idx="258">
                  <c:v>0.18339999999999998</c:v>
                </c:pt>
                <c:pt idx="259">
                  <c:v>0.1928</c:v>
                </c:pt>
                <c:pt idx="260">
                  <c:v>0.2034</c:v>
                </c:pt>
                <c:pt idx="261">
                  <c:v>0.2155</c:v>
                </c:pt>
                <c:pt idx="262">
                  <c:v>0.2291</c:v>
                </c:pt>
                <c:pt idx="263">
                  <c:v>0.24439999999999998</c:v>
                </c:pt>
                <c:pt idx="264">
                  <c:v>0.26129999999999998</c:v>
                </c:pt>
                <c:pt idx="265">
                  <c:v>0.2797</c:v>
                </c:pt>
                <c:pt idx="266">
                  <c:v>0.29949999999999999</c:v>
                </c:pt>
                <c:pt idx="267">
                  <c:v>0.32029999999999997</c:v>
                </c:pt>
                <c:pt idx="268">
                  <c:v>0.34179999999999999</c:v>
                </c:pt>
                <c:pt idx="269">
                  <c:v>0.36359999999999998</c:v>
                </c:pt>
                <c:pt idx="270">
                  <c:v>0.38540000000000002</c:v>
                </c:pt>
                <c:pt idx="271">
                  <c:v>0.40660000000000002</c:v>
                </c:pt>
                <c:pt idx="272">
                  <c:v>0.42679999999999996</c:v>
                </c:pt>
                <c:pt idx="273">
                  <c:v>0.4456</c:v>
                </c:pt>
                <c:pt idx="274">
                  <c:v>0.46229999999999999</c:v>
                </c:pt>
                <c:pt idx="275">
                  <c:v>0.4768</c:v>
                </c:pt>
                <c:pt idx="276">
                  <c:v>0.48859999999999998</c:v>
                </c:pt>
                <c:pt idx="277">
                  <c:v>0.49740000000000001</c:v>
                </c:pt>
                <c:pt idx="278">
                  <c:v>0.50309999999999999</c:v>
                </c:pt>
                <c:pt idx="279">
                  <c:v>0.50549999999999995</c:v>
                </c:pt>
                <c:pt idx="280">
                  <c:v>0.50460000000000005</c:v>
                </c:pt>
                <c:pt idx="281">
                  <c:v>0.50050000000000006</c:v>
                </c:pt>
                <c:pt idx="282">
                  <c:v>0.49330000000000002</c:v>
                </c:pt>
                <c:pt idx="283">
                  <c:v>0.48319999999999996</c:v>
                </c:pt>
                <c:pt idx="284">
                  <c:v>0.47049999999999997</c:v>
                </c:pt>
                <c:pt idx="285">
                  <c:v>0.45550000000000002</c:v>
                </c:pt>
                <c:pt idx="286">
                  <c:v>0.43860000000000005</c:v>
                </c:pt>
                <c:pt idx="287">
                  <c:v>0.42010000000000003</c:v>
                </c:pt>
                <c:pt idx="288">
                  <c:v>0.40029999999999999</c:v>
                </c:pt>
                <c:pt idx="289">
                  <c:v>0.37959999999999999</c:v>
                </c:pt>
                <c:pt idx="290">
                  <c:v>0.35830000000000001</c:v>
                </c:pt>
                <c:pt idx="291">
                  <c:v>0.3367</c:v>
                </c:pt>
                <c:pt idx="292">
                  <c:v>0.31509999999999999</c:v>
                </c:pt>
                <c:pt idx="293">
                  <c:v>0.29380000000000001</c:v>
                </c:pt>
                <c:pt idx="294">
                  <c:v>0.27300000000000002</c:v>
                </c:pt>
                <c:pt idx="295">
                  <c:v>0.25279999999999997</c:v>
                </c:pt>
                <c:pt idx="296">
                  <c:v>0.23349999999999999</c:v>
                </c:pt>
                <c:pt idx="297">
                  <c:v>0.21509999999999999</c:v>
                </c:pt>
                <c:pt idx="298">
                  <c:v>0.19789999999999999</c:v>
                </c:pt>
                <c:pt idx="299">
                  <c:v>0.18179999999999999</c:v>
                </c:pt>
                <c:pt idx="300">
                  <c:v>0.16689999999999999</c:v>
                </c:pt>
                <c:pt idx="301">
                  <c:v>0.15329999999999999</c:v>
                </c:pt>
                <c:pt idx="302">
                  <c:v>0.1411</c:v>
                </c:pt>
                <c:pt idx="303">
                  <c:v>0.13009999999999999</c:v>
                </c:pt>
                <c:pt idx="304">
                  <c:v>0.12039999999999999</c:v>
                </c:pt>
                <c:pt idx="305">
                  <c:v>0.112</c:v>
                </c:pt>
                <c:pt idx="306">
                  <c:v>0.1047</c:v>
                </c:pt>
                <c:pt idx="307">
                  <c:v>9.870000000000001E-2</c:v>
                </c:pt>
                <c:pt idx="308">
                  <c:v>9.375E-2</c:v>
                </c:pt>
                <c:pt idx="309">
                  <c:v>8.9810000000000001E-2</c:v>
                </c:pt>
                <c:pt idx="310">
                  <c:v>8.6800000000000002E-2</c:v>
                </c:pt>
                <c:pt idx="311">
                  <c:v>8.4620000000000001E-2</c:v>
                </c:pt>
                <c:pt idx="312">
                  <c:v>8.3150000000000002E-2</c:v>
                </c:pt>
                <c:pt idx="313">
                  <c:v>8.2299999999999998E-2</c:v>
                </c:pt>
                <c:pt idx="314">
                  <c:v>8.1950000000000009E-2</c:v>
                </c:pt>
                <c:pt idx="315">
                  <c:v>8.2000000000000003E-2</c:v>
                </c:pt>
                <c:pt idx="316">
                  <c:v>8.2379999999999995E-2</c:v>
                </c:pt>
                <c:pt idx="317">
                  <c:v>8.3000000000000004E-2</c:v>
                </c:pt>
                <c:pt idx="318">
                  <c:v>8.3799999999999999E-2</c:v>
                </c:pt>
                <c:pt idx="319">
                  <c:v>8.473E-2</c:v>
                </c:pt>
                <c:pt idx="320">
                  <c:v>8.5739999999999997E-2</c:v>
                </c:pt>
                <c:pt idx="321">
                  <c:v>8.6800000000000002E-2</c:v>
                </c:pt>
                <c:pt idx="322">
                  <c:v>8.788E-2</c:v>
                </c:pt>
                <c:pt idx="323">
                  <c:v>8.8959999999999997E-2</c:v>
                </c:pt>
                <c:pt idx="324">
                  <c:v>9.0030000000000013E-2</c:v>
                </c:pt>
                <c:pt idx="325">
                  <c:v>9.1080000000000008E-2</c:v>
                </c:pt>
                <c:pt idx="326">
                  <c:v>9.2090000000000005E-2</c:v>
                </c:pt>
                <c:pt idx="327">
                  <c:v>9.3060000000000004E-2</c:v>
                </c:pt>
                <c:pt idx="328">
                  <c:v>9.398999999999999E-2</c:v>
                </c:pt>
                <c:pt idx="329">
                  <c:v>9.4880000000000006E-2</c:v>
                </c:pt>
                <c:pt idx="330">
                  <c:v>9.572E-2</c:v>
                </c:pt>
                <c:pt idx="331">
                  <c:v>9.6509999999999999E-2</c:v>
                </c:pt>
                <c:pt idx="332">
                  <c:v>9.7259999999999999E-2</c:v>
                </c:pt>
                <c:pt idx="333">
                  <c:v>9.7970000000000002E-2</c:v>
                </c:pt>
                <c:pt idx="334">
                  <c:v>9.8630000000000009E-2</c:v>
                </c:pt>
                <c:pt idx="335">
                  <c:v>9.9250000000000005E-2</c:v>
                </c:pt>
                <c:pt idx="336">
                  <c:v>9.9839999999999998E-2</c:v>
                </c:pt>
                <c:pt idx="337">
                  <c:v>0.1004</c:v>
                </c:pt>
                <c:pt idx="338">
                  <c:v>0.1009</c:v>
                </c:pt>
                <c:pt idx="339">
                  <c:v>0.10139999999999999</c:v>
                </c:pt>
                <c:pt idx="340">
                  <c:v>0.1018</c:v>
                </c:pt>
                <c:pt idx="341">
                  <c:v>0.1023</c:v>
                </c:pt>
                <c:pt idx="342">
                  <c:v>0.1027</c:v>
                </c:pt>
                <c:pt idx="343">
                  <c:v>0.1031</c:v>
                </c:pt>
                <c:pt idx="344">
                  <c:v>0.10340000000000001</c:v>
                </c:pt>
                <c:pt idx="345">
                  <c:v>0.1038</c:v>
                </c:pt>
                <c:pt idx="346">
                  <c:v>0.1041</c:v>
                </c:pt>
                <c:pt idx="347">
                  <c:v>0.10439999999999999</c:v>
                </c:pt>
                <c:pt idx="348">
                  <c:v>0.1047</c:v>
                </c:pt>
                <c:pt idx="349">
                  <c:v>0.10490000000000001</c:v>
                </c:pt>
                <c:pt idx="350">
                  <c:v>0.1052</c:v>
                </c:pt>
                <c:pt idx="351">
                  <c:v>0.10540000000000001</c:v>
                </c:pt>
                <c:pt idx="352">
                  <c:v>0.1057</c:v>
                </c:pt>
                <c:pt idx="353">
                  <c:v>0.10590000000000001</c:v>
                </c:pt>
                <c:pt idx="354">
                  <c:v>0.1061</c:v>
                </c:pt>
                <c:pt idx="355">
                  <c:v>0.10630000000000001</c:v>
                </c:pt>
                <c:pt idx="356">
                  <c:v>0.1065</c:v>
                </c:pt>
                <c:pt idx="357">
                  <c:v>0.10669999999999999</c:v>
                </c:pt>
                <c:pt idx="358">
                  <c:v>0.1069</c:v>
                </c:pt>
                <c:pt idx="359">
                  <c:v>0.10700000000000001</c:v>
                </c:pt>
                <c:pt idx="360">
                  <c:v>0.10719999999999999</c:v>
                </c:pt>
                <c:pt idx="361">
                  <c:v>0.10730000000000001</c:v>
                </c:pt>
                <c:pt idx="362">
                  <c:v>0.1075</c:v>
                </c:pt>
                <c:pt idx="363">
                  <c:v>0.1076</c:v>
                </c:pt>
                <c:pt idx="364">
                  <c:v>0.10779999999999999</c:v>
                </c:pt>
                <c:pt idx="365">
                  <c:v>0.1079</c:v>
                </c:pt>
                <c:pt idx="366">
                  <c:v>0.1081</c:v>
                </c:pt>
                <c:pt idx="367">
                  <c:v>0.1082</c:v>
                </c:pt>
                <c:pt idx="368">
                  <c:v>0.10829999999999999</c:v>
                </c:pt>
                <c:pt idx="369">
                  <c:v>0.10840000000000001</c:v>
                </c:pt>
                <c:pt idx="370">
                  <c:v>0.1086</c:v>
                </c:pt>
                <c:pt idx="371">
                  <c:v>0.1087</c:v>
                </c:pt>
                <c:pt idx="372">
                  <c:v>0.10879999999999999</c:v>
                </c:pt>
                <c:pt idx="373">
                  <c:v>0.1089</c:v>
                </c:pt>
                <c:pt idx="374">
                  <c:v>0.109</c:v>
                </c:pt>
                <c:pt idx="375">
                  <c:v>0.1091</c:v>
                </c:pt>
                <c:pt idx="376">
                  <c:v>0.10919999999999999</c:v>
                </c:pt>
                <c:pt idx="377">
                  <c:v>0.10930000000000001</c:v>
                </c:pt>
                <c:pt idx="378">
                  <c:v>0.1094</c:v>
                </c:pt>
                <c:pt idx="379">
                  <c:v>0.1095</c:v>
                </c:pt>
                <c:pt idx="380">
                  <c:v>0.1096</c:v>
                </c:pt>
                <c:pt idx="381">
                  <c:v>0.10969999999999999</c:v>
                </c:pt>
                <c:pt idx="382">
                  <c:v>0.10980000000000001</c:v>
                </c:pt>
                <c:pt idx="383">
                  <c:v>0.1099</c:v>
                </c:pt>
                <c:pt idx="384">
                  <c:v>0.1099</c:v>
                </c:pt>
                <c:pt idx="385">
                  <c:v>0.11</c:v>
                </c:pt>
                <c:pt idx="386">
                  <c:v>0.1101</c:v>
                </c:pt>
                <c:pt idx="387">
                  <c:v>0.11019999999999999</c:v>
                </c:pt>
                <c:pt idx="388">
                  <c:v>0.1103</c:v>
                </c:pt>
                <c:pt idx="389">
                  <c:v>0.1103</c:v>
                </c:pt>
                <c:pt idx="390">
                  <c:v>0.1104</c:v>
                </c:pt>
                <c:pt idx="391">
                  <c:v>0.1105</c:v>
                </c:pt>
                <c:pt idx="392">
                  <c:v>0.1105</c:v>
                </c:pt>
                <c:pt idx="393">
                  <c:v>0.1106</c:v>
                </c:pt>
                <c:pt idx="394">
                  <c:v>0.11070000000000001</c:v>
                </c:pt>
                <c:pt idx="395">
                  <c:v>0.11070000000000001</c:v>
                </c:pt>
                <c:pt idx="396">
                  <c:v>0.1108</c:v>
                </c:pt>
                <c:pt idx="397">
                  <c:v>0.1108</c:v>
                </c:pt>
                <c:pt idx="398">
                  <c:v>0.1109</c:v>
                </c:pt>
                <c:pt idx="399">
                  <c:v>0.1109</c:v>
                </c:pt>
                <c:pt idx="400">
                  <c:v>0.111</c:v>
                </c:pt>
                <c:pt idx="401">
                  <c:v>0.111</c:v>
                </c:pt>
                <c:pt idx="402">
                  <c:v>0.11109999999999999</c:v>
                </c:pt>
                <c:pt idx="403">
                  <c:v>0.11109999999999999</c:v>
                </c:pt>
                <c:pt idx="404">
                  <c:v>0.11120000000000001</c:v>
                </c:pt>
                <c:pt idx="405">
                  <c:v>0.11120000000000001</c:v>
                </c:pt>
                <c:pt idx="406">
                  <c:v>0.1113</c:v>
                </c:pt>
                <c:pt idx="407">
                  <c:v>0.1113</c:v>
                </c:pt>
                <c:pt idx="408">
                  <c:v>0.1113</c:v>
                </c:pt>
                <c:pt idx="409">
                  <c:v>0.1114</c:v>
                </c:pt>
                <c:pt idx="410">
                  <c:v>0.1114</c:v>
                </c:pt>
                <c:pt idx="411">
                  <c:v>0.1114</c:v>
                </c:pt>
                <c:pt idx="412">
                  <c:v>0.1115</c:v>
                </c:pt>
                <c:pt idx="413">
                  <c:v>0.1115</c:v>
                </c:pt>
                <c:pt idx="414">
                  <c:v>0.1115</c:v>
                </c:pt>
                <c:pt idx="415">
                  <c:v>0.11159999999999999</c:v>
                </c:pt>
                <c:pt idx="416">
                  <c:v>0.11159999999999999</c:v>
                </c:pt>
                <c:pt idx="417">
                  <c:v>0.11159999999999999</c:v>
                </c:pt>
                <c:pt idx="418">
                  <c:v>0.11170000000000001</c:v>
                </c:pt>
                <c:pt idx="419">
                  <c:v>0.11170000000000001</c:v>
                </c:pt>
                <c:pt idx="420">
                  <c:v>0.11170000000000001</c:v>
                </c:pt>
                <c:pt idx="421">
                  <c:v>0.11170000000000001</c:v>
                </c:pt>
                <c:pt idx="422">
                  <c:v>0.11170000000000001</c:v>
                </c:pt>
                <c:pt idx="423">
                  <c:v>0.1118</c:v>
                </c:pt>
                <c:pt idx="424">
                  <c:v>0.1118</c:v>
                </c:pt>
                <c:pt idx="425">
                  <c:v>0.1118</c:v>
                </c:pt>
                <c:pt idx="426">
                  <c:v>0.1118</c:v>
                </c:pt>
                <c:pt idx="427">
                  <c:v>0.1118</c:v>
                </c:pt>
                <c:pt idx="428">
                  <c:v>0.1119</c:v>
                </c:pt>
                <c:pt idx="429">
                  <c:v>0.1119</c:v>
                </c:pt>
                <c:pt idx="430">
                  <c:v>0.1119</c:v>
                </c:pt>
                <c:pt idx="431">
                  <c:v>0.1119</c:v>
                </c:pt>
                <c:pt idx="432">
                  <c:v>0.1119</c:v>
                </c:pt>
                <c:pt idx="433">
                  <c:v>0.1119</c:v>
                </c:pt>
                <c:pt idx="434">
                  <c:v>0.1119</c:v>
                </c:pt>
                <c:pt idx="435">
                  <c:v>0.1119</c:v>
                </c:pt>
                <c:pt idx="436">
                  <c:v>0.1119</c:v>
                </c:pt>
                <c:pt idx="437">
                  <c:v>0.1119</c:v>
                </c:pt>
                <c:pt idx="438">
                  <c:v>0.1119</c:v>
                </c:pt>
                <c:pt idx="439">
                  <c:v>0.1119</c:v>
                </c:pt>
                <c:pt idx="440">
                  <c:v>0.1119</c:v>
                </c:pt>
                <c:pt idx="441">
                  <c:v>0.1119</c:v>
                </c:pt>
                <c:pt idx="442">
                  <c:v>0.1119</c:v>
                </c:pt>
                <c:pt idx="443">
                  <c:v>0.1119</c:v>
                </c:pt>
                <c:pt idx="444">
                  <c:v>0.1119</c:v>
                </c:pt>
                <c:pt idx="445">
                  <c:v>0.1118</c:v>
                </c:pt>
                <c:pt idx="446">
                  <c:v>0.1118</c:v>
                </c:pt>
                <c:pt idx="447">
                  <c:v>0.1118</c:v>
                </c:pt>
                <c:pt idx="448">
                  <c:v>0.1118</c:v>
                </c:pt>
                <c:pt idx="449">
                  <c:v>0.11170000000000001</c:v>
                </c:pt>
                <c:pt idx="450">
                  <c:v>0.11170000000000001</c:v>
                </c:pt>
                <c:pt idx="451">
                  <c:v>0.11159999999999999</c:v>
                </c:pt>
                <c:pt idx="452">
                  <c:v>0.11159999999999999</c:v>
                </c:pt>
                <c:pt idx="453">
                  <c:v>0.11159999999999999</c:v>
                </c:pt>
                <c:pt idx="454">
                  <c:v>0.1115</c:v>
                </c:pt>
                <c:pt idx="455">
                  <c:v>0.1114</c:v>
                </c:pt>
                <c:pt idx="456">
                  <c:v>0.1114</c:v>
                </c:pt>
                <c:pt idx="457">
                  <c:v>0.1113</c:v>
                </c:pt>
                <c:pt idx="458">
                  <c:v>0.11120000000000001</c:v>
                </c:pt>
                <c:pt idx="459">
                  <c:v>0.11109999999999999</c:v>
                </c:pt>
                <c:pt idx="460">
                  <c:v>0.11109999999999999</c:v>
                </c:pt>
                <c:pt idx="461">
                  <c:v>0.111</c:v>
                </c:pt>
                <c:pt idx="462">
                  <c:v>0.1109</c:v>
                </c:pt>
                <c:pt idx="463">
                  <c:v>0.11070000000000001</c:v>
                </c:pt>
                <c:pt idx="464">
                  <c:v>0.1106</c:v>
                </c:pt>
                <c:pt idx="465">
                  <c:v>0.1105</c:v>
                </c:pt>
                <c:pt idx="466">
                  <c:v>0.1104</c:v>
                </c:pt>
                <c:pt idx="467">
                  <c:v>0.11019999999999999</c:v>
                </c:pt>
                <c:pt idx="468">
                  <c:v>0.1101</c:v>
                </c:pt>
                <c:pt idx="469">
                  <c:v>0.1099</c:v>
                </c:pt>
                <c:pt idx="470">
                  <c:v>0.10980000000000001</c:v>
                </c:pt>
                <c:pt idx="471">
                  <c:v>0.1096</c:v>
                </c:pt>
                <c:pt idx="472">
                  <c:v>0.1094</c:v>
                </c:pt>
                <c:pt idx="473">
                  <c:v>0.10919999999999999</c:v>
                </c:pt>
                <c:pt idx="474">
                  <c:v>0.109</c:v>
                </c:pt>
                <c:pt idx="475">
                  <c:v>0.10879999999999999</c:v>
                </c:pt>
                <c:pt idx="476">
                  <c:v>0.1086</c:v>
                </c:pt>
                <c:pt idx="477">
                  <c:v>0.10840000000000001</c:v>
                </c:pt>
                <c:pt idx="478">
                  <c:v>0.1082</c:v>
                </c:pt>
                <c:pt idx="479">
                  <c:v>0.108</c:v>
                </c:pt>
                <c:pt idx="480">
                  <c:v>0.10779999999999999</c:v>
                </c:pt>
                <c:pt idx="481">
                  <c:v>0.1075</c:v>
                </c:pt>
                <c:pt idx="482">
                  <c:v>0.10730000000000001</c:v>
                </c:pt>
                <c:pt idx="483">
                  <c:v>0.10719999999999999</c:v>
                </c:pt>
                <c:pt idx="484">
                  <c:v>0.10700000000000001</c:v>
                </c:pt>
                <c:pt idx="485">
                  <c:v>0.1069</c:v>
                </c:pt>
                <c:pt idx="486">
                  <c:v>0.10680000000000001</c:v>
                </c:pt>
                <c:pt idx="487">
                  <c:v>0.10680000000000001</c:v>
                </c:pt>
                <c:pt idx="488">
                  <c:v>0.10680000000000001</c:v>
                </c:pt>
                <c:pt idx="489">
                  <c:v>0.1069</c:v>
                </c:pt>
                <c:pt idx="490">
                  <c:v>0.1071</c:v>
                </c:pt>
                <c:pt idx="491">
                  <c:v>0.1074</c:v>
                </c:pt>
                <c:pt idx="492">
                  <c:v>0.1079</c:v>
                </c:pt>
                <c:pt idx="493">
                  <c:v>0.1085</c:v>
                </c:pt>
                <c:pt idx="494">
                  <c:v>0.10930000000000001</c:v>
                </c:pt>
                <c:pt idx="495">
                  <c:v>0.1104</c:v>
                </c:pt>
                <c:pt idx="496">
                  <c:v>0.11170000000000001</c:v>
                </c:pt>
                <c:pt idx="497">
                  <c:v>0.1134</c:v>
                </c:pt>
                <c:pt idx="498">
                  <c:v>0.1154</c:v>
                </c:pt>
                <c:pt idx="499">
                  <c:v>0.1178</c:v>
                </c:pt>
                <c:pt idx="500">
                  <c:v>0.12069999999999999</c:v>
                </c:pt>
                <c:pt idx="501">
                  <c:v>0.12419999999999999</c:v>
                </c:pt>
                <c:pt idx="502">
                  <c:v>0.12820000000000001</c:v>
                </c:pt>
                <c:pt idx="503">
                  <c:v>0.13290000000000002</c:v>
                </c:pt>
                <c:pt idx="504">
                  <c:v>0.13820000000000002</c:v>
                </c:pt>
                <c:pt idx="505">
                  <c:v>0.14429999999999998</c:v>
                </c:pt>
                <c:pt idx="506">
                  <c:v>0.15109999999999998</c:v>
                </c:pt>
                <c:pt idx="507">
                  <c:v>0.15870000000000001</c:v>
                </c:pt>
                <c:pt idx="508">
                  <c:v>0.16689999999999999</c:v>
                </c:pt>
                <c:pt idx="509">
                  <c:v>0.1759</c:v>
                </c:pt>
                <c:pt idx="510">
                  <c:v>0.18540000000000001</c:v>
                </c:pt>
                <c:pt idx="511">
                  <c:v>0.1953</c:v>
                </c:pt>
                <c:pt idx="512">
                  <c:v>0.20550000000000002</c:v>
                </c:pt>
                <c:pt idx="513">
                  <c:v>0.21589999999999998</c:v>
                </c:pt>
                <c:pt idx="514">
                  <c:v>0.22620000000000001</c:v>
                </c:pt>
                <c:pt idx="515">
                  <c:v>0.23629999999999998</c:v>
                </c:pt>
                <c:pt idx="516">
                  <c:v>0.24590000000000001</c:v>
                </c:pt>
                <c:pt idx="517">
                  <c:v>0.25489999999999996</c:v>
                </c:pt>
                <c:pt idx="518">
                  <c:v>0.2631</c:v>
                </c:pt>
                <c:pt idx="519">
                  <c:v>0.27020000000000005</c:v>
                </c:pt>
                <c:pt idx="520">
                  <c:v>0.27629999999999999</c:v>
                </c:pt>
                <c:pt idx="521">
                  <c:v>0.28089999999999998</c:v>
                </c:pt>
                <c:pt idx="522">
                  <c:v>0.28420000000000001</c:v>
                </c:pt>
                <c:pt idx="523">
                  <c:v>0.28589999999999999</c:v>
                </c:pt>
                <c:pt idx="524">
                  <c:v>0.28599999999999998</c:v>
                </c:pt>
                <c:pt idx="525">
                  <c:v>0.28460000000000002</c:v>
                </c:pt>
                <c:pt idx="526">
                  <c:v>0.28159999999999996</c:v>
                </c:pt>
                <c:pt idx="527">
                  <c:v>0.27700000000000002</c:v>
                </c:pt>
                <c:pt idx="528">
                  <c:v>0.27110000000000001</c:v>
                </c:pt>
                <c:pt idx="529">
                  <c:v>0.26389999999999997</c:v>
                </c:pt>
                <c:pt idx="530">
                  <c:v>0.2555</c:v>
                </c:pt>
                <c:pt idx="531">
                  <c:v>0.24620000000000003</c:v>
                </c:pt>
                <c:pt idx="532">
                  <c:v>0.2361</c:v>
                </c:pt>
                <c:pt idx="533">
                  <c:v>0.22559999999999999</c:v>
                </c:pt>
                <c:pt idx="534">
                  <c:v>0.2147</c:v>
                </c:pt>
                <c:pt idx="535">
                  <c:v>0.20369999999999999</c:v>
                </c:pt>
                <c:pt idx="536">
                  <c:v>0.1928</c:v>
                </c:pt>
                <c:pt idx="537">
                  <c:v>0.18239999999999998</c:v>
                </c:pt>
                <c:pt idx="538">
                  <c:v>0.1724</c:v>
                </c:pt>
                <c:pt idx="539">
                  <c:v>0.16309999999999999</c:v>
                </c:pt>
                <c:pt idx="540">
                  <c:v>0.1547</c:v>
                </c:pt>
                <c:pt idx="541">
                  <c:v>0.14709999999999998</c:v>
                </c:pt>
                <c:pt idx="542">
                  <c:v>0.14040000000000002</c:v>
                </c:pt>
                <c:pt idx="543">
                  <c:v>0.13449999999999998</c:v>
                </c:pt>
                <c:pt idx="544">
                  <c:v>0.1293</c:v>
                </c:pt>
                <c:pt idx="545">
                  <c:v>0.12469999999999999</c:v>
                </c:pt>
                <c:pt idx="546">
                  <c:v>0.12039999999999999</c:v>
                </c:pt>
                <c:pt idx="547">
                  <c:v>0.1164</c:v>
                </c:pt>
                <c:pt idx="548">
                  <c:v>0.1124</c:v>
                </c:pt>
                <c:pt idx="549">
                  <c:v>0.1085</c:v>
                </c:pt>
                <c:pt idx="550">
                  <c:v>0.1047</c:v>
                </c:pt>
                <c:pt idx="551">
                  <c:v>0.10120000000000001</c:v>
                </c:pt>
                <c:pt idx="552">
                  <c:v>9.8480000000000012E-2</c:v>
                </c:pt>
                <c:pt idx="553">
                  <c:v>9.6940000000000012E-2</c:v>
                </c:pt>
                <c:pt idx="554">
                  <c:v>9.7030000000000005E-2</c:v>
                </c:pt>
                <c:pt idx="555">
                  <c:v>9.9169999999999994E-2</c:v>
                </c:pt>
                <c:pt idx="556">
                  <c:v>0.10340000000000001</c:v>
                </c:pt>
                <c:pt idx="557">
                  <c:v>0.10969999999999999</c:v>
                </c:pt>
                <c:pt idx="558">
                  <c:v>0.1174</c:v>
                </c:pt>
                <c:pt idx="559">
                  <c:v>0.12609999999999999</c:v>
                </c:pt>
                <c:pt idx="560">
                  <c:v>0.13500000000000001</c:v>
                </c:pt>
                <c:pt idx="561">
                  <c:v>0.14350000000000002</c:v>
                </c:pt>
                <c:pt idx="562">
                  <c:v>0.1512</c:v>
                </c:pt>
                <c:pt idx="563">
                  <c:v>0.15739999999999998</c:v>
                </c:pt>
                <c:pt idx="564">
                  <c:v>0.16189999999999999</c:v>
                </c:pt>
                <c:pt idx="565">
                  <c:v>0.16450000000000001</c:v>
                </c:pt>
                <c:pt idx="566">
                  <c:v>0.16519999999999999</c:v>
                </c:pt>
                <c:pt idx="567">
                  <c:v>0.16420000000000001</c:v>
                </c:pt>
                <c:pt idx="568">
                  <c:v>0.16159999999999999</c:v>
                </c:pt>
                <c:pt idx="569">
                  <c:v>0.15760000000000002</c:v>
                </c:pt>
                <c:pt idx="570">
                  <c:v>0.1525</c:v>
                </c:pt>
                <c:pt idx="571">
                  <c:v>0.14649999999999999</c:v>
                </c:pt>
                <c:pt idx="572">
                  <c:v>0.13980000000000001</c:v>
                </c:pt>
                <c:pt idx="573">
                  <c:v>0.1326</c:v>
                </c:pt>
                <c:pt idx="574">
                  <c:v>0.12520000000000001</c:v>
                </c:pt>
                <c:pt idx="575">
                  <c:v>0.1179</c:v>
                </c:pt>
                <c:pt idx="576">
                  <c:v>0.1109</c:v>
                </c:pt>
                <c:pt idx="577">
                  <c:v>0.1042</c:v>
                </c:pt>
                <c:pt idx="578">
                  <c:v>9.8220000000000002E-2</c:v>
                </c:pt>
                <c:pt idx="579">
                  <c:v>9.290000000000001E-2</c:v>
                </c:pt>
                <c:pt idx="580">
                  <c:v>8.8349999999999998E-2</c:v>
                </c:pt>
                <c:pt idx="581">
                  <c:v>8.4589999999999999E-2</c:v>
                </c:pt>
                <c:pt idx="582">
                  <c:v>8.158E-2</c:v>
                </c:pt>
                <c:pt idx="583">
                  <c:v>7.9259999999999997E-2</c:v>
                </c:pt>
                <c:pt idx="584">
                  <c:v>7.7560000000000004E-2</c:v>
                </c:pt>
                <c:pt idx="585">
                  <c:v>7.6420000000000002E-2</c:v>
                </c:pt>
                <c:pt idx="586">
                  <c:v>7.5660000000000005E-2</c:v>
                </c:pt>
                <c:pt idx="587">
                  <c:v>7.5160000000000005E-2</c:v>
                </c:pt>
                <c:pt idx="588">
                  <c:v>7.4840000000000004E-2</c:v>
                </c:pt>
                <c:pt idx="589">
                  <c:v>7.465999999999999E-2</c:v>
                </c:pt>
                <c:pt idx="590">
                  <c:v>7.4569999999999997E-2</c:v>
                </c:pt>
                <c:pt idx="591">
                  <c:v>7.4540000000000009E-2</c:v>
                </c:pt>
                <c:pt idx="592">
                  <c:v>7.4499999999999997E-2</c:v>
                </c:pt>
                <c:pt idx="593">
                  <c:v>7.4439999999999992E-2</c:v>
                </c:pt>
                <c:pt idx="594">
                  <c:v>7.4369999999999992E-2</c:v>
                </c:pt>
                <c:pt idx="595">
                  <c:v>7.4310000000000001E-2</c:v>
                </c:pt>
                <c:pt idx="596">
                  <c:v>7.425000000000001E-2</c:v>
                </c:pt>
                <c:pt idx="597">
                  <c:v>7.4190000000000006E-2</c:v>
                </c:pt>
                <c:pt idx="598">
                  <c:v>7.4130000000000001E-2</c:v>
                </c:pt>
                <c:pt idx="599">
                  <c:v>7.4069999999999997E-2</c:v>
                </c:pt>
                <c:pt idx="600">
                  <c:v>7.4020000000000002E-2</c:v>
                </c:pt>
                <c:pt idx="601">
                  <c:v>7.3980000000000004E-2</c:v>
                </c:pt>
                <c:pt idx="602">
                  <c:v>7.3959999999999998E-2</c:v>
                </c:pt>
                <c:pt idx="603">
                  <c:v>7.3940000000000006E-2</c:v>
                </c:pt>
                <c:pt idx="604">
                  <c:v>7.3929999999999996E-2</c:v>
                </c:pt>
                <c:pt idx="605">
                  <c:v>7.392E-2</c:v>
                </c:pt>
                <c:pt idx="606">
                  <c:v>7.3929999999999996E-2</c:v>
                </c:pt>
                <c:pt idx="607">
                  <c:v>7.3940000000000006E-2</c:v>
                </c:pt>
                <c:pt idx="608">
                  <c:v>7.3950000000000002E-2</c:v>
                </c:pt>
                <c:pt idx="609">
                  <c:v>7.3970000000000008E-2</c:v>
                </c:pt>
                <c:pt idx="610">
                  <c:v>7.399E-2</c:v>
                </c:pt>
                <c:pt idx="611">
                  <c:v>7.4020000000000002E-2</c:v>
                </c:pt>
                <c:pt idx="612">
                  <c:v>7.4050000000000005E-2</c:v>
                </c:pt>
                <c:pt idx="613">
                  <c:v>7.4079999999999993E-2</c:v>
                </c:pt>
                <c:pt idx="614">
                  <c:v>7.4110000000000009E-2</c:v>
                </c:pt>
                <c:pt idx="615">
                  <c:v>7.4139999999999998E-2</c:v>
                </c:pt>
                <c:pt idx="616">
                  <c:v>7.417E-2</c:v>
                </c:pt>
                <c:pt idx="617">
                  <c:v>7.4209999999999998E-2</c:v>
                </c:pt>
                <c:pt idx="618">
                  <c:v>7.424E-2</c:v>
                </c:pt>
                <c:pt idx="619">
                  <c:v>7.4279999999999999E-2</c:v>
                </c:pt>
                <c:pt idx="620">
                  <c:v>7.4310000000000001E-2</c:v>
                </c:pt>
                <c:pt idx="621">
                  <c:v>7.4340000000000003E-2</c:v>
                </c:pt>
                <c:pt idx="622">
                  <c:v>7.4380000000000002E-2</c:v>
                </c:pt>
                <c:pt idx="623">
                  <c:v>7.4410000000000004E-2</c:v>
                </c:pt>
                <c:pt idx="624">
                  <c:v>7.4439999999999992E-2</c:v>
                </c:pt>
                <c:pt idx="625">
                  <c:v>7.4470000000000008E-2</c:v>
                </c:pt>
                <c:pt idx="626">
                  <c:v>7.4490000000000001E-2</c:v>
                </c:pt>
                <c:pt idx="627">
                  <c:v>7.4499999999999997E-2</c:v>
                </c:pt>
                <c:pt idx="628">
                  <c:v>7.4509999999999993E-2</c:v>
                </c:pt>
                <c:pt idx="629">
                  <c:v>7.4509999999999993E-2</c:v>
                </c:pt>
                <c:pt idx="630">
                  <c:v>7.4499999999999997E-2</c:v>
                </c:pt>
                <c:pt idx="631">
                  <c:v>7.4449999999999988E-2</c:v>
                </c:pt>
                <c:pt idx="632">
                  <c:v>7.4349999999999999E-2</c:v>
                </c:pt>
                <c:pt idx="633">
                  <c:v>7.425000000000001E-2</c:v>
                </c:pt>
                <c:pt idx="634">
                  <c:v>7.4139999999999998E-2</c:v>
                </c:pt>
                <c:pt idx="635">
                  <c:v>7.4009999999999992E-2</c:v>
                </c:pt>
                <c:pt idx="636">
                  <c:v>7.3859999999999995E-2</c:v>
                </c:pt>
                <c:pt idx="637">
                  <c:v>7.3749999999999996E-2</c:v>
                </c:pt>
                <c:pt idx="638">
                  <c:v>7.3650000000000007E-2</c:v>
                </c:pt>
                <c:pt idx="639">
                  <c:v>7.3580000000000007E-2</c:v>
                </c:pt>
                <c:pt idx="640">
                  <c:v>7.3510000000000006E-2</c:v>
                </c:pt>
                <c:pt idx="641">
                  <c:v>7.3409999999999989E-2</c:v>
                </c:pt>
                <c:pt idx="642">
                  <c:v>7.3280000000000012E-2</c:v>
                </c:pt>
                <c:pt idx="643">
                  <c:v>7.3130000000000001E-2</c:v>
                </c:pt>
                <c:pt idx="644">
                  <c:v>7.3000000000000009E-2</c:v>
                </c:pt>
                <c:pt idx="645">
                  <c:v>7.2849999999999998E-2</c:v>
                </c:pt>
                <c:pt idx="646">
                  <c:v>7.2709999999999997E-2</c:v>
                </c:pt>
                <c:pt idx="647">
                  <c:v>7.2580000000000006E-2</c:v>
                </c:pt>
                <c:pt idx="648">
                  <c:v>7.2459999999999997E-2</c:v>
                </c:pt>
                <c:pt idx="649">
                  <c:v>7.2330000000000005E-2</c:v>
                </c:pt>
                <c:pt idx="650">
                  <c:v>7.2250000000000009E-2</c:v>
                </c:pt>
                <c:pt idx="651">
                  <c:v>7.2190000000000004E-2</c:v>
                </c:pt>
                <c:pt idx="652">
                  <c:v>7.2149999999999992E-2</c:v>
                </c:pt>
                <c:pt idx="653">
                  <c:v>7.2099999999999997E-2</c:v>
                </c:pt>
                <c:pt idx="654">
                  <c:v>7.2079999999999991E-2</c:v>
                </c:pt>
                <c:pt idx="655">
                  <c:v>7.2079999999999991E-2</c:v>
                </c:pt>
                <c:pt idx="656">
                  <c:v>7.2090000000000001E-2</c:v>
                </c:pt>
                <c:pt idx="657">
                  <c:v>7.2090000000000001E-2</c:v>
                </c:pt>
                <c:pt idx="658">
                  <c:v>7.2090000000000001E-2</c:v>
                </c:pt>
                <c:pt idx="659">
                  <c:v>7.2079999999999991E-2</c:v>
                </c:pt>
                <c:pt idx="660">
                  <c:v>7.2079999999999991E-2</c:v>
                </c:pt>
                <c:pt idx="661">
                  <c:v>7.2079999999999991E-2</c:v>
                </c:pt>
                <c:pt idx="662">
                  <c:v>7.2079999999999991E-2</c:v>
                </c:pt>
                <c:pt idx="663">
                  <c:v>7.2079999999999991E-2</c:v>
                </c:pt>
                <c:pt idx="664">
                  <c:v>7.2079999999999991E-2</c:v>
                </c:pt>
                <c:pt idx="665">
                  <c:v>7.2079999999999991E-2</c:v>
                </c:pt>
                <c:pt idx="666">
                  <c:v>7.2079999999999991E-2</c:v>
                </c:pt>
                <c:pt idx="667">
                  <c:v>7.2079999999999991E-2</c:v>
                </c:pt>
                <c:pt idx="668">
                  <c:v>7.2079999999999991E-2</c:v>
                </c:pt>
                <c:pt idx="669">
                  <c:v>7.2079999999999991E-2</c:v>
                </c:pt>
                <c:pt idx="670">
                  <c:v>7.2079999999999991E-2</c:v>
                </c:pt>
                <c:pt idx="671">
                  <c:v>7.2079999999999991E-2</c:v>
                </c:pt>
                <c:pt idx="672">
                  <c:v>7.2079999999999991E-2</c:v>
                </c:pt>
                <c:pt idx="673">
                  <c:v>7.2079999999999991E-2</c:v>
                </c:pt>
                <c:pt idx="674">
                  <c:v>7.2079999999999991E-2</c:v>
                </c:pt>
                <c:pt idx="675">
                  <c:v>7.2079999999999991E-2</c:v>
                </c:pt>
                <c:pt idx="676">
                  <c:v>7.2079999999999991E-2</c:v>
                </c:pt>
                <c:pt idx="677">
                  <c:v>7.2079999999999991E-2</c:v>
                </c:pt>
                <c:pt idx="678">
                  <c:v>7.2079999999999991E-2</c:v>
                </c:pt>
                <c:pt idx="679">
                  <c:v>7.2079999999999991E-2</c:v>
                </c:pt>
                <c:pt idx="680">
                  <c:v>7.2079999999999991E-2</c:v>
                </c:pt>
                <c:pt idx="681">
                  <c:v>7.2079999999999991E-2</c:v>
                </c:pt>
                <c:pt idx="682">
                  <c:v>7.2079999999999991E-2</c:v>
                </c:pt>
                <c:pt idx="683">
                  <c:v>7.2079999999999991E-2</c:v>
                </c:pt>
                <c:pt idx="684">
                  <c:v>7.2079999999999991E-2</c:v>
                </c:pt>
                <c:pt idx="685">
                  <c:v>7.2079999999999991E-2</c:v>
                </c:pt>
                <c:pt idx="686">
                  <c:v>7.2079999999999991E-2</c:v>
                </c:pt>
                <c:pt idx="687">
                  <c:v>7.2079999999999991E-2</c:v>
                </c:pt>
                <c:pt idx="688">
                  <c:v>7.2079999999999991E-2</c:v>
                </c:pt>
                <c:pt idx="689">
                  <c:v>7.2079999999999991E-2</c:v>
                </c:pt>
                <c:pt idx="690">
                  <c:v>7.2079999999999991E-2</c:v>
                </c:pt>
                <c:pt idx="691">
                  <c:v>7.2079999999999991E-2</c:v>
                </c:pt>
                <c:pt idx="692">
                  <c:v>7.2079999999999991E-2</c:v>
                </c:pt>
                <c:pt idx="693">
                  <c:v>7.2079999999999991E-2</c:v>
                </c:pt>
                <c:pt idx="694">
                  <c:v>7.2079999999999991E-2</c:v>
                </c:pt>
                <c:pt idx="695">
                  <c:v>7.2079999999999991E-2</c:v>
                </c:pt>
                <c:pt idx="696">
                  <c:v>7.2079999999999991E-2</c:v>
                </c:pt>
                <c:pt idx="697">
                  <c:v>7.2079999999999991E-2</c:v>
                </c:pt>
                <c:pt idx="698">
                  <c:v>7.2079999999999991E-2</c:v>
                </c:pt>
                <c:pt idx="699">
                  <c:v>7.2079999999999991E-2</c:v>
                </c:pt>
                <c:pt idx="700">
                  <c:v>7.2079999999999991E-2</c:v>
                </c:pt>
                <c:pt idx="701">
                  <c:v>7.2079999999999991E-2</c:v>
                </c:pt>
                <c:pt idx="702">
                  <c:v>7.2079999999999991E-2</c:v>
                </c:pt>
                <c:pt idx="703">
                  <c:v>7.2079999999999991E-2</c:v>
                </c:pt>
                <c:pt idx="704">
                  <c:v>7.2079999999999991E-2</c:v>
                </c:pt>
                <c:pt idx="705">
                  <c:v>7.2079999999999991E-2</c:v>
                </c:pt>
                <c:pt idx="706">
                  <c:v>7.2079999999999991E-2</c:v>
                </c:pt>
                <c:pt idx="707">
                  <c:v>7.2079999999999991E-2</c:v>
                </c:pt>
                <c:pt idx="708">
                  <c:v>7.2079999999999991E-2</c:v>
                </c:pt>
                <c:pt idx="709">
                  <c:v>7.2079999999999991E-2</c:v>
                </c:pt>
                <c:pt idx="710">
                  <c:v>7.2079999999999991E-2</c:v>
                </c:pt>
                <c:pt idx="711">
                  <c:v>7.2079999999999991E-2</c:v>
                </c:pt>
                <c:pt idx="712">
                  <c:v>7.2079999999999991E-2</c:v>
                </c:pt>
                <c:pt idx="713">
                  <c:v>7.2079999999999991E-2</c:v>
                </c:pt>
                <c:pt idx="714">
                  <c:v>7.2079999999999991E-2</c:v>
                </c:pt>
                <c:pt idx="715">
                  <c:v>7.2079999999999991E-2</c:v>
                </c:pt>
                <c:pt idx="716">
                  <c:v>7.2079999999999991E-2</c:v>
                </c:pt>
                <c:pt idx="717">
                  <c:v>7.2079999999999991E-2</c:v>
                </c:pt>
                <c:pt idx="718">
                  <c:v>7.2079999999999991E-2</c:v>
                </c:pt>
                <c:pt idx="719">
                  <c:v>7.2079999999999991E-2</c:v>
                </c:pt>
                <c:pt idx="720">
                  <c:v>7.2079999999999991E-2</c:v>
                </c:pt>
                <c:pt idx="721">
                  <c:v>7.2079999999999991E-2</c:v>
                </c:pt>
                <c:pt idx="722">
                  <c:v>7.2079999999999991E-2</c:v>
                </c:pt>
                <c:pt idx="723">
                  <c:v>7.2079999999999991E-2</c:v>
                </c:pt>
                <c:pt idx="724">
                  <c:v>7.2079999999999991E-2</c:v>
                </c:pt>
                <c:pt idx="725">
                  <c:v>7.2079999999999991E-2</c:v>
                </c:pt>
                <c:pt idx="726">
                  <c:v>7.2079999999999991E-2</c:v>
                </c:pt>
                <c:pt idx="727">
                  <c:v>7.2079999999999991E-2</c:v>
                </c:pt>
                <c:pt idx="728">
                  <c:v>7.2079999999999991E-2</c:v>
                </c:pt>
                <c:pt idx="729">
                  <c:v>7.2079999999999991E-2</c:v>
                </c:pt>
                <c:pt idx="730">
                  <c:v>7.2079999999999991E-2</c:v>
                </c:pt>
                <c:pt idx="731">
                  <c:v>7.2079999999999991E-2</c:v>
                </c:pt>
                <c:pt idx="732">
                  <c:v>7.2079999999999991E-2</c:v>
                </c:pt>
                <c:pt idx="733">
                  <c:v>7.2079999999999991E-2</c:v>
                </c:pt>
                <c:pt idx="734">
                  <c:v>7.2079999999999991E-2</c:v>
                </c:pt>
                <c:pt idx="735">
                  <c:v>7.2079999999999991E-2</c:v>
                </c:pt>
                <c:pt idx="736">
                  <c:v>7.2079999999999991E-2</c:v>
                </c:pt>
                <c:pt idx="737">
                  <c:v>7.2079999999999991E-2</c:v>
                </c:pt>
                <c:pt idx="738">
                  <c:v>7.2079999999999991E-2</c:v>
                </c:pt>
                <c:pt idx="739">
                  <c:v>7.2079999999999991E-2</c:v>
                </c:pt>
                <c:pt idx="740">
                  <c:v>7.2079999999999991E-2</c:v>
                </c:pt>
                <c:pt idx="741">
                  <c:v>7.2079999999999991E-2</c:v>
                </c:pt>
                <c:pt idx="742">
                  <c:v>7.2079999999999991E-2</c:v>
                </c:pt>
                <c:pt idx="743">
                  <c:v>7.2079999999999991E-2</c:v>
                </c:pt>
                <c:pt idx="744">
                  <c:v>7.2079999999999991E-2</c:v>
                </c:pt>
                <c:pt idx="745">
                  <c:v>7.2079999999999991E-2</c:v>
                </c:pt>
                <c:pt idx="746">
                  <c:v>7.2079999999999991E-2</c:v>
                </c:pt>
                <c:pt idx="747">
                  <c:v>7.2079999999999991E-2</c:v>
                </c:pt>
                <c:pt idx="748">
                  <c:v>7.2079999999999991E-2</c:v>
                </c:pt>
                <c:pt idx="749">
                  <c:v>7.2079999999999991E-2</c:v>
                </c:pt>
                <c:pt idx="750">
                  <c:v>7.2079999999999991E-2</c:v>
                </c:pt>
                <c:pt idx="751">
                  <c:v>7.2079999999999991E-2</c:v>
                </c:pt>
                <c:pt idx="752">
                  <c:v>7.2079999999999991E-2</c:v>
                </c:pt>
                <c:pt idx="753">
                  <c:v>7.2079999999999991E-2</c:v>
                </c:pt>
                <c:pt idx="754">
                  <c:v>7.2079999999999991E-2</c:v>
                </c:pt>
                <c:pt idx="755">
                  <c:v>7.2079999999999991E-2</c:v>
                </c:pt>
                <c:pt idx="756">
                  <c:v>7.2079999999999991E-2</c:v>
                </c:pt>
                <c:pt idx="757">
                  <c:v>7.2079999999999991E-2</c:v>
                </c:pt>
                <c:pt idx="758">
                  <c:v>7.2079999999999991E-2</c:v>
                </c:pt>
                <c:pt idx="759">
                  <c:v>7.2079999999999991E-2</c:v>
                </c:pt>
                <c:pt idx="760">
                  <c:v>7.2079999999999991E-2</c:v>
                </c:pt>
                <c:pt idx="761">
                  <c:v>7.2079999999999991E-2</c:v>
                </c:pt>
                <c:pt idx="762">
                  <c:v>7.2079999999999991E-2</c:v>
                </c:pt>
                <c:pt idx="763">
                  <c:v>7.2079999999999991E-2</c:v>
                </c:pt>
                <c:pt idx="764">
                  <c:v>7.2079999999999991E-2</c:v>
                </c:pt>
                <c:pt idx="765">
                  <c:v>7.2079999999999991E-2</c:v>
                </c:pt>
                <c:pt idx="766">
                  <c:v>7.2079999999999991E-2</c:v>
                </c:pt>
                <c:pt idx="767">
                  <c:v>7.2079999999999991E-2</c:v>
                </c:pt>
                <c:pt idx="768">
                  <c:v>7.2079999999999991E-2</c:v>
                </c:pt>
                <c:pt idx="769">
                  <c:v>7.2079999999999991E-2</c:v>
                </c:pt>
                <c:pt idx="770">
                  <c:v>7.2079999999999991E-2</c:v>
                </c:pt>
                <c:pt idx="771">
                  <c:v>7.2079999999999991E-2</c:v>
                </c:pt>
                <c:pt idx="772">
                  <c:v>7.2079999999999991E-2</c:v>
                </c:pt>
                <c:pt idx="773">
                  <c:v>7.2079999999999991E-2</c:v>
                </c:pt>
                <c:pt idx="774">
                  <c:v>7.2079999999999991E-2</c:v>
                </c:pt>
                <c:pt idx="775">
                  <c:v>7.2079999999999991E-2</c:v>
                </c:pt>
                <c:pt idx="776">
                  <c:v>7.2079999999999991E-2</c:v>
                </c:pt>
                <c:pt idx="777">
                  <c:v>7.2079999999999991E-2</c:v>
                </c:pt>
                <c:pt idx="778">
                  <c:v>7.2079999999999991E-2</c:v>
                </c:pt>
                <c:pt idx="779">
                  <c:v>7.2079999999999991E-2</c:v>
                </c:pt>
                <c:pt idx="780">
                  <c:v>7.2079999999999991E-2</c:v>
                </c:pt>
                <c:pt idx="781">
                  <c:v>7.2079999999999991E-2</c:v>
                </c:pt>
                <c:pt idx="782">
                  <c:v>7.2079999999999991E-2</c:v>
                </c:pt>
                <c:pt idx="783">
                  <c:v>7.2079999999999991E-2</c:v>
                </c:pt>
                <c:pt idx="784">
                  <c:v>7.2079999999999991E-2</c:v>
                </c:pt>
                <c:pt idx="785">
                  <c:v>7.2079999999999991E-2</c:v>
                </c:pt>
                <c:pt idx="786">
                  <c:v>7.2079999999999991E-2</c:v>
                </c:pt>
                <c:pt idx="787">
                  <c:v>7.2079999999999991E-2</c:v>
                </c:pt>
                <c:pt idx="788">
                  <c:v>7.2079999999999991E-2</c:v>
                </c:pt>
                <c:pt idx="789">
                  <c:v>7.2079999999999991E-2</c:v>
                </c:pt>
                <c:pt idx="790">
                  <c:v>7.2079999999999991E-2</c:v>
                </c:pt>
                <c:pt idx="791">
                  <c:v>7.2079999999999991E-2</c:v>
                </c:pt>
                <c:pt idx="792">
                  <c:v>7.2079999999999991E-2</c:v>
                </c:pt>
                <c:pt idx="793">
                  <c:v>7.2079999999999991E-2</c:v>
                </c:pt>
                <c:pt idx="794">
                  <c:v>7.2079999999999991E-2</c:v>
                </c:pt>
                <c:pt idx="795">
                  <c:v>7.2079999999999991E-2</c:v>
                </c:pt>
                <c:pt idx="796">
                  <c:v>7.2079999999999991E-2</c:v>
                </c:pt>
                <c:pt idx="797">
                  <c:v>7.2079999999999991E-2</c:v>
                </c:pt>
                <c:pt idx="798">
                  <c:v>7.2079999999999991E-2</c:v>
                </c:pt>
                <c:pt idx="799">
                  <c:v>7.2079999999999991E-2</c:v>
                </c:pt>
                <c:pt idx="800">
                  <c:v>7.2079999999999991E-2</c:v>
                </c:pt>
                <c:pt idx="801">
                  <c:v>7.2079999999999991E-2</c:v>
                </c:pt>
                <c:pt idx="802">
                  <c:v>7.2079999999999991E-2</c:v>
                </c:pt>
                <c:pt idx="803">
                  <c:v>7.2079999999999991E-2</c:v>
                </c:pt>
                <c:pt idx="804">
                  <c:v>7.2079999999999991E-2</c:v>
                </c:pt>
                <c:pt idx="805">
                  <c:v>7.2079999999999991E-2</c:v>
                </c:pt>
                <c:pt idx="806">
                  <c:v>7.2079999999999991E-2</c:v>
                </c:pt>
                <c:pt idx="807">
                  <c:v>7.2079999999999991E-2</c:v>
                </c:pt>
                <c:pt idx="808">
                  <c:v>7.2079999999999991E-2</c:v>
                </c:pt>
                <c:pt idx="809">
                  <c:v>7.2079999999999991E-2</c:v>
                </c:pt>
                <c:pt idx="810">
                  <c:v>7.2079999999999991E-2</c:v>
                </c:pt>
                <c:pt idx="811">
                  <c:v>7.2079999999999991E-2</c:v>
                </c:pt>
                <c:pt idx="812">
                  <c:v>7.2079999999999991E-2</c:v>
                </c:pt>
                <c:pt idx="813">
                  <c:v>7.2079999999999991E-2</c:v>
                </c:pt>
                <c:pt idx="814">
                  <c:v>7.2079999999999991E-2</c:v>
                </c:pt>
                <c:pt idx="815">
                  <c:v>7.2079999999999991E-2</c:v>
                </c:pt>
                <c:pt idx="816">
                  <c:v>7.2079999999999991E-2</c:v>
                </c:pt>
                <c:pt idx="817">
                  <c:v>7.2079999999999991E-2</c:v>
                </c:pt>
                <c:pt idx="818">
                  <c:v>7.2079999999999991E-2</c:v>
                </c:pt>
                <c:pt idx="819">
                  <c:v>7.2079999999999991E-2</c:v>
                </c:pt>
                <c:pt idx="820">
                  <c:v>7.2079999999999991E-2</c:v>
                </c:pt>
                <c:pt idx="821">
                  <c:v>7.2079999999999991E-2</c:v>
                </c:pt>
                <c:pt idx="822">
                  <c:v>7.2079999999999991E-2</c:v>
                </c:pt>
                <c:pt idx="823">
                  <c:v>7.2079999999999991E-2</c:v>
                </c:pt>
                <c:pt idx="824">
                  <c:v>7.2079999999999991E-2</c:v>
                </c:pt>
                <c:pt idx="825">
                  <c:v>7.2079999999999991E-2</c:v>
                </c:pt>
                <c:pt idx="826">
                  <c:v>7.2079999999999991E-2</c:v>
                </c:pt>
                <c:pt idx="827">
                  <c:v>7.2079999999999991E-2</c:v>
                </c:pt>
                <c:pt idx="828">
                  <c:v>7.2079999999999991E-2</c:v>
                </c:pt>
                <c:pt idx="829">
                  <c:v>7.2079999999999991E-2</c:v>
                </c:pt>
                <c:pt idx="830">
                  <c:v>7.2079999999999991E-2</c:v>
                </c:pt>
                <c:pt idx="831">
                  <c:v>7.2079999999999991E-2</c:v>
                </c:pt>
                <c:pt idx="832">
                  <c:v>7.2079999999999991E-2</c:v>
                </c:pt>
                <c:pt idx="833">
                  <c:v>7.2079999999999991E-2</c:v>
                </c:pt>
                <c:pt idx="834">
                  <c:v>7.2079999999999991E-2</c:v>
                </c:pt>
                <c:pt idx="835">
                  <c:v>7.2079999999999991E-2</c:v>
                </c:pt>
                <c:pt idx="836">
                  <c:v>7.2079999999999991E-2</c:v>
                </c:pt>
                <c:pt idx="837">
                  <c:v>7.2079999999999991E-2</c:v>
                </c:pt>
                <c:pt idx="838">
                  <c:v>7.2079999999999991E-2</c:v>
                </c:pt>
                <c:pt idx="839">
                  <c:v>7.2079999999999991E-2</c:v>
                </c:pt>
                <c:pt idx="840">
                  <c:v>7.2079999999999991E-2</c:v>
                </c:pt>
                <c:pt idx="841">
                  <c:v>7.2079999999999991E-2</c:v>
                </c:pt>
                <c:pt idx="842">
                  <c:v>7.2079999999999991E-2</c:v>
                </c:pt>
                <c:pt idx="843">
                  <c:v>7.2079999999999991E-2</c:v>
                </c:pt>
                <c:pt idx="844">
                  <c:v>7.2079999999999991E-2</c:v>
                </c:pt>
                <c:pt idx="845">
                  <c:v>7.2079999999999991E-2</c:v>
                </c:pt>
                <c:pt idx="846">
                  <c:v>7.2079999999999991E-2</c:v>
                </c:pt>
                <c:pt idx="847">
                  <c:v>7.2079999999999991E-2</c:v>
                </c:pt>
                <c:pt idx="848">
                  <c:v>7.2079999999999991E-2</c:v>
                </c:pt>
                <c:pt idx="849">
                  <c:v>7.2079999999999991E-2</c:v>
                </c:pt>
                <c:pt idx="850">
                  <c:v>7.2079999999999991E-2</c:v>
                </c:pt>
                <c:pt idx="851">
                  <c:v>7.2079999999999991E-2</c:v>
                </c:pt>
                <c:pt idx="852">
                  <c:v>7.2079999999999991E-2</c:v>
                </c:pt>
                <c:pt idx="853">
                  <c:v>7.2079999999999991E-2</c:v>
                </c:pt>
                <c:pt idx="854">
                  <c:v>7.2079999999999991E-2</c:v>
                </c:pt>
                <c:pt idx="855">
                  <c:v>7.2079999999999991E-2</c:v>
                </c:pt>
                <c:pt idx="856">
                  <c:v>7.2079999999999991E-2</c:v>
                </c:pt>
                <c:pt idx="857">
                  <c:v>7.2079999999999991E-2</c:v>
                </c:pt>
                <c:pt idx="858">
                  <c:v>7.2079999999999991E-2</c:v>
                </c:pt>
                <c:pt idx="859">
                  <c:v>7.2079999999999991E-2</c:v>
                </c:pt>
                <c:pt idx="860">
                  <c:v>7.2079999999999991E-2</c:v>
                </c:pt>
                <c:pt idx="861">
                  <c:v>7.2079999999999991E-2</c:v>
                </c:pt>
                <c:pt idx="862">
                  <c:v>7.2079999999999991E-2</c:v>
                </c:pt>
                <c:pt idx="863">
                  <c:v>7.2079999999999991E-2</c:v>
                </c:pt>
                <c:pt idx="864">
                  <c:v>7.2079999999999991E-2</c:v>
                </c:pt>
                <c:pt idx="865">
                  <c:v>7.2079999999999991E-2</c:v>
                </c:pt>
                <c:pt idx="866">
                  <c:v>7.2079999999999991E-2</c:v>
                </c:pt>
                <c:pt idx="867">
                  <c:v>7.2079999999999991E-2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2FE9-4653-A966-3EE0C1FCDB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NEMI y [pi mm mrad]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46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1" baseline="0"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0"/>
          <c:tx>
            <c:v>Gab's fields</c:v>
          </c:tx>
          <c:marker>
            <c:symbol val="none"/>
          </c:marker>
          <c:xVal>
            <c:numRef>
              <c:f>'Force 200 keV Gabs field'!$H$3:$H$870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-0.25418258995892101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-0.25001317644041299</c:v>
                </c:pt>
                <c:pt idx="162">
                  <c:v>-0.248970823064009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-0.24584376294741001</c:v>
                </c:pt>
                <c:pt idx="166">
                  <c:v>-0.24480140958066801</c:v>
                </c:pt>
                <c:pt idx="167">
                  <c:v>-0.24375905621734401</c:v>
                </c:pt>
                <c:pt idx="168">
                  <c:v>-0.24271670285781</c:v>
                </c:pt>
                <c:pt idx="169">
                  <c:v>-0.24167434950261599</c:v>
                </c:pt>
                <c:pt idx="170">
                  <c:v>-0.240631996152288</c:v>
                </c:pt>
                <c:pt idx="171">
                  <c:v>-0.23958964280735101</c:v>
                </c:pt>
                <c:pt idx="172">
                  <c:v>-0.23854728946832801</c:v>
                </c:pt>
                <c:pt idx="173">
                  <c:v>-0.23750493613571799</c:v>
                </c:pt>
                <c:pt idx="174">
                  <c:v>-0.236462582810118</c:v>
                </c:pt>
                <c:pt idx="175">
                  <c:v>-0.235420229492112</c:v>
                </c:pt>
                <c:pt idx="176">
                  <c:v>-0.234377876182226</c:v>
                </c:pt>
                <c:pt idx="177">
                  <c:v>-0.23333552288095999</c:v>
                </c:pt>
                <c:pt idx="178">
                  <c:v>-0.23229316958878901</c:v>
                </c:pt>
                <c:pt idx="179">
                  <c:v>-0.231250816306214</c:v>
                </c:pt>
                <c:pt idx="180">
                  <c:v>-0.230208463033717</c:v>
                </c:pt>
                <c:pt idx="181">
                  <c:v>-0.22916610977178301</c:v>
                </c:pt>
                <c:pt idx="182">
                  <c:v>-0.22812375652088601</c:v>
                </c:pt>
                <c:pt idx="183">
                  <c:v>-0.22708140328149401</c:v>
                </c:pt>
                <c:pt idx="184">
                  <c:v>-0.22603905005406</c:v>
                </c:pt>
                <c:pt idx="185">
                  <c:v>-0.22499669683902901</c:v>
                </c:pt>
                <c:pt idx="186">
                  <c:v>-0.223954343636836</c:v>
                </c:pt>
                <c:pt idx="187">
                  <c:v>-0.222911990447904</c:v>
                </c:pt>
                <c:pt idx="188">
                  <c:v>-0.221869637272648</c:v>
                </c:pt>
                <c:pt idx="189">
                  <c:v>-0.22082728411146901</c:v>
                </c:pt>
                <c:pt idx="190">
                  <c:v>-0.21978493096476001</c:v>
                </c:pt>
                <c:pt idx="191">
                  <c:v>-0.21874257783291001</c:v>
                </c:pt>
                <c:pt idx="192">
                  <c:v>-0.21770022471630099</c:v>
                </c:pt>
                <c:pt idx="193">
                  <c:v>-0.216657871615308</c:v>
                </c:pt>
                <c:pt idx="194">
                  <c:v>-0.21561551853031599</c:v>
                </c:pt>
                <c:pt idx="195">
                  <c:v>-0.214573165461726</c:v>
                </c:pt>
                <c:pt idx="196">
                  <c:v>-0.213530812409958</c:v>
                </c:pt>
                <c:pt idx="197">
                  <c:v>-0.21248845937546501</c:v>
                </c:pt>
                <c:pt idx="198">
                  <c:v>-0.21144610635879299</c:v>
                </c:pt>
                <c:pt idx="199">
                  <c:v>-0.21040375336069</c:v>
                </c:pt>
                <c:pt idx="200">
                  <c:v>-0.20936140038198101</c:v>
                </c:pt>
                <c:pt idx="201">
                  <c:v>-0.20831904742318699</c:v>
                </c:pt>
                <c:pt idx="202">
                  <c:v>-0.20727669448472399</c:v>
                </c:pt>
                <c:pt idx="203">
                  <c:v>-0.20623434156725301</c:v>
                </c:pt>
                <c:pt idx="204">
                  <c:v>-0.205191988671172</c:v>
                </c:pt>
                <c:pt idx="205">
                  <c:v>-0.20414963580008899</c:v>
                </c:pt>
                <c:pt idx="206">
                  <c:v>-0.20310728296047001</c:v>
                </c:pt>
                <c:pt idx="207">
                  <c:v>-0.20206493015228799</c:v>
                </c:pt>
                <c:pt idx="208">
                  <c:v>-0.20102257737638499</c:v>
                </c:pt>
                <c:pt idx="209">
                  <c:v>-0.19998022464958201</c:v>
                </c:pt>
                <c:pt idx="210">
                  <c:v>-0.19893787199540799</c:v>
                </c:pt>
                <c:pt idx="211">
                  <c:v>-0.19789551944113001</c:v>
                </c:pt>
                <c:pt idx="212">
                  <c:v>-0.19685316702554001</c:v>
                </c:pt>
                <c:pt idx="213">
                  <c:v>-0.19581081481022899</c:v>
                </c:pt>
                <c:pt idx="214">
                  <c:v>-0.19476846287174099</c:v>
                </c:pt>
                <c:pt idx="215">
                  <c:v>-0.19372611127487999</c:v>
                </c:pt>
                <c:pt idx="216">
                  <c:v>-0.19268376008293001</c:v>
                </c:pt>
                <c:pt idx="217">
                  <c:v>-0.19164140939442301</c:v>
                </c:pt>
                <c:pt idx="218">
                  <c:v>-0.190599059343243</c:v>
                </c:pt>
                <c:pt idx="219">
                  <c:v>-0.18955671005514499</c:v>
                </c:pt>
                <c:pt idx="220">
                  <c:v>-0.18851436165602301</c:v>
                </c:pt>
                <c:pt idx="221">
                  <c:v>-0.187472014241575</c:v>
                </c:pt>
                <c:pt idx="222">
                  <c:v>-0.18642966788037099</c:v>
                </c:pt>
                <c:pt idx="223">
                  <c:v>-0.18538732263197499</c:v>
                </c:pt>
                <c:pt idx="224">
                  <c:v>-0.18434497857625201</c:v>
                </c:pt>
                <c:pt idx="225">
                  <c:v>-0.18330263585604401</c:v>
                </c:pt>
                <c:pt idx="226">
                  <c:v>-0.182260294722521</c:v>
                </c:pt>
                <c:pt idx="227">
                  <c:v>-0.18121795546498401</c:v>
                </c:pt>
                <c:pt idx="228">
                  <c:v>-0.180175618398764</c:v>
                </c:pt>
                <c:pt idx="229">
                  <c:v>-0.17913328382920099</c:v>
                </c:pt>
                <c:pt idx="230">
                  <c:v>-0.17809095214673001</c:v>
                </c:pt>
                <c:pt idx="231">
                  <c:v>-0.17704862396320301</c:v>
                </c:pt>
                <c:pt idx="232">
                  <c:v>-0.17600630000933601</c:v>
                </c:pt>
                <c:pt idx="233">
                  <c:v>-0.174963980840417</c:v>
                </c:pt>
                <c:pt idx="234">
                  <c:v>-0.173921666994788</c:v>
                </c:pt>
                <c:pt idx="235">
                  <c:v>-0.17287935904426799</c:v>
                </c:pt>
                <c:pt idx="236">
                  <c:v>-0.17183705733582599</c:v>
                </c:pt>
                <c:pt idx="237">
                  <c:v>-0.170794762092113</c:v>
                </c:pt>
                <c:pt idx="238">
                  <c:v>-0.169752474072981</c:v>
                </c:pt>
                <c:pt idx="239">
                  <c:v>-0.16871019411864499</c:v>
                </c:pt>
                <c:pt idx="240">
                  <c:v>-0.167667922731496</c:v>
                </c:pt>
                <c:pt idx="241">
                  <c:v>-0.16662566022376599</c:v>
                </c:pt>
                <c:pt idx="242">
                  <c:v>-0.165583406676798</c:v>
                </c:pt>
                <c:pt idx="243">
                  <c:v>-0.16454116169216701</c:v>
                </c:pt>
                <c:pt idx="244">
                  <c:v>-0.163498924728671</c:v>
                </c:pt>
                <c:pt idx="245">
                  <c:v>-0.16245669521453199</c:v>
                </c:pt>
                <c:pt idx="246">
                  <c:v>-0.161414472496548</c:v>
                </c:pt>
                <c:pt idx="247">
                  <c:v>-0.160372255787397</c:v>
                </c:pt>
                <c:pt idx="248">
                  <c:v>-0.15933004419630001</c:v>
                </c:pt>
                <c:pt idx="249">
                  <c:v>-0.158287836710788</c:v>
                </c:pt>
                <c:pt idx="250">
                  <c:v>-0.15724563206749501</c:v>
                </c:pt>
                <c:pt idx="251">
                  <c:v>-0.15620342871534201</c:v>
                </c:pt>
                <c:pt idx="252">
                  <c:v>-0.15516122490829001</c:v>
                </c:pt>
                <c:pt idx="253">
                  <c:v>-0.15411901867851099</c:v>
                </c:pt>
                <c:pt idx="254">
                  <c:v>-0.153076807973238</c:v>
                </c:pt>
                <c:pt idx="255">
                  <c:v>-0.15203459067309999</c:v>
                </c:pt>
                <c:pt idx="256">
                  <c:v>-0.15099236454420201</c:v>
                </c:pt>
                <c:pt idx="257">
                  <c:v>-0.149950127275018</c:v>
                </c:pt>
                <c:pt idx="258">
                  <c:v>-0.148907876535253</c:v>
                </c:pt>
                <c:pt idx="259">
                  <c:v>-0.147865609883951</c:v>
                </c:pt>
                <c:pt idx="260">
                  <c:v>-0.14682332474708601</c:v>
                </c:pt>
                <c:pt idx="261">
                  <c:v>-0.14578101847828201</c:v>
                </c:pt>
                <c:pt idx="262">
                  <c:v>-0.14473868844739499</c:v>
                </c:pt>
                <c:pt idx="263">
                  <c:v>-0.143696331977991</c:v>
                </c:pt>
                <c:pt idx="264">
                  <c:v>-0.14265394627090999</c:v>
                </c:pt>
                <c:pt idx="265">
                  <c:v>-0.14161152851526701</c:v>
                </c:pt>
                <c:pt idx="266">
                  <c:v>-0.140569075944599</c:v>
                </c:pt>
                <c:pt idx="267">
                  <c:v>-0.13952658577867999</c:v>
                </c:pt>
                <c:pt idx="268">
                  <c:v>-0.13848405518892401</c:v>
                </c:pt>
                <c:pt idx="269">
                  <c:v>-0.137441481376533</c:v>
                </c:pt>
                <c:pt idx="270">
                  <c:v>-0.13639886163706899</c:v>
                </c:pt>
                <c:pt idx="271">
                  <c:v>-0.13535619326526999</c:v>
                </c:pt>
                <c:pt idx="272">
                  <c:v>-0.13431347353916601</c:v>
                </c:pt>
                <c:pt idx="273">
                  <c:v>-0.13327069982046499</c:v>
                </c:pt>
                <c:pt idx="274">
                  <c:v>-0.132227869550476</c:v>
                </c:pt>
                <c:pt idx="275">
                  <c:v>-0.13118498019425501</c:v>
                </c:pt>
                <c:pt idx="276">
                  <c:v>-0.13014202932347499</c:v>
                </c:pt>
                <c:pt idx="277">
                  <c:v>-0.12909901459989201</c:v>
                </c:pt>
                <c:pt idx="278">
                  <c:v>-0.12805593376111199</c:v>
                </c:pt>
                <c:pt idx="279">
                  <c:v>-0.12701278464433899</c:v>
                </c:pt>
                <c:pt idx="280">
                  <c:v>-0.125969565154433</c:v>
                </c:pt>
                <c:pt idx="281">
                  <c:v>-0.124926273237407</c:v>
                </c:pt>
                <c:pt idx="282">
                  <c:v>-0.123882906918815</c:v>
                </c:pt>
                <c:pt idx="283">
                  <c:v>-0.12283946431727701</c:v>
                </c:pt>
                <c:pt idx="284">
                  <c:v>-0.12179594365166101</c:v>
                </c:pt>
                <c:pt idx="285">
                  <c:v>-0.120752343209796</c:v>
                </c:pt>
                <c:pt idx="286">
                  <c:v>-0.11970866134251899</c:v>
                </c:pt>
                <c:pt idx="287">
                  <c:v>-0.118664896496668</c:v>
                </c:pt>
                <c:pt idx="288">
                  <c:v>-0.117621047233835</c:v>
                </c:pt>
                <c:pt idx="289">
                  <c:v>-0.116577112168379</c:v>
                </c:pt>
                <c:pt idx="290">
                  <c:v>-0.11553308999557001</c:v>
                </c:pt>
                <c:pt idx="291">
                  <c:v>-0.11448897950131599</c:v>
                </c:pt>
                <c:pt idx="292">
                  <c:v>-0.113444779566408</c:v>
                </c:pt>
                <c:pt idx="293">
                  <c:v>-0.11240048918651301</c:v>
                </c:pt>
                <c:pt idx="294">
                  <c:v>-0.111356107448462</c:v>
                </c:pt>
                <c:pt idx="295">
                  <c:v>-0.110311633529277</c:v>
                </c:pt>
                <c:pt idx="296">
                  <c:v>-0.109267066713474</c:v>
                </c:pt>
                <c:pt idx="297">
                  <c:v>-0.108222406376858</c:v>
                </c:pt>
                <c:pt idx="298">
                  <c:v>-0.107177651987146</c:v>
                </c:pt>
                <c:pt idx="299">
                  <c:v>-0.106132803110754</c:v>
                </c:pt>
                <c:pt idx="300">
                  <c:v>-0.105087859403119</c:v>
                </c:pt>
                <c:pt idx="301">
                  <c:v>-0.104042820598088</c:v>
                </c:pt>
                <c:pt idx="302">
                  <c:v>-0.10299768651635401</c:v>
                </c:pt>
                <c:pt idx="303">
                  <c:v>-0.101952457057548</c:v>
                </c:pt>
                <c:pt idx="304">
                  <c:v>-0.10090713220200399</c:v>
                </c:pt>
                <c:pt idx="305">
                  <c:v>-9.9861712004422495E-2</c:v>
                </c:pt>
                <c:pt idx="306">
                  <c:v>-9.8816196585860105E-2</c:v>
                </c:pt>
                <c:pt idx="307">
                  <c:v>-9.7770586134664106E-2</c:v>
                </c:pt>
                <c:pt idx="308">
                  <c:v>-9.6724880903670304E-2</c:v>
                </c:pt>
                <c:pt idx="309">
                  <c:v>-9.5679081204042601E-2</c:v>
                </c:pt>
                <c:pt idx="310">
                  <c:v>-9.4633187401105698E-2</c:v>
                </c:pt>
                <c:pt idx="311">
                  <c:v>-9.3587199912597299E-2</c:v>
                </c:pt>
                <c:pt idx="312">
                  <c:v>-9.2541119205456102E-2</c:v>
                </c:pt>
                <c:pt idx="313">
                  <c:v>-9.1494945792030699E-2</c:v>
                </c:pt>
                <c:pt idx="314">
                  <c:v>-9.0448680227158407E-2</c:v>
                </c:pt>
                <c:pt idx="315">
                  <c:v>-8.9402323105597301E-2</c:v>
                </c:pt>
                <c:pt idx="316">
                  <c:v>-8.83558750593956E-2</c:v>
                </c:pt>
                <c:pt idx="317">
                  <c:v>-8.7309336755311107E-2</c:v>
                </c:pt>
                <c:pt idx="318">
                  <c:v>-8.6262708892430304E-2</c:v>
                </c:pt>
                <c:pt idx="319">
                  <c:v>-8.5215992199961302E-2</c:v>
                </c:pt>
                <c:pt idx="320">
                  <c:v>-8.4169187435064005E-2</c:v>
                </c:pt>
                <c:pt idx="321">
                  <c:v>-8.3122295380959804E-2</c:v>
                </c:pt>
                <c:pt idx="322">
                  <c:v>-8.2075316845089799E-2</c:v>
                </c:pt>
                <c:pt idx="323">
                  <c:v>-8.10282526574026E-2</c:v>
                </c:pt>
                <c:pt idx="324">
                  <c:v>-7.9981103668771605E-2</c:v>
                </c:pt>
                <c:pt idx="325">
                  <c:v>-7.8933870749542598E-2</c:v>
                </c:pt>
                <c:pt idx="326">
                  <c:v>-7.7886554788079404E-2</c:v>
                </c:pt>
                <c:pt idx="327">
                  <c:v>-7.6839156689517699E-2</c:v>
                </c:pt>
                <c:pt idx="328">
                  <c:v>-7.5791677374604405E-2</c:v>
                </c:pt>
                <c:pt idx="329">
                  <c:v>-7.4744117778552194E-2</c:v>
                </c:pt>
                <c:pt idx="330">
                  <c:v>-7.3696478850016497E-2</c:v>
                </c:pt>
                <c:pt idx="331">
                  <c:v>-7.2648761550185598E-2</c:v>
                </c:pt>
                <c:pt idx="332">
                  <c:v>-7.16009668518829E-2</c:v>
                </c:pt>
                <c:pt idx="333">
                  <c:v>-7.0553095738754207E-2</c:v>
                </c:pt>
                <c:pt idx="334">
                  <c:v>-6.9505149204540401E-2</c:v>
                </c:pt>
                <c:pt idx="335">
                  <c:v>-6.8457128252407198E-2</c:v>
                </c:pt>
                <c:pt idx="336">
                  <c:v>-6.7409033894326106E-2</c:v>
                </c:pt>
                <c:pt idx="337">
                  <c:v>-6.6360867150516104E-2</c:v>
                </c:pt>
                <c:pt idx="338">
                  <c:v>-6.5312629048895204E-2</c:v>
                </c:pt>
                <c:pt idx="339">
                  <c:v>-6.4264320624586604E-2</c:v>
                </c:pt>
                <c:pt idx="340">
                  <c:v>-6.3215942919508397E-2</c:v>
                </c:pt>
                <c:pt idx="341">
                  <c:v>-6.2167496981993302E-2</c:v>
                </c:pt>
                <c:pt idx="342">
                  <c:v>-6.1118983866425003E-2</c:v>
                </c:pt>
                <c:pt idx="343">
                  <c:v>-6.0070404632895098E-2</c:v>
                </c:pt>
                <c:pt idx="344">
                  <c:v>-5.9021760346852803E-2</c:v>
                </c:pt>
                <c:pt idx="345">
                  <c:v>-5.7973052078790097E-2</c:v>
                </c:pt>
                <c:pt idx="346">
                  <c:v>-5.6924280903951997E-2</c:v>
                </c:pt>
                <c:pt idx="347">
                  <c:v>-5.5875447902076901E-2</c:v>
                </c:pt>
                <c:pt idx="348">
                  <c:v>-5.4826554157152901E-2</c:v>
                </c:pt>
                <c:pt idx="349">
                  <c:v>-5.37776007571776E-2</c:v>
                </c:pt>
                <c:pt idx="350">
                  <c:v>-5.2728588793968502E-2</c:v>
                </c:pt>
                <c:pt idx="351">
                  <c:v>-5.1679519362949199E-2</c:v>
                </c:pt>
                <c:pt idx="352">
                  <c:v>-5.0630393562944798E-2</c:v>
                </c:pt>
                <c:pt idx="353">
                  <c:v>-4.9581212496010198E-2</c:v>
                </c:pt>
                <c:pt idx="354">
                  <c:v>-4.8531977267283602E-2</c:v>
                </c:pt>
                <c:pt idx="355">
                  <c:v>-4.7482688984789197E-2</c:v>
                </c:pt>
                <c:pt idx="356">
                  <c:v>-4.6433348759338501E-2</c:v>
                </c:pt>
                <c:pt idx="357">
                  <c:v>-4.5383957704389598E-2</c:v>
                </c:pt>
                <c:pt idx="358">
                  <c:v>-4.4334516935901097E-2</c:v>
                </c:pt>
                <c:pt idx="359">
                  <c:v>-4.3285027572259702E-2</c:v>
                </c:pt>
                <c:pt idx="360">
                  <c:v>-4.2235490734211303E-2</c:v>
                </c:pt>
                <c:pt idx="361">
                  <c:v>-4.1185907544695199E-2</c:v>
                </c:pt>
                <c:pt idx="362">
                  <c:v>-4.0136279128771497E-2</c:v>
                </c:pt>
                <c:pt idx="363">
                  <c:v>-3.9086606613579801E-2</c:v>
                </c:pt>
                <c:pt idx="364">
                  <c:v>-3.8036891128223699E-2</c:v>
                </c:pt>
                <c:pt idx="365">
                  <c:v>-3.6987133803677102E-2</c:v>
                </c:pt>
                <c:pt idx="366">
                  <c:v>-3.5937335772715198E-2</c:v>
                </c:pt>
                <c:pt idx="367">
                  <c:v>-3.4887498169841699E-2</c:v>
                </c:pt>
                <c:pt idx="368">
                  <c:v>-3.3837622131267502E-2</c:v>
                </c:pt>
                <c:pt idx="369">
                  <c:v>-3.2787708794849699E-2</c:v>
                </c:pt>
                <c:pt idx="370">
                  <c:v>-3.1737759300038103E-2</c:v>
                </c:pt>
                <c:pt idx="371">
                  <c:v>-3.06877747878679E-2</c:v>
                </c:pt>
                <c:pt idx="372">
                  <c:v>-2.9637756400890201E-2</c:v>
                </c:pt>
                <c:pt idx="373">
                  <c:v>-2.8587705283108202E-2</c:v>
                </c:pt>
                <c:pt idx="374">
                  <c:v>-2.7537622579956501E-2</c:v>
                </c:pt>
                <c:pt idx="375">
                  <c:v>-2.64875094382373E-2</c:v>
                </c:pt>
                <c:pt idx="376">
                  <c:v>-2.5437367006084999E-2</c:v>
                </c:pt>
                <c:pt idx="377">
                  <c:v>-2.43871964328627E-2</c:v>
                </c:pt>
                <c:pt idx="378">
                  <c:v>-2.33369988690998E-2</c:v>
                </c:pt>
                <c:pt idx="379">
                  <c:v>-2.2286775466473601E-2</c:v>
                </c:pt>
                <c:pt idx="380">
                  <c:v>-2.12365273777659E-2</c:v>
                </c:pt>
                <c:pt idx="381">
                  <c:v>-2.0186255756781402E-2</c:v>
                </c:pt>
                <c:pt idx="382">
                  <c:v>-1.91359617583001E-2</c:v>
                </c:pt>
                <c:pt idx="383">
                  <c:v>-1.80856465380967E-2</c:v>
                </c:pt>
                <c:pt idx="384">
                  <c:v>-1.70353112527457E-2</c:v>
                </c:pt>
                <c:pt idx="385">
                  <c:v>-1.5984957059602602E-2</c:v>
                </c:pt>
                <c:pt idx="386">
                  <c:v>-1.49345851167541E-2</c:v>
                </c:pt>
                <c:pt idx="387">
                  <c:v>-1.38841965829406E-2</c:v>
                </c:pt>
                <c:pt idx="388">
                  <c:v>-1.28337926174682E-2</c:v>
                </c:pt>
                <c:pt idx="389">
                  <c:v>-1.17833743802699E-2</c:v>
                </c:pt>
                <c:pt idx="390">
                  <c:v>-1.0732943031846E-2</c:v>
                </c:pt>
                <c:pt idx="391">
                  <c:v>-9.6824997331231392E-3</c:v>
                </c:pt>
                <c:pt idx="392">
                  <c:v>-8.6320456454845908E-3</c:v>
                </c:pt>
                <c:pt idx="393">
                  <c:v>-7.5815819306863002E-3</c:v>
                </c:pt>
                <c:pt idx="394">
                  <c:v>-6.5311097508006502E-3</c:v>
                </c:pt>
                <c:pt idx="395">
                  <c:v>-5.4806302682109996E-3</c:v>
                </c:pt>
                <c:pt idx="396">
                  <c:v>-4.4301446455529197E-3</c:v>
                </c:pt>
                <c:pt idx="397">
                  <c:v>-3.3796540456806998E-3</c:v>
                </c:pt>
                <c:pt idx="398">
                  <c:v>-2.3291596316162202E-3</c:v>
                </c:pt>
                <c:pt idx="399">
                  <c:v>-1.27866256646643E-3</c:v>
                </c:pt>
                <c:pt idx="400">
                  <c:v>-2.2816401336524201E-4</c:v>
                </c:pt>
                <c:pt idx="401">
                  <c:v>8.22334864528374E-4</c:v>
                </c:pt>
                <c:pt idx="402">
                  <c:v>1.87283290409282E-3</c:v>
                </c:pt>
                <c:pt idx="403">
                  <c:v>2.92332894227192E-3</c:v>
                </c:pt>
                <c:pt idx="404">
                  <c:v>3.97382181609856E-3</c:v>
                </c:pt>
                <c:pt idx="405">
                  <c:v>5.0243103627805596E-3</c:v>
                </c:pt>
                <c:pt idx="406">
                  <c:v>6.07479341969682E-3</c:v>
                </c:pt>
                <c:pt idx="407">
                  <c:v>7.1252698244340601E-3</c:v>
                </c:pt>
                <c:pt idx="408">
                  <c:v>8.1757384148428997E-3</c:v>
                </c:pt>
                <c:pt idx="409">
                  <c:v>9.2261980290584706E-3</c:v>
                </c:pt>
                <c:pt idx="410">
                  <c:v>1.027664750549E-2</c:v>
                </c:pt>
                <c:pt idx="411">
                  <c:v>1.1327085682865499E-2</c:v>
                </c:pt>
                <c:pt idx="412">
                  <c:v>1.23775114002697E-2</c:v>
                </c:pt>
                <c:pt idx="413">
                  <c:v>1.3427923497203099E-2</c:v>
                </c:pt>
                <c:pt idx="414">
                  <c:v>1.44783208136134E-2</c:v>
                </c:pt>
                <c:pt idx="415">
                  <c:v>1.5528702189935999E-2</c:v>
                </c:pt>
                <c:pt idx="416">
                  <c:v>1.6579066467147099E-2</c:v>
                </c:pt>
                <c:pt idx="417">
                  <c:v>1.7629412486825601E-2</c:v>
                </c:pt>
                <c:pt idx="418">
                  <c:v>1.8679739091127901E-2</c:v>
                </c:pt>
                <c:pt idx="419">
                  <c:v>1.9730045122901E-2</c:v>
                </c:pt>
                <c:pt idx="420">
                  <c:v>2.0780329425769298E-2</c:v>
                </c:pt>
                <c:pt idx="421">
                  <c:v>2.1830590844133298E-2</c:v>
                </c:pt>
                <c:pt idx="422">
                  <c:v>2.2880828223228601E-2</c:v>
                </c:pt>
                <c:pt idx="423">
                  <c:v>2.39310404091852E-2</c:v>
                </c:pt>
                <c:pt idx="424">
                  <c:v>2.4981226249055799E-2</c:v>
                </c:pt>
                <c:pt idx="425">
                  <c:v>2.6031384590857101E-2</c:v>
                </c:pt>
                <c:pt idx="426">
                  <c:v>2.7081514283626599E-2</c:v>
                </c:pt>
                <c:pt idx="427">
                  <c:v>2.8131614177486001E-2</c:v>
                </c:pt>
                <c:pt idx="428">
                  <c:v>2.9181683123689E-2</c:v>
                </c:pt>
                <c:pt idx="429">
                  <c:v>3.0231719974646101E-2</c:v>
                </c:pt>
                <c:pt idx="430">
                  <c:v>3.1281723583989701E-2</c:v>
                </c:pt>
                <c:pt idx="431">
                  <c:v>3.2331692806675701E-2</c:v>
                </c:pt>
                <c:pt idx="432">
                  <c:v>3.3381626498985698E-2</c:v>
                </c:pt>
                <c:pt idx="433">
                  <c:v>3.4431523518511899E-2</c:v>
                </c:pt>
                <c:pt idx="434">
                  <c:v>3.5481382724260303E-2</c:v>
                </c:pt>
                <c:pt idx="435">
                  <c:v>3.6531202976698297E-2</c:v>
                </c:pt>
                <c:pt idx="436">
                  <c:v>3.7580983137787197E-2</c:v>
                </c:pt>
                <c:pt idx="437">
                  <c:v>3.8630722071066298E-2</c:v>
                </c:pt>
                <c:pt idx="438">
                  <c:v>3.9680418641771499E-2</c:v>
                </c:pt>
                <c:pt idx="439">
                  <c:v>4.0730071716893801E-2</c:v>
                </c:pt>
                <c:pt idx="440">
                  <c:v>4.1779680165247697E-2</c:v>
                </c:pt>
                <c:pt idx="441">
                  <c:v>4.2829242857499603E-2</c:v>
                </c:pt>
                <c:pt idx="442">
                  <c:v>4.3878758666290402E-2</c:v>
                </c:pt>
                <c:pt idx="443">
                  <c:v>4.4928226466315301E-2</c:v>
                </c:pt>
                <c:pt idx="444">
                  <c:v>4.5977645134437202E-2</c:v>
                </c:pt>
                <c:pt idx="445">
                  <c:v>4.7027013549812202E-2</c:v>
                </c:pt>
                <c:pt idx="446">
                  <c:v>4.8076330594012298E-2</c:v>
                </c:pt>
                <c:pt idx="447">
                  <c:v>4.91255951511433E-2</c:v>
                </c:pt>
                <c:pt idx="448">
                  <c:v>5.0174806107962301E-2</c:v>
                </c:pt>
                <c:pt idx="449">
                  <c:v>5.1223962354018999E-2</c:v>
                </c:pt>
                <c:pt idx="450">
                  <c:v>5.2273062781801501E-2</c:v>
                </c:pt>
                <c:pt idx="451">
                  <c:v>5.3322106286909303E-2</c:v>
                </c:pt>
                <c:pt idx="452">
                  <c:v>5.4371091768211498E-2</c:v>
                </c:pt>
                <c:pt idx="453">
                  <c:v>5.5420018127992597E-2</c:v>
                </c:pt>
                <c:pt idx="454">
                  <c:v>5.6468884272151902E-2</c:v>
                </c:pt>
                <c:pt idx="455">
                  <c:v>5.7517689110361502E-2</c:v>
                </c:pt>
                <c:pt idx="456">
                  <c:v>5.85664315562959E-2</c:v>
                </c:pt>
                <c:pt idx="457">
                  <c:v>5.9615110527876797E-2</c:v>
                </c:pt>
                <c:pt idx="458">
                  <c:v>6.0663724947519398E-2</c:v>
                </c:pt>
                <c:pt idx="459">
                  <c:v>6.1712273742380697E-2</c:v>
                </c:pt>
                <c:pt idx="460">
                  <c:v>6.2760755844668295E-2</c:v>
                </c:pt>
                <c:pt idx="461">
                  <c:v>6.3809170191973394E-2</c:v>
                </c:pt>
                <c:pt idx="462">
                  <c:v>6.4857515727592394E-2</c:v>
                </c:pt>
                <c:pt idx="463">
                  <c:v>6.5905791400893199E-2</c:v>
                </c:pt>
                <c:pt idx="464">
                  <c:v>6.6953996167723795E-2</c:v>
                </c:pt>
                <c:pt idx="465">
                  <c:v>6.8002128990897304E-2</c:v>
                </c:pt>
                <c:pt idx="466">
                  <c:v>6.9050188840690502E-2</c:v>
                </c:pt>
                <c:pt idx="467">
                  <c:v>7.0098174695348306E-2</c:v>
                </c:pt>
                <c:pt idx="468">
                  <c:v>7.1146085541635207E-2</c:v>
                </c:pt>
                <c:pt idx="469">
                  <c:v>7.2193920375453594E-2</c:v>
                </c:pt>
                <c:pt idx="470">
                  <c:v>7.3241678202456695E-2</c:v>
                </c:pt>
                <c:pt idx="471">
                  <c:v>7.42893580387778E-2</c:v>
                </c:pt>
                <c:pt idx="472">
                  <c:v>7.5336958911831897E-2</c:v>
                </c:pt>
                <c:pt idx="473">
                  <c:v>7.6384479861147103E-2</c:v>
                </c:pt>
                <c:pt idx="474">
                  <c:v>7.7431919939256896E-2</c:v>
                </c:pt>
                <c:pt idx="475">
                  <c:v>7.8479278212709003E-2</c:v>
                </c:pt>
                <c:pt idx="476">
                  <c:v>7.9526553763088204E-2</c:v>
                </c:pt>
                <c:pt idx="477">
                  <c:v>8.0573745688133705E-2</c:v>
                </c:pt>
                <c:pt idx="478">
                  <c:v>8.1620853102980506E-2</c:v>
                </c:pt>
                <c:pt idx="479">
                  <c:v>8.2667875141494193E-2</c:v>
                </c:pt>
                <c:pt idx="480">
                  <c:v>8.3714810957704305E-2</c:v>
                </c:pt>
                <c:pt idx="481">
                  <c:v>8.4761659727317806E-2</c:v>
                </c:pt>
                <c:pt idx="482">
                  <c:v>8.5808420649391801E-2</c:v>
                </c:pt>
                <c:pt idx="483">
                  <c:v>8.6855092948128307E-2</c:v>
                </c:pt>
                <c:pt idx="484">
                  <c:v>8.7901675874751894E-2</c:v>
                </c:pt>
                <c:pt idx="485">
                  <c:v>8.8948168709503006E-2</c:v>
                </c:pt>
                <c:pt idx="486">
                  <c:v>8.9994570763822598E-2</c:v>
                </c:pt>
                <c:pt idx="487">
                  <c:v>9.1040881382633401E-2</c:v>
                </c:pt>
                <c:pt idx="488">
                  <c:v>9.2087099946794704E-2</c:v>
                </c:pt>
                <c:pt idx="489">
                  <c:v>9.3133225875737802E-2</c:v>
                </c:pt>
                <c:pt idx="490">
                  <c:v>9.4179258630257806E-2</c:v>
                </c:pt>
                <c:pt idx="491">
                  <c:v>9.5225197715418694E-2</c:v>
                </c:pt>
                <c:pt idx="492">
                  <c:v>9.6271042683668401E-2</c:v>
                </c:pt>
                <c:pt idx="493">
                  <c:v>9.7316793138118002E-2</c:v>
                </c:pt>
                <c:pt idx="494">
                  <c:v>9.8362448736045605E-2</c:v>
                </c:pt>
                <c:pt idx="495">
                  <c:v>9.9408009192488406E-2</c:v>
                </c:pt>
                <c:pt idx="496">
                  <c:v>0.100453474284194</c:v>
                </c:pt>
                <c:pt idx="497">
                  <c:v>0.10149884385373301</c:v>
                </c:pt>
                <c:pt idx="498">
                  <c:v>0.102544117813541</c:v>
                </c:pt>
                <c:pt idx="499">
                  <c:v>0.103589296149148</c:v>
                </c:pt>
                <c:pt idx="500">
                  <c:v>0.104634378924612</c:v>
                </c:pt>
                <c:pt idx="501">
                  <c:v>0.10567936628894201</c:v>
                </c:pt>
                <c:pt idx="502">
                  <c:v>0.106724258477435</c:v>
                </c:pt>
                <c:pt idx="503">
                  <c:v>0.10776905581341099</c:v>
                </c:pt>
                <c:pt idx="504">
                  <c:v>0.108813758715973</c:v>
                </c:pt>
                <c:pt idx="505">
                  <c:v>0.10985836770221399</c:v>
                </c:pt>
                <c:pt idx="506">
                  <c:v>0.11090288338736699</c:v>
                </c:pt>
                <c:pt idx="507">
                  <c:v>0.111947306482446</c:v>
                </c:pt>
                <c:pt idx="508">
                  <c:v>0.112991637791299</c:v>
                </c:pt>
                <c:pt idx="509">
                  <c:v>0.114035878216747</c:v>
                </c:pt>
                <c:pt idx="510">
                  <c:v>0.115080028759303</c:v>
                </c:pt>
                <c:pt idx="511">
                  <c:v>0.11612409050200299</c:v>
                </c:pt>
                <c:pt idx="512">
                  <c:v>0.117168064606692</c:v>
                </c:pt>
                <c:pt idx="513">
                  <c:v>0.118211952328766</c:v>
                </c:pt>
                <c:pt idx="514">
                  <c:v>0.119255755003606</c:v>
                </c:pt>
                <c:pt idx="515">
                  <c:v>0.120299474041677</c:v>
                </c:pt>
                <c:pt idx="516">
                  <c:v>0.12134311096162401</c:v>
                </c:pt>
                <c:pt idx="517">
                  <c:v>0.122386667335793</c:v>
                </c:pt>
                <c:pt idx="518">
                  <c:v>0.123430144821771</c:v>
                </c:pt>
                <c:pt idx="519">
                  <c:v>0.12447354519869901</c:v>
                </c:pt>
                <c:pt idx="520">
                  <c:v>0.12551687032779299</c:v>
                </c:pt>
                <c:pt idx="521">
                  <c:v>0.12656012212317599</c:v>
                </c:pt>
                <c:pt idx="522">
                  <c:v>0.12760330263654901</c:v>
                </c:pt>
                <c:pt idx="523">
                  <c:v>0.12864641402872001</c:v>
                </c:pt>
                <c:pt idx="524">
                  <c:v>0.129689458482629</c:v>
                </c:pt>
                <c:pt idx="525">
                  <c:v>0.13073243826632899</c:v>
                </c:pt>
                <c:pt idx="526">
                  <c:v>0.13177535575027899</c:v>
                </c:pt>
                <c:pt idx="527">
                  <c:v>0.132818213355239</c:v>
                </c:pt>
                <c:pt idx="528">
                  <c:v>0.13386101350663701</c:v>
                </c:pt>
                <c:pt idx="529">
                  <c:v>0.13490375869552601</c:v>
                </c:pt>
                <c:pt idx="530">
                  <c:v>0.13594645150239601</c:v>
                </c:pt>
                <c:pt idx="531">
                  <c:v>0.13698909456672301</c:v>
                </c:pt>
                <c:pt idx="532">
                  <c:v>0.138031690517053</c:v>
                </c:pt>
                <c:pt idx="533">
                  <c:v>0.13907424203111099</c:v>
                </c:pt>
                <c:pt idx="534">
                  <c:v>0.14011675180416899</c:v>
                </c:pt>
                <c:pt idx="535">
                  <c:v>0.141159222528461</c:v>
                </c:pt>
                <c:pt idx="536">
                  <c:v>0.14220165692617001</c:v>
                </c:pt>
                <c:pt idx="537">
                  <c:v>0.14324405780414301</c:v>
                </c:pt>
                <c:pt idx="538">
                  <c:v>0.144286427959018</c:v>
                </c:pt>
                <c:pt idx="539">
                  <c:v>0.14532877019621601</c:v>
                </c:pt>
                <c:pt idx="540">
                  <c:v>0.146371087336719</c:v>
                </c:pt>
                <c:pt idx="541">
                  <c:v>0.14741338215216901</c:v>
                </c:pt>
                <c:pt idx="542">
                  <c:v>0.14845565736136701</c:v>
                </c:pt>
                <c:pt idx="543">
                  <c:v>0.14949791570635099</c:v>
                </c:pt>
                <c:pt idx="544">
                  <c:v>0.150540159818326</c:v>
                </c:pt>
                <c:pt idx="545">
                  <c:v>0.15158239225708101</c:v>
                </c:pt>
                <c:pt idx="546">
                  <c:v>0.15262461539739</c:v>
                </c:pt>
                <c:pt idx="547">
                  <c:v>0.15366683146576901</c:v>
                </c:pt>
                <c:pt idx="548">
                  <c:v>0.15470904244625699</c:v>
                </c:pt>
                <c:pt idx="549">
                  <c:v>0.155751250114774</c:v>
                </c:pt>
                <c:pt idx="550">
                  <c:v>0.15679345589640001</c:v>
                </c:pt>
                <c:pt idx="551">
                  <c:v>0.157835660902157</c:v>
                </c:pt>
                <c:pt idx="552">
                  <c:v>0.15887786599907899</c:v>
                </c:pt>
                <c:pt idx="553">
                  <c:v>0.15992007180371801</c:v>
                </c:pt>
                <c:pt idx="554">
                  <c:v>0.16096227861026799</c:v>
                </c:pt>
                <c:pt idx="555">
                  <c:v>0.16200448657303801</c:v>
                </c:pt>
                <c:pt idx="556">
                  <c:v>0.163046695760143</c:v>
                </c:pt>
                <c:pt idx="557">
                  <c:v>0.164088906082756</c:v>
                </c:pt>
                <c:pt idx="558">
                  <c:v>0.165131117495389</c:v>
                </c:pt>
                <c:pt idx="559">
                  <c:v>0.16617333003745199</c:v>
                </c:pt>
                <c:pt idx="560">
                  <c:v>0.16721554379145601</c:v>
                </c:pt>
                <c:pt idx="561">
                  <c:v>0.16825775908445001</c:v>
                </c:pt>
                <c:pt idx="562">
                  <c:v>0.169299976382768</c:v>
                </c:pt>
                <c:pt idx="563">
                  <c:v>0.170342196155536</c:v>
                </c:pt>
                <c:pt idx="564">
                  <c:v>0.17138441886137201</c:v>
                </c:pt>
                <c:pt idx="565">
                  <c:v>0.172426645046624</c:v>
                </c:pt>
                <c:pt idx="566">
                  <c:v>0.17346887501188399</c:v>
                </c:pt>
                <c:pt idx="567">
                  <c:v>0.174511108777929</c:v>
                </c:pt>
                <c:pt idx="568">
                  <c:v>0.17555334618354199</c:v>
                </c:pt>
                <c:pt idx="569">
                  <c:v>0.17659558706992001</c:v>
                </c:pt>
                <c:pt idx="570">
                  <c:v>0.17763783144221901</c:v>
                </c:pt>
                <c:pt idx="571">
                  <c:v>0.178680079206394</c:v>
                </c:pt>
                <c:pt idx="572">
                  <c:v>0.179722330341094</c:v>
                </c:pt>
                <c:pt idx="573">
                  <c:v>0.18076458487546801</c:v>
                </c:pt>
                <c:pt idx="574">
                  <c:v>0.18180684270879499</c:v>
                </c:pt>
                <c:pt idx="575">
                  <c:v>0.18284910345764599</c:v>
                </c:pt>
                <c:pt idx="576">
                  <c:v>0.18389136661255201</c:v>
                </c:pt>
                <c:pt idx="577">
                  <c:v>0.184933631863688</c:v>
                </c:pt>
                <c:pt idx="578">
                  <c:v>0.18597589891236299</c:v>
                </c:pt>
                <c:pt idx="579">
                  <c:v>0.187018167474369</c:v>
                </c:pt>
                <c:pt idx="580">
                  <c:v>0.18806043741423101</c:v>
                </c:pt>
                <c:pt idx="581">
                  <c:v>0.189102708589445</c:v>
                </c:pt>
                <c:pt idx="582">
                  <c:v>0.19014498089266099</c:v>
                </c:pt>
                <c:pt idx="583">
                  <c:v>0.19118725428258501</c:v>
                </c:pt>
                <c:pt idx="584">
                  <c:v>0.192229528691931</c:v>
                </c:pt>
                <c:pt idx="585">
                  <c:v>0.19327180400476801</c:v>
                </c:pt>
                <c:pt idx="586">
                  <c:v>0.19431408012288101</c:v>
                </c:pt>
                <c:pt idx="587">
                  <c:v>0.19535635692511299</c:v>
                </c:pt>
                <c:pt idx="588">
                  <c:v>0.19639863423950199</c:v>
                </c:pt>
                <c:pt idx="589">
                  <c:v>0.19744091186554399</c:v>
                </c:pt>
                <c:pt idx="590">
                  <c:v>0.198483189664624</c:v>
                </c:pt>
                <c:pt idx="591">
                  <c:v>0.199525467618551</c:v>
                </c:pt>
                <c:pt idx="592">
                  <c:v>0.20056774572059799</c:v>
                </c:pt>
                <c:pt idx="593">
                  <c:v>0.201610023923426</c:v>
                </c:pt>
                <c:pt idx="594">
                  <c:v>0.20265230220338401</c:v>
                </c:pt>
                <c:pt idx="595">
                  <c:v>0.203694580562614</c:v>
                </c:pt>
                <c:pt idx="596">
                  <c:v>0.20473685899585001</c:v>
                </c:pt>
                <c:pt idx="597">
                  <c:v>0.20577913747955401</c:v>
                </c:pt>
                <c:pt idx="598">
                  <c:v>0.20682141599100601</c:v>
                </c:pt>
                <c:pt idx="599">
                  <c:v>0.207863694527127</c:v>
                </c:pt>
                <c:pt idx="600">
                  <c:v>0.20890597308372999</c:v>
                </c:pt>
                <c:pt idx="601">
                  <c:v>0.20994825164919301</c:v>
                </c:pt>
                <c:pt idx="602">
                  <c:v>0.21099053021749201</c:v>
                </c:pt>
                <c:pt idx="603">
                  <c:v>0.21203280878933001</c:v>
                </c:pt>
                <c:pt idx="604">
                  <c:v>0.213075087367294</c:v>
                </c:pt>
                <c:pt idx="605">
                  <c:v>0.21411736595397801</c:v>
                </c:pt>
                <c:pt idx="606">
                  <c:v>0.215159644550973</c:v>
                </c:pt>
                <c:pt idx="607">
                  <c:v>0.21620192315883399</c:v>
                </c:pt>
                <c:pt idx="608">
                  <c:v>0.21724420177777001</c:v>
                </c:pt>
                <c:pt idx="609">
                  <c:v>0.218286480407893</c:v>
                </c:pt>
                <c:pt idx="610">
                  <c:v>0.21932875904920901</c:v>
                </c:pt>
                <c:pt idx="611">
                  <c:v>0.22037103770163199</c:v>
                </c:pt>
                <c:pt idx="612">
                  <c:v>0.221413316365</c:v>
                </c:pt>
                <c:pt idx="613">
                  <c:v>0.222455595039079</c:v>
                </c:pt>
                <c:pt idx="614">
                  <c:v>0.22349787372357299</c:v>
                </c:pt>
                <c:pt idx="615">
                  <c:v>0.22454015241813299</c:v>
                </c:pt>
                <c:pt idx="616">
                  <c:v>0.22558243112236601</c:v>
                </c:pt>
                <c:pt idx="617">
                  <c:v>0.226624709835856</c:v>
                </c:pt>
                <c:pt idx="618">
                  <c:v>0.22766698855815901</c:v>
                </c:pt>
                <c:pt idx="619">
                  <c:v>0.228709267288809</c:v>
                </c:pt>
                <c:pt idx="620">
                  <c:v>0.22975154602732201</c:v>
                </c:pt>
                <c:pt idx="621">
                  <c:v>0.23079382477320701</c:v>
                </c:pt>
                <c:pt idx="622">
                  <c:v>0.23183610352596201</c:v>
                </c:pt>
                <c:pt idx="623">
                  <c:v>0.23287838228507801</c:v>
                </c:pt>
                <c:pt idx="624">
                  <c:v>0.23392066105003401</c:v>
                </c:pt>
                <c:pt idx="625">
                  <c:v>0.23496293982032099</c:v>
                </c:pt>
                <c:pt idx="626">
                  <c:v>0.23600521859544299</c:v>
                </c:pt>
                <c:pt idx="627">
                  <c:v>0.23704749737484401</c:v>
                </c:pt>
                <c:pt idx="628">
                  <c:v>0.23808977615799401</c:v>
                </c:pt>
                <c:pt idx="629">
                  <c:v>0.239132054944445</c:v>
                </c:pt>
                <c:pt idx="630">
                  <c:v>0.24017433373378599</c:v>
                </c:pt>
                <c:pt idx="631">
                  <c:v>0.24121661252554</c:v>
                </c:pt>
                <c:pt idx="632">
                  <c:v>0.242258891319443</c:v>
                </c:pt>
                <c:pt idx="633">
                  <c:v>0.24330117011531499</c:v>
                </c:pt>
                <c:pt idx="634">
                  <c:v>0.244343448912932</c:v>
                </c:pt>
                <c:pt idx="635">
                  <c:v>0.245385727712187</c:v>
                </c:pt>
                <c:pt idx="636">
                  <c:v>0.24642800651314101</c:v>
                </c:pt>
                <c:pt idx="637">
                  <c:v>0.247470285315775</c:v>
                </c:pt>
                <c:pt idx="638">
                  <c:v>0.24851256411994599</c:v>
                </c:pt>
                <c:pt idx="639">
                  <c:v>0.24955484292555599</c:v>
                </c:pt>
                <c:pt idx="640">
                  <c:v>0.25059712173252202</c:v>
                </c:pt>
                <c:pt idx="641">
                  <c:v>0.25163940054086897</c:v>
                </c:pt>
                <c:pt idx="642">
                  <c:v>0.25268167935048602</c:v>
                </c:pt>
                <c:pt idx="643">
                  <c:v>0.25372395816110499</c:v>
                </c:pt>
                <c:pt idx="644">
                  <c:v>0.25476623697265799</c:v>
                </c:pt>
                <c:pt idx="645">
                  <c:v>0.25580851578493802</c:v>
                </c:pt>
                <c:pt idx="646">
                  <c:v>0.25685079459762</c:v>
                </c:pt>
                <c:pt idx="647">
                  <c:v>0.25789307341054701</c:v>
                </c:pt>
                <c:pt idx="648">
                  <c:v>0.25893535222368902</c:v>
                </c:pt>
                <c:pt idx="649">
                  <c:v>0.25997763103693899</c:v>
                </c:pt>
                <c:pt idx="650">
                  <c:v>0.26101990985016199</c:v>
                </c:pt>
                <c:pt idx="651">
                  <c:v>0.26206218866328301</c:v>
                </c:pt>
                <c:pt idx="652">
                  <c:v>0.26310446747636701</c:v>
                </c:pt>
                <c:pt idx="653">
                  <c:v>0.26414674628955298</c:v>
                </c:pt>
                <c:pt idx="654">
                  <c:v>0.26518902510276599</c:v>
                </c:pt>
                <c:pt idx="655">
                  <c:v>0.26623130391598099</c:v>
                </c:pt>
                <c:pt idx="656">
                  <c:v>0.26727358272917101</c:v>
                </c:pt>
                <c:pt idx="657">
                  <c:v>0.26831586154234499</c:v>
                </c:pt>
                <c:pt idx="658">
                  <c:v>0.26935814035550998</c:v>
                </c:pt>
                <c:pt idx="659">
                  <c:v>0.27040041916867202</c:v>
                </c:pt>
                <c:pt idx="660">
                  <c:v>0.27144269798183401</c:v>
                </c:pt>
                <c:pt idx="661">
                  <c:v>0.272484976794996</c:v>
                </c:pt>
                <c:pt idx="662">
                  <c:v>0.27352725560815799</c:v>
                </c:pt>
                <c:pt idx="663">
                  <c:v>0.27456953442131998</c:v>
                </c:pt>
                <c:pt idx="664">
                  <c:v>0.27561181323448197</c:v>
                </c:pt>
                <c:pt idx="665">
                  <c:v>0.27665409204764402</c:v>
                </c:pt>
                <c:pt idx="666">
                  <c:v>0.27769637086080601</c:v>
                </c:pt>
                <c:pt idx="667">
                  <c:v>0.278738649673968</c:v>
                </c:pt>
                <c:pt idx="668">
                  <c:v>0.27978092848712999</c:v>
                </c:pt>
                <c:pt idx="669">
                  <c:v>0.28082320730029198</c:v>
                </c:pt>
                <c:pt idx="670">
                  <c:v>0.28186548611345402</c:v>
                </c:pt>
                <c:pt idx="671">
                  <c:v>0.28290776492661501</c:v>
                </c:pt>
                <c:pt idx="672">
                  <c:v>0.283950043739778</c:v>
                </c:pt>
                <c:pt idx="673">
                  <c:v>0.28499232255293899</c:v>
                </c:pt>
                <c:pt idx="674">
                  <c:v>0.28603460136610098</c:v>
                </c:pt>
                <c:pt idx="675">
                  <c:v>0.28707688017926303</c:v>
                </c:pt>
                <c:pt idx="676">
                  <c:v>0.28811915899242502</c:v>
                </c:pt>
                <c:pt idx="677">
                  <c:v>0.28916143780558701</c:v>
                </c:pt>
                <c:pt idx="678">
                  <c:v>0.290203716618749</c:v>
                </c:pt>
                <c:pt idx="679">
                  <c:v>0.29124599543191099</c:v>
                </c:pt>
                <c:pt idx="680">
                  <c:v>0.29228827424507298</c:v>
                </c:pt>
                <c:pt idx="681">
                  <c:v>0.29333055305823502</c:v>
                </c:pt>
                <c:pt idx="682">
                  <c:v>0.29437283187139701</c:v>
                </c:pt>
                <c:pt idx="683">
                  <c:v>0.295415110684559</c:v>
                </c:pt>
                <c:pt idx="684">
                  <c:v>0.29645738949772099</c:v>
                </c:pt>
                <c:pt idx="685">
                  <c:v>0.29749966831088298</c:v>
                </c:pt>
                <c:pt idx="686">
                  <c:v>0.29854194712404503</c:v>
                </c:pt>
                <c:pt idx="687">
                  <c:v>0.29958422593720702</c:v>
                </c:pt>
                <c:pt idx="688">
                  <c:v>0.30062650475036901</c:v>
                </c:pt>
                <c:pt idx="689">
                  <c:v>0.30166878356353</c:v>
                </c:pt>
                <c:pt idx="690">
                  <c:v>0.30271106237669299</c:v>
                </c:pt>
                <c:pt idx="691">
                  <c:v>0.30375334118985498</c:v>
                </c:pt>
                <c:pt idx="692">
                  <c:v>0.30479562000301602</c:v>
                </c:pt>
                <c:pt idx="693">
                  <c:v>0.30583789881617901</c:v>
                </c:pt>
                <c:pt idx="694">
                  <c:v>0.30688017762934</c:v>
                </c:pt>
                <c:pt idx="695">
                  <c:v>0.30792245644250199</c:v>
                </c:pt>
                <c:pt idx="696">
                  <c:v>0.30896473525566398</c:v>
                </c:pt>
                <c:pt idx="697">
                  <c:v>0.31000701406882603</c:v>
                </c:pt>
                <c:pt idx="698">
                  <c:v>0.31104929288198802</c:v>
                </c:pt>
                <c:pt idx="699">
                  <c:v>0.31209157169515001</c:v>
                </c:pt>
                <c:pt idx="700">
                  <c:v>0.31313385050831199</c:v>
                </c:pt>
                <c:pt idx="701">
                  <c:v>0.31417612932147398</c:v>
                </c:pt>
                <c:pt idx="702">
                  <c:v>0.31521840813463498</c:v>
                </c:pt>
                <c:pt idx="703">
                  <c:v>0.31626068694779802</c:v>
                </c:pt>
                <c:pt idx="704">
                  <c:v>0.31730296576096001</c:v>
                </c:pt>
                <c:pt idx="705">
                  <c:v>0.318345244574122</c:v>
                </c:pt>
                <c:pt idx="706">
                  <c:v>0.31938752338728399</c:v>
                </c:pt>
                <c:pt idx="707">
                  <c:v>0.32042980220044598</c:v>
                </c:pt>
                <c:pt idx="708">
                  <c:v>0.32147208101360802</c:v>
                </c:pt>
                <c:pt idx="709">
                  <c:v>0.32251435982677001</c:v>
                </c:pt>
                <c:pt idx="710">
                  <c:v>0.323556638639931</c:v>
                </c:pt>
                <c:pt idx="711">
                  <c:v>0.32459891745309299</c:v>
                </c:pt>
                <c:pt idx="712">
                  <c:v>0.32564119626625498</c:v>
                </c:pt>
                <c:pt idx="713">
                  <c:v>0.32668347507941697</c:v>
                </c:pt>
                <c:pt idx="714">
                  <c:v>0.32772575389257902</c:v>
                </c:pt>
                <c:pt idx="715">
                  <c:v>0.32876803270574101</c:v>
                </c:pt>
                <c:pt idx="716">
                  <c:v>0.329810311518903</c:v>
                </c:pt>
                <c:pt idx="717">
                  <c:v>0.33085259033206499</c:v>
                </c:pt>
                <c:pt idx="718">
                  <c:v>0.33189486914522698</c:v>
                </c:pt>
                <c:pt idx="719">
                  <c:v>0.33293714795838902</c:v>
                </c:pt>
                <c:pt idx="720">
                  <c:v>0.33397942677155101</c:v>
                </c:pt>
                <c:pt idx="721">
                  <c:v>0.335021705584713</c:v>
                </c:pt>
                <c:pt idx="722">
                  <c:v>0.33606398439787499</c:v>
                </c:pt>
                <c:pt idx="723">
                  <c:v>0.33710626321103698</c:v>
                </c:pt>
                <c:pt idx="724">
                  <c:v>0.33814854202419897</c:v>
                </c:pt>
                <c:pt idx="725">
                  <c:v>0.33919082083736102</c:v>
                </c:pt>
                <c:pt idx="726">
                  <c:v>0.34023309965052301</c:v>
                </c:pt>
                <c:pt idx="727">
                  <c:v>0.341275378463685</c:v>
                </c:pt>
                <c:pt idx="728">
                  <c:v>0.34231765727684599</c:v>
                </c:pt>
                <c:pt idx="729">
                  <c:v>0.34335993609000798</c:v>
                </c:pt>
                <c:pt idx="730">
                  <c:v>0.34440221490317002</c:v>
                </c:pt>
                <c:pt idx="731">
                  <c:v>0.34544449371633201</c:v>
                </c:pt>
                <c:pt idx="732">
                  <c:v>0.346486772529494</c:v>
                </c:pt>
                <c:pt idx="733">
                  <c:v>0.34752905134265599</c:v>
                </c:pt>
                <c:pt idx="734">
                  <c:v>0.34857133015581798</c:v>
                </c:pt>
                <c:pt idx="735">
                  <c:v>0.34961360896898003</c:v>
                </c:pt>
                <c:pt idx="736">
                  <c:v>0.35065588778214202</c:v>
                </c:pt>
                <c:pt idx="737">
                  <c:v>0.35169816659530401</c:v>
                </c:pt>
                <c:pt idx="738">
                  <c:v>0.352740445408466</c:v>
                </c:pt>
                <c:pt idx="739">
                  <c:v>0.35378272422162799</c:v>
                </c:pt>
                <c:pt idx="740">
                  <c:v>0.35482500303478998</c:v>
                </c:pt>
                <c:pt idx="741">
                  <c:v>0.35586728184795202</c:v>
                </c:pt>
                <c:pt idx="742">
                  <c:v>0.35690956066111401</c:v>
                </c:pt>
                <c:pt idx="743">
                  <c:v>0.357951839474276</c:v>
                </c:pt>
                <c:pt idx="744">
                  <c:v>0.35899411828743799</c:v>
                </c:pt>
                <c:pt idx="745">
                  <c:v>0.36003639710059998</c:v>
                </c:pt>
                <c:pt idx="746">
                  <c:v>0.36107867591376103</c:v>
                </c:pt>
                <c:pt idx="747">
                  <c:v>0.36212095472692302</c:v>
                </c:pt>
                <c:pt idx="748">
                  <c:v>0.36316323354008501</c:v>
                </c:pt>
                <c:pt idx="749">
                  <c:v>0.364205512353247</c:v>
                </c:pt>
                <c:pt idx="750">
                  <c:v>0.36524779116640899</c:v>
                </c:pt>
                <c:pt idx="751">
                  <c:v>0.36629006997957098</c:v>
                </c:pt>
                <c:pt idx="752">
                  <c:v>0.36733234879273302</c:v>
                </c:pt>
                <c:pt idx="753">
                  <c:v>0.36837462760589501</c:v>
                </c:pt>
                <c:pt idx="754">
                  <c:v>0.369416906419057</c:v>
                </c:pt>
                <c:pt idx="755">
                  <c:v>0.37045918523221899</c:v>
                </c:pt>
                <c:pt idx="756">
                  <c:v>0.37150146404538098</c:v>
                </c:pt>
                <c:pt idx="757">
                  <c:v>0.37254374285854303</c:v>
                </c:pt>
                <c:pt idx="758">
                  <c:v>0.37358602167170502</c:v>
                </c:pt>
                <c:pt idx="759">
                  <c:v>0.37462830048486701</c:v>
                </c:pt>
                <c:pt idx="760">
                  <c:v>0.375670579298028</c:v>
                </c:pt>
                <c:pt idx="761">
                  <c:v>0.37671285811119098</c:v>
                </c:pt>
                <c:pt idx="762">
                  <c:v>0.37775513692435297</c:v>
                </c:pt>
                <c:pt idx="763">
                  <c:v>0.37879741573751402</c:v>
                </c:pt>
                <c:pt idx="764">
                  <c:v>0.37983969455067601</c:v>
                </c:pt>
                <c:pt idx="765">
                  <c:v>0.380881973363839</c:v>
                </c:pt>
                <c:pt idx="766">
                  <c:v>0.38192425217699999</c:v>
                </c:pt>
                <c:pt idx="767">
                  <c:v>0.38296653099016198</c:v>
                </c:pt>
                <c:pt idx="768">
                  <c:v>0.38400880980332402</c:v>
                </c:pt>
                <c:pt idx="769">
                  <c:v>0.38505108861648601</c:v>
                </c:pt>
                <c:pt idx="770">
                  <c:v>0.386093367429648</c:v>
                </c:pt>
                <c:pt idx="771">
                  <c:v>0.38713564624280999</c:v>
                </c:pt>
                <c:pt idx="772">
                  <c:v>0.38817792505597198</c:v>
                </c:pt>
                <c:pt idx="773">
                  <c:v>0.38922020386913397</c:v>
                </c:pt>
                <c:pt idx="774">
                  <c:v>0.39026248268229602</c:v>
                </c:pt>
                <c:pt idx="775">
                  <c:v>0.39130476149545801</c:v>
                </c:pt>
                <c:pt idx="776">
                  <c:v>0.39234704030862</c:v>
                </c:pt>
                <c:pt idx="777">
                  <c:v>0.39338931912178199</c:v>
                </c:pt>
                <c:pt idx="778">
                  <c:v>0.39443159793494398</c:v>
                </c:pt>
                <c:pt idx="779">
                  <c:v>0.39547387674810602</c:v>
                </c:pt>
                <c:pt idx="780">
                  <c:v>0.39651615556126801</c:v>
                </c:pt>
                <c:pt idx="781">
                  <c:v>0.39755843437443</c:v>
                </c:pt>
                <c:pt idx="782">
                  <c:v>0.39860071318759199</c:v>
                </c:pt>
                <c:pt idx="783">
                  <c:v>0.39964299200075298</c:v>
                </c:pt>
                <c:pt idx="784">
                  <c:v>0.40068527081391497</c:v>
                </c:pt>
                <c:pt idx="785">
                  <c:v>0.40172754962707702</c:v>
                </c:pt>
                <c:pt idx="786">
                  <c:v>0.40276982844023901</c:v>
                </c:pt>
                <c:pt idx="787">
                  <c:v>0.403812107253401</c:v>
                </c:pt>
                <c:pt idx="788">
                  <c:v>0.40485438606656299</c:v>
                </c:pt>
                <c:pt idx="789">
                  <c:v>0.40589666487972498</c:v>
                </c:pt>
                <c:pt idx="790">
                  <c:v>0.40693894369288702</c:v>
                </c:pt>
                <c:pt idx="791">
                  <c:v>0.40798122250604901</c:v>
                </c:pt>
                <c:pt idx="792">
                  <c:v>0.409023501319211</c:v>
                </c:pt>
                <c:pt idx="793">
                  <c:v>0.41006578013237299</c:v>
                </c:pt>
                <c:pt idx="794">
                  <c:v>0.41110805894553498</c:v>
                </c:pt>
                <c:pt idx="795">
                  <c:v>0.41215033775869703</c:v>
                </c:pt>
                <c:pt idx="796">
                  <c:v>0.41319261657185902</c:v>
                </c:pt>
                <c:pt idx="797">
                  <c:v>0.41423489538502101</c:v>
                </c:pt>
                <c:pt idx="798">
                  <c:v>0.415277174198183</c:v>
                </c:pt>
                <c:pt idx="799">
                  <c:v>0.41631945301134499</c:v>
                </c:pt>
                <c:pt idx="800">
                  <c:v>0.41736173182450598</c:v>
                </c:pt>
                <c:pt idx="801">
                  <c:v>0.41840401063766802</c:v>
                </c:pt>
                <c:pt idx="802">
                  <c:v>0.41944628945083001</c:v>
                </c:pt>
                <c:pt idx="803">
                  <c:v>0.420488568263992</c:v>
                </c:pt>
                <c:pt idx="804">
                  <c:v>0.42153084707715499</c:v>
                </c:pt>
                <c:pt idx="805">
                  <c:v>0.42257312589031698</c:v>
                </c:pt>
                <c:pt idx="806">
                  <c:v>0.42361540470347803</c:v>
                </c:pt>
                <c:pt idx="807">
                  <c:v>0.42465768351664002</c:v>
                </c:pt>
                <c:pt idx="808">
                  <c:v>0.42569996232980201</c:v>
                </c:pt>
                <c:pt idx="809">
                  <c:v>0.426742241142964</c:v>
                </c:pt>
                <c:pt idx="810">
                  <c:v>0.42778451995612599</c:v>
                </c:pt>
                <c:pt idx="811">
                  <c:v>0.42882679876928798</c:v>
                </c:pt>
                <c:pt idx="812">
                  <c:v>0.42986907758245002</c:v>
                </c:pt>
                <c:pt idx="813">
                  <c:v>0.43091135639561201</c:v>
                </c:pt>
                <c:pt idx="814">
                  <c:v>0.431953635208774</c:v>
                </c:pt>
                <c:pt idx="815">
                  <c:v>0.43299591402193499</c:v>
                </c:pt>
                <c:pt idx="816">
                  <c:v>0.43403819283509798</c:v>
                </c:pt>
                <c:pt idx="817">
                  <c:v>0.43508047164826003</c:v>
                </c:pt>
                <c:pt idx="818">
                  <c:v>0.43612275046142202</c:v>
                </c:pt>
                <c:pt idx="819">
                  <c:v>0.43716502927458301</c:v>
                </c:pt>
                <c:pt idx="820">
                  <c:v>0.438207308087745</c:v>
                </c:pt>
                <c:pt idx="821">
                  <c:v>0.43924958690090699</c:v>
                </c:pt>
                <c:pt idx="822">
                  <c:v>0.44029186571406898</c:v>
                </c:pt>
                <c:pt idx="823">
                  <c:v>0.44133414452723102</c:v>
                </c:pt>
                <c:pt idx="824">
                  <c:v>0.44237642334039301</c:v>
                </c:pt>
                <c:pt idx="825">
                  <c:v>0.443418702153555</c:v>
                </c:pt>
                <c:pt idx="826">
                  <c:v>0.44446098096671699</c:v>
                </c:pt>
                <c:pt idx="827">
                  <c:v>0.44550325977987898</c:v>
                </c:pt>
                <c:pt idx="828">
                  <c:v>0.44654553859304102</c:v>
                </c:pt>
                <c:pt idx="829">
                  <c:v>0.44758781740620301</c:v>
                </c:pt>
                <c:pt idx="830">
                  <c:v>0.448630096219365</c:v>
                </c:pt>
                <c:pt idx="831">
                  <c:v>0.44967237503252699</c:v>
                </c:pt>
                <c:pt idx="832">
                  <c:v>0.45071465384568898</c:v>
                </c:pt>
                <c:pt idx="833">
                  <c:v>0.45175693265885097</c:v>
                </c:pt>
                <c:pt idx="834">
                  <c:v>0.45279921147201302</c:v>
                </c:pt>
                <c:pt idx="835">
                  <c:v>0.45384149028517401</c:v>
                </c:pt>
                <c:pt idx="836">
                  <c:v>0.454883769098337</c:v>
                </c:pt>
                <c:pt idx="837">
                  <c:v>0.45592604791149899</c:v>
                </c:pt>
                <c:pt idx="838">
                  <c:v>0.45696832672465998</c:v>
                </c:pt>
                <c:pt idx="839">
                  <c:v>0.45801060553782202</c:v>
                </c:pt>
                <c:pt idx="840">
                  <c:v>0.45905288435098401</c:v>
                </c:pt>
                <c:pt idx="841">
                  <c:v>0.460095163164146</c:v>
                </c:pt>
                <c:pt idx="842">
                  <c:v>0.46113744197730799</c:v>
                </c:pt>
                <c:pt idx="843">
                  <c:v>0.46217972079046998</c:v>
                </c:pt>
                <c:pt idx="844">
                  <c:v>0.46322199960363197</c:v>
                </c:pt>
                <c:pt idx="845">
                  <c:v>0.46426427841679402</c:v>
                </c:pt>
                <c:pt idx="846">
                  <c:v>0.46530655722995601</c:v>
                </c:pt>
                <c:pt idx="847">
                  <c:v>0.466348836043118</c:v>
                </c:pt>
                <c:pt idx="848">
                  <c:v>0.46739111485627999</c:v>
                </c:pt>
                <c:pt idx="849">
                  <c:v>0.46843339366944198</c:v>
                </c:pt>
                <c:pt idx="850">
                  <c:v>0.46947567248260302</c:v>
                </c:pt>
                <c:pt idx="851">
                  <c:v>0.47051795129576601</c:v>
                </c:pt>
                <c:pt idx="852">
                  <c:v>0.471560230108928</c:v>
                </c:pt>
                <c:pt idx="853">
                  <c:v>0.47260250892208999</c:v>
                </c:pt>
                <c:pt idx="854">
                  <c:v>0.47364478773525198</c:v>
                </c:pt>
                <c:pt idx="855">
                  <c:v>0.47468706654841403</c:v>
                </c:pt>
                <c:pt idx="856">
                  <c:v>0.47572934536157502</c:v>
                </c:pt>
                <c:pt idx="857">
                  <c:v>0.47677162417473801</c:v>
                </c:pt>
                <c:pt idx="858">
                  <c:v>0.477813902987899</c:v>
                </c:pt>
                <c:pt idx="859">
                  <c:v>0.47885618180106199</c:v>
                </c:pt>
                <c:pt idx="860">
                  <c:v>0.47989846061422298</c:v>
                </c:pt>
                <c:pt idx="861">
                  <c:v>0.48094073942738502</c:v>
                </c:pt>
                <c:pt idx="862">
                  <c:v>0.48198301824054701</c:v>
                </c:pt>
                <c:pt idx="863">
                  <c:v>0.48302529705371</c:v>
                </c:pt>
                <c:pt idx="864">
                  <c:v>0.48406757586687099</c:v>
                </c:pt>
                <c:pt idx="865">
                  <c:v>0.48510985468003298</c:v>
                </c:pt>
                <c:pt idx="866">
                  <c:v>0.48615213349319503</c:v>
                </c:pt>
                <c:pt idx="867">
                  <c:v>0.48719441230635702</c:v>
                </c:pt>
              </c:numCache>
            </c:numRef>
          </c:xVal>
          <c:yVal>
            <c:numRef>
              <c:f>'Force 200 keV Gabs field'!$J$3:$J$870</c:f>
              <c:numCache>
                <c:formatCode>General</c:formatCode>
                <c:ptCount val="868"/>
                <c:pt idx="0">
                  <c:v>200.11911858809103</c:v>
                </c:pt>
                <c:pt idx="1">
                  <c:v>200.10981510432336</c:v>
                </c:pt>
                <c:pt idx="2">
                  <c:v>200.10142500700988</c:v>
                </c:pt>
                <c:pt idx="3">
                  <c:v>200.09568818965704</c:v>
                </c:pt>
                <c:pt idx="4">
                  <c:v>200.08821891659713</c:v>
                </c:pt>
                <c:pt idx="5">
                  <c:v>200.08209093697647</c:v>
                </c:pt>
                <c:pt idx="6">
                  <c:v>200.07801774009465</c:v>
                </c:pt>
                <c:pt idx="7">
                  <c:v>200.07394038138858</c:v>
                </c:pt>
                <c:pt idx="8">
                  <c:v>200.0716288833232</c:v>
                </c:pt>
                <c:pt idx="9">
                  <c:v>200.07039763391279</c:v>
                </c:pt>
                <c:pt idx="10">
                  <c:v>200.06908432552132</c:v>
                </c:pt>
                <c:pt idx="11">
                  <c:v>200.06829530027343</c:v>
                </c:pt>
                <c:pt idx="12">
                  <c:v>200.06774839436784</c:v>
                </c:pt>
                <c:pt idx="13">
                  <c:v>200.06732711947308</c:v>
                </c:pt>
                <c:pt idx="14">
                  <c:v>200.06703620640138</c:v>
                </c:pt>
                <c:pt idx="15">
                  <c:v>200.06683744222559</c:v>
                </c:pt>
                <c:pt idx="16">
                  <c:v>200.06663858931449</c:v>
                </c:pt>
                <c:pt idx="17">
                  <c:v>200.06661220004293</c:v>
                </c:pt>
                <c:pt idx="18">
                  <c:v>200.06656597083878</c:v>
                </c:pt>
                <c:pt idx="19">
                  <c:v>200.06652252813797</c:v>
                </c:pt>
                <c:pt idx="20">
                  <c:v>200.06652252813797</c:v>
                </c:pt>
                <c:pt idx="21">
                  <c:v>200.06652252813797</c:v>
                </c:pt>
                <c:pt idx="22">
                  <c:v>200.06652252813797</c:v>
                </c:pt>
                <c:pt idx="23">
                  <c:v>200.06652252813797</c:v>
                </c:pt>
                <c:pt idx="24">
                  <c:v>200.06652252813797</c:v>
                </c:pt>
                <c:pt idx="25">
                  <c:v>200.06652252813797</c:v>
                </c:pt>
                <c:pt idx="26">
                  <c:v>200.06652252813797</c:v>
                </c:pt>
                <c:pt idx="27">
                  <c:v>200.06652252813797</c:v>
                </c:pt>
                <c:pt idx="28">
                  <c:v>200.06652252813797</c:v>
                </c:pt>
                <c:pt idx="29">
                  <c:v>200.06652252813797</c:v>
                </c:pt>
                <c:pt idx="30">
                  <c:v>200.06652252813797</c:v>
                </c:pt>
                <c:pt idx="31">
                  <c:v>200.06652252813797</c:v>
                </c:pt>
                <c:pt idx="32">
                  <c:v>200.06652252813797</c:v>
                </c:pt>
                <c:pt idx="33">
                  <c:v>200.06652252813797</c:v>
                </c:pt>
                <c:pt idx="34">
                  <c:v>200.06652252813797</c:v>
                </c:pt>
                <c:pt idx="35">
                  <c:v>200.06652252813797</c:v>
                </c:pt>
                <c:pt idx="36">
                  <c:v>200.06652252813797</c:v>
                </c:pt>
                <c:pt idx="37">
                  <c:v>200.06652252813797</c:v>
                </c:pt>
                <c:pt idx="38">
                  <c:v>200.06652252813797</c:v>
                </c:pt>
                <c:pt idx="39">
                  <c:v>200.06652252813797</c:v>
                </c:pt>
                <c:pt idx="40">
                  <c:v>200.06652252813797</c:v>
                </c:pt>
                <c:pt idx="41">
                  <c:v>200.06652252813797</c:v>
                </c:pt>
                <c:pt idx="42">
                  <c:v>200.06652252813797</c:v>
                </c:pt>
                <c:pt idx="43">
                  <c:v>200.06652252813797</c:v>
                </c:pt>
                <c:pt idx="44">
                  <c:v>200.06652252813797</c:v>
                </c:pt>
                <c:pt idx="45">
                  <c:v>200.06652252813797</c:v>
                </c:pt>
                <c:pt idx="46">
                  <c:v>200.06652252813797</c:v>
                </c:pt>
                <c:pt idx="47">
                  <c:v>200.06652252813797</c:v>
                </c:pt>
                <c:pt idx="48">
                  <c:v>200.06652252813797</c:v>
                </c:pt>
                <c:pt idx="49">
                  <c:v>200.06652252813797</c:v>
                </c:pt>
                <c:pt idx="50">
                  <c:v>200.06652252813797</c:v>
                </c:pt>
                <c:pt idx="51">
                  <c:v>200.06652252813797</c:v>
                </c:pt>
                <c:pt idx="52">
                  <c:v>200.06652252813797</c:v>
                </c:pt>
                <c:pt idx="53">
                  <c:v>200.06652252813797</c:v>
                </c:pt>
                <c:pt idx="54">
                  <c:v>200.06652252813797</c:v>
                </c:pt>
                <c:pt idx="55">
                  <c:v>200.06652252813797</c:v>
                </c:pt>
                <c:pt idx="56">
                  <c:v>200.06652252813797</c:v>
                </c:pt>
                <c:pt idx="57">
                  <c:v>200.06652252813797</c:v>
                </c:pt>
                <c:pt idx="58">
                  <c:v>200.06652252813797</c:v>
                </c:pt>
                <c:pt idx="59">
                  <c:v>200.06652252813797</c:v>
                </c:pt>
                <c:pt idx="60">
                  <c:v>200.06652252813797</c:v>
                </c:pt>
                <c:pt idx="61">
                  <c:v>200.06652252813797</c:v>
                </c:pt>
                <c:pt idx="62">
                  <c:v>200.06652252813797</c:v>
                </c:pt>
                <c:pt idx="63">
                  <c:v>200.06652252813797</c:v>
                </c:pt>
                <c:pt idx="64">
                  <c:v>200.06652252813797</c:v>
                </c:pt>
                <c:pt idx="65">
                  <c:v>200.06652252813797</c:v>
                </c:pt>
                <c:pt idx="66">
                  <c:v>200.06652252813797</c:v>
                </c:pt>
                <c:pt idx="67">
                  <c:v>200.06652252813797</c:v>
                </c:pt>
                <c:pt idx="68">
                  <c:v>200.06652252813797</c:v>
                </c:pt>
                <c:pt idx="69">
                  <c:v>200.06652252813797</c:v>
                </c:pt>
                <c:pt idx="70">
                  <c:v>200.06652252813797</c:v>
                </c:pt>
                <c:pt idx="71">
                  <c:v>200.06652252813797</c:v>
                </c:pt>
                <c:pt idx="72">
                  <c:v>200.06652252813797</c:v>
                </c:pt>
                <c:pt idx="73">
                  <c:v>200.06652252813797</c:v>
                </c:pt>
                <c:pt idx="74">
                  <c:v>200.06652252813797</c:v>
                </c:pt>
                <c:pt idx="75">
                  <c:v>200.06652252813797</c:v>
                </c:pt>
                <c:pt idx="76">
                  <c:v>200.06652252813797</c:v>
                </c:pt>
                <c:pt idx="77">
                  <c:v>200.06652252813797</c:v>
                </c:pt>
                <c:pt idx="78">
                  <c:v>200.06652252813797</c:v>
                </c:pt>
                <c:pt idx="79">
                  <c:v>200.06652252813797</c:v>
                </c:pt>
                <c:pt idx="80">
                  <c:v>200.06652252813797</c:v>
                </c:pt>
                <c:pt idx="81">
                  <c:v>200.06652252813797</c:v>
                </c:pt>
                <c:pt idx="82">
                  <c:v>200.06652252813797</c:v>
                </c:pt>
                <c:pt idx="83">
                  <c:v>200.06652252813797</c:v>
                </c:pt>
                <c:pt idx="84">
                  <c:v>200.06652252813797</c:v>
                </c:pt>
                <c:pt idx="85">
                  <c:v>200.06652252813797</c:v>
                </c:pt>
                <c:pt idx="86">
                  <c:v>200.06652252813797</c:v>
                </c:pt>
                <c:pt idx="87">
                  <c:v>200.06652252813797</c:v>
                </c:pt>
                <c:pt idx="88">
                  <c:v>200.06652252813797</c:v>
                </c:pt>
                <c:pt idx="89">
                  <c:v>200.06652252813797</c:v>
                </c:pt>
                <c:pt idx="90">
                  <c:v>200.06652252813797</c:v>
                </c:pt>
                <c:pt idx="91">
                  <c:v>200.06652252813797</c:v>
                </c:pt>
                <c:pt idx="92">
                  <c:v>200.06652252813797</c:v>
                </c:pt>
                <c:pt idx="93">
                  <c:v>200.06652252813797</c:v>
                </c:pt>
                <c:pt idx="94">
                  <c:v>200.06652252813797</c:v>
                </c:pt>
                <c:pt idx="95">
                  <c:v>200.06652252813797</c:v>
                </c:pt>
                <c:pt idx="96">
                  <c:v>200.06652252813797</c:v>
                </c:pt>
                <c:pt idx="97">
                  <c:v>200.06652252813797</c:v>
                </c:pt>
                <c:pt idx="98">
                  <c:v>200.06652252813797</c:v>
                </c:pt>
                <c:pt idx="99">
                  <c:v>200.06652252813797</c:v>
                </c:pt>
                <c:pt idx="100">
                  <c:v>200.06652252813797</c:v>
                </c:pt>
                <c:pt idx="101">
                  <c:v>200.06652252813797</c:v>
                </c:pt>
                <c:pt idx="102">
                  <c:v>200.06652252813797</c:v>
                </c:pt>
                <c:pt idx="103">
                  <c:v>200.06652252813797</c:v>
                </c:pt>
                <c:pt idx="104">
                  <c:v>200.06652252813797</c:v>
                </c:pt>
                <c:pt idx="105">
                  <c:v>200.06652252813797</c:v>
                </c:pt>
                <c:pt idx="106">
                  <c:v>200.06652252813797</c:v>
                </c:pt>
                <c:pt idx="107">
                  <c:v>200.06652252813797</c:v>
                </c:pt>
                <c:pt idx="108">
                  <c:v>200.06652252813797</c:v>
                </c:pt>
                <c:pt idx="109">
                  <c:v>200.06652252813797</c:v>
                </c:pt>
                <c:pt idx="110">
                  <c:v>200.06652252813797</c:v>
                </c:pt>
                <c:pt idx="111">
                  <c:v>200.06652252813797</c:v>
                </c:pt>
                <c:pt idx="112">
                  <c:v>200.06652252813797</c:v>
                </c:pt>
                <c:pt idx="113">
                  <c:v>200.06652252813797</c:v>
                </c:pt>
                <c:pt idx="114">
                  <c:v>200.06652252813797</c:v>
                </c:pt>
                <c:pt idx="115">
                  <c:v>200.06652252813797</c:v>
                </c:pt>
                <c:pt idx="116">
                  <c:v>200.06652252813797</c:v>
                </c:pt>
                <c:pt idx="117">
                  <c:v>200.06652252813797</c:v>
                </c:pt>
                <c:pt idx="118">
                  <c:v>200.06652252813797</c:v>
                </c:pt>
                <c:pt idx="119">
                  <c:v>200.06652252813797</c:v>
                </c:pt>
                <c:pt idx="120">
                  <c:v>200.06652252813797</c:v>
                </c:pt>
                <c:pt idx="121">
                  <c:v>200.06652252813797</c:v>
                </c:pt>
                <c:pt idx="122">
                  <c:v>200.06652252813797</c:v>
                </c:pt>
                <c:pt idx="123">
                  <c:v>200.06652252813797</c:v>
                </c:pt>
                <c:pt idx="124">
                  <c:v>200.06652252813797</c:v>
                </c:pt>
                <c:pt idx="125">
                  <c:v>200.06652252813797</c:v>
                </c:pt>
                <c:pt idx="126">
                  <c:v>200.06652252813797</c:v>
                </c:pt>
                <c:pt idx="127">
                  <c:v>200.06652252813797</c:v>
                </c:pt>
                <c:pt idx="128">
                  <c:v>200.06652252813797</c:v>
                </c:pt>
                <c:pt idx="129">
                  <c:v>200.06652252813797</c:v>
                </c:pt>
                <c:pt idx="130">
                  <c:v>200.06652252813797</c:v>
                </c:pt>
                <c:pt idx="131">
                  <c:v>200.06652252813797</c:v>
                </c:pt>
                <c:pt idx="132">
                  <c:v>200.06652252813797</c:v>
                </c:pt>
                <c:pt idx="133">
                  <c:v>200.06652252813797</c:v>
                </c:pt>
                <c:pt idx="134">
                  <c:v>200.06652252813797</c:v>
                </c:pt>
                <c:pt idx="135">
                  <c:v>200.06652252813797</c:v>
                </c:pt>
                <c:pt idx="136">
                  <c:v>200.06652252813797</c:v>
                </c:pt>
                <c:pt idx="137">
                  <c:v>200.06652252813797</c:v>
                </c:pt>
                <c:pt idx="138">
                  <c:v>200.06652252813797</c:v>
                </c:pt>
                <c:pt idx="139">
                  <c:v>200.06652252813797</c:v>
                </c:pt>
                <c:pt idx="140">
                  <c:v>200.06652252813797</c:v>
                </c:pt>
                <c:pt idx="141">
                  <c:v>200.06652252813797</c:v>
                </c:pt>
                <c:pt idx="142">
                  <c:v>200.06652252813797</c:v>
                </c:pt>
                <c:pt idx="143">
                  <c:v>200.06652252813797</c:v>
                </c:pt>
                <c:pt idx="144">
                  <c:v>200.06652252813797</c:v>
                </c:pt>
                <c:pt idx="145">
                  <c:v>200.06652252813797</c:v>
                </c:pt>
                <c:pt idx="146">
                  <c:v>200.06652252814305</c:v>
                </c:pt>
                <c:pt idx="147">
                  <c:v>200.0665225281534</c:v>
                </c:pt>
                <c:pt idx="148">
                  <c:v>200.0665225281534</c:v>
                </c:pt>
                <c:pt idx="149">
                  <c:v>200.06652252816872</c:v>
                </c:pt>
                <c:pt idx="150">
                  <c:v>200.06652252817892</c:v>
                </c:pt>
                <c:pt idx="151">
                  <c:v>200.06652252821465</c:v>
                </c:pt>
                <c:pt idx="152">
                  <c:v>200.06652252822997</c:v>
                </c:pt>
                <c:pt idx="153">
                  <c:v>200.06652252825552</c:v>
                </c:pt>
                <c:pt idx="154">
                  <c:v>200.06652252829124</c:v>
                </c:pt>
                <c:pt idx="155">
                  <c:v>200.06652252836795</c:v>
                </c:pt>
                <c:pt idx="156">
                  <c:v>200.06652252844464</c:v>
                </c:pt>
                <c:pt idx="157">
                  <c:v>200.06652252849571</c:v>
                </c:pt>
                <c:pt idx="158">
                  <c:v>200.06652252860815</c:v>
                </c:pt>
                <c:pt idx="159">
                  <c:v>200.06652252870518</c:v>
                </c:pt>
                <c:pt idx="160">
                  <c:v>200.06652252880741</c:v>
                </c:pt>
                <c:pt idx="161">
                  <c:v>200.06652252887901</c:v>
                </c:pt>
                <c:pt idx="162">
                  <c:v>200.06652252894537</c:v>
                </c:pt>
                <c:pt idx="163">
                  <c:v>200.06652252900153</c:v>
                </c:pt>
                <c:pt idx="164">
                  <c:v>200.06652252905781</c:v>
                </c:pt>
                <c:pt idx="165">
                  <c:v>200.0665225291344</c:v>
                </c:pt>
                <c:pt idx="166">
                  <c:v>200.066522529206</c:v>
                </c:pt>
                <c:pt idx="167">
                  <c:v>200.06652252927239</c:v>
                </c:pt>
                <c:pt idx="168">
                  <c:v>200.06652252930823</c:v>
                </c:pt>
                <c:pt idx="169">
                  <c:v>200.06652252932355</c:v>
                </c:pt>
                <c:pt idx="170">
                  <c:v>200.06652252934907</c:v>
                </c:pt>
                <c:pt idx="171">
                  <c:v>200.06652252937971</c:v>
                </c:pt>
                <c:pt idx="172">
                  <c:v>200.06652252940015</c:v>
                </c:pt>
                <c:pt idx="173">
                  <c:v>200.06652252942567</c:v>
                </c:pt>
                <c:pt idx="174">
                  <c:v>200.06652252943599</c:v>
                </c:pt>
                <c:pt idx="175">
                  <c:v>200.0665225294411</c:v>
                </c:pt>
                <c:pt idx="176">
                  <c:v>200.0665225294513</c:v>
                </c:pt>
                <c:pt idx="177">
                  <c:v>200.06652252946662</c:v>
                </c:pt>
                <c:pt idx="178">
                  <c:v>200.06652252946662</c:v>
                </c:pt>
                <c:pt idx="179">
                  <c:v>200.06652252947683</c:v>
                </c:pt>
                <c:pt idx="180">
                  <c:v>200.06652252954322</c:v>
                </c:pt>
                <c:pt idx="181">
                  <c:v>200.06652252995204</c:v>
                </c:pt>
                <c:pt idx="182">
                  <c:v>200.06652253071348</c:v>
                </c:pt>
                <c:pt idx="183">
                  <c:v>200.06652253176611</c:v>
                </c:pt>
                <c:pt idx="184">
                  <c:v>200.06652253408089</c:v>
                </c:pt>
                <c:pt idx="185">
                  <c:v>200.0665225383222</c:v>
                </c:pt>
                <c:pt idx="186">
                  <c:v>200.0665225450316</c:v>
                </c:pt>
                <c:pt idx="187">
                  <c:v>200.06652255550202</c:v>
                </c:pt>
                <c:pt idx="188">
                  <c:v>200.06652257202785</c:v>
                </c:pt>
                <c:pt idx="189">
                  <c:v>200.06652259706169</c:v>
                </c:pt>
                <c:pt idx="190">
                  <c:v>200.06652262946417</c:v>
                </c:pt>
                <c:pt idx="191">
                  <c:v>200.06652267027269</c:v>
                </c:pt>
                <c:pt idx="192">
                  <c:v>200.06652272084122</c:v>
                </c:pt>
                <c:pt idx="193">
                  <c:v>200.06652278129255</c:v>
                </c:pt>
                <c:pt idx="194">
                  <c:v>200.06652284125323</c:v>
                </c:pt>
                <c:pt idx="195">
                  <c:v>200.06652289137722</c:v>
                </c:pt>
                <c:pt idx="196">
                  <c:v>200.06652291955893</c:v>
                </c:pt>
                <c:pt idx="197">
                  <c:v>200.06652290270611</c:v>
                </c:pt>
                <c:pt idx="198">
                  <c:v>200.06652275056607</c:v>
                </c:pt>
                <c:pt idx="199">
                  <c:v>200.06652233979366</c:v>
                </c:pt>
                <c:pt idx="200">
                  <c:v>200.06652176170948</c:v>
                </c:pt>
                <c:pt idx="201">
                  <c:v>200.06652129766539</c:v>
                </c:pt>
                <c:pt idx="202">
                  <c:v>200.0665208000637</c:v>
                </c:pt>
                <c:pt idx="203">
                  <c:v>200.06652031793524</c:v>
                </c:pt>
                <c:pt idx="204">
                  <c:v>200.06651965415645</c:v>
                </c:pt>
                <c:pt idx="205">
                  <c:v>200.06651553297206</c:v>
                </c:pt>
                <c:pt idx="206">
                  <c:v>200.06650879993393</c:v>
                </c:pt>
                <c:pt idx="207">
                  <c:v>200.06650468888276</c:v>
                </c:pt>
                <c:pt idx="208">
                  <c:v>200.06649626912557</c:v>
                </c:pt>
                <c:pt idx="209">
                  <c:v>200.06647312935414</c:v>
                </c:pt>
                <c:pt idx="210">
                  <c:v>200.06643598094695</c:v>
                </c:pt>
                <c:pt idx="211">
                  <c:v>200.06637789860198</c:v>
                </c:pt>
                <c:pt idx="212">
                  <c:v>200.066290528747</c:v>
                </c:pt>
                <c:pt idx="213">
                  <c:v>200.06615350206826</c:v>
                </c:pt>
                <c:pt idx="214">
                  <c:v>200.0659722483345</c:v>
                </c:pt>
                <c:pt idx="215">
                  <c:v>200.06575121143155</c:v>
                </c:pt>
                <c:pt idx="216">
                  <c:v>200.06548005142267</c:v>
                </c:pt>
                <c:pt idx="217">
                  <c:v>200.06512992472366</c:v>
                </c:pt>
                <c:pt idx="218">
                  <c:v>200.06469307764556</c:v>
                </c:pt>
                <c:pt idx="219">
                  <c:v>200.06417274262091</c:v>
                </c:pt>
                <c:pt idx="220">
                  <c:v>200.0635777045778</c:v>
                </c:pt>
                <c:pt idx="221">
                  <c:v>200.06293372030257</c:v>
                </c:pt>
                <c:pt idx="222">
                  <c:v>200.06224380471062</c:v>
                </c:pt>
                <c:pt idx="223">
                  <c:v>200.06151806238239</c:v>
                </c:pt>
                <c:pt idx="224">
                  <c:v>200.06072746630511</c:v>
                </c:pt>
                <c:pt idx="225">
                  <c:v>200.05981334806813</c:v>
                </c:pt>
                <c:pt idx="226">
                  <c:v>200.05871768862914</c:v>
                </c:pt>
                <c:pt idx="227">
                  <c:v>200.05743657048851</c:v>
                </c:pt>
                <c:pt idx="228">
                  <c:v>200.05595325224388</c:v>
                </c:pt>
                <c:pt idx="229">
                  <c:v>200.05426401976302</c:v>
                </c:pt>
                <c:pt idx="230">
                  <c:v>200.05227345788956</c:v>
                </c:pt>
                <c:pt idx="231">
                  <c:v>200.04981213507378</c:v>
                </c:pt>
                <c:pt idx="232">
                  <c:v>200.04693375581135</c:v>
                </c:pt>
                <c:pt idx="233">
                  <c:v>200.04372313181977</c:v>
                </c:pt>
                <c:pt idx="234">
                  <c:v>200.04015072100859</c:v>
                </c:pt>
                <c:pt idx="235">
                  <c:v>200.03623417734951</c:v>
                </c:pt>
                <c:pt idx="236">
                  <c:v>200.03220795629403</c:v>
                </c:pt>
                <c:pt idx="237">
                  <c:v>200.0278912208388</c:v>
                </c:pt>
                <c:pt idx="238">
                  <c:v>200.02297492578762</c:v>
                </c:pt>
                <c:pt idx="239">
                  <c:v>200.01764454542777</c:v>
                </c:pt>
                <c:pt idx="240">
                  <c:v>200.01209822778137</c:v>
                </c:pt>
                <c:pt idx="241">
                  <c:v>200.00641085121666</c:v>
                </c:pt>
                <c:pt idx="242">
                  <c:v>200.00088392503912</c:v>
                </c:pt>
                <c:pt idx="243">
                  <c:v>199.99575490829676</c:v>
                </c:pt>
                <c:pt idx="244">
                  <c:v>199.99104509265788</c:v>
                </c:pt>
                <c:pt idx="245">
                  <c:v>199.98681263311636</c:v>
                </c:pt>
                <c:pt idx="246">
                  <c:v>199.98314396420804</c:v>
                </c:pt>
                <c:pt idx="247">
                  <c:v>199.98014673003496</c:v>
                </c:pt>
                <c:pt idx="248">
                  <c:v>199.97787787106157</c:v>
                </c:pt>
                <c:pt idx="249">
                  <c:v>199.97647298998317</c:v>
                </c:pt>
                <c:pt idx="250">
                  <c:v>199.97614283449792</c:v>
                </c:pt>
                <c:pt idx="251">
                  <c:v>199.97703413286476</c:v>
                </c:pt>
                <c:pt idx="252">
                  <c:v>199.9792969124355</c:v>
                </c:pt>
                <c:pt idx="253">
                  <c:v>199.98304039637344</c:v>
                </c:pt>
                <c:pt idx="254">
                  <c:v>199.98829436313221</c:v>
                </c:pt>
                <c:pt idx="255">
                  <c:v>199.99512560298714</c:v>
                </c:pt>
                <c:pt idx="256">
                  <c:v>200.00360489066463</c:v>
                </c:pt>
                <c:pt idx="257">
                  <c:v>200.01374813974221</c:v>
                </c:pt>
                <c:pt idx="258">
                  <c:v>200.02559215182643</c:v>
                </c:pt>
                <c:pt idx="259">
                  <c:v>200.03922641561863</c:v>
                </c:pt>
                <c:pt idx="260">
                  <c:v>200.0547186083422</c:v>
                </c:pt>
                <c:pt idx="261">
                  <c:v>200.07208261479693</c:v>
                </c:pt>
                <c:pt idx="262">
                  <c:v>200.0913103556386</c:v>
                </c:pt>
                <c:pt idx="263">
                  <c:v>200.11246853840154</c:v>
                </c:pt>
                <c:pt idx="264">
                  <c:v>200.13561718415943</c:v>
                </c:pt>
                <c:pt idx="265">
                  <c:v>200.16072204746044</c:v>
                </c:pt>
                <c:pt idx="266">
                  <c:v>200.18777167441831</c:v>
                </c:pt>
                <c:pt idx="267">
                  <c:v>200.21679179193623</c:v>
                </c:pt>
                <c:pt idx="268">
                  <c:v>200.24779805328819</c:v>
                </c:pt>
                <c:pt idx="269">
                  <c:v>200.28073139680785</c:v>
                </c:pt>
                <c:pt idx="270">
                  <c:v>200.31554609402508</c:v>
                </c:pt>
                <c:pt idx="271">
                  <c:v>200.35226157296572</c:v>
                </c:pt>
                <c:pt idx="272">
                  <c:v>200.39084287640591</c:v>
                </c:pt>
                <c:pt idx="273">
                  <c:v>200.43120293098295</c:v>
                </c:pt>
                <c:pt idx="274">
                  <c:v>200.47330191707817</c:v>
                </c:pt>
                <c:pt idx="275">
                  <c:v>200.51708272501966</c:v>
                </c:pt>
                <c:pt idx="276">
                  <c:v>200.56243891489754</c:v>
                </c:pt>
                <c:pt idx="277">
                  <c:v>200.60930125512363</c:v>
                </c:pt>
                <c:pt idx="278">
                  <c:v>200.65757792483848</c:v>
                </c:pt>
                <c:pt idx="279">
                  <c:v>200.707184160742</c:v>
                </c:pt>
                <c:pt idx="280">
                  <c:v>200.75805132395479</c:v>
                </c:pt>
                <c:pt idx="281">
                  <c:v>200.81011299666943</c:v>
                </c:pt>
                <c:pt idx="282">
                  <c:v>200.86327673886825</c:v>
                </c:pt>
                <c:pt idx="283">
                  <c:v>200.91744995835288</c:v>
                </c:pt>
                <c:pt idx="284">
                  <c:v>200.97254595358984</c:v>
                </c:pt>
                <c:pt idx="285">
                  <c:v>201.02850043852555</c:v>
                </c:pt>
                <c:pt idx="286">
                  <c:v>201.0852470277141</c:v>
                </c:pt>
                <c:pt idx="287">
                  <c:v>201.1426865197547</c:v>
                </c:pt>
                <c:pt idx="288">
                  <c:v>201.200751713165</c:v>
                </c:pt>
                <c:pt idx="289">
                  <c:v>201.2593960191501</c:v>
                </c:pt>
                <c:pt idx="290">
                  <c:v>201.31855436598886</c:v>
                </c:pt>
                <c:pt idx="291">
                  <c:v>201.37816717215952</c:v>
                </c:pt>
                <c:pt idx="292">
                  <c:v>201.43816315197151</c:v>
                </c:pt>
                <c:pt idx="293">
                  <c:v>201.4984781198236</c:v>
                </c:pt>
                <c:pt idx="294">
                  <c:v>201.55906460963101</c:v>
                </c:pt>
                <c:pt idx="295">
                  <c:v>201.61986281898191</c:v>
                </c:pt>
                <c:pt idx="296">
                  <c:v>201.68081984382675</c:v>
                </c:pt>
                <c:pt idx="297">
                  <c:v>201.7418888131605</c:v>
                </c:pt>
                <c:pt idx="298">
                  <c:v>201.80302165668178</c:v>
                </c:pt>
                <c:pt idx="299">
                  <c:v>201.86416859567302</c:v>
                </c:pt>
                <c:pt idx="300">
                  <c:v>201.92529275579167</c:v>
                </c:pt>
                <c:pt idx="301">
                  <c:v>201.98635308541341</c:v>
                </c:pt>
                <c:pt idx="302">
                  <c:v>202.04731066491297</c:v>
                </c:pt>
                <c:pt idx="303">
                  <c:v>202.10812722249557</c:v>
                </c:pt>
                <c:pt idx="304">
                  <c:v>202.16876554698302</c:v>
                </c:pt>
                <c:pt idx="305">
                  <c:v>202.22919492636564</c:v>
                </c:pt>
                <c:pt idx="306">
                  <c:v>202.28938474097671</c:v>
                </c:pt>
                <c:pt idx="307">
                  <c:v>202.34930397151666</c:v>
                </c:pt>
                <c:pt idx="308">
                  <c:v>202.4089246905223</c:v>
                </c:pt>
                <c:pt idx="309">
                  <c:v>202.46822215553723</c:v>
                </c:pt>
                <c:pt idx="310">
                  <c:v>202.52717246625329</c:v>
                </c:pt>
                <c:pt idx="311">
                  <c:v>202.58575244772709</c:v>
                </c:pt>
                <c:pt idx="312">
                  <c:v>202.64394090681591</c:v>
                </c:pt>
                <c:pt idx="313">
                  <c:v>202.70171824171845</c:v>
                </c:pt>
                <c:pt idx="314">
                  <c:v>202.75906596467422</c:v>
                </c:pt>
                <c:pt idx="315">
                  <c:v>202.81596672479589</c:v>
                </c:pt>
                <c:pt idx="316">
                  <c:v>202.87240435646044</c:v>
                </c:pt>
                <c:pt idx="317">
                  <c:v>202.92836381330358</c:v>
                </c:pt>
                <c:pt idx="318">
                  <c:v>202.983831033341</c:v>
                </c:pt>
                <c:pt idx="319">
                  <c:v>203.03879293931629</c:v>
                </c:pt>
                <c:pt idx="320">
                  <c:v>203.09323734182024</c:v>
                </c:pt>
                <c:pt idx="321">
                  <c:v>203.1471528412807</c:v>
                </c:pt>
                <c:pt idx="322">
                  <c:v>203.20052882399273</c:v>
                </c:pt>
                <c:pt idx="323">
                  <c:v>203.25335538080259</c:v>
                </c:pt>
                <c:pt idx="324">
                  <c:v>203.30562324728569</c:v>
                </c:pt>
                <c:pt idx="325">
                  <c:v>203.35732378003513</c:v>
                </c:pt>
                <c:pt idx="326">
                  <c:v>203.40844894687197</c:v>
                </c:pt>
                <c:pt idx="327">
                  <c:v>203.45899118418885</c:v>
                </c:pt>
                <c:pt idx="328">
                  <c:v>203.50894343986383</c:v>
                </c:pt>
                <c:pt idx="329">
                  <c:v>203.55829913506324</c:v>
                </c:pt>
                <c:pt idx="330">
                  <c:v>203.6070520871622</c:v>
                </c:pt>
                <c:pt idx="331">
                  <c:v>203.65519649582538</c:v>
                </c:pt>
                <c:pt idx="332">
                  <c:v>203.7027269374417</c:v>
                </c:pt>
                <c:pt idx="333">
                  <c:v>203.74963830836816</c:v>
                </c:pt>
                <c:pt idx="334">
                  <c:v>203.79592580344681</c:v>
                </c:pt>
                <c:pt idx="335">
                  <c:v>203.84158488303032</c:v>
                </c:pt>
                <c:pt idx="336">
                  <c:v>203.88661126383494</c:v>
                </c:pt>
                <c:pt idx="337">
                  <c:v>203.93100088390634</c:v>
                </c:pt>
                <c:pt idx="338">
                  <c:v>203.97474992636077</c:v>
                </c:pt>
                <c:pt idx="339">
                  <c:v>204.01785475540251</c:v>
                </c:pt>
                <c:pt idx="340">
                  <c:v>204.06031189884771</c:v>
                </c:pt>
                <c:pt idx="341">
                  <c:v>204.1021180347725</c:v>
                </c:pt>
                <c:pt idx="342">
                  <c:v>204.14326999896258</c:v>
                </c:pt>
                <c:pt idx="343">
                  <c:v>204.18376477462718</c:v>
                </c:pt>
                <c:pt idx="344">
                  <c:v>204.22359951121933</c:v>
                </c:pt>
                <c:pt idx="345">
                  <c:v>204.26277147916099</c:v>
                </c:pt>
                <c:pt idx="346">
                  <c:v>204.30127809669602</c:v>
                </c:pt>
                <c:pt idx="347">
                  <c:v>204.33911687428889</c:v>
                </c:pt>
                <c:pt idx="348">
                  <c:v>204.37628545715947</c:v>
                </c:pt>
                <c:pt idx="349">
                  <c:v>204.41278157682555</c:v>
                </c:pt>
                <c:pt idx="350">
                  <c:v>204.44860306916618</c:v>
                </c:pt>
                <c:pt idx="351">
                  <c:v>204.48374786721209</c:v>
                </c:pt>
                <c:pt idx="352">
                  <c:v>204.51821401238712</c:v>
                </c:pt>
                <c:pt idx="353">
                  <c:v>204.55199960625464</c:v>
                </c:pt>
                <c:pt idx="354">
                  <c:v>204.58510285265493</c:v>
                </c:pt>
                <c:pt idx="355">
                  <c:v>204.61752202924177</c:v>
                </c:pt>
                <c:pt idx="356">
                  <c:v>204.64925546441179</c:v>
                </c:pt>
                <c:pt idx="357">
                  <c:v>204.6803015695987</c:v>
                </c:pt>
                <c:pt idx="358">
                  <c:v>204.71065882402067</c:v>
                </c:pt>
                <c:pt idx="359">
                  <c:v>204.74032571351805</c:v>
                </c:pt>
                <c:pt idx="360">
                  <c:v>204.76930080055607</c:v>
                </c:pt>
                <c:pt idx="361">
                  <c:v>204.79758273176634</c:v>
                </c:pt>
                <c:pt idx="362">
                  <c:v>204.82517015486425</c:v>
                </c:pt>
                <c:pt idx="363">
                  <c:v>204.85206177113292</c:v>
                </c:pt>
                <c:pt idx="364">
                  <c:v>204.87825634588384</c:v>
                </c:pt>
                <c:pt idx="365">
                  <c:v>204.90375268705137</c:v>
                </c:pt>
                <c:pt idx="366">
                  <c:v>204.92854964901929</c:v>
                </c:pt>
                <c:pt idx="367">
                  <c:v>204.95264610870683</c:v>
                </c:pt>
                <c:pt idx="368">
                  <c:v>204.97604095644681</c:v>
                </c:pt>
                <c:pt idx="369">
                  <c:v>204.99873313494433</c:v>
                </c:pt>
                <c:pt idx="370">
                  <c:v>205.02072158935238</c:v>
                </c:pt>
                <c:pt idx="371">
                  <c:v>205.04200528393017</c:v>
                </c:pt>
                <c:pt idx="372">
                  <c:v>205.06258324080261</c:v>
                </c:pt>
                <c:pt idx="373">
                  <c:v>205.08245449515553</c:v>
                </c:pt>
                <c:pt idx="374">
                  <c:v>205.1016181147362</c:v>
                </c:pt>
                <c:pt idx="375">
                  <c:v>205.12007319556992</c:v>
                </c:pt>
                <c:pt idx="376">
                  <c:v>205.13781887201782</c:v>
                </c:pt>
                <c:pt idx="377">
                  <c:v>205.15485435332263</c:v>
                </c:pt>
                <c:pt idx="378">
                  <c:v>205.1711788596574</c:v>
                </c:pt>
                <c:pt idx="379">
                  <c:v>205.1867916361885</c:v>
                </c:pt>
                <c:pt idx="380">
                  <c:v>205.20169194959493</c:v>
                </c:pt>
                <c:pt idx="381">
                  <c:v>205.21587916178083</c:v>
                </c:pt>
                <c:pt idx="382">
                  <c:v>205.22935257633497</c:v>
                </c:pt>
                <c:pt idx="383">
                  <c:v>205.24211158798303</c:v>
                </c:pt>
                <c:pt idx="384">
                  <c:v>205.25415568643527</c:v>
                </c:pt>
                <c:pt idx="385">
                  <c:v>205.26548433839667</c:v>
                </c:pt>
                <c:pt idx="386">
                  <c:v>205.27609708129984</c:v>
                </c:pt>
                <c:pt idx="387">
                  <c:v>205.28599350063703</c:v>
                </c:pt>
                <c:pt idx="388">
                  <c:v>205.29517321028624</c:v>
                </c:pt>
                <c:pt idx="389">
                  <c:v>205.30363576947431</c:v>
                </c:pt>
                <c:pt idx="390">
                  <c:v>205.3113808570684</c:v>
                </c:pt>
                <c:pt idx="391">
                  <c:v>205.31840818222773</c:v>
                </c:pt>
                <c:pt idx="392">
                  <c:v>205.32471743687552</c:v>
                </c:pt>
                <c:pt idx="393">
                  <c:v>205.33030840743425</c:v>
                </c:pt>
                <c:pt idx="394">
                  <c:v>205.33518086771474</c:v>
                </c:pt>
                <c:pt idx="395">
                  <c:v>205.33933462748712</c:v>
                </c:pt>
                <c:pt idx="396">
                  <c:v>205.34276952288903</c:v>
                </c:pt>
                <c:pt idx="397">
                  <c:v>205.34548542027861</c:v>
                </c:pt>
                <c:pt idx="398">
                  <c:v>205.34748222612757</c:v>
                </c:pt>
                <c:pt idx="399">
                  <c:v>205.3487599098832</c:v>
                </c:pt>
                <c:pt idx="400">
                  <c:v>205.34931844811609</c:v>
                </c:pt>
                <c:pt idx="401">
                  <c:v>205.34915783987071</c:v>
                </c:pt>
                <c:pt idx="402">
                  <c:v>205.34827812857699</c:v>
                </c:pt>
                <c:pt idx="403">
                  <c:v>205.34667935171674</c:v>
                </c:pt>
                <c:pt idx="404">
                  <c:v>205.34436160649759</c:v>
                </c:pt>
                <c:pt idx="405">
                  <c:v>205.34132501494614</c:v>
                </c:pt>
                <c:pt idx="406">
                  <c:v>205.33756969924258</c:v>
                </c:pt>
                <c:pt idx="407">
                  <c:v>205.33309582191563</c:v>
                </c:pt>
                <c:pt idx="408">
                  <c:v>205.32790358226546</c:v>
                </c:pt>
                <c:pt idx="409">
                  <c:v>205.32199316760941</c:v>
                </c:pt>
                <c:pt idx="410">
                  <c:v>205.31536478228094</c:v>
                </c:pt>
                <c:pt idx="411">
                  <c:v>205.30801866495804</c:v>
                </c:pt>
                <c:pt idx="412">
                  <c:v>205.29995508470762</c:v>
                </c:pt>
                <c:pt idx="413">
                  <c:v>205.29117434314756</c:v>
                </c:pt>
                <c:pt idx="414">
                  <c:v>205.28167677090497</c:v>
                </c:pt>
                <c:pt idx="415">
                  <c:v>205.27146271765221</c:v>
                </c:pt>
                <c:pt idx="416">
                  <c:v>205.26053259726842</c:v>
                </c:pt>
                <c:pt idx="417">
                  <c:v>205.24888681699511</c:v>
                </c:pt>
                <c:pt idx="418">
                  <c:v>205.23652580705351</c:v>
                </c:pt>
                <c:pt idx="419">
                  <c:v>205.22345009488751</c:v>
                </c:pt>
                <c:pt idx="420">
                  <c:v>205.20966021657185</c:v>
                </c:pt>
                <c:pt idx="421">
                  <c:v>205.19515673100778</c:v>
                </c:pt>
                <c:pt idx="422">
                  <c:v>205.17994023816539</c:v>
                </c:pt>
                <c:pt idx="423">
                  <c:v>205.16401137199125</c:v>
                </c:pt>
                <c:pt idx="424">
                  <c:v>205.14737078014224</c:v>
                </c:pt>
                <c:pt idx="425">
                  <c:v>205.13001915128277</c:v>
                </c:pt>
                <c:pt idx="426">
                  <c:v>205.11195720555497</c:v>
                </c:pt>
                <c:pt idx="427">
                  <c:v>205.09318571192176</c:v>
                </c:pt>
                <c:pt idx="428">
                  <c:v>205.07370545347536</c:v>
                </c:pt>
                <c:pt idx="429">
                  <c:v>205.05351723588393</c:v>
                </c:pt>
                <c:pt idx="430">
                  <c:v>205.03262192768909</c:v>
                </c:pt>
                <c:pt idx="431">
                  <c:v>205.01102044538462</c:v>
                </c:pt>
                <c:pt idx="432">
                  <c:v>204.98871366567784</c:v>
                </c:pt>
                <c:pt idx="433">
                  <c:v>204.96570250444435</c:v>
                </c:pt>
                <c:pt idx="434">
                  <c:v>204.94198793421936</c:v>
                </c:pt>
                <c:pt idx="435">
                  <c:v>204.91757094246429</c:v>
                </c:pt>
                <c:pt idx="436">
                  <c:v>204.89245253747933</c:v>
                </c:pt>
                <c:pt idx="437">
                  <c:v>204.86663381201751</c:v>
                </c:pt>
                <c:pt idx="438">
                  <c:v>204.84011589596622</c:v>
                </c:pt>
                <c:pt idx="439">
                  <c:v>204.81289996931142</c:v>
                </c:pt>
                <c:pt idx="440">
                  <c:v>204.78498721634665</c:v>
                </c:pt>
                <c:pt idx="441">
                  <c:v>204.75637886820883</c:v>
                </c:pt>
                <c:pt idx="442">
                  <c:v>204.72707622379355</c:v>
                </c:pt>
                <c:pt idx="443">
                  <c:v>204.6970806131113</c:v>
                </c:pt>
                <c:pt idx="444">
                  <c:v>204.66639345535199</c:v>
                </c:pt>
                <c:pt idx="445">
                  <c:v>204.63501622034076</c:v>
                </c:pt>
                <c:pt idx="446">
                  <c:v>204.60295045598858</c:v>
                </c:pt>
                <c:pt idx="447">
                  <c:v>204.57019775958946</c:v>
                </c:pt>
                <c:pt idx="448">
                  <c:v>204.53675979538878</c:v>
                </c:pt>
                <c:pt idx="449">
                  <c:v>204.50263830553862</c:v>
                </c:pt>
                <c:pt idx="450">
                  <c:v>204.46783510774785</c:v>
                </c:pt>
                <c:pt idx="451">
                  <c:v>204.43235211293671</c:v>
                </c:pt>
                <c:pt idx="452">
                  <c:v>204.39619129201694</c:v>
                </c:pt>
                <c:pt idx="453">
                  <c:v>204.35935470357245</c:v>
                </c:pt>
                <c:pt idx="454">
                  <c:v>204.32184448909686</c:v>
                </c:pt>
                <c:pt idx="455">
                  <c:v>204.28366286783253</c:v>
                </c:pt>
                <c:pt idx="456">
                  <c:v>204.24481218804422</c:v>
                </c:pt>
                <c:pt idx="457">
                  <c:v>204.20529490165825</c:v>
                </c:pt>
                <c:pt idx="458">
                  <c:v>204.16511357718514</c:v>
                </c:pt>
                <c:pt idx="459">
                  <c:v>204.12427089676709</c:v>
                </c:pt>
                <c:pt idx="460">
                  <c:v>204.0827697066689</c:v>
                </c:pt>
                <c:pt idx="461">
                  <c:v>204.04061298504962</c:v>
                </c:pt>
                <c:pt idx="462">
                  <c:v>203.99780386897928</c:v>
                </c:pt>
                <c:pt idx="463">
                  <c:v>203.95434565012036</c:v>
                </c:pt>
                <c:pt idx="464">
                  <c:v>203.91024183288044</c:v>
                </c:pt>
                <c:pt idx="465">
                  <c:v>203.86549614344571</c:v>
                </c:pt>
                <c:pt idx="466">
                  <c:v>203.82011252752329</c:v>
                </c:pt>
                <c:pt idx="467">
                  <c:v>203.774095145481</c:v>
                </c:pt>
                <c:pt idx="468">
                  <c:v>203.727448418455</c:v>
                </c:pt>
                <c:pt idx="469">
                  <c:v>203.68017702725646</c:v>
                </c:pt>
                <c:pt idx="470">
                  <c:v>203.63228591846752</c:v>
                </c:pt>
                <c:pt idx="471">
                  <c:v>203.5837803880155</c:v>
                </c:pt>
                <c:pt idx="472">
                  <c:v>203.53466607861293</c:v>
                </c:pt>
                <c:pt idx="473">
                  <c:v>203.4849489875549</c:v>
                </c:pt>
                <c:pt idx="474">
                  <c:v>203.43463552161143</c:v>
                </c:pt>
                <c:pt idx="475">
                  <c:v>203.38373252697642</c:v>
                </c:pt>
                <c:pt idx="476">
                  <c:v>203.33224727940589</c:v>
                </c:pt>
                <c:pt idx="477">
                  <c:v>203.28018756186924</c:v>
                </c:pt>
                <c:pt idx="478">
                  <c:v>203.22756170295119</c:v>
                </c:pt>
                <c:pt idx="479">
                  <c:v>203.17437863362858</c:v>
                </c:pt>
                <c:pt idx="480">
                  <c:v>203.12064789804771</c:v>
                </c:pt>
                <c:pt idx="481">
                  <c:v>203.06637972809452</c:v>
                </c:pt>
                <c:pt idx="482">
                  <c:v>203.01158510594078</c:v>
                </c:pt>
                <c:pt idx="483">
                  <c:v>202.95627581848623</c:v>
                </c:pt>
                <c:pt idx="484">
                  <c:v>202.90046446773189</c:v>
                </c:pt>
                <c:pt idx="485">
                  <c:v>202.84416457385356</c:v>
                </c:pt>
                <c:pt idx="486">
                  <c:v>202.78739063579687</c:v>
                </c:pt>
                <c:pt idx="487">
                  <c:v>202.73015818009725</c:v>
                </c:pt>
                <c:pt idx="488">
                  <c:v>202.67248386392913</c:v>
                </c:pt>
                <c:pt idx="489">
                  <c:v>202.61438556374355</c:v>
                </c:pt>
                <c:pt idx="490">
                  <c:v>202.5558824247278</c:v>
                </c:pt>
                <c:pt idx="491">
                  <c:v>202.49699493485446</c:v>
                </c:pt>
                <c:pt idx="492">
                  <c:v>202.43774505097099</c:v>
                </c:pt>
                <c:pt idx="493">
                  <c:v>202.37815626694092</c:v>
                </c:pt>
                <c:pt idx="494">
                  <c:v>202.31825372195613</c:v>
                </c:pt>
                <c:pt idx="495">
                  <c:v>202.25806431649264</c:v>
                </c:pt>
                <c:pt idx="496">
                  <c:v>202.19761683507809</c:v>
                </c:pt>
                <c:pt idx="497">
                  <c:v>202.13694217907323</c:v>
                </c:pt>
                <c:pt idx="498">
                  <c:v>202.07607283119967</c:v>
                </c:pt>
                <c:pt idx="499">
                  <c:v>202.01504280087838</c:v>
                </c:pt>
                <c:pt idx="500">
                  <c:v>201.95389042361049</c:v>
                </c:pt>
                <c:pt idx="501">
                  <c:v>201.89265658822094</c:v>
                </c:pt>
                <c:pt idx="502">
                  <c:v>201.83138067366778</c:v>
                </c:pt>
                <c:pt idx="503">
                  <c:v>201.77010519747594</c:v>
                </c:pt>
                <c:pt idx="504">
                  <c:v>201.70887986047629</c:v>
                </c:pt>
                <c:pt idx="505">
                  <c:v>201.64775222242517</c:v>
                </c:pt>
                <c:pt idx="506">
                  <c:v>201.5867710565249</c:v>
                </c:pt>
                <c:pt idx="507">
                  <c:v>201.52598607917653</c:v>
                </c:pt>
                <c:pt idx="508">
                  <c:v>201.46544702440559</c:v>
                </c:pt>
                <c:pt idx="509">
                  <c:v>201.40521500838437</c:v>
                </c:pt>
                <c:pt idx="510">
                  <c:v>201.34534481621492</c:v>
                </c:pt>
                <c:pt idx="511">
                  <c:v>201.28588646348362</c:v>
                </c:pt>
                <c:pt idx="512">
                  <c:v>201.22689723767499</c:v>
                </c:pt>
                <c:pt idx="513">
                  <c:v>201.16845302888598</c:v>
                </c:pt>
                <c:pt idx="514">
                  <c:v>201.11060834134227</c:v>
                </c:pt>
                <c:pt idx="515">
                  <c:v>201.05344145631446</c:v>
                </c:pt>
                <c:pt idx="516">
                  <c:v>200.99703305845912</c:v>
                </c:pt>
                <c:pt idx="517">
                  <c:v>200.94143758985942</c:v>
                </c:pt>
                <c:pt idx="518">
                  <c:v>200.88676119396877</c:v>
                </c:pt>
                <c:pt idx="519">
                  <c:v>200.83310359425624</c:v>
                </c:pt>
                <c:pt idx="520">
                  <c:v>200.78052799378247</c:v>
                </c:pt>
                <c:pt idx="521">
                  <c:v>200.72912503553638</c:v>
                </c:pt>
                <c:pt idx="522">
                  <c:v>200.67902809198455</c:v>
                </c:pt>
                <c:pt idx="523">
                  <c:v>200.63029185430722</c:v>
                </c:pt>
                <c:pt idx="524">
                  <c:v>200.58297816464926</c:v>
                </c:pt>
                <c:pt idx="525">
                  <c:v>200.53717681219536</c:v>
                </c:pt>
                <c:pt idx="526">
                  <c:v>200.49297627573696</c:v>
                </c:pt>
                <c:pt idx="527">
                  <c:v>200.45039622437443</c:v>
                </c:pt>
                <c:pt idx="528">
                  <c:v>200.40948433021222</c:v>
                </c:pt>
                <c:pt idx="529">
                  <c:v>200.37029585579543</c:v>
                </c:pt>
                <c:pt idx="530">
                  <c:v>200.33292135310353</c:v>
                </c:pt>
                <c:pt idx="531">
                  <c:v>200.29736372220978</c:v>
                </c:pt>
                <c:pt idx="532">
                  <c:v>200.26364137005993</c:v>
                </c:pt>
                <c:pt idx="533">
                  <c:v>200.23179799821713</c:v>
                </c:pt>
                <c:pt idx="534">
                  <c:v>200.20183543753802</c:v>
                </c:pt>
                <c:pt idx="535">
                  <c:v>200.17375183332257</c:v>
                </c:pt>
                <c:pt idx="536">
                  <c:v>200.14760360340995</c:v>
                </c:pt>
                <c:pt idx="537">
                  <c:v>200.1234210449901</c:v>
                </c:pt>
                <c:pt idx="538">
                  <c:v>200.10119114622978</c:v>
                </c:pt>
                <c:pt idx="539">
                  <c:v>200.08093902644802</c:v>
                </c:pt>
                <c:pt idx="540">
                  <c:v>200.06266150409249</c:v>
                </c:pt>
                <c:pt idx="541">
                  <c:v>200.04631124743531</c:v>
                </c:pt>
                <c:pt idx="542">
                  <c:v>200.0319004871954</c:v>
                </c:pt>
                <c:pt idx="543">
                  <c:v>200.01940773523489</c:v>
                </c:pt>
                <c:pt idx="544">
                  <c:v>200.0087670612966</c:v>
                </c:pt>
                <c:pt idx="545">
                  <c:v>199.99991531612804</c:v>
                </c:pt>
                <c:pt idx="546">
                  <c:v>199.99273139539687</c:v>
                </c:pt>
                <c:pt idx="547">
                  <c:v>199.98709450498313</c:v>
                </c:pt>
                <c:pt idx="548">
                  <c:v>199.98285997871227</c:v>
                </c:pt>
                <c:pt idx="549">
                  <c:v>199.97986463956238</c:v>
                </c:pt>
                <c:pt idx="550">
                  <c:v>199.97783526588466</c:v>
                </c:pt>
                <c:pt idx="551">
                  <c:v>199.9766231375832</c:v>
                </c:pt>
                <c:pt idx="552">
                  <c:v>199.9760443828873</c:v>
                </c:pt>
                <c:pt idx="553">
                  <c:v>199.97591131500224</c:v>
                </c:pt>
                <c:pt idx="554">
                  <c:v>199.97601907075776</c:v>
                </c:pt>
                <c:pt idx="555">
                  <c:v>199.97633197034028</c:v>
                </c:pt>
                <c:pt idx="556">
                  <c:v>199.9767347964692</c:v>
                </c:pt>
                <c:pt idx="557">
                  <c:v>199.97714414210984</c:v>
                </c:pt>
                <c:pt idx="558">
                  <c:v>199.9776429278557</c:v>
                </c:pt>
                <c:pt idx="559">
                  <c:v>199.97822028632592</c:v>
                </c:pt>
                <c:pt idx="560">
                  <c:v>199.97895591452669</c:v>
                </c:pt>
                <c:pt idx="561">
                  <c:v>199.98000642167347</c:v>
                </c:pt>
                <c:pt idx="562">
                  <c:v>199.98138206408308</c:v>
                </c:pt>
                <c:pt idx="563">
                  <c:v>199.98306051810221</c:v>
                </c:pt>
                <c:pt idx="564">
                  <c:v>199.9850768739424</c:v>
                </c:pt>
                <c:pt idx="565">
                  <c:v>199.98741255470469</c:v>
                </c:pt>
                <c:pt idx="566">
                  <c:v>199.9898301337997</c:v>
                </c:pt>
                <c:pt idx="567">
                  <c:v>199.99220730429226</c:v>
                </c:pt>
                <c:pt idx="568">
                  <c:v>199.9944334601455</c:v>
                </c:pt>
                <c:pt idx="569">
                  <c:v>199.99664586582668</c:v>
                </c:pt>
                <c:pt idx="570">
                  <c:v>199.99882840035897</c:v>
                </c:pt>
                <c:pt idx="571">
                  <c:v>200.00096483069308</c:v>
                </c:pt>
                <c:pt idx="572">
                  <c:v>200.00310721453488</c:v>
                </c:pt>
                <c:pt idx="573">
                  <c:v>200.00525873950241</c:v>
                </c:pt>
                <c:pt idx="574">
                  <c:v>200.00726109213875</c:v>
                </c:pt>
                <c:pt idx="575">
                  <c:v>200.00893430352278</c:v>
                </c:pt>
                <c:pt idx="576">
                  <c:v>200.01034165248083</c:v>
                </c:pt>
                <c:pt idx="577">
                  <c:v>200.01158466777864</c:v>
                </c:pt>
                <c:pt idx="578">
                  <c:v>200.01261311208648</c:v>
                </c:pt>
                <c:pt idx="579">
                  <c:v>200.01351519057073</c:v>
                </c:pt>
                <c:pt idx="580">
                  <c:v>200.01434504573047</c:v>
                </c:pt>
                <c:pt idx="581">
                  <c:v>200.01507733521055</c:v>
                </c:pt>
                <c:pt idx="582">
                  <c:v>200.01576929089325</c:v>
                </c:pt>
                <c:pt idx="583">
                  <c:v>200.01643883870997</c:v>
                </c:pt>
                <c:pt idx="584">
                  <c:v>200.017036265857</c:v>
                </c:pt>
                <c:pt idx="585">
                  <c:v>200.017565497877</c:v>
                </c:pt>
                <c:pt idx="586">
                  <c:v>200.01803442162606</c:v>
                </c:pt>
                <c:pt idx="587">
                  <c:v>200.01840445998678</c:v>
                </c:pt>
                <c:pt idx="588">
                  <c:v>200.01865375808711</c:v>
                </c:pt>
                <c:pt idx="589">
                  <c:v>200.01878057766334</c:v>
                </c:pt>
                <c:pt idx="590">
                  <c:v>200.01886174263453</c:v>
                </c:pt>
                <c:pt idx="591">
                  <c:v>200.0189496490448</c:v>
                </c:pt>
                <c:pt idx="592">
                  <c:v>200.01901771136275</c:v>
                </c:pt>
                <c:pt idx="593">
                  <c:v>200.01905599363803</c:v>
                </c:pt>
                <c:pt idx="594">
                  <c:v>200.01909273709811</c:v>
                </c:pt>
                <c:pt idx="595">
                  <c:v>200.01913099194803</c:v>
                </c:pt>
                <c:pt idx="596">
                  <c:v>200.01916010081774</c:v>
                </c:pt>
                <c:pt idx="597">
                  <c:v>200.01917139539452</c:v>
                </c:pt>
                <c:pt idx="598">
                  <c:v>200.01917548357846</c:v>
                </c:pt>
                <c:pt idx="599">
                  <c:v>200.01918009518488</c:v>
                </c:pt>
                <c:pt idx="600">
                  <c:v>200.01917861087807</c:v>
                </c:pt>
                <c:pt idx="601">
                  <c:v>200.01917108005645</c:v>
                </c:pt>
                <c:pt idx="602">
                  <c:v>200.0191626910001</c:v>
                </c:pt>
                <c:pt idx="603">
                  <c:v>200.01915600905164</c:v>
                </c:pt>
                <c:pt idx="604">
                  <c:v>200.01915139450193</c:v>
                </c:pt>
                <c:pt idx="605">
                  <c:v>200.01914849555806</c:v>
                </c:pt>
                <c:pt idx="606">
                  <c:v>200.01914648856976</c:v>
                </c:pt>
                <c:pt idx="607">
                  <c:v>200.01914493836438</c:v>
                </c:pt>
                <c:pt idx="608">
                  <c:v>200.01914376755104</c:v>
                </c:pt>
                <c:pt idx="609">
                  <c:v>200.01914290191189</c:v>
                </c:pt>
                <c:pt idx="610">
                  <c:v>200.01914227805239</c:v>
                </c:pt>
                <c:pt idx="611">
                  <c:v>200.01914184446383</c:v>
                </c:pt>
                <c:pt idx="612">
                  <c:v>200.01914155663803</c:v>
                </c:pt>
                <c:pt idx="613">
                  <c:v>200.01914137456356</c:v>
                </c:pt>
                <c:pt idx="614">
                  <c:v>200.01914126635424</c:v>
                </c:pt>
                <c:pt idx="615">
                  <c:v>200.01914120310261</c:v>
                </c:pt>
                <c:pt idx="616">
                  <c:v>200.01914117087384</c:v>
                </c:pt>
                <c:pt idx="617">
                  <c:v>200.01914115865074</c:v>
                </c:pt>
                <c:pt idx="618">
                  <c:v>200.01914115552341</c:v>
                </c:pt>
                <c:pt idx="619">
                  <c:v>200.01914115473642</c:v>
                </c:pt>
                <c:pt idx="620">
                  <c:v>200.01914115415389</c:v>
                </c:pt>
                <c:pt idx="621">
                  <c:v>200.01914115393421</c:v>
                </c:pt>
                <c:pt idx="622">
                  <c:v>200.01914115401593</c:v>
                </c:pt>
                <c:pt idx="623">
                  <c:v>200.01914115418464</c:v>
                </c:pt>
                <c:pt idx="624">
                  <c:v>200.01914115428164</c:v>
                </c:pt>
                <c:pt idx="625">
                  <c:v>200.01914115430208</c:v>
                </c:pt>
                <c:pt idx="626">
                  <c:v>200.01914115430719</c:v>
                </c:pt>
                <c:pt idx="627">
                  <c:v>200.01914115430719</c:v>
                </c:pt>
                <c:pt idx="628">
                  <c:v>200.0191411543174</c:v>
                </c:pt>
                <c:pt idx="629">
                  <c:v>200.01914115433283</c:v>
                </c:pt>
                <c:pt idx="630">
                  <c:v>200.01914115435326</c:v>
                </c:pt>
                <c:pt idx="631">
                  <c:v>200.01914115438899</c:v>
                </c:pt>
                <c:pt idx="632">
                  <c:v>200.01914115443495</c:v>
                </c:pt>
                <c:pt idx="633">
                  <c:v>200.01914115449122</c:v>
                </c:pt>
                <c:pt idx="634">
                  <c:v>200.0191411545627</c:v>
                </c:pt>
                <c:pt idx="635">
                  <c:v>200.01914115463941</c:v>
                </c:pt>
                <c:pt idx="636">
                  <c:v>200.01914115472621</c:v>
                </c:pt>
                <c:pt idx="637">
                  <c:v>200.01914115481313</c:v>
                </c:pt>
                <c:pt idx="638">
                  <c:v>200.01914115489492</c:v>
                </c:pt>
                <c:pt idx="639">
                  <c:v>200.01914115498684</c:v>
                </c:pt>
                <c:pt idx="640">
                  <c:v>200.01914115506355</c:v>
                </c:pt>
                <c:pt idx="641">
                  <c:v>200.01914115515035</c:v>
                </c:pt>
                <c:pt idx="642">
                  <c:v>200.01914115520663</c:v>
                </c:pt>
                <c:pt idx="643">
                  <c:v>200.01914115528319</c:v>
                </c:pt>
                <c:pt idx="644">
                  <c:v>200.0191411553497</c:v>
                </c:pt>
                <c:pt idx="645">
                  <c:v>200.01914115540586</c:v>
                </c:pt>
                <c:pt idx="646">
                  <c:v>200.01914115546725</c:v>
                </c:pt>
                <c:pt idx="647">
                  <c:v>200.0191411555183</c:v>
                </c:pt>
                <c:pt idx="648">
                  <c:v>200.01914115553873</c:v>
                </c:pt>
                <c:pt idx="649">
                  <c:v>200.01914115555914</c:v>
                </c:pt>
                <c:pt idx="650">
                  <c:v>200.01914115558469</c:v>
                </c:pt>
                <c:pt idx="651">
                  <c:v>200.01914115560012</c:v>
                </c:pt>
                <c:pt idx="652">
                  <c:v>200.01914115561033</c:v>
                </c:pt>
                <c:pt idx="653">
                  <c:v>200.01914115562053</c:v>
                </c:pt>
                <c:pt idx="654">
                  <c:v>200.01914115562565</c:v>
                </c:pt>
                <c:pt idx="655">
                  <c:v>200.01914115563585</c:v>
                </c:pt>
                <c:pt idx="656">
                  <c:v>200.01914115563585</c:v>
                </c:pt>
                <c:pt idx="657">
                  <c:v>200.01914115563585</c:v>
                </c:pt>
                <c:pt idx="658">
                  <c:v>200.01914115564097</c:v>
                </c:pt>
                <c:pt idx="659">
                  <c:v>200.01914115564097</c:v>
                </c:pt>
                <c:pt idx="660">
                  <c:v>200.01914115564097</c:v>
                </c:pt>
                <c:pt idx="661">
                  <c:v>200.01914115564097</c:v>
                </c:pt>
                <c:pt idx="662">
                  <c:v>200.01914115564097</c:v>
                </c:pt>
                <c:pt idx="663">
                  <c:v>200.01914115564097</c:v>
                </c:pt>
                <c:pt idx="664">
                  <c:v>200.01914115564097</c:v>
                </c:pt>
                <c:pt idx="665">
                  <c:v>200.01914115564097</c:v>
                </c:pt>
                <c:pt idx="666">
                  <c:v>200.01914115564097</c:v>
                </c:pt>
                <c:pt idx="667">
                  <c:v>200.01914115564097</c:v>
                </c:pt>
                <c:pt idx="668">
                  <c:v>200.01914115564097</c:v>
                </c:pt>
                <c:pt idx="669">
                  <c:v>200.01914115564097</c:v>
                </c:pt>
                <c:pt idx="670">
                  <c:v>200.01914115564097</c:v>
                </c:pt>
                <c:pt idx="671">
                  <c:v>200.01914115564097</c:v>
                </c:pt>
                <c:pt idx="672">
                  <c:v>200.01914115564097</c:v>
                </c:pt>
                <c:pt idx="673">
                  <c:v>200.01914115564097</c:v>
                </c:pt>
                <c:pt idx="674">
                  <c:v>200.01914115564097</c:v>
                </c:pt>
                <c:pt idx="675">
                  <c:v>200.01914115564097</c:v>
                </c:pt>
                <c:pt idx="676">
                  <c:v>200.01914115564097</c:v>
                </c:pt>
                <c:pt idx="677">
                  <c:v>200.01914115564097</c:v>
                </c:pt>
                <c:pt idx="678">
                  <c:v>200.01914115564097</c:v>
                </c:pt>
                <c:pt idx="679">
                  <c:v>200.01914115564097</c:v>
                </c:pt>
                <c:pt idx="680">
                  <c:v>200.01914115564097</c:v>
                </c:pt>
                <c:pt idx="681">
                  <c:v>200.01914115564097</c:v>
                </c:pt>
                <c:pt idx="682">
                  <c:v>200.01914115564097</c:v>
                </c:pt>
                <c:pt idx="683">
                  <c:v>200.01914115564097</c:v>
                </c:pt>
                <c:pt idx="684">
                  <c:v>200.01914115564097</c:v>
                </c:pt>
                <c:pt idx="685">
                  <c:v>200.01914115564097</c:v>
                </c:pt>
                <c:pt idx="686">
                  <c:v>200.01914115564097</c:v>
                </c:pt>
                <c:pt idx="687">
                  <c:v>200.01914115564097</c:v>
                </c:pt>
                <c:pt idx="688">
                  <c:v>200.01914115564097</c:v>
                </c:pt>
                <c:pt idx="689">
                  <c:v>200.01914115564097</c:v>
                </c:pt>
                <c:pt idx="690">
                  <c:v>200.01914115564097</c:v>
                </c:pt>
                <c:pt idx="691">
                  <c:v>200.01914115564097</c:v>
                </c:pt>
                <c:pt idx="692">
                  <c:v>200.01914115564097</c:v>
                </c:pt>
                <c:pt idx="693">
                  <c:v>200.01914115564097</c:v>
                </c:pt>
                <c:pt idx="694">
                  <c:v>200.01914115564097</c:v>
                </c:pt>
                <c:pt idx="695">
                  <c:v>200.01914115564097</c:v>
                </c:pt>
                <c:pt idx="696">
                  <c:v>200.01914115564097</c:v>
                </c:pt>
                <c:pt idx="697">
                  <c:v>200.01914115564097</c:v>
                </c:pt>
                <c:pt idx="698">
                  <c:v>200.01914115564097</c:v>
                </c:pt>
                <c:pt idx="699">
                  <c:v>200.01914115564097</c:v>
                </c:pt>
                <c:pt idx="700">
                  <c:v>200.01914115564097</c:v>
                </c:pt>
                <c:pt idx="701">
                  <c:v>200.01914115564097</c:v>
                </c:pt>
                <c:pt idx="702">
                  <c:v>200.01914115564097</c:v>
                </c:pt>
                <c:pt idx="703">
                  <c:v>200.01914115564097</c:v>
                </c:pt>
                <c:pt idx="704">
                  <c:v>200.01914115564097</c:v>
                </c:pt>
                <c:pt idx="705">
                  <c:v>200.01914115564097</c:v>
                </c:pt>
                <c:pt idx="706">
                  <c:v>200.01914115564097</c:v>
                </c:pt>
                <c:pt idx="707">
                  <c:v>200.01914115564097</c:v>
                </c:pt>
                <c:pt idx="708">
                  <c:v>200.01914115564097</c:v>
                </c:pt>
                <c:pt idx="709">
                  <c:v>200.01914115564097</c:v>
                </c:pt>
                <c:pt idx="710">
                  <c:v>200.01914115564097</c:v>
                </c:pt>
                <c:pt idx="711">
                  <c:v>200.01914115564097</c:v>
                </c:pt>
                <c:pt idx="712">
                  <c:v>200.01914115564097</c:v>
                </c:pt>
                <c:pt idx="713">
                  <c:v>200.01914115564097</c:v>
                </c:pt>
                <c:pt idx="714">
                  <c:v>200.01914115564097</c:v>
                </c:pt>
                <c:pt idx="715">
                  <c:v>200.01914115564097</c:v>
                </c:pt>
                <c:pt idx="716">
                  <c:v>200.01914115564097</c:v>
                </c:pt>
                <c:pt idx="717">
                  <c:v>200.01914115564097</c:v>
                </c:pt>
                <c:pt idx="718">
                  <c:v>200.01914115564097</c:v>
                </c:pt>
                <c:pt idx="719">
                  <c:v>200.01914115564097</c:v>
                </c:pt>
                <c:pt idx="720">
                  <c:v>200.01914115564097</c:v>
                </c:pt>
                <c:pt idx="721">
                  <c:v>200.01914115564097</c:v>
                </c:pt>
                <c:pt idx="722">
                  <c:v>200.01914115564097</c:v>
                </c:pt>
                <c:pt idx="723">
                  <c:v>200.01914115564097</c:v>
                </c:pt>
                <c:pt idx="724">
                  <c:v>200.01914115564097</c:v>
                </c:pt>
                <c:pt idx="725">
                  <c:v>200.01914115564097</c:v>
                </c:pt>
                <c:pt idx="726">
                  <c:v>200.01914115564097</c:v>
                </c:pt>
                <c:pt idx="727">
                  <c:v>200.01914115564097</c:v>
                </c:pt>
                <c:pt idx="728">
                  <c:v>200.01914115564097</c:v>
                </c:pt>
                <c:pt idx="729">
                  <c:v>200.01914115564097</c:v>
                </c:pt>
                <c:pt idx="730">
                  <c:v>200.01914115564097</c:v>
                </c:pt>
                <c:pt idx="731">
                  <c:v>200.01914115564097</c:v>
                </c:pt>
                <c:pt idx="732">
                  <c:v>200.01914115564097</c:v>
                </c:pt>
                <c:pt idx="733">
                  <c:v>200.01914115564097</c:v>
                </c:pt>
                <c:pt idx="734">
                  <c:v>200.01914115564097</c:v>
                </c:pt>
                <c:pt idx="735">
                  <c:v>200.01914115564097</c:v>
                </c:pt>
                <c:pt idx="736">
                  <c:v>200.01914115564097</c:v>
                </c:pt>
                <c:pt idx="737">
                  <c:v>200.01914115564097</c:v>
                </c:pt>
                <c:pt idx="738">
                  <c:v>200.01914115564097</c:v>
                </c:pt>
                <c:pt idx="739">
                  <c:v>200.01914115564097</c:v>
                </c:pt>
                <c:pt idx="740">
                  <c:v>200.01914115564097</c:v>
                </c:pt>
                <c:pt idx="741">
                  <c:v>200.01914115564097</c:v>
                </c:pt>
                <c:pt idx="742">
                  <c:v>200.01914115564097</c:v>
                </c:pt>
                <c:pt idx="743">
                  <c:v>200.01914115564097</c:v>
                </c:pt>
                <c:pt idx="744">
                  <c:v>200.01914115564097</c:v>
                </c:pt>
                <c:pt idx="745">
                  <c:v>200.01914115564097</c:v>
                </c:pt>
                <c:pt idx="746">
                  <c:v>200.01914115564097</c:v>
                </c:pt>
                <c:pt idx="747">
                  <c:v>200.01914115564097</c:v>
                </c:pt>
                <c:pt idx="748">
                  <c:v>200.01914115564097</c:v>
                </c:pt>
                <c:pt idx="749">
                  <c:v>200.01914115564097</c:v>
                </c:pt>
                <c:pt idx="750">
                  <c:v>200.01914115564097</c:v>
                </c:pt>
                <c:pt idx="751">
                  <c:v>200.01914115564097</c:v>
                </c:pt>
                <c:pt idx="752">
                  <c:v>200.01914115564097</c:v>
                </c:pt>
                <c:pt idx="753">
                  <c:v>200.01914115564097</c:v>
                </c:pt>
                <c:pt idx="754">
                  <c:v>200.01914115564097</c:v>
                </c:pt>
                <c:pt idx="755">
                  <c:v>200.01914115564097</c:v>
                </c:pt>
                <c:pt idx="756">
                  <c:v>200.01914115564097</c:v>
                </c:pt>
                <c:pt idx="757">
                  <c:v>200.01914115564097</c:v>
                </c:pt>
                <c:pt idx="758">
                  <c:v>200.01914115564097</c:v>
                </c:pt>
                <c:pt idx="759">
                  <c:v>200.01914115564097</c:v>
                </c:pt>
                <c:pt idx="760">
                  <c:v>200.01914115564097</c:v>
                </c:pt>
                <c:pt idx="761">
                  <c:v>200.01914115564097</c:v>
                </c:pt>
                <c:pt idx="762">
                  <c:v>200.01914115564097</c:v>
                </c:pt>
                <c:pt idx="763">
                  <c:v>200.01914115564097</c:v>
                </c:pt>
                <c:pt idx="764">
                  <c:v>200.01914115564097</c:v>
                </c:pt>
                <c:pt idx="765">
                  <c:v>200.01914115564097</c:v>
                </c:pt>
                <c:pt idx="766">
                  <c:v>200.01914115564097</c:v>
                </c:pt>
                <c:pt idx="767">
                  <c:v>200.01914115564097</c:v>
                </c:pt>
                <c:pt idx="768">
                  <c:v>200.01914115564097</c:v>
                </c:pt>
                <c:pt idx="769">
                  <c:v>200.01914115564097</c:v>
                </c:pt>
                <c:pt idx="770">
                  <c:v>200.01914115564097</c:v>
                </c:pt>
                <c:pt idx="771">
                  <c:v>200.01914115564097</c:v>
                </c:pt>
                <c:pt idx="772">
                  <c:v>200.01914115564097</c:v>
                </c:pt>
                <c:pt idx="773">
                  <c:v>200.01914115564097</c:v>
                </c:pt>
                <c:pt idx="774">
                  <c:v>200.01914115564097</c:v>
                </c:pt>
                <c:pt idx="775">
                  <c:v>200.01914115564097</c:v>
                </c:pt>
                <c:pt idx="776">
                  <c:v>200.01914115564097</c:v>
                </c:pt>
                <c:pt idx="777">
                  <c:v>200.01914115564097</c:v>
                </c:pt>
                <c:pt idx="778">
                  <c:v>200.01914115564097</c:v>
                </c:pt>
                <c:pt idx="779">
                  <c:v>200.01914115564097</c:v>
                </c:pt>
                <c:pt idx="780">
                  <c:v>200.01914115564097</c:v>
                </c:pt>
                <c:pt idx="781">
                  <c:v>200.01914115564097</c:v>
                </c:pt>
                <c:pt idx="782">
                  <c:v>200.01914115564097</c:v>
                </c:pt>
                <c:pt idx="783">
                  <c:v>200.01914115564097</c:v>
                </c:pt>
                <c:pt idx="784">
                  <c:v>200.01914115564097</c:v>
                </c:pt>
                <c:pt idx="785">
                  <c:v>200.01914115564097</c:v>
                </c:pt>
                <c:pt idx="786">
                  <c:v>200.01914115564097</c:v>
                </c:pt>
                <c:pt idx="787">
                  <c:v>200.01914115564097</c:v>
                </c:pt>
                <c:pt idx="788">
                  <c:v>200.01914115564097</c:v>
                </c:pt>
                <c:pt idx="789">
                  <c:v>200.01914115564097</c:v>
                </c:pt>
                <c:pt idx="790">
                  <c:v>200.01914115564097</c:v>
                </c:pt>
                <c:pt idx="791">
                  <c:v>200.01914115564097</c:v>
                </c:pt>
                <c:pt idx="792">
                  <c:v>200.01914115564097</c:v>
                </c:pt>
                <c:pt idx="793">
                  <c:v>200.01914115564097</c:v>
                </c:pt>
                <c:pt idx="794">
                  <c:v>200.01914115564097</c:v>
                </c:pt>
                <c:pt idx="795">
                  <c:v>200.01914115564097</c:v>
                </c:pt>
                <c:pt idx="796">
                  <c:v>200.01914115564097</c:v>
                </c:pt>
                <c:pt idx="797">
                  <c:v>200.01914115564097</c:v>
                </c:pt>
                <c:pt idx="798">
                  <c:v>200.01914115564097</c:v>
                </c:pt>
                <c:pt idx="799">
                  <c:v>200.01914115564097</c:v>
                </c:pt>
                <c:pt idx="800">
                  <c:v>200.01914115564097</c:v>
                </c:pt>
                <c:pt idx="801">
                  <c:v>200.01914115564097</c:v>
                </c:pt>
                <c:pt idx="802">
                  <c:v>200.01914115564097</c:v>
                </c:pt>
                <c:pt idx="803">
                  <c:v>200.01914115564097</c:v>
                </c:pt>
                <c:pt idx="804">
                  <c:v>200.01914115564097</c:v>
                </c:pt>
                <c:pt idx="805">
                  <c:v>200.01914115564097</c:v>
                </c:pt>
                <c:pt idx="806">
                  <c:v>200.01914115564097</c:v>
                </c:pt>
                <c:pt idx="807">
                  <c:v>200.01914115564097</c:v>
                </c:pt>
                <c:pt idx="808">
                  <c:v>200.01914115564097</c:v>
                </c:pt>
                <c:pt idx="809">
                  <c:v>200.01914115564097</c:v>
                </c:pt>
                <c:pt idx="810">
                  <c:v>200.01914115564097</c:v>
                </c:pt>
                <c:pt idx="811">
                  <c:v>200.01914115564097</c:v>
                </c:pt>
                <c:pt idx="812">
                  <c:v>200.01914115564097</c:v>
                </c:pt>
                <c:pt idx="813">
                  <c:v>200.01914115564097</c:v>
                </c:pt>
                <c:pt idx="814">
                  <c:v>200.01914115564097</c:v>
                </c:pt>
                <c:pt idx="815">
                  <c:v>200.01914115564097</c:v>
                </c:pt>
                <c:pt idx="816">
                  <c:v>200.01914115564097</c:v>
                </c:pt>
                <c:pt idx="817">
                  <c:v>200.01914115564097</c:v>
                </c:pt>
                <c:pt idx="818">
                  <c:v>200.01914115564097</c:v>
                </c:pt>
                <c:pt idx="819">
                  <c:v>200.01914115564097</c:v>
                </c:pt>
                <c:pt idx="820">
                  <c:v>200.01914115564097</c:v>
                </c:pt>
                <c:pt idx="821">
                  <c:v>200.01914115564097</c:v>
                </c:pt>
                <c:pt idx="822">
                  <c:v>200.01914115564097</c:v>
                </c:pt>
                <c:pt idx="823">
                  <c:v>200.01914115564097</c:v>
                </c:pt>
                <c:pt idx="824">
                  <c:v>200.01914115564097</c:v>
                </c:pt>
                <c:pt idx="825">
                  <c:v>200.01914115564097</c:v>
                </c:pt>
                <c:pt idx="826">
                  <c:v>200.01914115564097</c:v>
                </c:pt>
                <c:pt idx="827">
                  <c:v>200.01914115564097</c:v>
                </c:pt>
                <c:pt idx="828">
                  <c:v>200.01914115564097</c:v>
                </c:pt>
                <c:pt idx="829">
                  <c:v>200.01914115564097</c:v>
                </c:pt>
                <c:pt idx="830">
                  <c:v>200.01914115564097</c:v>
                </c:pt>
                <c:pt idx="831">
                  <c:v>200.01914115564097</c:v>
                </c:pt>
                <c:pt idx="832">
                  <c:v>200.01914115564097</c:v>
                </c:pt>
                <c:pt idx="833">
                  <c:v>200.01914115564097</c:v>
                </c:pt>
                <c:pt idx="834">
                  <c:v>200.01914115564097</c:v>
                </c:pt>
                <c:pt idx="835">
                  <c:v>200.01914115564097</c:v>
                </c:pt>
                <c:pt idx="836">
                  <c:v>200.01914115564097</c:v>
                </c:pt>
                <c:pt idx="837">
                  <c:v>200.01914115564097</c:v>
                </c:pt>
                <c:pt idx="838">
                  <c:v>200.01914115564097</c:v>
                </c:pt>
                <c:pt idx="839">
                  <c:v>200.01914115564097</c:v>
                </c:pt>
                <c:pt idx="840">
                  <c:v>200.01914115564097</c:v>
                </c:pt>
                <c:pt idx="841">
                  <c:v>200.01914115564097</c:v>
                </c:pt>
                <c:pt idx="842">
                  <c:v>200.01914115564097</c:v>
                </c:pt>
                <c:pt idx="843">
                  <c:v>200.01914115564097</c:v>
                </c:pt>
                <c:pt idx="844">
                  <c:v>200.01914115564097</c:v>
                </c:pt>
                <c:pt idx="845">
                  <c:v>200.01914115564097</c:v>
                </c:pt>
                <c:pt idx="846">
                  <c:v>200.01914115564097</c:v>
                </c:pt>
                <c:pt idx="847">
                  <c:v>200.01914115564097</c:v>
                </c:pt>
                <c:pt idx="848">
                  <c:v>200.01914115564097</c:v>
                </c:pt>
                <c:pt idx="849">
                  <c:v>200.01914115564097</c:v>
                </c:pt>
                <c:pt idx="850">
                  <c:v>200.01914115564097</c:v>
                </c:pt>
                <c:pt idx="851">
                  <c:v>200.01914115564097</c:v>
                </c:pt>
                <c:pt idx="852">
                  <c:v>200.01914115564097</c:v>
                </c:pt>
                <c:pt idx="853">
                  <c:v>200.01914115564097</c:v>
                </c:pt>
                <c:pt idx="854">
                  <c:v>200.01914115564097</c:v>
                </c:pt>
                <c:pt idx="855">
                  <c:v>200.01914115564097</c:v>
                </c:pt>
                <c:pt idx="856">
                  <c:v>200.01914115564097</c:v>
                </c:pt>
                <c:pt idx="857">
                  <c:v>200.01914115564097</c:v>
                </c:pt>
                <c:pt idx="858">
                  <c:v>200.01914115564097</c:v>
                </c:pt>
                <c:pt idx="859">
                  <c:v>200.01914115564097</c:v>
                </c:pt>
                <c:pt idx="860">
                  <c:v>200.01914115564097</c:v>
                </c:pt>
                <c:pt idx="861">
                  <c:v>200.01914115564097</c:v>
                </c:pt>
                <c:pt idx="862">
                  <c:v>200.01914115564097</c:v>
                </c:pt>
                <c:pt idx="863">
                  <c:v>200.01914115564097</c:v>
                </c:pt>
                <c:pt idx="864">
                  <c:v>200.01914115564097</c:v>
                </c:pt>
                <c:pt idx="865">
                  <c:v>200.01914115564097</c:v>
                </c:pt>
                <c:pt idx="866">
                  <c:v>200.01914115564097</c:v>
                </c:pt>
                <c:pt idx="867">
                  <c:v>200.01914115564097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26B-47DD-8038-D2C733B29CFC}"/>
            </c:ext>
          </c:extLst>
        </c:ser>
        <c:ser>
          <c:idx val="2"/>
          <c:order val="1"/>
          <c:tx>
            <c:strRef>
              <c:f>'Force 200 keV Gabs field (13mm)'!$A$1:$F$1</c:f>
              <c:strCache>
                <c:ptCount val="1"/>
                <c:pt idx="0">
                  <c:v>200 keV Gab's fields 13mm</c:v>
                </c:pt>
              </c:strCache>
            </c:strRef>
          </c:tx>
          <c:spPr>
            <a:effectLst/>
          </c:spPr>
          <c:marker>
            <c:symbol val="none"/>
          </c:marker>
          <c:xVal>
            <c:numRef>
              <c:f>'Force 200 keV Gabs field (13mm)'!$H$3:$H$870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-0.25418258995892201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-0.25001317644041399</c:v>
                </c:pt>
                <c:pt idx="162">
                  <c:v>-0.24897082306401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-0.245843762947411</c:v>
                </c:pt>
                <c:pt idx="166">
                  <c:v>-0.24480140958066901</c:v>
                </c:pt>
                <c:pt idx="167">
                  <c:v>-0.243759056217345</c:v>
                </c:pt>
                <c:pt idx="168">
                  <c:v>-0.24271670285781199</c:v>
                </c:pt>
                <c:pt idx="169">
                  <c:v>-0.24167434950261801</c:v>
                </c:pt>
                <c:pt idx="170">
                  <c:v>-0.24063199615229</c:v>
                </c:pt>
                <c:pt idx="171">
                  <c:v>-0.23958964280735401</c:v>
                </c:pt>
                <c:pt idx="172">
                  <c:v>-0.23854728946833101</c:v>
                </c:pt>
                <c:pt idx="173">
                  <c:v>-0.23750493613572299</c:v>
                </c:pt>
                <c:pt idx="174">
                  <c:v>-0.236462582810123</c:v>
                </c:pt>
                <c:pt idx="175">
                  <c:v>-0.23542022949211799</c:v>
                </c:pt>
                <c:pt idx="176">
                  <c:v>-0.23437787618223299</c:v>
                </c:pt>
                <c:pt idx="177">
                  <c:v>-0.23333552288096801</c:v>
                </c:pt>
                <c:pt idx="178">
                  <c:v>-0.232293169588798</c:v>
                </c:pt>
                <c:pt idx="179">
                  <c:v>-0.23125081630622399</c:v>
                </c:pt>
                <c:pt idx="180">
                  <c:v>-0.23020846303372899</c:v>
                </c:pt>
                <c:pt idx="181">
                  <c:v>-0.22916610977179599</c:v>
                </c:pt>
                <c:pt idx="182">
                  <c:v>-0.228123756520899</c:v>
                </c:pt>
                <c:pt idx="183">
                  <c:v>-0.227081403281501</c:v>
                </c:pt>
                <c:pt idx="184">
                  <c:v>-0.22603905005405101</c:v>
                </c:pt>
                <c:pt idx="185">
                  <c:v>-0.22499669683898299</c:v>
                </c:pt>
                <c:pt idx="186">
                  <c:v>-0.22395434363671199</c:v>
                </c:pt>
                <c:pt idx="187">
                  <c:v>-0.22291199044763299</c:v>
                </c:pt>
                <c:pt idx="188">
                  <c:v>-0.22186963727210901</c:v>
                </c:pt>
                <c:pt idx="189">
                  <c:v>-0.22082728411047201</c:v>
                </c:pt>
                <c:pt idx="190">
                  <c:v>-0.21978493096300999</c:v>
                </c:pt>
                <c:pt idx="191">
                  <c:v>-0.21874257782996401</c:v>
                </c:pt>
                <c:pt idx="192">
                  <c:v>-0.217700224711524</c:v>
                </c:pt>
                <c:pt idx="193">
                  <c:v>-0.21665787160781699</c:v>
                </c:pt>
                <c:pt idx="194">
                  <c:v>-0.21561551851890101</c:v>
                </c:pt>
                <c:pt idx="195">
                  <c:v>-0.21457316544476401</c:v>
                </c:pt>
                <c:pt idx="196">
                  <c:v>-0.21353081238532501</c:v>
                </c:pt>
                <c:pt idx="197">
                  <c:v>-0.21248845934041699</c:v>
                </c:pt>
                <c:pt idx="198">
                  <c:v>-0.21144610630976499</c:v>
                </c:pt>
                <c:pt idx="199">
                  <c:v>-0.21040375329292299</c:v>
                </c:pt>
                <c:pt idx="200">
                  <c:v>-0.20936140028911199</c:v>
                </c:pt>
                <c:pt idx="201">
                  <c:v>-0.20831904729713199</c:v>
                </c:pt>
                <c:pt idx="202">
                  <c:v>-0.20727669431528001</c:v>
                </c:pt>
                <c:pt idx="203">
                  <c:v>-0.206234341340961</c:v>
                </c:pt>
                <c:pt idx="204">
                  <c:v>-0.205191988370797</c:v>
                </c:pt>
                <c:pt idx="205">
                  <c:v>-0.20414963540249501</c:v>
                </c:pt>
                <c:pt idx="206">
                  <c:v>-0.20310728243600601</c:v>
                </c:pt>
                <c:pt idx="207">
                  <c:v>-0.202064929471753</c:v>
                </c:pt>
                <c:pt idx="208">
                  <c:v>-0.20102257651017399</c:v>
                </c:pt>
                <c:pt idx="209">
                  <c:v>-0.19998022355334799</c:v>
                </c:pt>
                <c:pt idx="210">
                  <c:v>-0.19893787059891099</c:v>
                </c:pt>
                <c:pt idx="211">
                  <c:v>-0.19789551762457699</c:v>
                </c:pt>
                <c:pt idx="212">
                  <c:v>-0.19685316459374</c:v>
                </c:pt>
                <c:pt idx="213">
                  <c:v>-0.195810811460842</c:v>
                </c:pt>
                <c:pt idx="214">
                  <c:v>-0.19476845811819299</c:v>
                </c:pt>
                <c:pt idx="215">
                  <c:v>-0.1937261043429</c:v>
                </c:pt>
                <c:pt idx="216">
                  <c:v>-0.19268374977597399</c:v>
                </c:pt>
                <c:pt idx="217">
                  <c:v>-0.19164139390569901</c:v>
                </c:pt>
                <c:pt idx="218">
                  <c:v>-0.190599036086291</c:v>
                </c:pt>
                <c:pt idx="219">
                  <c:v>-0.189556675559446</c:v>
                </c:pt>
                <c:pt idx="220">
                  <c:v>-0.188514311471351</c:v>
                </c:pt>
                <c:pt idx="221">
                  <c:v>-0.18747194290347399</c:v>
                </c:pt>
                <c:pt idx="222">
                  <c:v>-0.18642956904014901</c:v>
                </c:pt>
                <c:pt idx="223">
                  <c:v>-0.18538718916987099</c:v>
                </c:pt>
                <c:pt idx="224">
                  <c:v>-0.18434480275676399</c:v>
                </c:pt>
                <c:pt idx="225">
                  <c:v>-0.18330240948453799</c:v>
                </c:pt>
                <c:pt idx="226">
                  <c:v>-0.18226000923595201</c:v>
                </c:pt>
                <c:pt idx="227">
                  <c:v>-0.18121760211900301</c:v>
                </c:pt>
                <c:pt idx="228">
                  <c:v>-0.18017518839634999</c:v>
                </c:pt>
                <c:pt idx="229">
                  <c:v>-0.17913276840674</c:v>
                </c:pt>
                <c:pt idx="230">
                  <c:v>-0.17809034258151801</c:v>
                </c:pt>
                <c:pt idx="231">
                  <c:v>-0.177047911637571</c:v>
                </c:pt>
                <c:pt idx="232">
                  <c:v>-0.176005476497473</c:v>
                </c:pt>
                <c:pt idx="233">
                  <c:v>-0.17496303838947899</c:v>
                </c:pt>
                <c:pt idx="234">
                  <c:v>-0.17392059889324801</c:v>
                </c:pt>
                <c:pt idx="235">
                  <c:v>-0.17287815968373699</c:v>
                </c:pt>
                <c:pt idx="236">
                  <c:v>-0.17183572218218099</c:v>
                </c:pt>
                <c:pt idx="237">
                  <c:v>-0.170793287821361</c:v>
                </c:pt>
                <c:pt idx="238">
                  <c:v>-0.169750858051852</c:v>
                </c:pt>
                <c:pt idx="239">
                  <c:v>-0.16870843426458901</c:v>
                </c:pt>
                <c:pt idx="240">
                  <c:v>-0.16766601777474299</c:v>
                </c:pt>
                <c:pt idx="241">
                  <c:v>-0.16662360976288701</c:v>
                </c:pt>
                <c:pt idx="242">
                  <c:v>-0.16558121108505</c:v>
                </c:pt>
                <c:pt idx="243">
                  <c:v>-0.164538822306732</c:v>
                </c:pt>
                <c:pt idx="244">
                  <c:v>-0.163496443789346</c:v>
                </c:pt>
                <c:pt idx="245">
                  <c:v>-0.16245407586164401</c:v>
                </c:pt>
                <c:pt idx="246">
                  <c:v>-0.16141171876454499</c:v>
                </c:pt>
                <c:pt idx="247">
                  <c:v>-0.16036937265721299</c:v>
                </c:pt>
                <c:pt idx="248">
                  <c:v>-0.15932703753223901</c:v>
                </c:pt>
                <c:pt idx="249">
                  <c:v>-0.158284713161296</c:v>
                </c:pt>
                <c:pt idx="250">
                  <c:v>-0.157242398993206</c:v>
                </c:pt>
                <c:pt idx="251">
                  <c:v>-0.15620009434295701</c:v>
                </c:pt>
                <c:pt idx="252">
                  <c:v>-0.155157798350709</c:v>
                </c:pt>
                <c:pt idx="253">
                  <c:v>-0.154115510091512</c:v>
                </c:pt>
                <c:pt idx="254">
                  <c:v>-0.153073228478634</c:v>
                </c:pt>
                <c:pt idx="255">
                  <c:v>-0.152030952478592</c:v>
                </c:pt>
                <c:pt idx="256">
                  <c:v>-0.150988681033695</c:v>
                </c:pt>
                <c:pt idx="257">
                  <c:v>-0.14994641288716501</c:v>
                </c:pt>
                <c:pt idx="258">
                  <c:v>-0.14890414667415</c:v>
                </c:pt>
                <c:pt idx="259">
                  <c:v>-0.14786188103770301</c:v>
                </c:pt>
                <c:pt idx="260">
                  <c:v>-0.14681961452071501</c:v>
                </c:pt>
                <c:pt idx="261">
                  <c:v>-0.14577734552289001</c:v>
                </c:pt>
                <c:pt idx="262">
                  <c:v>-0.144735072316758</c:v>
                </c:pt>
                <c:pt idx="263">
                  <c:v>-0.14369279310526001</c:v>
                </c:pt>
                <c:pt idx="264">
                  <c:v>-0.14265050606489099</c:v>
                </c:pt>
                <c:pt idx="265">
                  <c:v>-0.14160820932225199</c:v>
                </c:pt>
                <c:pt idx="266">
                  <c:v>-0.140565900911408</c:v>
                </c:pt>
                <c:pt idx="267">
                  <c:v>-0.139523578804395</c:v>
                </c:pt>
                <c:pt idx="268">
                  <c:v>-0.13848124089115199</c:v>
                </c:pt>
                <c:pt idx="269">
                  <c:v>-0.13743888501504001</c:v>
                </c:pt>
                <c:pt idx="270">
                  <c:v>-0.13639650897014</c:v>
                </c:pt>
                <c:pt idx="271">
                  <c:v>-0.13535411049627899</c:v>
                </c:pt>
                <c:pt idx="272">
                  <c:v>-0.13431168726516801</c:v>
                </c:pt>
                <c:pt idx="273">
                  <c:v>-0.13326923693961601</c:v>
                </c:pt>
                <c:pt idx="274">
                  <c:v>-0.132226757169016</c:v>
                </c:pt>
                <c:pt idx="275">
                  <c:v>-0.131184245560441</c:v>
                </c:pt>
                <c:pt idx="276">
                  <c:v>-0.130141699721848</c:v>
                </c:pt>
                <c:pt idx="277">
                  <c:v>-0.12909911726922799</c:v>
                </c:pt>
                <c:pt idx="278">
                  <c:v>-0.128056495821152</c:v>
                </c:pt>
                <c:pt idx="279">
                  <c:v>-0.12701383298538399</c:v>
                </c:pt>
                <c:pt idx="280">
                  <c:v>-0.125971126479827</c:v>
                </c:pt>
                <c:pt idx="281">
                  <c:v>-0.12492837405823</c:v>
                </c:pt>
                <c:pt idx="282">
                  <c:v>-0.123885573467021</c:v>
                </c:pt>
                <c:pt idx="283">
                  <c:v>-0.122842722561071</c:v>
                </c:pt>
                <c:pt idx="284">
                  <c:v>-0.12179981932826101</c:v>
                </c:pt>
                <c:pt idx="285">
                  <c:v>-0.120756861790232</c:v>
                </c:pt>
                <c:pt idx="286">
                  <c:v>-0.11971384804997599</c:v>
                </c:pt>
                <c:pt idx="287">
                  <c:v>-0.118670776360738</c:v>
                </c:pt>
                <c:pt idx="288">
                  <c:v>-0.117627645028108</c:v>
                </c:pt>
                <c:pt idx="289">
                  <c:v>-0.116584452432209</c:v>
                </c:pt>
                <c:pt idx="290">
                  <c:v>-0.115541197078511</c:v>
                </c:pt>
                <c:pt idx="291">
                  <c:v>-0.114497877578843</c:v>
                </c:pt>
                <c:pt idx="292">
                  <c:v>-0.11345449267935299</c:v>
                </c:pt>
                <c:pt idx="293">
                  <c:v>-0.11241104124434</c:v>
                </c:pt>
                <c:pt idx="294">
                  <c:v>-0.11136752221451</c:v>
                </c:pt>
                <c:pt idx="295">
                  <c:v>-0.110323934636919</c:v>
                </c:pt>
                <c:pt idx="296">
                  <c:v>-0.109280277666829</c:v>
                </c:pt>
                <c:pt idx="297">
                  <c:v>-0.108236550537177</c:v>
                </c:pt>
                <c:pt idx="298">
                  <c:v>-0.107192752572578</c:v>
                </c:pt>
                <c:pt idx="299">
                  <c:v>-0.106148883192192</c:v>
                </c:pt>
                <c:pt idx="300">
                  <c:v>-0.105104941901791</c:v>
                </c:pt>
                <c:pt idx="301">
                  <c:v>-0.10406092830606101</c:v>
                </c:pt>
                <c:pt idx="302">
                  <c:v>-0.103016842085458</c:v>
                </c:pt>
                <c:pt idx="303">
                  <c:v>-0.101972682986967</c:v>
                </c:pt>
                <c:pt idx="304">
                  <c:v>-0.100928450833582</c:v>
                </c:pt>
                <c:pt idx="305">
                  <c:v>-9.9884145522753306E-2</c:v>
                </c:pt>
                <c:pt idx="306">
                  <c:v>-9.8839767017361801E-2</c:v>
                </c:pt>
                <c:pt idx="307">
                  <c:v>-9.77953153379819E-2</c:v>
                </c:pt>
                <c:pt idx="308">
                  <c:v>-9.6750790561869096E-2</c:v>
                </c:pt>
                <c:pt idx="309">
                  <c:v>-9.5706192821541899E-2</c:v>
                </c:pt>
                <c:pt idx="310">
                  <c:v>-9.4661522300669002E-2</c:v>
                </c:pt>
                <c:pt idx="311">
                  <c:v>-9.3616779231092004E-2</c:v>
                </c:pt>
                <c:pt idx="312">
                  <c:v>-9.2571963889580305E-2</c:v>
                </c:pt>
                <c:pt idx="313">
                  <c:v>-9.1527076594954099E-2</c:v>
                </c:pt>
                <c:pt idx="314">
                  <c:v>-9.0482117705407802E-2</c:v>
                </c:pt>
                <c:pt idx="315">
                  <c:v>-8.9437087615783797E-2</c:v>
                </c:pt>
                <c:pt idx="316">
                  <c:v>-8.8391986755076299E-2</c:v>
                </c:pt>
                <c:pt idx="317">
                  <c:v>-8.7346815584134194E-2</c:v>
                </c:pt>
                <c:pt idx="318">
                  <c:v>-8.6301574593519198E-2</c:v>
                </c:pt>
                <c:pt idx="319">
                  <c:v>-8.52562643014316E-2</c:v>
                </c:pt>
                <c:pt idx="320">
                  <c:v>-8.4210885251759099E-2</c:v>
                </c:pt>
                <c:pt idx="321">
                  <c:v>-8.3165438012311799E-2</c:v>
                </c:pt>
                <c:pt idx="322">
                  <c:v>-8.21199231731395E-2</c:v>
                </c:pt>
                <c:pt idx="323">
                  <c:v>-8.1074341344943707E-2</c:v>
                </c:pt>
                <c:pt idx="324">
                  <c:v>-8.0028693157650294E-2</c:v>
                </c:pt>
                <c:pt idx="325">
                  <c:v>-7.8982979259075201E-2</c:v>
                </c:pt>
                <c:pt idx="326">
                  <c:v>-7.7937200313659E-2</c:v>
                </c:pt>
                <c:pt idx="327">
                  <c:v>-7.6891357001291197E-2</c:v>
                </c:pt>
                <c:pt idx="328">
                  <c:v>-7.5845450016251398E-2</c:v>
                </c:pt>
                <c:pt idx="329">
                  <c:v>-7.47994800661992E-2</c:v>
                </c:pt>
                <c:pt idx="330">
                  <c:v>-7.3753447871229297E-2</c:v>
                </c:pt>
                <c:pt idx="331">
                  <c:v>-7.2707354162999796E-2</c:v>
                </c:pt>
                <c:pt idx="332">
                  <c:v>-7.1661199683953403E-2</c:v>
                </c:pt>
                <c:pt idx="333">
                  <c:v>-7.0614985186571305E-2</c:v>
                </c:pt>
                <c:pt idx="334">
                  <c:v>-6.9568711432701699E-2</c:v>
                </c:pt>
                <c:pt idx="335">
                  <c:v>-6.85223791929222E-2</c:v>
                </c:pt>
                <c:pt idx="336">
                  <c:v>-6.7475989245931997E-2</c:v>
                </c:pt>
                <c:pt idx="337">
                  <c:v>-6.6429542378029796E-2</c:v>
                </c:pt>
                <c:pt idx="338">
                  <c:v>-6.5383039382615804E-2</c:v>
                </c:pt>
                <c:pt idx="339">
                  <c:v>-6.4336481059704603E-2</c:v>
                </c:pt>
                <c:pt idx="340">
                  <c:v>-6.3289868215499603E-2</c:v>
                </c:pt>
                <c:pt idx="341">
                  <c:v>-6.2243201662002E-2</c:v>
                </c:pt>
                <c:pt idx="342">
                  <c:v>-6.1196482216630502E-2</c:v>
                </c:pt>
                <c:pt idx="343">
                  <c:v>-6.0149710701889701E-2</c:v>
                </c:pt>
                <c:pt idx="344">
                  <c:v>-5.9102887945075899E-2</c:v>
                </c:pt>
                <c:pt idx="345">
                  <c:v>-5.8056014777999002E-2</c:v>
                </c:pt>
                <c:pt idx="346">
                  <c:v>-5.7009092036748102E-2</c:v>
                </c:pt>
                <c:pt idx="347">
                  <c:v>-5.5962120561463199E-2</c:v>
                </c:pt>
                <c:pt idx="348">
                  <c:v>-5.4915101196094197E-2</c:v>
                </c:pt>
                <c:pt idx="349">
                  <c:v>-5.38680347882129E-2</c:v>
                </c:pt>
                <c:pt idx="350">
                  <c:v>-5.2820922188838403E-2</c:v>
                </c:pt>
                <c:pt idx="351">
                  <c:v>-5.17737642522633E-2</c:v>
                </c:pt>
                <c:pt idx="352">
                  <c:v>-5.0726561835881603E-2</c:v>
                </c:pt>
                <c:pt idx="353">
                  <c:v>-4.9679315800050597E-2</c:v>
                </c:pt>
                <c:pt idx="354">
                  <c:v>-4.8632027007908897E-2</c:v>
                </c:pt>
                <c:pt idx="355">
                  <c:v>-4.7584696325262799E-2</c:v>
                </c:pt>
                <c:pt idx="356">
                  <c:v>-4.6537324620468598E-2</c:v>
                </c:pt>
                <c:pt idx="357">
                  <c:v>-4.5489912764312301E-2</c:v>
                </c:pt>
                <c:pt idx="358">
                  <c:v>-4.4442461629921701E-2</c:v>
                </c:pt>
                <c:pt idx="359">
                  <c:v>-4.3394972092702301E-2</c:v>
                </c:pt>
                <c:pt idx="360">
                  <c:v>-4.23474450302029E-2</c:v>
                </c:pt>
                <c:pt idx="361">
                  <c:v>-4.12998813220216E-2</c:v>
                </c:pt>
                <c:pt idx="362">
                  <c:v>-4.0252281849723799E-2</c:v>
                </c:pt>
                <c:pt idx="363">
                  <c:v>-3.92046474967487E-2</c:v>
                </c:pt>
                <c:pt idx="364">
                  <c:v>-3.8156979148337697E-2</c:v>
                </c:pt>
                <c:pt idx="365">
                  <c:v>-3.7109277691454202E-2</c:v>
                </c:pt>
                <c:pt idx="366">
                  <c:v>-3.6061544014708298E-2</c:v>
                </c:pt>
                <c:pt idx="367">
                  <c:v>-3.5013779008311E-2</c:v>
                </c:pt>
                <c:pt idx="368">
                  <c:v>-3.3965983564013598E-2</c:v>
                </c:pt>
                <c:pt idx="369">
                  <c:v>-3.29181585750285E-2</c:v>
                </c:pt>
                <c:pt idx="370">
                  <c:v>-3.1870304936000599E-2</c:v>
                </c:pt>
                <c:pt idx="371">
                  <c:v>-3.0822423542934501E-2</c:v>
                </c:pt>
                <c:pt idx="372">
                  <c:v>-2.9774515293152101E-2</c:v>
                </c:pt>
                <c:pt idx="373">
                  <c:v>-2.8726581085238401E-2</c:v>
                </c:pt>
                <c:pt idx="374">
                  <c:v>-2.76786218189966E-2</c:v>
                </c:pt>
                <c:pt idx="375">
                  <c:v>-2.6630638395385899E-2</c:v>
                </c:pt>
                <c:pt idx="376">
                  <c:v>-2.55826317164961E-2</c:v>
                </c:pt>
                <c:pt idx="377">
                  <c:v>-2.4534602685506099E-2</c:v>
                </c:pt>
                <c:pt idx="378">
                  <c:v>-2.34865522066173E-2</c:v>
                </c:pt>
                <c:pt idx="379">
                  <c:v>-2.2438481185052199E-2</c:v>
                </c:pt>
                <c:pt idx="380">
                  <c:v>-2.1390390526997202E-2</c:v>
                </c:pt>
                <c:pt idx="381">
                  <c:v>-2.03422811395296E-2</c:v>
                </c:pt>
                <c:pt idx="382">
                  <c:v>-1.92941539305981E-2</c:v>
                </c:pt>
                <c:pt idx="383">
                  <c:v>-1.82460098089695E-2</c:v>
                </c:pt>
                <c:pt idx="384">
                  <c:v>-1.71978496841797E-2</c:v>
                </c:pt>
                <c:pt idx="385">
                  <c:v>-1.6149674466521002E-2</c:v>
                </c:pt>
                <c:pt idx="386">
                  <c:v>-1.5101485066993599E-2</c:v>
                </c:pt>
                <c:pt idx="387">
                  <c:v>-1.40532823972231E-2</c:v>
                </c:pt>
                <c:pt idx="388">
                  <c:v>-1.30050673694313E-2</c:v>
                </c:pt>
                <c:pt idx="389">
                  <c:v>-1.1956840896400801E-2</c:v>
                </c:pt>
                <c:pt idx="390">
                  <c:v>-1.0908603891413699E-2</c:v>
                </c:pt>
                <c:pt idx="391">
                  <c:v>-9.8603572682246007E-3</c:v>
                </c:pt>
                <c:pt idx="392">
                  <c:v>-8.8121019410096792E-3</c:v>
                </c:pt>
                <c:pt idx="393">
                  <c:v>-7.7638388243101396E-3</c:v>
                </c:pt>
                <c:pt idx="394">
                  <c:v>-6.7155688330028402E-3</c:v>
                </c:pt>
                <c:pt idx="395">
                  <c:v>-5.6672928822434502E-3</c:v>
                </c:pt>
                <c:pt idx="396">
                  <c:v>-4.6190118874135603E-3</c:v>
                </c:pt>
                <c:pt idx="397">
                  <c:v>-3.5707267641169301E-3</c:v>
                </c:pt>
                <c:pt idx="398">
                  <c:v>-2.52243842814604E-3</c:v>
                </c:pt>
                <c:pt idx="399">
                  <c:v>-1.4741477954227299E-3</c:v>
                </c:pt>
                <c:pt idx="400">
                  <c:v>-4.25855781957119E-4</c:v>
                </c:pt>
                <c:pt idx="401">
                  <c:v>6.2243669617608095E-4</c:v>
                </c:pt>
                <c:pt idx="402">
                  <c:v>1.6707287229186399E-3</c:v>
                </c:pt>
                <c:pt idx="403">
                  <c:v>2.7190193822411199E-3</c:v>
                </c:pt>
                <c:pt idx="404">
                  <c:v>3.7673077581615302E-3</c:v>
                </c:pt>
                <c:pt idx="405">
                  <c:v>4.8155929348202998E-3</c:v>
                </c:pt>
                <c:pt idx="406">
                  <c:v>5.8638739965139897E-3</c:v>
                </c:pt>
                <c:pt idx="407">
                  <c:v>6.9121500277059501E-3</c:v>
                </c:pt>
                <c:pt idx="408">
                  <c:v>7.9604201130953605E-3</c:v>
                </c:pt>
                <c:pt idx="409">
                  <c:v>9.0086833376546004E-3</c:v>
                </c:pt>
                <c:pt idx="410">
                  <c:v>1.0056938786637701E-2</c:v>
                </c:pt>
                <c:pt idx="411">
                  <c:v>1.11051855456252E-2</c:v>
                </c:pt>
                <c:pt idx="412">
                  <c:v>1.21534227005791E-2</c:v>
                </c:pt>
                <c:pt idx="413">
                  <c:v>1.32016493378611E-2</c:v>
                </c:pt>
                <c:pt idx="414">
                  <c:v>1.4249864544284001E-2</c:v>
                </c:pt>
                <c:pt idx="415">
                  <c:v>1.52980674071675E-2</c:v>
                </c:pt>
                <c:pt idx="416">
                  <c:v>1.6346257014341E-2</c:v>
                </c:pt>
                <c:pt idx="417">
                  <c:v>1.7394432454182301E-2</c:v>
                </c:pt>
                <c:pt idx="418">
                  <c:v>1.8442592815651099E-2</c:v>
                </c:pt>
                <c:pt idx="419">
                  <c:v>1.9490737188329998E-2</c:v>
                </c:pt>
                <c:pt idx="420">
                  <c:v>2.0538864662429601E-2</c:v>
                </c:pt>
                <c:pt idx="421">
                  <c:v>2.15869743288374E-2</c:v>
                </c:pt>
                <c:pt idx="422">
                  <c:v>2.2635065279178201E-2</c:v>
                </c:pt>
                <c:pt idx="423">
                  <c:v>2.3683136605821602E-2</c:v>
                </c:pt>
                <c:pt idx="424">
                  <c:v>2.4731187401891699E-2</c:v>
                </c:pt>
                <c:pt idx="425">
                  <c:v>2.5779216761321298E-2</c:v>
                </c:pt>
                <c:pt idx="426">
                  <c:v>2.6827223778907301E-2</c:v>
                </c:pt>
                <c:pt idx="427">
                  <c:v>2.7875207550334399E-2</c:v>
                </c:pt>
                <c:pt idx="428">
                  <c:v>2.8923167172219402E-2</c:v>
                </c:pt>
                <c:pt idx="429">
                  <c:v>2.9971101742185601E-2</c:v>
                </c:pt>
                <c:pt idx="430">
                  <c:v>3.1019010358905901E-2</c:v>
                </c:pt>
                <c:pt idx="431">
                  <c:v>3.2066892122129403E-2</c:v>
                </c:pt>
                <c:pt idx="432">
                  <c:v>3.3114746132731201E-2</c:v>
                </c:pt>
                <c:pt idx="433">
                  <c:v>3.4162571492759003E-2</c:v>
                </c:pt>
                <c:pt idx="434">
                  <c:v>3.5210367305490702E-2</c:v>
                </c:pt>
                <c:pt idx="435">
                  <c:v>3.6258132675520097E-2</c:v>
                </c:pt>
                <c:pt idx="436">
                  <c:v>3.7305866708803197E-2</c:v>
                </c:pt>
                <c:pt idx="437">
                  <c:v>3.8353568512714403E-2</c:v>
                </c:pt>
                <c:pt idx="438">
                  <c:v>3.9401237196112299E-2</c:v>
                </c:pt>
                <c:pt idx="439">
                  <c:v>4.0448871869419603E-2</c:v>
                </c:pt>
                <c:pt idx="440">
                  <c:v>4.1496471644685499E-2</c:v>
                </c:pt>
                <c:pt idx="441">
                  <c:v>4.2544035635665299E-2</c:v>
                </c:pt>
                <c:pt idx="442">
                  <c:v>4.3591562957899302E-2</c:v>
                </c:pt>
                <c:pt idx="443">
                  <c:v>4.4639052728786703E-2</c:v>
                </c:pt>
                <c:pt idx="444">
                  <c:v>4.5686504067675701E-2</c:v>
                </c:pt>
                <c:pt idx="445">
                  <c:v>4.67339160959237E-2</c:v>
                </c:pt>
                <c:pt idx="446">
                  <c:v>4.7781287937000198E-2</c:v>
                </c:pt>
                <c:pt idx="447">
                  <c:v>4.88286187165997E-2</c:v>
                </c:pt>
                <c:pt idx="448">
                  <c:v>4.9875907562756103E-2</c:v>
                </c:pt>
                <c:pt idx="449">
                  <c:v>5.0923153605957103E-2</c:v>
                </c:pt>
                <c:pt idx="450">
                  <c:v>5.19703559792664E-2</c:v>
                </c:pt>
                <c:pt idx="451">
                  <c:v>5.3017513818461599E-2</c:v>
                </c:pt>
                <c:pt idx="452">
                  <c:v>5.4064626262174703E-2</c:v>
                </c:pt>
                <c:pt idx="453">
                  <c:v>5.51116924520458E-2</c:v>
                </c:pt>
                <c:pt idx="454">
                  <c:v>5.6158711532901202E-2</c:v>
                </c:pt>
                <c:pt idx="455">
                  <c:v>5.7205682652942E-2</c:v>
                </c:pt>
                <c:pt idx="456">
                  <c:v>5.8252604963944403E-2</c:v>
                </c:pt>
                <c:pt idx="457">
                  <c:v>5.9299477621481002E-2</c:v>
                </c:pt>
                <c:pt idx="458">
                  <c:v>6.0346299785163801E-2</c:v>
                </c:pt>
                <c:pt idx="459">
                  <c:v>6.1393070618869103E-2</c:v>
                </c:pt>
                <c:pt idx="460">
                  <c:v>6.2439789290993697E-2</c:v>
                </c:pt>
                <c:pt idx="461">
                  <c:v>6.3486454974759299E-2</c:v>
                </c:pt>
                <c:pt idx="462">
                  <c:v>6.4533066848520906E-2</c:v>
                </c:pt>
                <c:pt idx="463">
                  <c:v>6.5579624096105293E-2</c:v>
                </c:pt>
                <c:pt idx="464">
                  <c:v>6.6626125907147504E-2</c:v>
                </c:pt>
                <c:pt idx="465">
                  <c:v>6.76725714774805E-2</c:v>
                </c:pt>
                <c:pt idx="466">
                  <c:v>6.8718960009572894E-2</c:v>
                </c:pt>
                <c:pt idx="467">
                  <c:v>6.9765290713012601E-2</c:v>
                </c:pt>
                <c:pt idx="468">
                  <c:v>7.0811562804986503E-2</c:v>
                </c:pt>
                <c:pt idx="469">
                  <c:v>7.1857775510832098E-2</c:v>
                </c:pt>
                <c:pt idx="470">
                  <c:v>7.2903928064649903E-2</c:v>
                </c:pt>
                <c:pt idx="471">
                  <c:v>7.3950019709911399E-2</c:v>
                </c:pt>
                <c:pt idx="472">
                  <c:v>7.49960497001501E-2</c:v>
                </c:pt>
                <c:pt idx="473">
                  <c:v>7.6042017299744399E-2</c:v>
                </c:pt>
                <c:pt idx="474">
                  <c:v>7.7087921784722596E-2</c:v>
                </c:pt>
                <c:pt idx="475">
                  <c:v>7.8133762443645297E-2</c:v>
                </c:pt>
                <c:pt idx="476">
                  <c:v>7.9179538578581093E-2</c:v>
                </c:pt>
                <c:pt idx="477">
                  <c:v>8.0225249506080898E-2</c:v>
                </c:pt>
                <c:pt idx="478">
                  <c:v>8.1270894558252704E-2</c:v>
                </c:pt>
                <c:pt idx="479">
                  <c:v>8.2316473084000003E-2</c:v>
                </c:pt>
                <c:pt idx="480">
                  <c:v>8.3361984450278301E-2</c:v>
                </c:pt>
                <c:pt idx="481">
                  <c:v>8.4407428043428004E-2</c:v>
                </c:pt>
                <c:pt idx="482">
                  <c:v>8.5452803270672895E-2</c:v>
                </c:pt>
                <c:pt idx="483">
                  <c:v>8.6498109561703604E-2</c:v>
                </c:pt>
                <c:pt idx="484">
                  <c:v>8.7543346370338199E-2</c:v>
                </c:pt>
                <c:pt idx="485">
                  <c:v>8.8588513176308295E-2</c:v>
                </c:pt>
                <c:pt idx="486">
                  <c:v>8.9633609487197993E-2</c:v>
                </c:pt>
                <c:pt idx="487">
                  <c:v>9.0678634840525504E-2</c:v>
                </c:pt>
                <c:pt idx="488">
                  <c:v>9.1723588805942405E-2</c:v>
                </c:pt>
                <c:pt idx="489">
                  <c:v>9.2768470987568297E-2</c:v>
                </c:pt>
                <c:pt idx="490">
                  <c:v>9.3813281026499995E-2</c:v>
                </c:pt>
                <c:pt idx="491">
                  <c:v>9.4858018603453595E-2</c:v>
                </c:pt>
                <c:pt idx="492">
                  <c:v>9.5902683441577305E-2</c:v>
                </c:pt>
                <c:pt idx="493">
                  <c:v>9.6947275309450201E-2</c:v>
                </c:pt>
                <c:pt idx="494">
                  <c:v>9.7991794024228696E-2</c:v>
                </c:pt>
                <c:pt idx="495">
                  <c:v>9.9036239454983299E-2</c:v>
                </c:pt>
                <c:pt idx="496">
                  <c:v>0.100080611526178</c:v>
                </c:pt>
                <c:pt idx="497">
                  <c:v>0.101124910221269</c:v>
                </c:pt>
                <c:pt idx="498">
                  <c:v>0.102169135586794</c:v>
                </c:pt>
                <c:pt idx="499">
                  <c:v>0.103213287736298</c:v>
                </c:pt>
                <c:pt idx="500">
                  <c:v>0.104257366853855</c:v>
                </c:pt>
                <c:pt idx="501">
                  <c:v>0.105301373198527</c:v>
                </c:pt>
                <c:pt idx="502">
                  <c:v>0.10634530710937599</c:v>
                </c:pt>
                <c:pt idx="503">
                  <c:v>0.10738916900814199</c:v>
                </c:pt>
                <c:pt idx="504">
                  <c:v>0.108432959403912</c:v>
                </c:pt>
                <c:pt idx="505">
                  <c:v>0.10947667889953699</c:v>
                </c:pt>
                <c:pt idx="506">
                  <c:v>0.110520328190304</c:v>
                </c:pt>
                <c:pt idx="507">
                  <c:v>0.111563908071994</c:v>
                </c:pt>
                <c:pt idx="508">
                  <c:v>0.112607419445048</c:v>
                </c:pt>
                <c:pt idx="509">
                  <c:v>0.113650863309295</c:v>
                </c:pt>
                <c:pt idx="510">
                  <c:v>0.114694240770034</c:v>
                </c:pt>
                <c:pt idx="511">
                  <c:v>0.11573755304726201</c:v>
                </c:pt>
                <c:pt idx="512">
                  <c:v>0.116780801469849</c:v>
                </c:pt>
                <c:pt idx="513">
                  <c:v>0.117823987461948</c:v>
                </c:pt>
                <c:pt idx="514">
                  <c:v>0.118867112556736</c:v>
                </c:pt>
                <c:pt idx="515">
                  <c:v>0.119910178394011</c:v>
                </c:pt>
                <c:pt idx="516">
                  <c:v>0.120953186728537</c:v>
                </c:pt>
                <c:pt idx="517">
                  <c:v>0.121996139390945</c:v>
                </c:pt>
                <c:pt idx="518">
                  <c:v>0.123039038311389</c:v>
                </c:pt>
                <c:pt idx="519">
                  <c:v>0.124081885495822</c:v>
                </c:pt>
                <c:pt idx="520">
                  <c:v>0.125124683089573</c:v>
                </c:pt>
                <c:pt idx="521">
                  <c:v>0.12616743323866</c:v>
                </c:pt>
                <c:pt idx="522">
                  <c:v>0.12721013812837201</c:v>
                </c:pt>
                <c:pt idx="523">
                  <c:v>0.12825280006811901</c:v>
                </c:pt>
                <c:pt idx="524">
                  <c:v>0.129295421397053</c:v>
                </c:pt>
                <c:pt idx="525">
                  <c:v>0.130338004428385</c:v>
                </c:pt>
                <c:pt idx="526">
                  <c:v>0.13138055151474501</c:v>
                </c:pt>
                <c:pt idx="527">
                  <c:v>0.13242306507597401</c:v>
                </c:pt>
                <c:pt idx="528">
                  <c:v>0.13346554744455599</c:v>
                </c:pt>
                <c:pt idx="529">
                  <c:v>0.13450800093533399</c:v>
                </c:pt>
                <c:pt idx="530">
                  <c:v>0.13555042792760399</c:v>
                </c:pt>
                <c:pt idx="531">
                  <c:v>0.13659283072207201</c:v>
                </c:pt>
                <c:pt idx="532">
                  <c:v>0.13763521159120401</c:v>
                </c:pt>
                <c:pt idx="533">
                  <c:v>0.13867757277564599</c:v>
                </c:pt>
                <c:pt idx="534">
                  <c:v>0.13971991642514001</c:v>
                </c:pt>
                <c:pt idx="535">
                  <c:v>0.140762244647061</c:v>
                </c:pt>
                <c:pt idx="536">
                  <c:v>0.14180455949984999</c:v>
                </c:pt>
                <c:pt idx="537">
                  <c:v>0.142846862955787</c:v>
                </c:pt>
                <c:pt idx="538">
                  <c:v>0.143889156925534</c:v>
                </c:pt>
                <c:pt idx="539">
                  <c:v>0.144931443254735</c:v>
                </c:pt>
                <c:pt idx="540">
                  <c:v>0.145973723727291</c:v>
                </c:pt>
                <c:pt idx="541">
                  <c:v>0.147016000103599</c:v>
                </c:pt>
                <c:pt idx="542">
                  <c:v>0.14805827405642299</c:v>
                </c:pt>
                <c:pt idx="543">
                  <c:v>0.14910054715672699</c:v>
                </c:pt>
                <c:pt idx="544">
                  <c:v>0.15014282094409601</c:v>
                </c:pt>
                <c:pt idx="545">
                  <c:v>0.151185096895225</c:v>
                </c:pt>
                <c:pt idx="546">
                  <c:v>0.152227376366777</c:v>
                </c:pt>
                <c:pt idx="547">
                  <c:v>0.153269660606558</c:v>
                </c:pt>
                <c:pt idx="548">
                  <c:v>0.15431195073888401</c:v>
                </c:pt>
                <c:pt idx="549">
                  <c:v>0.15535424773451401</c:v>
                </c:pt>
                <c:pt idx="550">
                  <c:v>0.156396552363361</c:v>
                </c:pt>
                <c:pt idx="551">
                  <c:v>0.15743886512708499</c:v>
                </c:pt>
                <c:pt idx="552">
                  <c:v>0.15848118633382499</c:v>
                </c:pt>
                <c:pt idx="553">
                  <c:v>0.15952351605759801</c:v>
                </c:pt>
                <c:pt idx="554">
                  <c:v>0.160565854110372</c:v>
                </c:pt>
                <c:pt idx="555">
                  <c:v>0.16160820008316301</c:v>
                </c:pt>
                <c:pt idx="556">
                  <c:v>0.16265055349153801</c:v>
                </c:pt>
                <c:pt idx="557">
                  <c:v>0.16369291377408399</c:v>
                </c:pt>
                <c:pt idx="558">
                  <c:v>0.16473528028305701</c:v>
                </c:pt>
                <c:pt idx="559">
                  <c:v>0.165777652393583</c:v>
                </c:pt>
                <c:pt idx="560">
                  <c:v>0.166820029646222</c:v>
                </c:pt>
                <c:pt idx="561">
                  <c:v>0.16786241175659899</c:v>
                </c:pt>
                <c:pt idx="562">
                  <c:v>0.16890479854065099</c:v>
                </c:pt>
                <c:pt idx="563">
                  <c:v>0.16994718987572599</c:v>
                </c:pt>
                <c:pt idx="564">
                  <c:v>0.17098958581844401</c:v>
                </c:pt>
                <c:pt idx="565">
                  <c:v>0.172031986499008</c:v>
                </c:pt>
                <c:pt idx="566">
                  <c:v>0.173074392002765</c:v>
                </c:pt>
                <c:pt idx="567">
                  <c:v>0.174116802320815</c:v>
                </c:pt>
                <c:pt idx="568">
                  <c:v>0.17515921751824201</c:v>
                </c:pt>
                <c:pt idx="569">
                  <c:v>0.17620163752211301</c:v>
                </c:pt>
                <c:pt idx="570">
                  <c:v>0.17724406223536901</c:v>
                </c:pt>
                <c:pt idx="571">
                  <c:v>0.17828649172234101</c:v>
                </c:pt>
                <c:pt idx="572">
                  <c:v>0.17932892617688301</c:v>
                </c:pt>
                <c:pt idx="573">
                  <c:v>0.18037136567119599</c:v>
                </c:pt>
                <c:pt idx="574">
                  <c:v>0.18141381013108601</c:v>
                </c:pt>
                <c:pt idx="575">
                  <c:v>0.18245625931107001</c:v>
                </c:pt>
                <c:pt idx="576">
                  <c:v>0.18349871264861001</c:v>
                </c:pt>
                <c:pt idx="577">
                  <c:v>0.18454116946650601</c:v>
                </c:pt>
                <c:pt idx="578">
                  <c:v>0.18558362923434499</c:v>
                </c:pt>
                <c:pt idx="579">
                  <c:v>0.18662609153721901</c:v>
                </c:pt>
                <c:pt idx="580">
                  <c:v>0.18766855608452701</c:v>
                </c:pt>
                <c:pt idx="581">
                  <c:v>0.18871102270600701</c:v>
                </c:pt>
                <c:pt idx="582">
                  <c:v>0.189753491215784</c:v>
                </c:pt>
                <c:pt idx="583">
                  <c:v>0.19079596129769499</c:v>
                </c:pt>
                <c:pt idx="584">
                  <c:v>0.19183843264813499</c:v>
                </c:pt>
                <c:pt idx="585">
                  <c:v>0.19288090499512001</c:v>
                </c:pt>
                <c:pt idx="586">
                  <c:v>0.19392337808990601</c:v>
                </c:pt>
                <c:pt idx="587">
                  <c:v>0.194965851758991</c:v>
                </c:pt>
                <c:pt idx="588">
                  <c:v>0.19600832585804701</c:v>
                </c:pt>
                <c:pt idx="589">
                  <c:v>0.19705080028175301</c:v>
                </c:pt>
                <c:pt idx="590">
                  <c:v>0.198093274969767</c:v>
                </c:pt>
                <c:pt idx="591">
                  <c:v>0.19913574985483401</c:v>
                </c:pt>
                <c:pt idx="592">
                  <c:v>0.20017822487592399</c:v>
                </c:pt>
                <c:pt idx="593">
                  <c:v>0.20122070000543399</c:v>
                </c:pt>
                <c:pt idx="594">
                  <c:v>0.202263175217748</c:v>
                </c:pt>
                <c:pt idx="595">
                  <c:v>0.20330565048549801</c:v>
                </c:pt>
                <c:pt idx="596">
                  <c:v>0.2043481257909</c:v>
                </c:pt>
                <c:pt idx="597">
                  <c:v>0.20539060111275101</c:v>
                </c:pt>
                <c:pt idx="598">
                  <c:v>0.206433076437878</c:v>
                </c:pt>
                <c:pt idx="599">
                  <c:v>0.20747555176719501</c:v>
                </c:pt>
                <c:pt idx="600">
                  <c:v>0.20851802710296199</c:v>
                </c:pt>
                <c:pt idx="601">
                  <c:v>0.20956050244844501</c:v>
                </c:pt>
                <c:pt idx="602">
                  <c:v>0.21060297780690601</c:v>
                </c:pt>
                <c:pt idx="603">
                  <c:v>0.21164545317959299</c:v>
                </c:pt>
                <c:pt idx="604">
                  <c:v>0.21268792856718799</c:v>
                </c:pt>
                <c:pt idx="605">
                  <c:v>0.21373040397019699</c:v>
                </c:pt>
                <c:pt idx="606">
                  <c:v>0.21477287938892201</c:v>
                </c:pt>
                <c:pt idx="607">
                  <c:v>0.215815354823512</c:v>
                </c:pt>
                <c:pt idx="608">
                  <c:v>0.21685783027399899</c:v>
                </c:pt>
                <c:pt idx="609">
                  <c:v>0.21790030574031699</c:v>
                </c:pt>
                <c:pt idx="610">
                  <c:v>0.218942781222324</c:v>
                </c:pt>
                <c:pt idx="611">
                  <c:v>0.21998525671982599</c:v>
                </c:pt>
                <c:pt idx="612">
                  <c:v>0.22102773223259101</c:v>
                </c:pt>
                <c:pt idx="613">
                  <c:v>0.22207020776035299</c:v>
                </c:pt>
                <c:pt idx="614">
                  <c:v>0.22311268330280601</c:v>
                </c:pt>
                <c:pt idx="615">
                  <c:v>0.22415515885960999</c:v>
                </c:pt>
                <c:pt idx="616">
                  <c:v>0.22519763443038701</c:v>
                </c:pt>
                <c:pt idx="617">
                  <c:v>0.22624011001474201</c:v>
                </c:pt>
                <c:pt idx="618">
                  <c:v>0.22728258561225401</c:v>
                </c:pt>
                <c:pt idx="619">
                  <c:v>0.228325061222483</c:v>
                </c:pt>
                <c:pt idx="620">
                  <c:v>0.22936753684497399</c:v>
                </c:pt>
                <c:pt idx="621">
                  <c:v>0.23041001247925899</c:v>
                </c:pt>
                <c:pt idx="622">
                  <c:v>0.23145248812486</c:v>
                </c:pt>
                <c:pt idx="623">
                  <c:v>0.232494963781292</c:v>
                </c:pt>
                <c:pt idx="624">
                  <c:v>0.23353743944805799</c:v>
                </c:pt>
                <c:pt idx="625">
                  <c:v>0.23457991512465501</c:v>
                </c:pt>
                <c:pt idx="626">
                  <c:v>0.23562239081061001</c:v>
                </c:pt>
                <c:pt idx="627">
                  <c:v>0.23666486650538199</c:v>
                </c:pt>
                <c:pt idx="628">
                  <c:v>0.23770734220843701</c:v>
                </c:pt>
                <c:pt idx="629">
                  <c:v>0.23874981791927799</c:v>
                </c:pt>
                <c:pt idx="630">
                  <c:v>0.23979229363742999</c:v>
                </c:pt>
                <c:pt idx="631">
                  <c:v>0.24083476936239501</c:v>
                </c:pt>
                <c:pt idx="632">
                  <c:v>0.24187724509373301</c:v>
                </c:pt>
                <c:pt idx="633">
                  <c:v>0.242919720831095</c:v>
                </c:pt>
                <c:pt idx="634">
                  <c:v>0.24396219657412599</c:v>
                </c:pt>
                <c:pt idx="635">
                  <c:v>0.24500467232246201</c:v>
                </c:pt>
                <c:pt idx="636">
                  <c:v>0.24604714807593001</c:v>
                </c:pt>
                <c:pt idx="637">
                  <c:v>0.247089623834232</c:v>
                </c:pt>
                <c:pt idx="638">
                  <c:v>0.24813209959690399</c:v>
                </c:pt>
                <c:pt idx="639">
                  <c:v>0.24917457536356799</c:v>
                </c:pt>
                <c:pt idx="640">
                  <c:v>0.250217051133934</c:v>
                </c:pt>
                <c:pt idx="641">
                  <c:v>0.25125952690765102</c:v>
                </c:pt>
                <c:pt idx="642">
                  <c:v>0.25230200268439401</c:v>
                </c:pt>
                <c:pt idx="643">
                  <c:v>0.253344478463712</c:v>
                </c:pt>
                <c:pt idx="644">
                  <c:v>0.25438695424524899</c:v>
                </c:pt>
                <c:pt idx="645">
                  <c:v>0.25542943002865398</c:v>
                </c:pt>
                <c:pt idx="646">
                  <c:v>0.25647190581336099</c:v>
                </c:pt>
                <c:pt idx="647">
                  <c:v>0.25751438159897</c:v>
                </c:pt>
                <c:pt idx="648">
                  <c:v>0.258556857385282</c:v>
                </c:pt>
                <c:pt idx="649">
                  <c:v>0.25959933317213801</c:v>
                </c:pt>
                <c:pt idx="650">
                  <c:v>0.26064180895932698</c:v>
                </c:pt>
                <c:pt idx="651">
                  <c:v>0.261684284746667</c:v>
                </c:pt>
                <c:pt idx="652">
                  <c:v>0.262726760534086</c:v>
                </c:pt>
                <c:pt idx="653">
                  <c:v>0.26376923632171001</c:v>
                </c:pt>
                <c:pt idx="654">
                  <c:v>0.264811712109492</c:v>
                </c:pt>
                <c:pt idx="655">
                  <c:v>0.26585418789734699</c:v>
                </c:pt>
                <c:pt idx="656">
                  <c:v>0.26689666368522502</c:v>
                </c:pt>
                <c:pt idx="657">
                  <c:v>0.26793913947310599</c:v>
                </c:pt>
                <c:pt idx="658">
                  <c:v>0.26898161526099601</c:v>
                </c:pt>
                <c:pt idx="659">
                  <c:v>0.27002409104889102</c:v>
                </c:pt>
                <c:pt idx="660">
                  <c:v>0.27106656683678698</c:v>
                </c:pt>
                <c:pt idx="661">
                  <c:v>0.272109042624683</c:v>
                </c:pt>
                <c:pt idx="662">
                  <c:v>0.27315151841257801</c:v>
                </c:pt>
                <c:pt idx="663">
                  <c:v>0.27419399420047402</c:v>
                </c:pt>
                <c:pt idx="664">
                  <c:v>0.27523646998836998</c:v>
                </c:pt>
                <c:pt idx="665">
                  <c:v>0.27627894577626599</c:v>
                </c:pt>
                <c:pt idx="666">
                  <c:v>0.27732142156416201</c:v>
                </c:pt>
                <c:pt idx="667">
                  <c:v>0.27836389735205802</c:v>
                </c:pt>
                <c:pt idx="668">
                  <c:v>0.27940637313995398</c:v>
                </c:pt>
                <c:pt idx="669">
                  <c:v>0.28044884892784899</c:v>
                </c:pt>
                <c:pt idx="670">
                  <c:v>0.28149132471574501</c:v>
                </c:pt>
                <c:pt idx="671">
                  <c:v>0.28253380050364102</c:v>
                </c:pt>
                <c:pt idx="672">
                  <c:v>0.28357627629153698</c:v>
                </c:pt>
                <c:pt idx="673">
                  <c:v>0.28461875207943299</c:v>
                </c:pt>
                <c:pt idx="674">
                  <c:v>0.285661227867329</c:v>
                </c:pt>
                <c:pt idx="675">
                  <c:v>0.28670370365522402</c:v>
                </c:pt>
                <c:pt idx="676">
                  <c:v>0.28774617944312098</c:v>
                </c:pt>
                <c:pt idx="677">
                  <c:v>0.28878865523101699</c:v>
                </c:pt>
                <c:pt idx="678">
                  <c:v>0.289831131018912</c:v>
                </c:pt>
                <c:pt idx="679">
                  <c:v>0.29087360680680802</c:v>
                </c:pt>
                <c:pt idx="680">
                  <c:v>0.29191608259470397</c:v>
                </c:pt>
                <c:pt idx="681">
                  <c:v>0.29295855838259999</c:v>
                </c:pt>
                <c:pt idx="682">
                  <c:v>0.294001034170496</c:v>
                </c:pt>
                <c:pt idx="683">
                  <c:v>0.29504350995839101</c:v>
                </c:pt>
                <c:pt idx="684">
                  <c:v>0.29608598574628697</c:v>
                </c:pt>
                <c:pt idx="685">
                  <c:v>0.29712846153418299</c:v>
                </c:pt>
                <c:pt idx="686">
                  <c:v>0.298170937322079</c:v>
                </c:pt>
                <c:pt idx="687">
                  <c:v>0.29921341310997501</c:v>
                </c:pt>
                <c:pt idx="688">
                  <c:v>0.30025588889787103</c:v>
                </c:pt>
                <c:pt idx="689">
                  <c:v>0.30129836468576698</c:v>
                </c:pt>
                <c:pt idx="690">
                  <c:v>0.302340840473663</c:v>
                </c:pt>
                <c:pt idx="691">
                  <c:v>0.30338331626155801</c:v>
                </c:pt>
                <c:pt idx="692">
                  <c:v>0.30442579204945402</c:v>
                </c:pt>
                <c:pt idx="693">
                  <c:v>0.30546826783734998</c:v>
                </c:pt>
                <c:pt idx="694">
                  <c:v>0.306510743625246</c:v>
                </c:pt>
                <c:pt idx="695">
                  <c:v>0.30755321941314201</c:v>
                </c:pt>
                <c:pt idx="696">
                  <c:v>0.30859569520103802</c:v>
                </c:pt>
                <c:pt idx="697">
                  <c:v>0.30963817098893398</c:v>
                </c:pt>
                <c:pt idx="698">
                  <c:v>0.31068064677682899</c:v>
                </c:pt>
                <c:pt idx="699">
                  <c:v>0.31172312256472501</c:v>
                </c:pt>
                <c:pt idx="700">
                  <c:v>0.31276559835262102</c:v>
                </c:pt>
                <c:pt idx="701">
                  <c:v>0.31380807414051698</c:v>
                </c:pt>
                <c:pt idx="702">
                  <c:v>0.31485054992841299</c:v>
                </c:pt>
                <c:pt idx="703">
                  <c:v>0.31589302571630901</c:v>
                </c:pt>
                <c:pt idx="704">
                  <c:v>0.31693550150420502</c:v>
                </c:pt>
                <c:pt idx="705">
                  <c:v>0.31797797729209998</c:v>
                </c:pt>
                <c:pt idx="706">
                  <c:v>0.31902045307999599</c:v>
                </c:pt>
                <c:pt idx="707">
                  <c:v>0.320062928867892</c:v>
                </c:pt>
                <c:pt idx="708">
                  <c:v>0.32110540465578802</c:v>
                </c:pt>
                <c:pt idx="709">
                  <c:v>0.32214788044368398</c:v>
                </c:pt>
                <c:pt idx="710">
                  <c:v>0.32319035623157999</c:v>
                </c:pt>
                <c:pt idx="711">
                  <c:v>0.324232832019476</c:v>
                </c:pt>
                <c:pt idx="712">
                  <c:v>0.32527530780737102</c:v>
                </c:pt>
                <c:pt idx="713">
                  <c:v>0.32631778359526697</c:v>
                </c:pt>
                <c:pt idx="714">
                  <c:v>0.32736025938316299</c:v>
                </c:pt>
                <c:pt idx="715">
                  <c:v>0.328402735171059</c:v>
                </c:pt>
                <c:pt idx="716">
                  <c:v>0.32944521095895501</c:v>
                </c:pt>
                <c:pt idx="717">
                  <c:v>0.33048768674685097</c:v>
                </c:pt>
                <c:pt idx="718">
                  <c:v>0.33153016253474699</c:v>
                </c:pt>
                <c:pt idx="719">
                  <c:v>0.332572638322643</c:v>
                </c:pt>
                <c:pt idx="720">
                  <c:v>0.33361511411053901</c:v>
                </c:pt>
                <c:pt idx="721">
                  <c:v>0.33465758989843403</c:v>
                </c:pt>
                <c:pt idx="722">
                  <c:v>0.33570006568632998</c:v>
                </c:pt>
                <c:pt idx="723">
                  <c:v>0.336742541474226</c:v>
                </c:pt>
                <c:pt idx="724">
                  <c:v>0.33778501726212201</c:v>
                </c:pt>
                <c:pt idx="725">
                  <c:v>0.33882749305001703</c:v>
                </c:pt>
                <c:pt idx="726">
                  <c:v>0.33986996883791398</c:v>
                </c:pt>
                <c:pt idx="727">
                  <c:v>0.34091244462581</c:v>
                </c:pt>
                <c:pt idx="728">
                  <c:v>0.34195492041370501</c:v>
                </c:pt>
                <c:pt idx="729">
                  <c:v>0.34299739620160102</c:v>
                </c:pt>
                <c:pt idx="730">
                  <c:v>0.34403987198949698</c:v>
                </c:pt>
                <c:pt idx="731">
                  <c:v>0.345082347777392</c:v>
                </c:pt>
                <c:pt idx="732">
                  <c:v>0.34612482356528901</c:v>
                </c:pt>
                <c:pt idx="733">
                  <c:v>0.34716729935318502</c:v>
                </c:pt>
                <c:pt idx="734">
                  <c:v>0.34820977514107998</c:v>
                </c:pt>
                <c:pt idx="735">
                  <c:v>0.34925225092897599</c:v>
                </c:pt>
                <c:pt idx="736">
                  <c:v>0.35029472671687201</c:v>
                </c:pt>
                <c:pt idx="737">
                  <c:v>0.35133720250476802</c:v>
                </c:pt>
                <c:pt idx="738">
                  <c:v>0.35237967829266398</c:v>
                </c:pt>
                <c:pt idx="739">
                  <c:v>0.35342215408055999</c:v>
                </c:pt>
                <c:pt idx="740">
                  <c:v>0.354464629868456</c:v>
                </c:pt>
                <c:pt idx="741">
                  <c:v>0.35550710565635102</c:v>
                </c:pt>
                <c:pt idx="742">
                  <c:v>0.35654958144424798</c:v>
                </c:pt>
                <c:pt idx="743">
                  <c:v>0.35759205723214299</c:v>
                </c:pt>
                <c:pt idx="744">
                  <c:v>0.358634533020039</c:v>
                </c:pt>
                <c:pt idx="745">
                  <c:v>0.35967700880793502</c:v>
                </c:pt>
                <c:pt idx="746">
                  <c:v>0.36071948459583097</c:v>
                </c:pt>
                <c:pt idx="747">
                  <c:v>0.36176196038372699</c:v>
                </c:pt>
                <c:pt idx="748">
                  <c:v>0.362804436171623</c:v>
                </c:pt>
                <c:pt idx="749">
                  <c:v>0.36384691195951802</c:v>
                </c:pt>
                <c:pt idx="750">
                  <c:v>0.36488938774741397</c:v>
                </c:pt>
                <c:pt idx="751">
                  <c:v>0.36593186353530999</c:v>
                </c:pt>
                <c:pt idx="752">
                  <c:v>0.366974339323206</c:v>
                </c:pt>
                <c:pt idx="753">
                  <c:v>0.36801681511110101</c:v>
                </c:pt>
                <c:pt idx="754">
                  <c:v>0.36905929089899803</c:v>
                </c:pt>
                <c:pt idx="755">
                  <c:v>0.37010176668689398</c:v>
                </c:pt>
                <c:pt idx="756">
                  <c:v>0.371144242474789</c:v>
                </c:pt>
                <c:pt idx="757">
                  <c:v>0.37218671826268501</c:v>
                </c:pt>
                <c:pt idx="758">
                  <c:v>0.37322919405058103</c:v>
                </c:pt>
                <c:pt idx="759">
                  <c:v>0.37427166983847698</c:v>
                </c:pt>
                <c:pt idx="760">
                  <c:v>0.375314145626373</c:v>
                </c:pt>
                <c:pt idx="761">
                  <c:v>0.37635662141426901</c:v>
                </c:pt>
                <c:pt idx="762">
                  <c:v>0.37739909720216502</c:v>
                </c:pt>
                <c:pt idx="763">
                  <c:v>0.37844157299006098</c:v>
                </c:pt>
                <c:pt idx="764">
                  <c:v>0.379484048777956</c:v>
                </c:pt>
                <c:pt idx="765">
                  <c:v>0.38052652456585201</c:v>
                </c:pt>
                <c:pt idx="766">
                  <c:v>0.38156900035374802</c:v>
                </c:pt>
                <c:pt idx="767">
                  <c:v>0.38261147614164398</c:v>
                </c:pt>
                <c:pt idx="768">
                  <c:v>0.38365395192953999</c:v>
                </c:pt>
                <c:pt idx="769">
                  <c:v>0.38469642771743601</c:v>
                </c:pt>
                <c:pt idx="770">
                  <c:v>0.38573890350533102</c:v>
                </c:pt>
                <c:pt idx="771">
                  <c:v>0.38678137929322698</c:v>
                </c:pt>
                <c:pt idx="772">
                  <c:v>0.38782385508112299</c:v>
                </c:pt>
                <c:pt idx="773">
                  <c:v>0.38886633086901901</c:v>
                </c:pt>
                <c:pt idx="774">
                  <c:v>0.38990880665691502</c:v>
                </c:pt>
                <c:pt idx="775">
                  <c:v>0.39095128244481098</c:v>
                </c:pt>
                <c:pt idx="776">
                  <c:v>0.39199375823270699</c:v>
                </c:pt>
                <c:pt idx="777">
                  <c:v>0.393036234020603</c:v>
                </c:pt>
                <c:pt idx="778">
                  <c:v>0.39407870980849902</c:v>
                </c:pt>
                <c:pt idx="779">
                  <c:v>0.39512118559639398</c:v>
                </c:pt>
                <c:pt idx="780">
                  <c:v>0.39616366138428999</c:v>
                </c:pt>
                <c:pt idx="781">
                  <c:v>0.397206137172186</c:v>
                </c:pt>
                <c:pt idx="782">
                  <c:v>0.39824861296008202</c:v>
                </c:pt>
                <c:pt idx="783">
                  <c:v>0.39929108874797797</c:v>
                </c:pt>
                <c:pt idx="784">
                  <c:v>0.40033356453587399</c:v>
                </c:pt>
                <c:pt idx="785">
                  <c:v>0.40137604032377</c:v>
                </c:pt>
                <c:pt idx="786">
                  <c:v>0.40241851611166601</c:v>
                </c:pt>
                <c:pt idx="787">
                  <c:v>0.40346099189956203</c:v>
                </c:pt>
                <c:pt idx="788">
                  <c:v>0.40450346768745699</c:v>
                </c:pt>
                <c:pt idx="789">
                  <c:v>0.405545943475353</c:v>
                </c:pt>
                <c:pt idx="790">
                  <c:v>0.40658841926324901</c:v>
                </c:pt>
                <c:pt idx="791">
                  <c:v>0.40763089505114503</c:v>
                </c:pt>
                <c:pt idx="792">
                  <c:v>0.40867337083904098</c:v>
                </c:pt>
                <c:pt idx="793">
                  <c:v>0.409715846626936</c:v>
                </c:pt>
                <c:pt idx="794">
                  <c:v>0.41075832241483201</c:v>
                </c:pt>
                <c:pt idx="795">
                  <c:v>0.41180079820272802</c:v>
                </c:pt>
                <c:pt idx="796">
                  <c:v>0.41284327399062398</c:v>
                </c:pt>
                <c:pt idx="797">
                  <c:v>0.413885749778519</c:v>
                </c:pt>
                <c:pt idx="798">
                  <c:v>0.41492822556641601</c:v>
                </c:pt>
                <c:pt idx="799">
                  <c:v>0.41597070135431202</c:v>
                </c:pt>
                <c:pt idx="800">
                  <c:v>0.41701317714220698</c:v>
                </c:pt>
                <c:pt idx="801">
                  <c:v>0.41805565293010399</c:v>
                </c:pt>
                <c:pt idx="802">
                  <c:v>0.41909812871799901</c:v>
                </c:pt>
                <c:pt idx="803">
                  <c:v>0.42014060450589502</c:v>
                </c:pt>
                <c:pt idx="804">
                  <c:v>0.42118308029379098</c:v>
                </c:pt>
                <c:pt idx="805">
                  <c:v>0.42222555608168699</c:v>
                </c:pt>
                <c:pt idx="806">
                  <c:v>0.42326803186958201</c:v>
                </c:pt>
                <c:pt idx="807">
                  <c:v>0.42431050765747902</c:v>
                </c:pt>
                <c:pt idx="808">
                  <c:v>0.42535298344537398</c:v>
                </c:pt>
                <c:pt idx="809">
                  <c:v>0.42639545923326999</c:v>
                </c:pt>
                <c:pt idx="810">
                  <c:v>0.427437935021166</c:v>
                </c:pt>
                <c:pt idx="811">
                  <c:v>0.42848041080906202</c:v>
                </c:pt>
                <c:pt idx="812">
                  <c:v>0.42952288659695798</c:v>
                </c:pt>
                <c:pt idx="813">
                  <c:v>0.43056536238485399</c:v>
                </c:pt>
                <c:pt idx="814">
                  <c:v>0.43160783817275</c:v>
                </c:pt>
                <c:pt idx="815">
                  <c:v>0.43265031396064502</c:v>
                </c:pt>
                <c:pt idx="816">
                  <c:v>0.43369278974854197</c:v>
                </c:pt>
                <c:pt idx="817">
                  <c:v>0.43473526553643699</c:v>
                </c:pt>
                <c:pt idx="818">
                  <c:v>0.435777741324333</c:v>
                </c:pt>
                <c:pt idx="819">
                  <c:v>0.43682021711222901</c:v>
                </c:pt>
                <c:pt idx="820">
                  <c:v>0.43786269290012497</c:v>
                </c:pt>
                <c:pt idx="821">
                  <c:v>0.43890516868802099</c:v>
                </c:pt>
                <c:pt idx="822">
                  <c:v>0.439947644475916</c:v>
                </c:pt>
                <c:pt idx="823">
                  <c:v>0.44099012026381201</c:v>
                </c:pt>
                <c:pt idx="824">
                  <c:v>0.44203259605170803</c:v>
                </c:pt>
                <c:pt idx="825">
                  <c:v>0.44307507183960398</c:v>
                </c:pt>
                <c:pt idx="826">
                  <c:v>0.4441175476275</c:v>
                </c:pt>
                <c:pt idx="827">
                  <c:v>0.44516002341539601</c:v>
                </c:pt>
                <c:pt idx="828">
                  <c:v>0.44620249920329202</c:v>
                </c:pt>
                <c:pt idx="829">
                  <c:v>0.44724497499118698</c:v>
                </c:pt>
                <c:pt idx="830">
                  <c:v>0.448287450779083</c:v>
                </c:pt>
                <c:pt idx="831">
                  <c:v>0.44932992656697901</c:v>
                </c:pt>
                <c:pt idx="832">
                  <c:v>0.45037240235487502</c:v>
                </c:pt>
                <c:pt idx="833">
                  <c:v>0.45141487814277098</c:v>
                </c:pt>
                <c:pt idx="834">
                  <c:v>0.45245735393066699</c:v>
                </c:pt>
                <c:pt idx="835">
                  <c:v>0.45349982971856301</c:v>
                </c:pt>
                <c:pt idx="836">
                  <c:v>0.45454230550645902</c:v>
                </c:pt>
                <c:pt idx="837">
                  <c:v>0.45558478129435398</c:v>
                </c:pt>
                <c:pt idx="838">
                  <c:v>0.45662725708224999</c:v>
                </c:pt>
                <c:pt idx="839">
                  <c:v>0.45766973287014601</c:v>
                </c:pt>
                <c:pt idx="840">
                  <c:v>0.45871220865804202</c:v>
                </c:pt>
                <c:pt idx="841">
                  <c:v>0.45975468444593798</c:v>
                </c:pt>
                <c:pt idx="842">
                  <c:v>0.46079716023383299</c:v>
                </c:pt>
                <c:pt idx="843">
                  <c:v>0.46183963602173</c:v>
                </c:pt>
                <c:pt idx="844">
                  <c:v>0.46288211180962502</c:v>
                </c:pt>
                <c:pt idx="845">
                  <c:v>0.46392458759752098</c:v>
                </c:pt>
                <c:pt idx="846">
                  <c:v>0.46496706338541699</c:v>
                </c:pt>
                <c:pt idx="847">
                  <c:v>0.466009539173313</c:v>
                </c:pt>
                <c:pt idx="848">
                  <c:v>0.46705201496120902</c:v>
                </c:pt>
                <c:pt idx="849">
                  <c:v>0.46809449074910497</c:v>
                </c:pt>
                <c:pt idx="850">
                  <c:v>0.46913696653700099</c:v>
                </c:pt>
                <c:pt idx="851">
                  <c:v>0.470179442324896</c:v>
                </c:pt>
                <c:pt idx="852">
                  <c:v>0.47122191811279202</c:v>
                </c:pt>
                <c:pt idx="853">
                  <c:v>0.47226439390068797</c:v>
                </c:pt>
                <c:pt idx="854">
                  <c:v>0.47330686968858399</c:v>
                </c:pt>
                <c:pt idx="855">
                  <c:v>0.47434934547648</c:v>
                </c:pt>
                <c:pt idx="856">
                  <c:v>0.47539182126437601</c:v>
                </c:pt>
                <c:pt idx="857">
                  <c:v>0.47643429705227203</c:v>
                </c:pt>
                <c:pt idx="858">
                  <c:v>0.47747677284016699</c:v>
                </c:pt>
                <c:pt idx="859">
                  <c:v>0.478519248628063</c:v>
                </c:pt>
                <c:pt idx="860">
                  <c:v>0.47956172441596001</c:v>
                </c:pt>
                <c:pt idx="861">
                  <c:v>0.48060420020385503</c:v>
                </c:pt>
                <c:pt idx="862">
                  <c:v>0.48164667599175098</c:v>
                </c:pt>
                <c:pt idx="863">
                  <c:v>0.482689151779647</c:v>
                </c:pt>
                <c:pt idx="864">
                  <c:v>0.48373162756754301</c:v>
                </c:pt>
                <c:pt idx="865">
                  <c:v>0.48477410335543902</c:v>
                </c:pt>
                <c:pt idx="866">
                  <c:v>0.48581657914333498</c:v>
                </c:pt>
                <c:pt idx="867">
                  <c:v>0.48685905493123</c:v>
                </c:pt>
              </c:numCache>
            </c:numRef>
          </c:xVal>
          <c:yVal>
            <c:numRef>
              <c:f>'Force 200 keV Gabs field (13mm)'!$J$3:$J$870</c:f>
              <c:numCache>
                <c:formatCode>General</c:formatCode>
                <c:ptCount val="868"/>
                <c:pt idx="0">
                  <c:v>200.11911858809103</c:v>
                </c:pt>
                <c:pt idx="1">
                  <c:v>200.10981510432336</c:v>
                </c:pt>
                <c:pt idx="2">
                  <c:v>200.10142500700988</c:v>
                </c:pt>
                <c:pt idx="3">
                  <c:v>200.09568818965704</c:v>
                </c:pt>
                <c:pt idx="4">
                  <c:v>200.08821891659713</c:v>
                </c:pt>
                <c:pt idx="5">
                  <c:v>200.08209093697647</c:v>
                </c:pt>
                <c:pt idx="6">
                  <c:v>200.07801774009465</c:v>
                </c:pt>
                <c:pt idx="7">
                  <c:v>200.07394038138858</c:v>
                </c:pt>
                <c:pt idx="8">
                  <c:v>200.0716288833232</c:v>
                </c:pt>
                <c:pt idx="9">
                  <c:v>200.07039763391279</c:v>
                </c:pt>
                <c:pt idx="10">
                  <c:v>200.06908432552132</c:v>
                </c:pt>
                <c:pt idx="11">
                  <c:v>200.06829530027343</c:v>
                </c:pt>
                <c:pt idx="12">
                  <c:v>200.06774839436784</c:v>
                </c:pt>
                <c:pt idx="13">
                  <c:v>200.06732711947308</c:v>
                </c:pt>
                <c:pt idx="14">
                  <c:v>200.06703620640138</c:v>
                </c:pt>
                <c:pt idx="15">
                  <c:v>200.06683744222559</c:v>
                </c:pt>
                <c:pt idx="16">
                  <c:v>200.06663858931449</c:v>
                </c:pt>
                <c:pt idx="17">
                  <c:v>200.06661220004293</c:v>
                </c:pt>
                <c:pt idx="18">
                  <c:v>200.06656597083878</c:v>
                </c:pt>
                <c:pt idx="19">
                  <c:v>200.06652252813797</c:v>
                </c:pt>
                <c:pt idx="20">
                  <c:v>200.06652252813797</c:v>
                </c:pt>
                <c:pt idx="21">
                  <c:v>200.06652252813797</c:v>
                </c:pt>
                <c:pt idx="22">
                  <c:v>200.06652252813797</c:v>
                </c:pt>
                <c:pt idx="23">
                  <c:v>200.06652252813797</c:v>
                </c:pt>
                <c:pt idx="24">
                  <c:v>200.06652252813797</c:v>
                </c:pt>
                <c:pt idx="25">
                  <c:v>200.06652252813797</c:v>
                </c:pt>
                <c:pt idx="26">
                  <c:v>200.06652252813797</c:v>
                </c:pt>
                <c:pt idx="27">
                  <c:v>200.06652252813797</c:v>
                </c:pt>
                <c:pt idx="28">
                  <c:v>200.06652252813797</c:v>
                </c:pt>
                <c:pt idx="29">
                  <c:v>200.06652252813797</c:v>
                </c:pt>
                <c:pt idx="30">
                  <c:v>200.06652252813797</c:v>
                </c:pt>
                <c:pt idx="31">
                  <c:v>200.06652252813797</c:v>
                </c:pt>
                <c:pt idx="32">
                  <c:v>200.06652252813797</c:v>
                </c:pt>
                <c:pt idx="33">
                  <c:v>200.06652252813797</c:v>
                </c:pt>
                <c:pt idx="34">
                  <c:v>200.06652252813797</c:v>
                </c:pt>
                <c:pt idx="35">
                  <c:v>200.06652252813797</c:v>
                </c:pt>
                <c:pt idx="36">
                  <c:v>200.06652252813797</c:v>
                </c:pt>
                <c:pt idx="37">
                  <c:v>200.06652252813797</c:v>
                </c:pt>
                <c:pt idx="38">
                  <c:v>200.06652252813797</c:v>
                </c:pt>
                <c:pt idx="39">
                  <c:v>200.06652252813797</c:v>
                </c:pt>
                <c:pt idx="40">
                  <c:v>200.06652252813797</c:v>
                </c:pt>
                <c:pt idx="41">
                  <c:v>200.06652252813797</c:v>
                </c:pt>
                <c:pt idx="42">
                  <c:v>200.06652252813797</c:v>
                </c:pt>
                <c:pt idx="43">
                  <c:v>200.06652252813797</c:v>
                </c:pt>
                <c:pt idx="44">
                  <c:v>200.06652252813797</c:v>
                </c:pt>
                <c:pt idx="45">
                  <c:v>200.06652252813797</c:v>
                </c:pt>
                <c:pt idx="46">
                  <c:v>200.06652252813797</c:v>
                </c:pt>
                <c:pt idx="47">
                  <c:v>200.06652252813797</c:v>
                </c:pt>
                <c:pt idx="48">
                  <c:v>200.06652252813797</c:v>
                </c:pt>
                <c:pt idx="49">
                  <c:v>200.06652252813797</c:v>
                </c:pt>
                <c:pt idx="50">
                  <c:v>200.06652252813797</c:v>
                </c:pt>
                <c:pt idx="51">
                  <c:v>200.06652252813797</c:v>
                </c:pt>
                <c:pt idx="52">
                  <c:v>200.06652252813797</c:v>
                </c:pt>
                <c:pt idx="53">
                  <c:v>200.06652252813797</c:v>
                </c:pt>
                <c:pt idx="54">
                  <c:v>200.06652252813797</c:v>
                </c:pt>
                <c:pt idx="55">
                  <c:v>200.06652252813797</c:v>
                </c:pt>
                <c:pt idx="56">
                  <c:v>200.06652252813797</c:v>
                </c:pt>
                <c:pt idx="57">
                  <c:v>200.06652252813797</c:v>
                </c:pt>
                <c:pt idx="58">
                  <c:v>200.06652252813797</c:v>
                </c:pt>
                <c:pt idx="59">
                  <c:v>200.06652252813797</c:v>
                </c:pt>
                <c:pt idx="60">
                  <c:v>200.06652252813797</c:v>
                </c:pt>
                <c:pt idx="61">
                  <c:v>200.06652252813797</c:v>
                </c:pt>
                <c:pt idx="62">
                  <c:v>200.06652252813797</c:v>
                </c:pt>
                <c:pt idx="63">
                  <c:v>200.06652252813797</c:v>
                </c:pt>
                <c:pt idx="64">
                  <c:v>200.06652252813797</c:v>
                </c:pt>
                <c:pt idx="65">
                  <c:v>200.06652252813797</c:v>
                </c:pt>
                <c:pt idx="66">
                  <c:v>200.06652252813797</c:v>
                </c:pt>
                <c:pt idx="67">
                  <c:v>200.06652252813797</c:v>
                </c:pt>
                <c:pt idx="68">
                  <c:v>200.06652252813797</c:v>
                </c:pt>
                <c:pt idx="69">
                  <c:v>200.06652252813797</c:v>
                </c:pt>
                <c:pt idx="70">
                  <c:v>200.06652252813797</c:v>
                </c:pt>
                <c:pt idx="71">
                  <c:v>200.06652252813797</c:v>
                </c:pt>
                <c:pt idx="72">
                  <c:v>200.06652252813797</c:v>
                </c:pt>
                <c:pt idx="73">
                  <c:v>200.06652252813797</c:v>
                </c:pt>
                <c:pt idx="74">
                  <c:v>200.06652252813797</c:v>
                </c:pt>
                <c:pt idx="75">
                  <c:v>200.06652252813797</c:v>
                </c:pt>
                <c:pt idx="76">
                  <c:v>200.06652252813797</c:v>
                </c:pt>
                <c:pt idx="77">
                  <c:v>200.06652252813797</c:v>
                </c:pt>
                <c:pt idx="78">
                  <c:v>200.06652252813797</c:v>
                </c:pt>
                <c:pt idx="79">
                  <c:v>200.06652252813797</c:v>
                </c:pt>
                <c:pt idx="80">
                  <c:v>200.06652252813797</c:v>
                </c:pt>
                <c:pt idx="81">
                  <c:v>200.06652252813797</c:v>
                </c:pt>
                <c:pt idx="82">
                  <c:v>200.06652252813797</c:v>
                </c:pt>
                <c:pt idx="83">
                  <c:v>200.06652252813797</c:v>
                </c:pt>
                <c:pt idx="84">
                  <c:v>200.06652252813797</c:v>
                </c:pt>
                <c:pt idx="85">
                  <c:v>200.06652252813797</c:v>
                </c:pt>
                <c:pt idx="86">
                  <c:v>200.06652252813797</c:v>
                </c:pt>
                <c:pt idx="87">
                  <c:v>200.06652252813797</c:v>
                </c:pt>
                <c:pt idx="88">
                  <c:v>200.06652252813797</c:v>
                </c:pt>
                <c:pt idx="89">
                  <c:v>200.06652252813797</c:v>
                </c:pt>
                <c:pt idx="90">
                  <c:v>200.06652252813797</c:v>
                </c:pt>
                <c:pt idx="91">
                  <c:v>200.06652252813797</c:v>
                </c:pt>
                <c:pt idx="92">
                  <c:v>200.06652252813797</c:v>
                </c:pt>
                <c:pt idx="93">
                  <c:v>200.06652252813797</c:v>
                </c:pt>
                <c:pt idx="94">
                  <c:v>200.06652252813797</c:v>
                </c:pt>
                <c:pt idx="95">
                  <c:v>200.06652252813797</c:v>
                </c:pt>
                <c:pt idx="96">
                  <c:v>200.06652252813797</c:v>
                </c:pt>
                <c:pt idx="97">
                  <c:v>200.06652252813797</c:v>
                </c:pt>
                <c:pt idx="98">
                  <c:v>200.06652252813797</c:v>
                </c:pt>
                <c:pt idx="99">
                  <c:v>200.06652252813797</c:v>
                </c:pt>
                <c:pt idx="100">
                  <c:v>200.06652252813797</c:v>
                </c:pt>
                <c:pt idx="101">
                  <c:v>200.06652252813797</c:v>
                </c:pt>
                <c:pt idx="102">
                  <c:v>200.06652252813797</c:v>
                </c:pt>
                <c:pt idx="103">
                  <c:v>200.06652252813797</c:v>
                </c:pt>
                <c:pt idx="104">
                  <c:v>200.06652252813797</c:v>
                </c:pt>
                <c:pt idx="105">
                  <c:v>200.06652252813797</c:v>
                </c:pt>
                <c:pt idx="106">
                  <c:v>200.06652252813797</c:v>
                </c:pt>
                <c:pt idx="107">
                  <c:v>200.06652252813797</c:v>
                </c:pt>
                <c:pt idx="108">
                  <c:v>200.06652252813797</c:v>
                </c:pt>
                <c:pt idx="109">
                  <c:v>200.06652252813797</c:v>
                </c:pt>
                <c:pt idx="110">
                  <c:v>200.06652252813797</c:v>
                </c:pt>
                <c:pt idx="111">
                  <c:v>200.06652252813797</c:v>
                </c:pt>
                <c:pt idx="112">
                  <c:v>200.06652252813797</c:v>
                </c:pt>
                <c:pt idx="113">
                  <c:v>200.06652252813797</c:v>
                </c:pt>
                <c:pt idx="114">
                  <c:v>200.06652252813797</c:v>
                </c:pt>
                <c:pt idx="115">
                  <c:v>200.06652252813797</c:v>
                </c:pt>
                <c:pt idx="116">
                  <c:v>200.06652252813797</c:v>
                </c:pt>
                <c:pt idx="117">
                  <c:v>200.06652252813797</c:v>
                </c:pt>
                <c:pt idx="118">
                  <c:v>200.06652252813797</c:v>
                </c:pt>
                <c:pt idx="119">
                  <c:v>200.06652252813797</c:v>
                </c:pt>
                <c:pt idx="120">
                  <c:v>200.06652252813797</c:v>
                </c:pt>
                <c:pt idx="121">
                  <c:v>200.06652252813797</c:v>
                </c:pt>
                <c:pt idx="122">
                  <c:v>200.06652252813797</c:v>
                </c:pt>
                <c:pt idx="123">
                  <c:v>200.06652252813797</c:v>
                </c:pt>
                <c:pt idx="124">
                  <c:v>200.06652252813797</c:v>
                </c:pt>
                <c:pt idx="125">
                  <c:v>200.06652252813797</c:v>
                </c:pt>
                <c:pt idx="126">
                  <c:v>200.06652252813797</c:v>
                </c:pt>
                <c:pt idx="127">
                  <c:v>200.06652252813797</c:v>
                </c:pt>
                <c:pt idx="128">
                  <c:v>200.06652252813797</c:v>
                </c:pt>
                <c:pt idx="129">
                  <c:v>200.06652252813797</c:v>
                </c:pt>
                <c:pt idx="130">
                  <c:v>200.06652252813797</c:v>
                </c:pt>
                <c:pt idx="131">
                  <c:v>200.06652252813797</c:v>
                </c:pt>
                <c:pt idx="132">
                  <c:v>200.06652252813797</c:v>
                </c:pt>
                <c:pt idx="133">
                  <c:v>200.06652252813797</c:v>
                </c:pt>
                <c:pt idx="134">
                  <c:v>200.06652252813797</c:v>
                </c:pt>
                <c:pt idx="135">
                  <c:v>200.06652252813797</c:v>
                </c:pt>
                <c:pt idx="136">
                  <c:v>200.06652252813797</c:v>
                </c:pt>
                <c:pt idx="137">
                  <c:v>200.06652252813797</c:v>
                </c:pt>
                <c:pt idx="138">
                  <c:v>200.06652252813797</c:v>
                </c:pt>
                <c:pt idx="139">
                  <c:v>200.06652252813797</c:v>
                </c:pt>
                <c:pt idx="140">
                  <c:v>200.06652252813797</c:v>
                </c:pt>
                <c:pt idx="141">
                  <c:v>200.06652252813797</c:v>
                </c:pt>
                <c:pt idx="142">
                  <c:v>200.06652252813797</c:v>
                </c:pt>
                <c:pt idx="143">
                  <c:v>200.06652252813797</c:v>
                </c:pt>
                <c:pt idx="144">
                  <c:v>200.06652252813797</c:v>
                </c:pt>
                <c:pt idx="145">
                  <c:v>200.06652252813797</c:v>
                </c:pt>
                <c:pt idx="146">
                  <c:v>200.06652252814305</c:v>
                </c:pt>
                <c:pt idx="147">
                  <c:v>200.0665225281534</c:v>
                </c:pt>
                <c:pt idx="148">
                  <c:v>200.0665225281534</c:v>
                </c:pt>
                <c:pt idx="149">
                  <c:v>200.06652252816872</c:v>
                </c:pt>
                <c:pt idx="150">
                  <c:v>200.06652252817892</c:v>
                </c:pt>
                <c:pt idx="151">
                  <c:v>200.06652252821465</c:v>
                </c:pt>
                <c:pt idx="152">
                  <c:v>200.06652252822997</c:v>
                </c:pt>
                <c:pt idx="153">
                  <c:v>200.06652252825552</c:v>
                </c:pt>
                <c:pt idx="154">
                  <c:v>200.06652252829124</c:v>
                </c:pt>
                <c:pt idx="155">
                  <c:v>200.06652252836795</c:v>
                </c:pt>
                <c:pt idx="156">
                  <c:v>200.06652252844464</c:v>
                </c:pt>
                <c:pt idx="157">
                  <c:v>200.06652252849571</c:v>
                </c:pt>
                <c:pt idx="158">
                  <c:v>200.06652252860815</c:v>
                </c:pt>
                <c:pt idx="159">
                  <c:v>200.06652252870518</c:v>
                </c:pt>
                <c:pt idx="160">
                  <c:v>200.06652252880741</c:v>
                </c:pt>
                <c:pt idx="161">
                  <c:v>200.06652252887901</c:v>
                </c:pt>
                <c:pt idx="162">
                  <c:v>200.06652252894537</c:v>
                </c:pt>
                <c:pt idx="163">
                  <c:v>200.06652252900153</c:v>
                </c:pt>
                <c:pt idx="164">
                  <c:v>200.06652252905781</c:v>
                </c:pt>
                <c:pt idx="165">
                  <c:v>200.0665225291344</c:v>
                </c:pt>
                <c:pt idx="166">
                  <c:v>200.066522529206</c:v>
                </c:pt>
                <c:pt idx="167">
                  <c:v>200.06652252927239</c:v>
                </c:pt>
                <c:pt idx="168">
                  <c:v>200.06652252930823</c:v>
                </c:pt>
                <c:pt idx="169">
                  <c:v>200.06652252932355</c:v>
                </c:pt>
                <c:pt idx="170">
                  <c:v>200.06652252934907</c:v>
                </c:pt>
                <c:pt idx="171">
                  <c:v>200.06652252937971</c:v>
                </c:pt>
                <c:pt idx="172">
                  <c:v>200.06652252940015</c:v>
                </c:pt>
                <c:pt idx="173">
                  <c:v>200.06652252942567</c:v>
                </c:pt>
                <c:pt idx="174">
                  <c:v>200.06652252943599</c:v>
                </c:pt>
                <c:pt idx="175">
                  <c:v>200.0665225294411</c:v>
                </c:pt>
                <c:pt idx="176">
                  <c:v>200.0665225294513</c:v>
                </c:pt>
                <c:pt idx="177">
                  <c:v>200.06652252946662</c:v>
                </c:pt>
                <c:pt idx="178">
                  <c:v>200.06652252946662</c:v>
                </c:pt>
                <c:pt idx="179">
                  <c:v>200.06652252947683</c:v>
                </c:pt>
                <c:pt idx="180">
                  <c:v>200.0665225296097</c:v>
                </c:pt>
                <c:pt idx="181">
                  <c:v>200.06652253059085</c:v>
                </c:pt>
                <c:pt idx="182">
                  <c:v>200.0665225333706</c:v>
                </c:pt>
                <c:pt idx="183">
                  <c:v>200.06652253907845</c:v>
                </c:pt>
                <c:pt idx="184">
                  <c:v>200.06652255102063</c:v>
                </c:pt>
                <c:pt idx="185">
                  <c:v>200.0665225738469</c:v>
                </c:pt>
                <c:pt idx="186">
                  <c:v>200.06652261464012</c:v>
                </c:pt>
                <c:pt idx="187">
                  <c:v>200.06652268395212</c:v>
                </c:pt>
                <c:pt idx="188">
                  <c:v>200.0665227965203</c:v>
                </c:pt>
                <c:pt idx="189">
                  <c:v>200.06652297258535</c:v>
                </c:pt>
                <c:pt idx="190">
                  <c:v>200.06652323577077</c:v>
                </c:pt>
                <c:pt idx="191">
                  <c:v>200.0665236162256</c:v>
                </c:pt>
                <c:pt idx="192">
                  <c:v>200.06652414463025</c:v>
                </c:pt>
                <c:pt idx="193">
                  <c:v>200.06652486432267</c:v>
                </c:pt>
                <c:pt idx="194">
                  <c:v>200.06652581944297</c:v>
                </c:pt>
                <c:pt idx="195">
                  <c:v>200.06652705670177</c:v>
                </c:pt>
                <c:pt idx="196">
                  <c:v>200.06652862423005</c:v>
                </c:pt>
                <c:pt idx="197">
                  <c:v>200.06653059285759</c:v>
                </c:pt>
                <c:pt idx="198">
                  <c:v>200.06653304796214</c:v>
                </c:pt>
                <c:pt idx="199">
                  <c:v>200.06653615743292</c:v>
                </c:pt>
                <c:pt idx="200">
                  <c:v>200.06654020108326</c:v>
                </c:pt>
                <c:pt idx="201">
                  <c:v>200.06654546569138</c:v>
                </c:pt>
                <c:pt idx="202">
                  <c:v>200.06655239931749</c:v>
                </c:pt>
                <c:pt idx="203">
                  <c:v>200.06656170957905</c:v>
                </c:pt>
                <c:pt idx="204">
                  <c:v>200.06657356351695</c:v>
                </c:pt>
                <c:pt idx="205">
                  <c:v>200.06658655010671</c:v>
                </c:pt>
                <c:pt idx="206">
                  <c:v>200.06659971282286</c:v>
                </c:pt>
                <c:pt idx="207">
                  <c:v>200.0666133048301</c:v>
                </c:pt>
                <c:pt idx="208">
                  <c:v>200.06662694117679</c:v>
                </c:pt>
                <c:pt idx="209">
                  <c:v>200.06663965035997</c:v>
                </c:pt>
                <c:pt idx="210">
                  <c:v>200.06666009073305</c:v>
                </c:pt>
                <c:pt idx="211">
                  <c:v>200.06670160453658</c:v>
                </c:pt>
                <c:pt idx="212">
                  <c:v>200.06676821909949</c:v>
                </c:pt>
                <c:pt idx="213">
                  <c:v>200.06687648471043</c:v>
                </c:pt>
                <c:pt idx="214">
                  <c:v>200.06708701419123</c:v>
                </c:pt>
                <c:pt idx="215">
                  <c:v>200.06748276117648</c:v>
                </c:pt>
                <c:pt idx="216">
                  <c:v>200.06815715407546</c:v>
                </c:pt>
                <c:pt idx="217">
                  <c:v>200.06920356428995</c:v>
                </c:pt>
                <c:pt idx="218">
                  <c:v>200.07070006873636</c:v>
                </c:pt>
                <c:pt idx="219">
                  <c:v>200.07271483114579</c:v>
                </c:pt>
                <c:pt idx="220">
                  <c:v>200.07530984623224</c:v>
                </c:pt>
                <c:pt idx="221">
                  <c:v>200.07847246632696</c:v>
                </c:pt>
                <c:pt idx="222">
                  <c:v>200.08212470796499</c:v>
                </c:pt>
                <c:pt idx="223">
                  <c:v>200.0861929154531</c:v>
                </c:pt>
                <c:pt idx="224">
                  <c:v>200.09053601901417</c:v>
                </c:pt>
                <c:pt idx="225">
                  <c:v>200.09503167083798</c:v>
                </c:pt>
                <c:pt idx="226">
                  <c:v>200.09954115229436</c:v>
                </c:pt>
                <c:pt idx="227">
                  <c:v>200.10393727158936</c:v>
                </c:pt>
                <c:pt idx="228">
                  <c:v>200.10813497637039</c:v>
                </c:pt>
                <c:pt idx="229">
                  <c:v>200.11213704334514</c:v>
                </c:pt>
                <c:pt idx="230">
                  <c:v>200.11578014142509</c:v>
                </c:pt>
                <c:pt idx="231">
                  <c:v>200.11891376332738</c:v>
                </c:pt>
                <c:pt idx="232">
                  <c:v>200.1213807898894</c:v>
                </c:pt>
                <c:pt idx="233">
                  <c:v>200.12295835810343</c:v>
                </c:pt>
                <c:pt idx="234">
                  <c:v>200.12343972896412</c:v>
                </c:pt>
                <c:pt idx="235">
                  <c:v>200.12292908210088</c:v>
                </c:pt>
                <c:pt idx="236">
                  <c:v>200.1215218430641</c:v>
                </c:pt>
                <c:pt idx="237">
                  <c:v>200.11915828185573</c:v>
                </c:pt>
                <c:pt idx="238">
                  <c:v>200.11584998009147</c:v>
                </c:pt>
                <c:pt idx="239">
                  <c:v>200.11166155716541</c:v>
                </c:pt>
                <c:pt idx="240">
                  <c:v>200.10661064245005</c:v>
                </c:pt>
                <c:pt idx="241">
                  <c:v>200.10087693300432</c:v>
                </c:pt>
                <c:pt idx="242">
                  <c:v>200.09466045404994</c:v>
                </c:pt>
                <c:pt idx="243">
                  <c:v>200.08813770979557</c:v>
                </c:pt>
                <c:pt idx="244">
                  <c:v>200.08137941667252</c:v>
                </c:pt>
                <c:pt idx="245">
                  <c:v>200.07441688380928</c:v>
                </c:pt>
                <c:pt idx="246">
                  <c:v>200.06732244278575</c:v>
                </c:pt>
                <c:pt idx="247">
                  <c:v>200.06017920127746</c:v>
                </c:pt>
                <c:pt idx="248">
                  <c:v>200.05311002975589</c:v>
                </c:pt>
                <c:pt idx="249">
                  <c:v>200.04632831042034</c:v>
                </c:pt>
                <c:pt idx="250">
                  <c:v>200.03998883661228</c:v>
                </c:pt>
                <c:pt idx="251">
                  <c:v>200.03419504543194</c:v>
                </c:pt>
                <c:pt idx="252">
                  <c:v>200.02903115183585</c:v>
                </c:pt>
                <c:pt idx="253">
                  <c:v>200.02456973671556</c:v>
                </c:pt>
                <c:pt idx="254">
                  <c:v>200.02089748359197</c:v>
                </c:pt>
                <c:pt idx="255">
                  <c:v>200.01792967051989</c:v>
                </c:pt>
                <c:pt idx="256">
                  <c:v>200.01579493194836</c:v>
                </c:pt>
                <c:pt idx="257">
                  <c:v>200.01461040429504</c:v>
                </c:pt>
                <c:pt idx="258">
                  <c:v>200.0143922691465</c:v>
                </c:pt>
                <c:pt idx="259">
                  <c:v>200.01516446157916</c:v>
                </c:pt>
                <c:pt idx="260">
                  <c:v>200.01702757735967</c:v>
                </c:pt>
                <c:pt idx="261">
                  <c:v>200.02007331846832</c:v>
                </c:pt>
                <c:pt idx="262">
                  <c:v>200.02437567484859</c:v>
                </c:pt>
                <c:pt idx="263">
                  <c:v>200.02997163119332</c:v>
                </c:pt>
                <c:pt idx="264">
                  <c:v>200.0368795181509</c:v>
                </c:pt>
                <c:pt idx="265">
                  <c:v>200.04516035901941</c:v>
                </c:pt>
                <c:pt idx="266">
                  <c:v>200.05487758124949</c:v>
                </c:pt>
                <c:pt idx="267">
                  <c:v>200.0660756800693</c:v>
                </c:pt>
                <c:pt idx="268">
                  <c:v>200.07880873561547</c:v>
                </c:pt>
                <c:pt idx="269">
                  <c:v>200.09310845358291</c:v>
                </c:pt>
                <c:pt idx="270">
                  <c:v>200.1090086543893</c:v>
                </c:pt>
                <c:pt idx="271">
                  <c:v>200.12654919326488</c:v>
                </c:pt>
                <c:pt idx="272">
                  <c:v>200.14576808400051</c:v>
                </c:pt>
                <c:pt idx="273">
                  <c:v>200.16664352049375</c:v>
                </c:pt>
                <c:pt idx="274">
                  <c:v>200.18919933847783</c:v>
                </c:pt>
                <c:pt idx="275">
                  <c:v>200.21343448888484</c:v>
                </c:pt>
                <c:pt idx="276">
                  <c:v>200.23933281226476</c:v>
                </c:pt>
                <c:pt idx="277">
                  <c:v>200.26685980571878</c:v>
                </c:pt>
                <c:pt idx="278">
                  <c:v>200.29601206169446</c:v>
                </c:pt>
                <c:pt idx="279">
                  <c:v>200.32673235851917</c:v>
                </c:pt>
                <c:pt idx="280">
                  <c:v>200.35892048700796</c:v>
                </c:pt>
                <c:pt idx="281">
                  <c:v>200.39256504952053</c:v>
                </c:pt>
                <c:pt idx="282">
                  <c:v>200.42760640074692</c:v>
                </c:pt>
                <c:pt idx="283">
                  <c:v>200.46392114680367</c:v>
                </c:pt>
                <c:pt idx="284">
                  <c:v>200.50142700477934</c:v>
                </c:pt>
                <c:pt idx="285">
                  <c:v>200.54008734472757</c:v>
                </c:pt>
                <c:pt idx="286">
                  <c:v>200.57978507949602</c:v>
                </c:pt>
                <c:pt idx="287">
                  <c:v>200.6204286582431</c:v>
                </c:pt>
                <c:pt idx="288">
                  <c:v>200.66198107674037</c:v>
                </c:pt>
                <c:pt idx="289">
                  <c:v>200.70435254077981</c:v>
                </c:pt>
                <c:pt idx="290">
                  <c:v>200.7474591795945</c:v>
                </c:pt>
                <c:pt idx="291">
                  <c:v>200.79122029995281</c:v>
                </c:pt>
                <c:pt idx="292">
                  <c:v>200.8355391443832</c:v>
                </c:pt>
                <c:pt idx="293">
                  <c:v>200.88035968105592</c:v>
                </c:pt>
                <c:pt idx="294">
                  <c:v>200.92562575392222</c:v>
                </c:pt>
                <c:pt idx="295">
                  <c:v>200.97126767392132</c:v>
                </c:pt>
                <c:pt idx="296">
                  <c:v>201.01723064411135</c:v>
                </c:pt>
                <c:pt idx="297">
                  <c:v>201.06346977057186</c:v>
                </c:pt>
                <c:pt idx="298">
                  <c:v>201.10992962087121</c:v>
                </c:pt>
                <c:pt idx="299">
                  <c:v>201.15656238015677</c:v>
                </c:pt>
                <c:pt idx="300">
                  <c:v>201.20331460438985</c:v>
                </c:pt>
                <c:pt idx="301">
                  <c:v>201.25013744180677</c:v>
                </c:pt>
                <c:pt idx="302">
                  <c:v>201.29699758468684</c:v>
                </c:pt>
                <c:pt idx="303">
                  <c:v>201.34385829706619</c:v>
                </c:pt>
                <c:pt idx="304">
                  <c:v>201.39067949839409</c:v>
                </c:pt>
                <c:pt idx="305">
                  <c:v>201.43742479554686</c:v>
                </c:pt>
                <c:pt idx="306">
                  <c:v>201.48406427030247</c:v>
                </c:pt>
                <c:pt idx="307">
                  <c:v>201.53057053624428</c:v>
                </c:pt>
                <c:pt idx="308">
                  <c:v>201.57691535197634</c:v>
                </c:pt>
                <c:pt idx="309">
                  <c:v>201.62307269810935</c:v>
                </c:pt>
                <c:pt idx="310">
                  <c:v>201.66901828800891</c:v>
                </c:pt>
                <c:pt idx="311">
                  <c:v>201.71472940339697</c:v>
                </c:pt>
                <c:pt idx="312">
                  <c:v>201.76018499785948</c:v>
                </c:pt>
                <c:pt idx="313">
                  <c:v>201.80536532822185</c:v>
                </c:pt>
                <c:pt idx="314">
                  <c:v>201.85025202655311</c:v>
                </c:pt>
                <c:pt idx="315">
                  <c:v>201.89482805655263</c:v>
                </c:pt>
                <c:pt idx="316">
                  <c:v>201.93907753933001</c:v>
                </c:pt>
                <c:pt idx="317">
                  <c:v>201.98298567374968</c:v>
                </c:pt>
                <c:pt idx="318">
                  <c:v>202.02653866181012</c:v>
                </c:pt>
                <c:pt idx="319">
                  <c:v>202.06972369894993</c:v>
                </c:pt>
                <c:pt idx="320">
                  <c:v>202.11252885669171</c:v>
                </c:pt>
                <c:pt idx="321">
                  <c:v>202.15494301503668</c:v>
                </c:pt>
                <c:pt idx="322">
                  <c:v>202.19695583550961</c:v>
                </c:pt>
                <c:pt idx="323">
                  <c:v>202.23855768904096</c:v>
                </c:pt>
                <c:pt idx="324">
                  <c:v>202.27973957788677</c:v>
                </c:pt>
                <c:pt idx="325">
                  <c:v>202.32049310665406</c:v>
                </c:pt>
                <c:pt idx="326">
                  <c:v>202.36081045352211</c:v>
                </c:pt>
                <c:pt idx="327">
                  <c:v>202.40068430793065</c:v>
                </c:pt>
                <c:pt idx="328">
                  <c:v>202.44010782744175</c:v>
                </c:pt>
                <c:pt idx="329">
                  <c:v>202.47907462738618</c:v>
                </c:pt>
                <c:pt idx="330">
                  <c:v>202.51757874113369</c:v>
                </c:pt>
                <c:pt idx="331">
                  <c:v>202.55561458053143</c:v>
                </c:pt>
                <c:pt idx="332">
                  <c:v>202.59317690004187</c:v>
                </c:pt>
                <c:pt idx="333">
                  <c:v>202.63026078761084</c:v>
                </c:pt>
                <c:pt idx="334">
                  <c:v>202.66686161832581</c:v>
                </c:pt>
                <c:pt idx="335">
                  <c:v>202.70297506933096</c:v>
                </c:pt>
                <c:pt idx="336">
                  <c:v>202.73859707492133</c:v>
                </c:pt>
                <c:pt idx="337">
                  <c:v>202.77372379796205</c:v>
                </c:pt>
                <c:pt idx="338">
                  <c:v>202.80835163545359</c:v>
                </c:pt>
                <c:pt idx="339">
                  <c:v>202.84247720514313</c:v>
                </c:pt>
                <c:pt idx="340">
                  <c:v>202.87609730473659</c:v>
                </c:pt>
                <c:pt idx="341">
                  <c:v>202.90920892199134</c:v>
                </c:pt>
                <c:pt idx="342">
                  <c:v>202.94180921324337</c:v>
                </c:pt>
                <c:pt idx="343">
                  <c:v>202.97389547898703</c:v>
                </c:pt>
                <c:pt idx="344">
                  <c:v>203.00546515375714</c:v>
                </c:pt>
                <c:pt idx="345">
                  <c:v>203.03651579787604</c:v>
                </c:pt>
                <c:pt idx="346">
                  <c:v>203.06704506503104</c:v>
                </c:pt>
                <c:pt idx="347">
                  <c:v>203.09705073738002</c:v>
                </c:pt>
                <c:pt idx="348">
                  <c:v>203.12653069607163</c:v>
                </c:pt>
                <c:pt idx="349">
                  <c:v>203.15548290929834</c:v>
                </c:pt>
                <c:pt idx="350">
                  <c:v>203.18390542417654</c:v>
                </c:pt>
                <c:pt idx="351">
                  <c:v>203.21179638420244</c:v>
                </c:pt>
                <c:pt idx="352">
                  <c:v>203.23915400145856</c:v>
                </c:pt>
                <c:pt idx="353">
                  <c:v>203.26597657429429</c:v>
                </c:pt>
                <c:pt idx="354">
                  <c:v>203.29226248449041</c:v>
                </c:pt>
                <c:pt idx="355">
                  <c:v>203.31801016223432</c:v>
                </c:pt>
                <c:pt idx="356">
                  <c:v>203.343218101931</c:v>
                </c:pt>
                <c:pt idx="357">
                  <c:v>203.36788486113977</c:v>
                </c:pt>
                <c:pt idx="358">
                  <c:v>203.3920090177121</c:v>
                </c:pt>
                <c:pt idx="359">
                  <c:v>203.41558920779889</c:v>
                </c:pt>
                <c:pt idx="360">
                  <c:v>203.43862414120207</c:v>
                </c:pt>
                <c:pt idx="361">
                  <c:v>203.4611125644079</c:v>
                </c:pt>
                <c:pt idx="362">
                  <c:v>203.48305328127765</c:v>
                </c:pt>
                <c:pt idx="363">
                  <c:v>203.50444513559739</c:v>
                </c:pt>
                <c:pt idx="364">
                  <c:v>203.52528701730634</c:v>
                </c:pt>
                <c:pt idx="365">
                  <c:v>203.54557786039217</c:v>
                </c:pt>
                <c:pt idx="366">
                  <c:v>203.56531663811779</c:v>
                </c:pt>
                <c:pt idx="367">
                  <c:v>203.58450233958223</c:v>
                </c:pt>
                <c:pt idx="368">
                  <c:v>203.60313401194423</c:v>
                </c:pt>
                <c:pt idx="369">
                  <c:v>203.62121072678823</c:v>
                </c:pt>
                <c:pt idx="370">
                  <c:v>203.63873157985387</c:v>
                </c:pt>
                <c:pt idx="371">
                  <c:v>203.6556957147306</c:v>
                </c:pt>
                <c:pt idx="372">
                  <c:v>203.67210229272428</c:v>
                </c:pt>
                <c:pt idx="373">
                  <c:v>203.68795051334851</c:v>
                </c:pt>
                <c:pt idx="374">
                  <c:v>203.7032396035419</c:v>
                </c:pt>
                <c:pt idx="375">
                  <c:v>203.71796882678993</c:v>
                </c:pt>
                <c:pt idx="376">
                  <c:v>203.73213745289911</c:v>
                </c:pt>
                <c:pt idx="377">
                  <c:v>203.74574479952625</c:v>
                </c:pt>
                <c:pt idx="378">
                  <c:v>203.7587902025806</c:v>
                </c:pt>
                <c:pt idx="379">
                  <c:v>203.77127300595873</c:v>
                </c:pt>
                <c:pt idx="380">
                  <c:v>203.78319260858166</c:v>
                </c:pt>
                <c:pt idx="381">
                  <c:v>203.79454843720416</c:v>
                </c:pt>
                <c:pt idx="382">
                  <c:v>203.80533993328316</c:v>
                </c:pt>
                <c:pt idx="383">
                  <c:v>203.81556658316634</c:v>
                </c:pt>
                <c:pt idx="384">
                  <c:v>203.82522788739206</c:v>
                </c:pt>
                <c:pt idx="385">
                  <c:v>203.83432336003011</c:v>
                </c:pt>
                <c:pt idx="386">
                  <c:v>203.84285256370026</c:v>
                </c:pt>
                <c:pt idx="387">
                  <c:v>203.85081510565811</c:v>
                </c:pt>
                <c:pt idx="388">
                  <c:v>203.85821059769177</c:v>
                </c:pt>
                <c:pt idx="389">
                  <c:v>203.86503869602089</c:v>
                </c:pt>
                <c:pt idx="390">
                  <c:v>203.87129907873083</c:v>
                </c:pt>
                <c:pt idx="391">
                  <c:v>203.87699145232372</c:v>
                </c:pt>
                <c:pt idx="392">
                  <c:v>203.88211555483022</c:v>
                </c:pt>
                <c:pt idx="393">
                  <c:v>203.88667116076127</c:v>
                </c:pt>
                <c:pt idx="394">
                  <c:v>203.89065805793956</c:v>
                </c:pt>
                <c:pt idx="395">
                  <c:v>203.89407608915596</c:v>
                </c:pt>
                <c:pt idx="396">
                  <c:v>203.89692510384938</c:v>
                </c:pt>
                <c:pt idx="397">
                  <c:v>203.89920496363592</c:v>
                </c:pt>
                <c:pt idx="398">
                  <c:v>203.90091555917184</c:v>
                </c:pt>
                <c:pt idx="399">
                  <c:v>203.90205682680173</c:v>
                </c:pt>
                <c:pt idx="400">
                  <c:v>203.90262870504225</c:v>
                </c:pt>
                <c:pt idx="401">
                  <c:v>203.90263118230388</c:v>
                </c:pt>
                <c:pt idx="402">
                  <c:v>203.90206427721242</c:v>
                </c:pt>
                <c:pt idx="403">
                  <c:v>203.90092801013651</c:v>
                </c:pt>
                <c:pt idx="404">
                  <c:v>203.89922243173146</c:v>
                </c:pt>
                <c:pt idx="405">
                  <c:v>203.89694764536247</c:v>
                </c:pt>
                <c:pt idx="406">
                  <c:v>203.89410375105251</c:v>
                </c:pt>
                <c:pt idx="407">
                  <c:v>203.89069088011345</c:v>
                </c:pt>
                <c:pt idx="408">
                  <c:v>203.88670920964242</c:v>
                </c:pt>
                <c:pt idx="409">
                  <c:v>203.88215892091665</c:v>
                </c:pt>
                <c:pt idx="410">
                  <c:v>203.8770402158784</c:v>
                </c:pt>
                <c:pt idx="411">
                  <c:v>203.8713533306555</c:v>
                </c:pt>
                <c:pt idx="412">
                  <c:v>203.86509853165785</c:v>
                </c:pt>
                <c:pt idx="413">
                  <c:v>203.85827609487143</c:v>
                </c:pt>
                <c:pt idx="414">
                  <c:v>203.85088634990149</c:v>
                </c:pt>
                <c:pt idx="415">
                  <c:v>203.84292963708936</c:v>
                </c:pt>
                <c:pt idx="416">
                  <c:v>203.83440630804901</c:v>
                </c:pt>
                <c:pt idx="417">
                  <c:v>203.82531674324542</c:v>
                </c:pt>
                <c:pt idx="418">
                  <c:v>203.81566134961864</c:v>
                </c:pt>
                <c:pt idx="419">
                  <c:v>203.80544054774211</c:v>
                </c:pt>
                <c:pt idx="420">
                  <c:v>203.7946547693393</c:v>
                </c:pt>
                <c:pt idx="421">
                  <c:v>203.7833044928237</c:v>
                </c:pt>
                <c:pt idx="422">
                  <c:v>203.77139022049798</c:v>
                </c:pt>
                <c:pt idx="423">
                  <c:v>203.75891245064363</c:v>
                </c:pt>
                <c:pt idx="424">
                  <c:v>203.74587170109248</c:v>
                </c:pt>
                <c:pt idx="425">
                  <c:v>203.73226853547254</c:v>
                </c:pt>
                <c:pt idx="426">
                  <c:v>203.71810353954811</c:v>
                </c:pt>
                <c:pt idx="427">
                  <c:v>203.70337731273767</c:v>
                </c:pt>
                <c:pt idx="428">
                  <c:v>203.68809049983116</c:v>
                </c:pt>
                <c:pt idx="429">
                  <c:v>203.6722437860642</c:v>
                </c:pt>
                <c:pt idx="430">
                  <c:v>203.65583787308074</c:v>
                </c:pt>
                <c:pt idx="431">
                  <c:v>203.63887348055781</c:v>
                </c:pt>
                <c:pt idx="432">
                  <c:v>203.62135136840354</c:v>
                </c:pt>
                <c:pt idx="433">
                  <c:v>203.60327231583159</c:v>
                </c:pt>
                <c:pt idx="434">
                  <c:v>203.58463715383024</c:v>
                </c:pt>
                <c:pt idx="435">
                  <c:v>203.56544675615311</c:v>
                </c:pt>
                <c:pt idx="436">
                  <c:v>203.54570201691749</c:v>
                </c:pt>
                <c:pt idx="437">
                  <c:v>203.52540387047156</c:v>
                </c:pt>
                <c:pt idx="438">
                  <c:v>203.5045532931573</c:v>
                </c:pt>
                <c:pt idx="439">
                  <c:v>203.48315130369943</c:v>
                </c:pt>
                <c:pt idx="440">
                  <c:v>203.46119895584101</c:v>
                </c:pt>
                <c:pt idx="441">
                  <c:v>203.43869735484978</c:v>
                </c:pt>
                <c:pt idx="442">
                  <c:v>203.41564764001527</c:v>
                </c:pt>
                <c:pt idx="443">
                  <c:v>203.39205100331677</c:v>
                </c:pt>
                <c:pt idx="444">
                  <c:v>203.36790867069419</c:v>
                </c:pt>
                <c:pt idx="445">
                  <c:v>203.34322190812475</c:v>
                </c:pt>
                <c:pt idx="446">
                  <c:v>203.31799204333936</c:v>
                </c:pt>
                <c:pt idx="447">
                  <c:v>203.29222046375955</c:v>
                </c:pt>
                <c:pt idx="448">
                  <c:v>203.26590861921485</c:v>
                </c:pt>
                <c:pt idx="449">
                  <c:v>203.2390580152645</c:v>
                </c:pt>
                <c:pt idx="450">
                  <c:v>203.21167022744942</c:v>
                </c:pt>
                <c:pt idx="451">
                  <c:v>203.18374690053014</c:v>
                </c:pt>
                <c:pt idx="452">
                  <c:v>203.15528975311753</c:v>
                </c:pt>
                <c:pt idx="453">
                  <c:v>203.12630058560225</c:v>
                </c:pt>
                <c:pt idx="454">
                  <c:v>203.09678129421872</c:v>
                </c:pt>
                <c:pt idx="455">
                  <c:v>203.06673386993515</c:v>
                </c:pt>
                <c:pt idx="456">
                  <c:v>203.03616040717699</c:v>
                </c:pt>
                <c:pt idx="457">
                  <c:v>203.00506311900364</c:v>
                </c:pt>
                <c:pt idx="458">
                  <c:v>202.97344433263171</c:v>
                </c:pt>
                <c:pt idx="459">
                  <c:v>202.94130647918956</c:v>
                </c:pt>
                <c:pt idx="460">
                  <c:v>202.90865213206311</c:v>
                </c:pt>
                <c:pt idx="461">
                  <c:v>202.87548400616473</c:v>
                </c:pt>
                <c:pt idx="462">
                  <c:v>202.84180497541445</c:v>
                </c:pt>
                <c:pt idx="463">
                  <c:v>202.80761806698658</c:v>
                </c:pt>
                <c:pt idx="464">
                  <c:v>202.77292646954669</c:v>
                </c:pt>
                <c:pt idx="465">
                  <c:v>202.73773356604767</c:v>
                </c:pt>
                <c:pt idx="466">
                  <c:v>202.70204296226385</c:v>
                </c:pt>
                <c:pt idx="467">
                  <c:v>202.66585848627003</c:v>
                </c:pt>
                <c:pt idx="468">
                  <c:v>202.62918418919247</c:v>
                </c:pt>
                <c:pt idx="469">
                  <c:v>202.59202441088769</c:v>
                </c:pt>
                <c:pt idx="470">
                  <c:v>202.55438376269626</c:v>
                </c:pt>
                <c:pt idx="471">
                  <c:v>202.51626714478641</c:v>
                </c:pt>
                <c:pt idx="472">
                  <c:v>202.47767980323226</c:v>
                </c:pt>
                <c:pt idx="473">
                  <c:v>202.43862735822637</c:v>
                </c:pt>
                <c:pt idx="474">
                  <c:v>202.39911580348718</c:v>
                </c:pt>
                <c:pt idx="475">
                  <c:v>202.35915157246367</c:v>
                </c:pt>
                <c:pt idx="476">
                  <c:v>202.31874155126928</c:v>
                </c:pt>
                <c:pt idx="477">
                  <c:v>202.27789306748039</c:v>
                </c:pt>
                <c:pt idx="478">
                  <c:v>202.2366139985505</c:v>
                </c:pt>
                <c:pt idx="479">
                  <c:v>202.1949128141359</c:v>
                </c:pt>
                <c:pt idx="480">
                  <c:v>202.15279855753138</c:v>
                </c:pt>
                <c:pt idx="481">
                  <c:v>202.11028093430807</c:v>
                </c:pt>
                <c:pt idx="482">
                  <c:v>202.06737038184028</c:v>
                </c:pt>
                <c:pt idx="483">
                  <c:v>202.0240780911148</c:v>
                </c:pt>
                <c:pt idx="484">
                  <c:v>201.98041605530699</c:v>
                </c:pt>
                <c:pt idx="485">
                  <c:v>201.93639715180052</c:v>
                </c:pt>
                <c:pt idx="486">
                  <c:v>201.89203521747913</c:v>
                </c:pt>
                <c:pt idx="487">
                  <c:v>201.84734512268807</c:v>
                </c:pt>
                <c:pt idx="488">
                  <c:v>201.80234282651432</c:v>
                </c:pt>
                <c:pt idx="489">
                  <c:v>201.75704546992137</c:v>
                </c:pt>
                <c:pt idx="490">
                  <c:v>201.71147146278801</c:v>
                </c:pt>
                <c:pt idx="491">
                  <c:v>201.6656405628475</c:v>
                </c:pt>
                <c:pt idx="492">
                  <c:v>201.61957398141354</c:v>
                </c:pt>
                <c:pt idx="493">
                  <c:v>201.57329450044492</c:v>
                </c:pt>
                <c:pt idx="494">
                  <c:v>201.52682654863918</c:v>
                </c:pt>
                <c:pt idx="495">
                  <c:v>201.48019632819069</c:v>
                </c:pt>
                <c:pt idx="496">
                  <c:v>201.43343190121632</c:v>
                </c:pt>
                <c:pt idx="497">
                  <c:v>201.38656335512022</c:v>
                </c:pt>
                <c:pt idx="498">
                  <c:v>201.33962308625973</c:v>
                </c:pt>
                <c:pt idx="499">
                  <c:v>201.29264543489276</c:v>
                </c:pt>
                <c:pt idx="500">
                  <c:v>201.24566689790151</c:v>
                </c:pt>
                <c:pt idx="501">
                  <c:v>201.19872702409006</c:v>
                </c:pt>
                <c:pt idx="502">
                  <c:v>201.15186781136796</c:v>
                </c:pt>
                <c:pt idx="503">
                  <c:v>201.10513350179843</c:v>
                </c:pt>
                <c:pt idx="504">
                  <c:v>201.05857152778128</c:v>
                </c:pt>
                <c:pt idx="505">
                  <c:v>201.0122333472973</c:v>
                </c:pt>
                <c:pt idx="506">
                  <c:v>200.96617154651869</c:v>
                </c:pt>
                <c:pt idx="507">
                  <c:v>200.92044493391609</c:v>
                </c:pt>
                <c:pt idx="508">
                  <c:v>200.87511681068261</c:v>
                </c:pt>
                <c:pt idx="509">
                  <c:v>200.83024441345796</c:v>
                </c:pt>
                <c:pt idx="510">
                  <c:v>200.78590352566806</c:v>
                </c:pt>
                <c:pt idx="511">
                  <c:v>200.74217378336175</c:v>
                </c:pt>
                <c:pt idx="512">
                  <c:v>200.69911855626731</c:v>
                </c:pt>
                <c:pt idx="513">
                  <c:v>200.65682488094532</c:v>
                </c:pt>
                <c:pt idx="514">
                  <c:v>200.6153670624729</c:v>
                </c:pt>
                <c:pt idx="515">
                  <c:v>200.57485252749089</c:v>
                </c:pt>
                <c:pt idx="516">
                  <c:v>200.53534575578323</c:v>
                </c:pt>
                <c:pt idx="517">
                  <c:v>200.49694161935432</c:v>
                </c:pt>
                <c:pt idx="518">
                  <c:v>200.45971867935441</c:v>
                </c:pt>
                <c:pt idx="519">
                  <c:v>200.42376980179614</c:v>
                </c:pt>
                <c:pt idx="520">
                  <c:v>200.38919374813503</c:v>
                </c:pt>
                <c:pt idx="521">
                  <c:v>200.35599055511199</c:v>
                </c:pt>
                <c:pt idx="522">
                  <c:v>200.32426906051475</c:v>
                </c:pt>
                <c:pt idx="523">
                  <c:v>200.29410930556415</c:v>
                </c:pt>
                <c:pt idx="524">
                  <c:v>200.26552368564347</c:v>
                </c:pt>
                <c:pt idx="525">
                  <c:v>200.23852690001519</c:v>
                </c:pt>
                <c:pt idx="526">
                  <c:v>200.21319255437112</c:v>
                </c:pt>
                <c:pt idx="527">
                  <c:v>200.1895298465632</c:v>
                </c:pt>
                <c:pt idx="528">
                  <c:v>200.16747996050674</c:v>
                </c:pt>
                <c:pt idx="529">
                  <c:v>200.14710136947704</c:v>
                </c:pt>
                <c:pt idx="530">
                  <c:v>200.12838667800082</c:v>
                </c:pt>
                <c:pt idx="531">
                  <c:v>200.11129018604009</c:v>
                </c:pt>
                <c:pt idx="532">
                  <c:v>200.0958096527678</c:v>
                </c:pt>
                <c:pt idx="533">
                  <c:v>200.08189324538958</c:v>
                </c:pt>
                <c:pt idx="534">
                  <c:v>200.06949078295423</c:v>
                </c:pt>
                <c:pt idx="535">
                  <c:v>200.05857954717334</c:v>
                </c:pt>
                <c:pt idx="536">
                  <c:v>200.0491019852104</c:v>
                </c:pt>
                <c:pt idx="537">
                  <c:v>200.04100719960039</c:v>
                </c:pt>
                <c:pt idx="538">
                  <c:v>200.03425204889749</c:v>
                </c:pt>
                <c:pt idx="539">
                  <c:v>200.02878144508878</c:v>
                </c:pt>
                <c:pt idx="540">
                  <c:v>200.02457124418089</c:v>
                </c:pt>
                <c:pt idx="541">
                  <c:v>200.02159214128429</c:v>
                </c:pt>
                <c:pt idx="542">
                  <c:v>200.01975770818419</c:v>
                </c:pt>
                <c:pt idx="543">
                  <c:v>200.01902907405074</c:v>
                </c:pt>
                <c:pt idx="544">
                  <c:v>200.01937999541593</c:v>
                </c:pt>
                <c:pt idx="545">
                  <c:v>200.02074265653482</c:v>
                </c:pt>
                <c:pt idx="546">
                  <c:v>200.02302952738447</c:v>
                </c:pt>
                <c:pt idx="547">
                  <c:v>200.02617175641245</c:v>
                </c:pt>
                <c:pt idx="548">
                  <c:v>200.03006504830932</c:v>
                </c:pt>
                <c:pt idx="549">
                  <c:v>200.03459742343438</c:v>
                </c:pt>
                <c:pt idx="550">
                  <c:v>200.03959501175342</c:v>
                </c:pt>
                <c:pt idx="551">
                  <c:v>200.04489759250222</c:v>
                </c:pt>
                <c:pt idx="552">
                  <c:v>200.05036578637862</c:v>
                </c:pt>
                <c:pt idx="553">
                  <c:v>200.05582807942633</c:v>
                </c:pt>
                <c:pt idx="554">
                  <c:v>200.06110172592952</c:v>
                </c:pt>
                <c:pt idx="555">
                  <c:v>200.06608612270691</c:v>
                </c:pt>
                <c:pt idx="556">
                  <c:v>200.07073824743713</c:v>
                </c:pt>
                <c:pt idx="557">
                  <c:v>200.07499256195302</c:v>
                </c:pt>
                <c:pt idx="558">
                  <c:v>200.07880505220481</c:v>
                </c:pt>
                <c:pt idx="559">
                  <c:v>200.0822450330021</c:v>
                </c:pt>
                <c:pt idx="560">
                  <c:v>200.08542934362097</c:v>
                </c:pt>
                <c:pt idx="561">
                  <c:v>200.08846044755876</c:v>
                </c:pt>
                <c:pt idx="562">
                  <c:v>200.09135726239299</c:v>
                </c:pt>
                <c:pt idx="563">
                  <c:v>200.09421644353881</c:v>
                </c:pt>
                <c:pt idx="564">
                  <c:v>200.09713413817028</c:v>
                </c:pt>
                <c:pt idx="565">
                  <c:v>200.10011726313249</c:v>
                </c:pt>
                <c:pt idx="566">
                  <c:v>200.10311124526061</c:v>
                </c:pt>
                <c:pt idx="567">
                  <c:v>200.10611142753061</c:v>
                </c:pt>
                <c:pt idx="568">
                  <c:v>200.10913844114842</c:v>
                </c:pt>
                <c:pt idx="569">
                  <c:v>200.11207115517885</c:v>
                </c:pt>
                <c:pt idx="570">
                  <c:v>200.11499773552296</c:v>
                </c:pt>
                <c:pt idx="571">
                  <c:v>200.11803038067754</c:v>
                </c:pt>
                <c:pt idx="572">
                  <c:v>200.12117227088697</c:v>
                </c:pt>
                <c:pt idx="573">
                  <c:v>200.12431559505956</c:v>
                </c:pt>
                <c:pt idx="574">
                  <c:v>200.12738119055186</c:v>
                </c:pt>
                <c:pt idx="575">
                  <c:v>200.13019584449142</c:v>
                </c:pt>
                <c:pt idx="576">
                  <c:v>200.13258242071564</c:v>
                </c:pt>
                <c:pt idx="577">
                  <c:v>200.13457963526753</c:v>
                </c:pt>
                <c:pt idx="578">
                  <c:v>200.13628965159504</c:v>
                </c:pt>
                <c:pt idx="579">
                  <c:v>200.13776909833004</c:v>
                </c:pt>
                <c:pt idx="580">
                  <c:v>200.13911386671242</c:v>
                </c:pt>
                <c:pt idx="581">
                  <c:v>200.1403676308698</c:v>
                </c:pt>
                <c:pt idx="582">
                  <c:v>200.14145938463344</c:v>
                </c:pt>
                <c:pt idx="583">
                  <c:v>200.14233770383029</c:v>
                </c:pt>
                <c:pt idx="584">
                  <c:v>200.14303966982433</c:v>
                </c:pt>
                <c:pt idx="585">
                  <c:v>200.14356929107817</c:v>
                </c:pt>
                <c:pt idx="586">
                  <c:v>200.14396620229525</c:v>
                </c:pt>
                <c:pt idx="587">
                  <c:v>200.1442653838017</c:v>
                </c:pt>
                <c:pt idx="588">
                  <c:v>200.14448035564055</c:v>
                </c:pt>
                <c:pt idx="589">
                  <c:v>200.14464901642319</c:v>
                </c:pt>
                <c:pt idx="590">
                  <c:v>200.14478148069963</c:v>
                </c:pt>
                <c:pt idx="591">
                  <c:v>200.14486648594311</c:v>
                </c:pt>
                <c:pt idx="592">
                  <c:v>200.14492533037298</c:v>
                </c:pt>
                <c:pt idx="593">
                  <c:v>200.14497223477676</c:v>
                </c:pt>
                <c:pt idx="594">
                  <c:v>200.14499883862229</c:v>
                </c:pt>
                <c:pt idx="595">
                  <c:v>200.14501298825826</c:v>
                </c:pt>
                <c:pt idx="596">
                  <c:v>200.14501610138782</c:v>
                </c:pt>
                <c:pt idx="597">
                  <c:v>200.14500574521142</c:v>
                </c:pt>
                <c:pt idx="598">
                  <c:v>200.14499317675768</c:v>
                </c:pt>
                <c:pt idx="599">
                  <c:v>200.14498298464807</c:v>
                </c:pt>
                <c:pt idx="600">
                  <c:v>200.14497459437038</c:v>
                </c:pt>
                <c:pt idx="601">
                  <c:v>200.14496902666775</c:v>
                </c:pt>
                <c:pt idx="602">
                  <c:v>200.14496524530861</c:v>
                </c:pt>
                <c:pt idx="603">
                  <c:v>200.14496223062827</c:v>
                </c:pt>
                <c:pt idx="604">
                  <c:v>200.1449599229779</c:v>
                </c:pt>
                <c:pt idx="605">
                  <c:v>200.14495815798901</c:v>
                </c:pt>
                <c:pt idx="606">
                  <c:v>200.14495681081414</c:v>
                </c:pt>
                <c:pt idx="607">
                  <c:v>200.14495578685703</c:v>
                </c:pt>
                <c:pt idx="608">
                  <c:v>200.14495501150648</c:v>
                </c:pt>
                <c:pt idx="609">
                  <c:v>200.14495442533328</c:v>
                </c:pt>
                <c:pt idx="610">
                  <c:v>200.14495398652227</c:v>
                </c:pt>
                <c:pt idx="611">
                  <c:v>200.14495366567562</c:v>
                </c:pt>
                <c:pt idx="612">
                  <c:v>200.14495344359494</c:v>
                </c:pt>
                <c:pt idx="613">
                  <c:v>200.14495329808258</c:v>
                </c:pt>
                <c:pt idx="614">
                  <c:v>200.14495320989423</c:v>
                </c:pt>
                <c:pt idx="615">
                  <c:v>200.14495315874828</c:v>
                </c:pt>
                <c:pt idx="616">
                  <c:v>200.14495313159364</c:v>
                </c:pt>
                <c:pt idx="617">
                  <c:v>200.14495312226796</c:v>
                </c:pt>
                <c:pt idx="618">
                  <c:v>200.14495312129196</c:v>
                </c:pt>
                <c:pt idx="619">
                  <c:v>200.14495312230372</c:v>
                </c:pt>
                <c:pt idx="620">
                  <c:v>200.1449531239594</c:v>
                </c:pt>
                <c:pt idx="621">
                  <c:v>200.14495312545657</c:v>
                </c:pt>
                <c:pt idx="622">
                  <c:v>200.14495312671363</c:v>
                </c:pt>
                <c:pt idx="623">
                  <c:v>200.14495312736256</c:v>
                </c:pt>
                <c:pt idx="624">
                  <c:v>200.14495312744435</c:v>
                </c:pt>
                <c:pt idx="625">
                  <c:v>200.1449531274086</c:v>
                </c:pt>
                <c:pt idx="626">
                  <c:v>200.14495312741371</c:v>
                </c:pt>
                <c:pt idx="627">
                  <c:v>200.14495312741371</c:v>
                </c:pt>
                <c:pt idx="628">
                  <c:v>200.14495312741883</c:v>
                </c:pt>
                <c:pt idx="629">
                  <c:v>200.14495312743924</c:v>
                </c:pt>
                <c:pt idx="630">
                  <c:v>200.14495312745456</c:v>
                </c:pt>
                <c:pt idx="631">
                  <c:v>200.14495312748519</c:v>
                </c:pt>
                <c:pt idx="632">
                  <c:v>200.14495312752615</c:v>
                </c:pt>
                <c:pt idx="633">
                  <c:v>200.14495312758743</c:v>
                </c:pt>
                <c:pt idx="634">
                  <c:v>200.14495312764882</c:v>
                </c:pt>
                <c:pt idx="635">
                  <c:v>200.14495312771518</c:v>
                </c:pt>
                <c:pt idx="636">
                  <c:v>200.14495312779701</c:v>
                </c:pt>
                <c:pt idx="637">
                  <c:v>200.14495312791954</c:v>
                </c:pt>
                <c:pt idx="638">
                  <c:v>200.14495312799113</c:v>
                </c:pt>
                <c:pt idx="639">
                  <c:v>200.14495312807804</c:v>
                </c:pt>
                <c:pt idx="640">
                  <c:v>200.14495312817508</c:v>
                </c:pt>
                <c:pt idx="641">
                  <c:v>200.14495312824667</c:v>
                </c:pt>
                <c:pt idx="642">
                  <c:v>200.14495312830795</c:v>
                </c:pt>
                <c:pt idx="643">
                  <c:v>200.14495312837442</c:v>
                </c:pt>
                <c:pt idx="644">
                  <c:v>200.14495312846122</c:v>
                </c:pt>
                <c:pt idx="645">
                  <c:v>200.1449531285175</c:v>
                </c:pt>
                <c:pt idx="646">
                  <c:v>200.14495312855325</c:v>
                </c:pt>
                <c:pt idx="647">
                  <c:v>200.14495312860942</c:v>
                </c:pt>
                <c:pt idx="648">
                  <c:v>200.14495312863494</c:v>
                </c:pt>
                <c:pt idx="649">
                  <c:v>200.14495312866057</c:v>
                </c:pt>
                <c:pt idx="650">
                  <c:v>200.1449531286861</c:v>
                </c:pt>
                <c:pt idx="651">
                  <c:v>200.14495312870142</c:v>
                </c:pt>
                <c:pt idx="652">
                  <c:v>200.14495312871165</c:v>
                </c:pt>
                <c:pt idx="653">
                  <c:v>200.14495312872697</c:v>
                </c:pt>
                <c:pt idx="654">
                  <c:v>200.14495312873717</c:v>
                </c:pt>
                <c:pt idx="655">
                  <c:v>200.14495312874737</c:v>
                </c:pt>
                <c:pt idx="656">
                  <c:v>200.14495312875249</c:v>
                </c:pt>
                <c:pt idx="657">
                  <c:v>200.14495312875249</c:v>
                </c:pt>
                <c:pt idx="658">
                  <c:v>200.14495312875761</c:v>
                </c:pt>
                <c:pt idx="659">
                  <c:v>200.14495312875761</c:v>
                </c:pt>
                <c:pt idx="660">
                  <c:v>200.14495312875761</c:v>
                </c:pt>
                <c:pt idx="661">
                  <c:v>200.14495312875761</c:v>
                </c:pt>
                <c:pt idx="662">
                  <c:v>200.14495312875761</c:v>
                </c:pt>
                <c:pt idx="663">
                  <c:v>200.14495312875761</c:v>
                </c:pt>
                <c:pt idx="664">
                  <c:v>200.14495312875761</c:v>
                </c:pt>
                <c:pt idx="665">
                  <c:v>200.14495312875761</c:v>
                </c:pt>
                <c:pt idx="666">
                  <c:v>200.14495312875761</c:v>
                </c:pt>
                <c:pt idx="667">
                  <c:v>200.14495312875761</c:v>
                </c:pt>
                <c:pt idx="668">
                  <c:v>200.14495312875761</c:v>
                </c:pt>
                <c:pt idx="669">
                  <c:v>200.14495312875761</c:v>
                </c:pt>
                <c:pt idx="670">
                  <c:v>200.14495312875761</c:v>
                </c:pt>
                <c:pt idx="671">
                  <c:v>200.14495312875761</c:v>
                </c:pt>
                <c:pt idx="672">
                  <c:v>200.14495312875761</c:v>
                </c:pt>
                <c:pt idx="673">
                  <c:v>200.14495312875761</c:v>
                </c:pt>
                <c:pt idx="674">
                  <c:v>200.14495312875761</c:v>
                </c:pt>
                <c:pt idx="675">
                  <c:v>200.14495312875761</c:v>
                </c:pt>
                <c:pt idx="676">
                  <c:v>200.14495312875761</c:v>
                </c:pt>
                <c:pt idx="677">
                  <c:v>200.14495312875761</c:v>
                </c:pt>
                <c:pt idx="678">
                  <c:v>200.14495312875761</c:v>
                </c:pt>
                <c:pt idx="679">
                  <c:v>200.14495312875761</c:v>
                </c:pt>
                <c:pt idx="680">
                  <c:v>200.14495312875761</c:v>
                </c:pt>
                <c:pt idx="681">
                  <c:v>200.14495312875761</c:v>
                </c:pt>
                <c:pt idx="682">
                  <c:v>200.14495312875761</c:v>
                </c:pt>
                <c:pt idx="683">
                  <c:v>200.14495312875761</c:v>
                </c:pt>
                <c:pt idx="684">
                  <c:v>200.14495312875761</c:v>
                </c:pt>
                <c:pt idx="685">
                  <c:v>200.14495312875761</c:v>
                </c:pt>
                <c:pt idx="686">
                  <c:v>200.14495312875761</c:v>
                </c:pt>
                <c:pt idx="687">
                  <c:v>200.14495312875761</c:v>
                </c:pt>
                <c:pt idx="688">
                  <c:v>200.14495312875761</c:v>
                </c:pt>
                <c:pt idx="689">
                  <c:v>200.14495312875761</c:v>
                </c:pt>
                <c:pt idx="690">
                  <c:v>200.14495312875761</c:v>
                </c:pt>
                <c:pt idx="691">
                  <c:v>200.14495312875761</c:v>
                </c:pt>
                <c:pt idx="692">
                  <c:v>200.14495312875761</c:v>
                </c:pt>
                <c:pt idx="693">
                  <c:v>200.14495312875761</c:v>
                </c:pt>
                <c:pt idx="694">
                  <c:v>200.14495312875761</c:v>
                </c:pt>
                <c:pt idx="695">
                  <c:v>200.14495312875761</c:v>
                </c:pt>
                <c:pt idx="696">
                  <c:v>200.14495312875761</c:v>
                </c:pt>
                <c:pt idx="697">
                  <c:v>200.14495312875761</c:v>
                </c:pt>
                <c:pt idx="698">
                  <c:v>200.14495312875761</c:v>
                </c:pt>
                <c:pt idx="699">
                  <c:v>200.14495312875761</c:v>
                </c:pt>
                <c:pt idx="700">
                  <c:v>200.14495312875761</c:v>
                </c:pt>
                <c:pt idx="701">
                  <c:v>200.14495312875761</c:v>
                </c:pt>
                <c:pt idx="702">
                  <c:v>200.14495312875761</c:v>
                </c:pt>
                <c:pt idx="703">
                  <c:v>200.14495312875761</c:v>
                </c:pt>
                <c:pt idx="704">
                  <c:v>200.14495312875761</c:v>
                </c:pt>
                <c:pt idx="705">
                  <c:v>200.14495312875761</c:v>
                </c:pt>
                <c:pt idx="706">
                  <c:v>200.14495312875761</c:v>
                </c:pt>
                <c:pt idx="707">
                  <c:v>200.14495312875761</c:v>
                </c:pt>
                <c:pt idx="708">
                  <c:v>200.14495312875761</c:v>
                </c:pt>
                <c:pt idx="709">
                  <c:v>200.14495312875761</c:v>
                </c:pt>
                <c:pt idx="710">
                  <c:v>200.14495312875761</c:v>
                </c:pt>
                <c:pt idx="711">
                  <c:v>200.14495312875761</c:v>
                </c:pt>
                <c:pt idx="712">
                  <c:v>200.14495312875761</c:v>
                </c:pt>
                <c:pt idx="713">
                  <c:v>200.14495312875761</c:v>
                </c:pt>
                <c:pt idx="714">
                  <c:v>200.14495312875761</c:v>
                </c:pt>
                <c:pt idx="715">
                  <c:v>200.14495312875761</c:v>
                </c:pt>
                <c:pt idx="716">
                  <c:v>200.14495312875761</c:v>
                </c:pt>
                <c:pt idx="717">
                  <c:v>200.14495312875761</c:v>
                </c:pt>
                <c:pt idx="718">
                  <c:v>200.14495312875761</c:v>
                </c:pt>
                <c:pt idx="719">
                  <c:v>200.14495312875761</c:v>
                </c:pt>
                <c:pt idx="720">
                  <c:v>200.14495312875761</c:v>
                </c:pt>
                <c:pt idx="721">
                  <c:v>200.14495312875761</c:v>
                </c:pt>
                <c:pt idx="722">
                  <c:v>200.14495312875761</c:v>
                </c:pt>
                <c:pt idx="723">
                  <c:v>200.14495312875761</c:v>
                </c:pt>
                <c:pt idx="724">
                  <c:v>200.14495312875761</c:v>
                </c:pt>
                <c:pt idx="725">
                  <c:v>200.14495312875761</c:v>
                </c:pt>
                <c:pt idx="726">
                  <c:v>200.14495312875761</c:v>
                </c:pt>
                <c:pt idx="727">
                  <c:v>200.14495312875761</c:v>
                </c:pt>
                <c:pt idx="728">
                  <c:v>200.14495312875761</c:v>
                </c:pt>
                <c:pt idx="729">
                  <c:v>200.14495312875761</c:v>
                </c:pt>
                <c:pt idx="730">
                  <c:v>200.14495312875761</c:v>
                </c:pt>
                <c:pt idx="731">
                  <c:v>200.14495312875761</c:v>
                </c:pt>
                <c:pt idx="732">
                  <c:v>200.14495312875761</c:v>
                </c:pt>
                <c:pt idx="733">
                  <c:v>200.14495312875761</c:v>
                </c:pt>
                <c:pt idx="734">
                  <c:v>200.14495312875761</c:v>
                </c:pt>
                <c:pt idx="735">
                  <c:v>200.14495312875761</c:v>
                </c:pt>
                <c:pt idx="736">
                  <c:v>200.14495312875761</c:v>
                </c:pt>
                <c:pt idx="737">
                  <c:v>200.14495312875761</c:v>
                </c:pt>
                <c:pt idx="738">
                  <c:v>200.14495312875761</c:v>
                </c:pt>
                <c:pt idx="739">
                  <c:v>200.14495312875761</c:v>
                </c:pt>
                <c:pt idx="740">
                  <c:v>200.14495312875761</c:v>
                </c:pt>
                <c:pt idx="741">
                  <c:v>200.14495312875761</c:v>
                </c:pt>
                <c:pt idx="742">
                  <c:v>200.14495312875761</c:v>
                </c:pt>
                <c:pt idx="743">
                  <c:v>200.14495312875761</c:v>
                </c:pt>
                <c:pt idx="744">
                  <c:v>200.14495312875761</c:v>
                </c:pt>
                <c:pt idx="745">
                  <c:v>200.14495312875761</c:v>
                </c:pt>
                <c:pt idx="746">
                  <c:v>200.14495312875761</c:v>
                </c:pt>
                <c:pt idx="747">
                  <c:v>200.14495312875761</c:v>
                </c:pt>
                <c:pt idx="748">
                  <c:v>200.14495312875761</c:v>
                </c:pt>
                <c:pt idx="749">
                  <c:v>200.14495312875761</c:v>
                </c:pt>
                <c:pt idx="750">
                  <c:v>200.14495312875761</c:v>
                </c:pt>
                <c:pt idx="751">
                  <c:v>200.14495312875761</c:v>
                </c:pt>
                <c:pt idx="752">
                  <c:v>200.14495312875761</c:v>
                </c:pt>
                <c:pt idx="753">
                  <c:v>200.14495312875761</c:v>
                </c:pt>
                <c:pt idx="754">
                  <c:v>200.14495312875761</c:v>
                </c:pt>
                <c:pt idx="755">
                  <c:v>200.14495312875761</c:v>
                </c:pt>
                <c:pt idx="756">
                  <c:v>200.14495312875761</c:v>
                </c:pt>
                <c:pt idx="757">
                  <c:v>200.14495312875761</c:v>
                </c:pt>
                <c:pt idx="758">
                  <c:v>200.14495312875761</c:v>
                </c:pt>
                <c:pt idx="759">
                  <c:v>200.14495312875761</c:v>
                </c:pt>
                <c:pt idx="760">
                  <c:v>200.14495312875761</c:v>
                </c:pt>
                <c:pt idx="761">
                  <c:v>200.14495312875761</c:v>
                </c:pt>
                <c:pt idx="762">
                  <c:v>200.14495312875761</c:v>
                </c:pt>
                <c:pt idx="763">
                  <c:v>200.14495312875761</c:v>
                </c:pt>
                <c:pt idx="764">
                  <c:v>200.14495312875761</c:v>
                </c:pt>
                <c:pt idx="765">
                  <c:v>200.14495312875761</c:v>
                </c:pt>
                <c:pt idx="766">
                  <c:v>200.14495312875761</c:v>
                </c:pt>
                <c:pt idx="767">
                  <c:v>200.14495312875761</c:v>
                </c:pt>
                <c:pt idx="768">
                  <c:v>200.14495312875761</c:v>
                </c:pt>
                <c:pt idx="769">
                  <c:v>200.14495312875761</c:v>
                </c:pt>
                <c:pt idx="770">
                  <c:v>200.14495312875761</c:v>
                </c:pt>
                <c:pt idx="771">
                  <c:v>200.14495312875761</c:v>
                </c:pt>
                <c:pt idx="772">
                  <c:v>200.14495312875761</c:v>
                </c:pt>
                <c:pt idx="773">
                  <c:v>200.14495312875761</c:v>
                </c:pt>
                <c:pt idx="774">
                  <c:v>200.14495312875761</c:v>
                </c:pt>
                <c:pt idx="775">
                  <c:v>200.14495312875761</c:v>
                </c:pt>
                <c:pt idx="776">
                  <c:v>200.14495312875761</c:v>
                </c:pt>
                <c:pt idx="777">
                  <c:v>200.14495312875761</c:v>
                </c:pt>
                <c:pt idx="778">
                  <c:v>200.14495312875761</c:v>
                </c:pt>
                <c:pt idx="779">
                  <c:v>200.14495312875761</c:v>
                </c:pt>
                <c:pt idx="780">
                  <c:v>200.14495312875761</c:v>
                </c:pt>
                <c:pt idx="781">
                  <c:v>200.14495312875761</c:v>
                </c:pt>
                <c:pt idx="782">
                  <c:v>200.14495312875761</c:v>
                </c:pt>
                <c:pt idx="783">
                  <c:v>200.14495312875761</c:v>
                </c:pt>
                <c:pt idx="784">
                  <c:v>200.14495312875761</c:v>
                </c:pt>
                <c:pt idx="785">
                  <c:v>200.14495312875761</c:v>
                </c:pt>
                <c:pt idx="786">
                  <c:v>200.14495312875761</c:v>
                </c:pt>
                <c:pt idx="787">
                  <c:v>200.14495312875761</c:v>
                </c:pt>
                <c:pt idx="788">
                  <c:v>200.14495312875761</c:v>
                </c:pt>
                <c:pt idx="789">
                  <c:v>200.14495312875761</c:v>
                </c:pt>
                <c:pt idx="790">
                  <c:v>200.14495312875761</c:v>
                </c:pt>
                <c:pt idx="791">
                  <c:v>200.14495312875761</c:v>
                </c:pt>
                <c:pt idx="792">
                  <c:v>200.14495312875761</c:v>
                </c:pt>
                <c:pt idx="793">
                  <c:v>200.14495312875761</c:v>
                </c:pt>
                <c:pt idx="794">
                  <c:v>200.14495312875761</c:v>
                </c:pt>
                <c:pt idx="795">
                  <c:v>200.14495312875761</c:v>
                </c:pt>
                <c:pt idx="796">
                  <c:v>200.14495312875761</c:v>
                </c:pt>
                <c:pt idx="797">
                  <c:v>200.14495312875761</c:v>
                </c:pt>
                <c:pt idx="798">
                  <c:v>200.14495312875761</c:v>
                </c:pt>
                <c:pt idx="799">
                  <c:v>200.14495312875761</c:v>
                </c:pt>
                <c:pt idx="800">
                  <c:v>200.14495312875761</c:v>
                </c:pt>
                <c:pt idx="801">
                  <c:v>200.14495312875761</c:v>
                </c:pt>
                <c:pt idx="802">
                  <c:v>200.14495312875761</c:v>
                </c:pt>
                <c:pt idx="803">
                  <c:v>200.14495312875761</c:v>
                </c:pt>
                <c:pt idx="804">
                  <c:v>200.14495312875761</c:v>
                </c:pt>
                <c:pt idx="805">
                  <c:v>200.14495312875761</c:v>
                </c:pt>
                <c:pt idx="806">
                  <c:v>200.14495312875761</c:v>
                </c:pt>
                <c:pt idx="807">
                  <c:v>200.14495312875761</c:v>
                </c:pt>
                <c:pt idx="808">
                  <c:v>200.14495312875761</c:v>
                </c:pt>
                <c:pt idx="809">
                  <c:v>200.14495312875761</c:v>
                </c:pt>
                <c:pt idx="810">
                  <c:v>200.14495312875761</c:v>
                </c:pt>
                <c:pt idx="811">
                  <c:v>200.14495312875761</c:v>
                </c:pt>
                <c:pt idx="812">
                  <c:v>200.14495312875761</c:v>
                </c:pt>
                <c:pt idx="813">
                  <c:v>200.14495312875761</c:v>
                </c:pt>
                <c:pt idx="814">
                  <c:v>200.14495312875761</c:v>
                </c:pt>
                <c:pt idx="815">
                  <c:v>200.14495312875761</c:v>
                </c:pt>
                <c:pt idx="816">
                  <c:v>200.14495312875761</c:v>
                </c:pt>
                <c:pt idx="817">
                  <c:v>200.14495312875761</c:v>
                </c:pt>
                <c:pt idx="818">
                  <c:v>200.14495312875761</c:v>
                </c:pt>
                <c:pt idx="819">
                  <c:v>200.14495312875761</c:v>
                </c:pt>
                <c:pt idx="820">
                  <c:v>200.14495312875761</c:v>
                </c:pt>
                <c:pt idx="821">
                  <c:v>200.14495312875761</c:v>
                </c:pt>
                <c:pt idx="822">
                  <c:v>200.14495312875761</c:v>
                </c:pt>
                <c:pt idx="823">
                  <c:v>200.14495312875761</c:v>
                </c:pt>
                <c:pt idx="824">
                  <c:v>200.14495312875761</c:v>
                </c:pt>
                <c:pt idx="825">
                  <c:v>200.14495312875761</c:v>
                </c:pt>
                <c:pt idx="826">
                  <c:v>200.14495312875761</c:v>
                </c:pt>
                <c:pt idx="827">
                  <c:v>200.14495312875761</c:v>
                </c:pt>
                <c:pt idx="828">
                  <c:v>200.14495312875761</c:v>
                </c:pt>
                <c:pt idx="829">
                  <c:v>200.14495312875761</c:v>
                </c:pt>
                <c:pt idx="830">
                  <c:v>200.14495312875761</c:v>
                </c:pt>
                <c:pt idx="831">
                  <c:v>200.14495312875761</c:v>
                </c:pt>
                <c:pt idx="832">
                  <c:v>200.14495312875761</c:v>
                </c:pt>
                <c:pt idx="833">
                  <c:v>200.14495312875761</c:v>
                </c:pt>
                <c:pt idx="834">
                  <c:v>200.14495312875761</c:v>
                </c:pt>
                <c:pt idx="835">
                  <c:v>200.14495312875761</c:v>
                </c:pt>
                <c:pt idx="836">
                  <c:v>200.14495312875761</c:v>
                </c:pt>
                <c:pt idx="837">
                  <c:v>200.14495312875761</c:v>
                </c:pt>
                <c:pt idx="838">
                  <c:v>200.14495312875761</c:v>
                </c:pt>
                <c:pt idx="839">
                  <c:v>200.14495312875761</c:v>
                </c:pt>
                <c:pt idx="840">
                  <c:v>200.14495312875761</c:v>
                </c:pt>
                <c:pt idx="841">
                  <c:v>200.14495312875761</c:v>
                </c:pt>
                <c:pt idx="842">
                  <c:v>200.14495312875761</c:v>
                </c:pt>
                <c:pt idx="843">
                  <c:v>200.14495312875761</c:v>
                </c:pt>
                <c:pt idx="844">
                  <c:v>200.14495312875761</c:v>
                </c:pt>
                <c:pt idx="845">
                  <c:v>200.14495312875761</c:v>
                </c:pt>
                <c:pt idx="846">
                  <c:v>200.14495312875761</c:v>
                </c:pt>
                <c:pt idx="847">
                  <c:v>200.14495312875761</c:v>
                </c:pt>
                <c:pt idx="848">
                  <c:v>200.14495312875761</c:v>
                </c:pt>
                <c:pt idx="849">
                  <c:v>200.14495312875761</c:v>
                </c:pt>
                <c:pt idx="850">
                  <c:v>200.14495312875761</c:v>
                </c:pt>
                <c:pt idx="851">
                  <c:v>200.14495312875761</c:v>
                </c:pt>
                <c:pt idx="852">
                  <c:v>200.14495312875761</c:v>
                </c:pt>
                <c:pt idx="853">
                  <c:v>200.14495312875761</c:v>
                </c:pt>
                <c:pt idx="854">
                  <c:v>200.14495312875761</c:v>
                </c:pt>
                <c:pt idx="855">
                  <c:v>200.14495312875761</c:v>
                </c:pt>
                <c:pt idx="856">
                  <c:v>200.14495312875761</c:v>
                </c:pt>
                <c:pt idx="857">
                  <c:v>200.14495312875761</c:v>
                </c:pt>
                <c:pt idx="858">
                  <c:v>200.14495312875761</c:v>
                </c:pt>
                <c:pt idx="859">
                  <c:v>200.14495312875761</c:v>
                </c:pt>
                <c:pt idx="860">
                  <c:v>200.14495312875761</c:v>
                </c:pt>
                <c:pt idx="861">
                  <c:v>200.14495312875761</c:v>
                </c:pt>
                <c:pt idx="862">
                  <c:v>200.14495312875761</c:v>
                </c:pt>
                <c:pt idx="863">
                  <c:v>200.14495312875761</c:v>
                </c:pt>
                <c:pt idx="864">
                  <c:v>200.14495312875761</c:v>
                </c:pt>
                <c:pt idx="865">
                  <c:v>200.14495312875761</c:v>
                </c:pt>
                <c:pt idx="866">
                  <c:v>200.14495312875761</c:v>
                </c:pt>
                <c:pt idx="867">
                  <c:v>200.14495312875761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26B-47DD-8038-D2C733B29CFC}"/>
            </c:ext>
          </c:extLst>
        </c:ser>
        <c:ser>
          <c:idx val="0"/>
          <c:order val="2"/>
          <c:tx>
            <c:strRef>
              <c:f>'Force 200 keV Gabs field (11mm)'!$A$1:$F$1</c:f>
              <c:strCache>
                <c:ptCount val="1"/>
                <c:pt idx="0">
                  <c:v>200 keV Gab's fields 11mm</c:v>
                </c:pt>
              </c:strCache>
            </c:strRef>
          </c:tx>
          <c:spPr>
            <a:effectLst/>
          </c:spPr>
          <c:marker>
            <c:symbol val="none"/>
          </c:marker>
          <c:xVal>
            <c:numRef>
              <c:f>'Force 200 keV Gabs field (11mm)'!$H$3:$H$870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-0.25418258995892201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-0.25001317644041399</c:v>
                </c:pt>
                <c:pt idx="162">
                  <c:v>-0.24897082306401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-0.245843762947411</c:v>
                </c:pt>
                <c:pt idx="166">
                  <c:v>-0.24480140958066901</c:v>
                </c:pt>
                <c:pt idx="167">
                  <c:v>-0.243759056217345</c:v>
                </c:pt>
                <c:pt idx="168">
                  <c:v>-0.24271670285781199</c:v>
                </c:pt>
                <c:pt idx="169">
                  <c:v>-0.24167434950261801</c:v>
                </c:pt>
                <c:pt idx="170">
                  <c:v>-0.24063199615229</c:v>
                </c:pt>
                <c:pt idx="171">
                  <c:v>-0.23958964280735401</c:v>
                </c:pt>
                <c:pt idx="172">
                  <c:v>-0.23854728946833101</c:v>
                </c:pt>
                <c:pt idx="173">
                  <c:v>-0.23750493613572299</c:v>
                </c:pt>
                <c:pt idx="174">
                  <c:v>-0.236462582810123</c:v>
                </c:pt>
                <c:pt idx="175">
                  <c:v>-0.23542022949211799</c:v>
                </c:pt>
                <c:pt idx="176">
                  <c:v>-0.23437787618223299</c:v>
                </c:pt>
                <c:pt idx="177">
                  <c:v>-0.23333552288096801</c:v>
                </c:pt>
                <c:pt idx="178">
                  <c:v>-0.232293169588798</c:v>
                </c:pt>
                <c:pt idx="179">
                  <c:v>-0.23125081630622399</c:v>
                </c:pt>
                <c:pt idx="180">
                  <c:v>-0.23020846303372899</c:v>
                </c:pt>
                <c:pt idx="181">
                  <c:v>-0.229166109771795</c:v>
                </c:pt>
                <c:pt idx="182">
                  <c:v>-0.228123756520897</c:v>
                </c:pt>
                <c:pt idx="183">
                  <c:v>-0.22708140328149601</c:v>
                </c:pt>
                <c:pt idx="184">
                  <c:v>-0.22603905005404201</c:v>
                </c:pt>
                <c:pt idx="185">
                  <c:v>-0.22499669683896401</c:v>
                </c:pt>
                <c:pt idx="186">
                  <c:v>-0.22395434363667599</c:v>
                </c:pt>
                <c:pt idx="187">
                  <c:v>-0.22291199044756699</c:v>
                </c:pt>
                <c:pt idx="188">
                  <c:v>-0.22186963727199699</c:v>
                </c:pt>
                <c:pt idx="189">
                  <c:v>-0.22082728411028699</c:v>
                </c:pt>
                <c:pt idx="190">
                  <c:v>-0.21978493096271501</c:v>
                </c:pt>
                <c:pt idx="191">
                  <c:v>-0.21874257782950901</c:v>
                </c:pt>
                <c:pt idx="192">
                  <c:v>-0.21770022471084599</c:v>
                </c:pt>
                <c:pt idx="193">
                  <c:v>-0.21665787160683</c:v>
                </c:pt>
                <c:pt idx="194">
                  <c:v>-0.215615518517492</c:v>
                </c:pt>
                <c:pt idx="195">
                  <c:v>-0.214573165442807</c:v>
                </c:pt>
                <c:pt idx="196">
                  <c:v>-0.213530812382693</c:v>
                </c:pt>
                <c:pt idx="197">
                  <c:v>-0.21248845933697</c:v>
                </c:pt>
                <c:pt idx="198">
                  <c:v>-0.21144610630537899</c:v>
                </c:pt>
                <c:pt idx="199">
                  <c:v>-0.21040375328761499</c:v>
                </c:pt>
                <c:pt idx="200">
                  <c:v>-0.20936140028344</c:v>
                </c:pt>
                <c:pt idx="201">
                  <c:v>-0.20831904729303599</c:v>
                </c:pt>
                <c:pt idx="202">
                  <c:v>-0.20727669431697501</c:v>
                </c:pt>
                <c:pt idx="203">
                  <c:v>-0.206234341355023</c:v>
                </c:pt>
                <c:pt idx="204">
                  <c:v>-0.20519198840422201</c:v>
                </c:pt>
                <c:pt idx="205">
                  <c:v>-0.204149635458199</c:v>
                </c:pt>
                <c:pt idx="206">
                  <c:v>-0.20310728251163701</c:v>
                </c:pt>
                <c:pt idx="207">
                  <c:v>-0.20206492955910599</c:v>
                </c:pt>
                <c:pt idx="208">
                  <c:v>-0.20102257658160899</c:v>
                </c:pt>
                <c:pt idx="209">
                  <c:v>-0.199980223537743</c:v>
                </c:pt>
                <c:pt idx="210">
                  <c:v>-0.19893787036617899</c:v>
                </c:pt>
                <c:pt idx="211">
                  <c:v>-0.197895516992696</c:v>
                </c:pt>
                <c:pt idx="212">
                  <c:v>-0.19685316331766201</c:v>
                </c:pt>
                <c:pt idx="213">
                  <c:v>-0.19581080922722799</c:v>
                </c:pt>
                <c:pt idx="214">
                  <c:v>-0.19476845459697401</c:v>
                </c:pt>
                <c:pt idx="215">
                  <c:v>-0.19372609928144199</c:v>
                </c:pt>
                <c:pt idx="216">
                  <c:v>-0.19268374313564501</c:v>
                </c:pt>
                <c:pt idx="217">
                  <c:v>-0.19164138605282499</c:v>
                </c:pt>
                <c:pt idx="218">
                  <c:v>-0.19059902796692299</c:v>
                </c:pt>
                <c:pt idx="219">
                  <c:v>-0.18955666884717901</c:v>
                </c:pt>
                <c:pt idx="220">
                  <c:v>-0.188514308746352</c:v>
                </c:pt>
                <c:pt idx="221">
                  <c:v>-0.18747194776553899</c:v>
                </c:pt>
                <c:pt idx="222">
                  <c:v>-0.18642958604933299</c:v>
                </c:pt>
                <c:pt idx="223">
                  <c:v>-0.18538722363239499</c:v>
                </c:pt>
                <c:pt idx="224">
                  <c:v>-0.184344860441542</c:v>
                </c:pt>
                <c:pt idx="225">
                  <c:v>-0.18330249643191401</c:v>
                </c:pt>
                <c:pt idx="226">
                  <c:v>-0.18226013156243201</c:v>
                </c:pt>
                <c:pt idx="227">
                  <c:v>-0.18121776559651601</c:v>
                </c:pt>
                <c:pt idx="228">
                  <c:v>-0.18017539827667001</c:v>
                </c:pt>
                <c:pt idx="229">
                  <c:v>-0.17913302952556201</c:v>
                </c:pt>
                <c:pt idx="230">
                  <c:v>-0.178090659372279</c:v>
                </c:pt>
                <c:pt idx="231">
                  <c:v>-0.177048287969193</c:v>
                </c:pt>
                <c:pt idx="232">
                  <c:v>-0.17600591595081699</c:v>
                </c:pt>
                <c:pt idx="233">
                  <c:v>-0.17496354439925699</c:v>
                </c:pt>
                <c:pt idx="234">
                  <c:v>-0.17392117452901301</c:v>
                </c:pt>
                <c:pt idx="235">
                  <c:v>-0.17287880761395599</c:v>
                </c:pt>
                <c:pt idx="236">
                  <c:v>-0.17183644489592101</c:v>
                </c:pt>
                <c:pt idx="237">
                  <c:v>-0.170794087611877</c:v>
                </c:pt>
                <c:pt idx="238">
                  <c:v>-0.16975173704629901</c:v>
                </c:pt>
                <c:pt idx="239">
                  <c:v>-0.168709394635046</c:v>
                </c:pt>
                <c:pt idx="240">
                  <c:v>-0.16766706198055001</c:v>
                </c:pt>
                <c:pt idx="241">
                  <c:v>-0.166624740852091</c:v>
                </c:pt>
                <c:pt idx="242">
                  <c:v>-0.16558243297289699</c:v>
                </c:pt>
                <c:pt idx="243">
                  <c:v>-0.164540139926864</c:v>
                </c:pt>
                <c:pt idx="244">
                  <c:v>-0.163497862988671</c:v>
                </c:pt>
                <c:pt idx="245">
                  <c:v>-0.16245560314552199</c:v>
                </c:pt>
                <c:pt idx="246">
                  <c:v>-0.16141336121454899</c:v>
                </c:pt>
                <c:pt idx="247">
                  <c:v>-0.16037113802497899</c:v>
                </c:pt>
                <c:pt idx="248">
                  <c:v>-0.15932893429057399</c:v>
                </c:pt>
                <c:pt idx="249">
                  <c:v>-0.15828675059172201</c:v>
                </c:pt>
                <c:pt idx="250">
                  <c:v>-0.15724458742238401</c:v>
                </c:pt>
                <c:pt idx="251">
                  <c:v>-0.15620244528848301</c:v>
                </c:pt>
                <c:pt idx="252">
                  <c:v>-0.15516032455576401</c:v>
                </c:pt>
                <c:pt idx="253">
                  <c:v>-0.15411822544975401</c:v>
                </c:pt>
                <c:pt idx="254">
                  <c:v>-0.153076148186679</c:v>
                </c:pt>
                <c:pt idx="255">
                  <c:v>-0.15203409292995601</c:v>
                </c:pt>
                <c:pt idx="256">
                  <c:v>-0.150992059757599</c:v>
                </c:pt>
                <c:pt idx="257">
                  <c:v>-0.14995004874593801</c:v>
                </c:pt>
                <c:pt idx="258">
                  <c:v>-0.148908059918053</c:v>
                </c:pt>
                <c:pt idx="259">
                  <c:v>-0.147866093187111</c:v>
                </c:pt>
                <c:pt idx="260">
                  <c:v>-0.14682414845113601</c:v>
                </c:pt>
                <c:pt idx="261">
                  <c:v>-0.14578222548404501</c:v>
                </c:pt>
                <c:pt idx="262">
                  <c:v>-0.144740323897986</c:v>
                </c:pt>
                <c:pt idx="263">
                  <c:v>-0.14369844324689801</c:v>
                </c:pt>
                <c:pt idx="264">
                  <c:v>-0.14265658299429201</c:v>
                </c:pt>
                <c:pt idx="265">
                  <c:v>-0.141614742439962</c:v>
                </c:pt>
                <c:pt idx="266">
                  <c:v>-0.14057292076315001</c:v>
                </c:pt>
                <c:pt idx="267">
                  <c:v>-0.13953111701679199</c:v>
                </c:pt>
                <c:pt idx="268">
                  <c:v>-0.13848933007438599</c:v>
                </c:pt>
                <c:pt idx="269">
                  <c:v>-0.137447558661976</c:v>
                </c:pt>
                <c:pt idx="270">
                  <c:v>-0.13640580129038399</c:v>
                </c:pt>
                <c:pt idx="271">
                  <c:v>-0.135364056357377</c:v>
                </c:pt>
                <c:pt idx="272">
                  <c:v>-0.134322322074101</c:v>
                </c:pt>
                <c:pt idx="273">
                  <c:v>-0.13328059647658799</c:v>
                </c:pt>
                <c:pt idx="274">
                  <c:v>-0.13223887740710899</c:v>
                </c:pt>
                <c:pt idx="275">
                  <c:v>-0.131197162650146</c:v>
                </c:pt>
                <c:pt idx="276">
                  <c:v>-0.13015544986833</c:v>
                </c:pt>
                <c:pt idx="277">
                  <c:v>-0.12911373657140701</c:v>
                </c:pt>
                <c:pt idx="278">
                  <c:v>-0.128072020223952</c:v>
                </c:pt>
                <c:pt idx="279">
                  <c:v>-0.12703029826686699</c:v>
                </c:pt>
                <c:pt idx="280">
                  <c:v>-0.12598856804457201</c:v>
                </c:pt>
                <c:pt idx="281">
                  <c:v>-0.12494682689813801</c:v>
                </c:pt>
                <c:pt idx="282">
                  <c:v>-0.123905072242658</c:v>
                </c:pt>
                <c:pt idx="283">
                  <c:v>-0.122863301558197</c:v>
                </c:pt>
                <c:pt idx="284">
                  <c:v>-0.12182151232954599</c:v>
                </c:pt>
                <c:pt idx="285">
                  <c:v>-0.120779702204005</c:v>
                </c:pt>
                <c:pt idx="286">
                  <c:v>-0.119737868907226</c:v>
                </c:pt>
                <c:pt idx="287">
                  <c:v>-0.11869601020545401</c:v>
                </c:pt>
                <c:pt idx="288">
                  <c:v>-0.117654124050904</c:v>
                </c:pt>
                <c:pt idx="289">
                  <c:v>-0.116612208533257</c:v>
                </c:pt>
                <c:pt idx="290">
                  <c:v>-0.115570261839696</c:v>
                </c:pt>
                <c:pt idx="291">
                  <c:v>-0.114528282316133</c:v>
                </c:pt>
                <c:pt idx="292">
                  <c:v>-0.113486268425586</c:v>
                </c:pt>
                <c:pt idx="293">
                  <c:v>-0.112444218748371</c:v>
                </c:pt>
                <c:pt idx="294">
                  <c:v>-0.111402132021898</c:v>
                </c:pt>
                <c:pt idx="295">
                  <c:v>-0.110360007070556</c:v>
                </c:pt>
                <c:pt idx="296">
                  <c:v>-0.109317842827772</c:v>
                </c:pt>
                <c:pt idx="297">
                  <c:v>-0.10827563835967299</c:v>
                </c:pt>
                <c:pt idx="298">
                  <c:v>-0.107233392809397</c:v>
                </c:pt>
                <c:pt idx="299">
                  <c:v>-0.106191105412971</c:v>
                </c:pt>
                <c:pt idx="300">
                  <c:v>-0.105148775508965</c:v>
                </c:pt>
                <c:pt idx="301">
                  <c:v>-0.10410640250664201</c:v>
                </c:pt>
                <c:pt idx="302">
                  <c:v>-0.103063985898492</c:v>
                </c:pt>
                <c:pt idx="303">
                  <c:v>-0.102021525255085</c:v>
                </c:pt>
                <c:pt idx="304">
                  <c:v>-0.100979020208966</c:v>
                </c:pt>
                <c:pt idx="305">
                  <c:v>-9.9936470458898294E-2</c:v>
                </c:pt>
                <c:pt idx="306">
                  <c:v>-9.8893875764136996E-2</c:v>
                </c:pt>
                <c:pt idx="307">
                  <c:v>-9.7851235938880204E-2</c:v>
                </c:pt>
                <c:pt idx="308">
                  <c:v>-9.6808550850118205E-2</c:v>
                </c:pt>
                <c:pt idx="309">
                  <c:v>-9.5765820412982899E-2</c:v>
                </c:pt>
                <c:pt idx="310">
                  <c:v>-9.4723044588194999E-2</c:v>
                </c:pt>
                <c:pt idx="311">
                  <c:v>-9.3680223379196598E-2</c:v>
                </c:pt>
                <c:pt idx="312">
                  <c:v>-9.2637356829008893E-2</c:v>
                </c:pt>
                <c:pt idx="313">
                  <c:v>-9.1594445017839601E-2</c:v>
                </c:pt>
                <c:pt idx="314">
                  <c:v>-9.0551488060574697E-2</c:v>
                </c:pt>
                <c:pt idx="315">
                  <c:v>-8.95084861044005E-2</c:v>
                </c:pt>
                <c:pt idx="316">
                  <c:v>-8.8465439326664203E-2</c:v>
                </c:pt>
                <c:pt idx="317">
                  <c:v>-8.7422347932823205E-2</c:v>
                </c:pt>
                <c:pt idx="318">
                  <c:v>-8.6379212154506599E-2</c:v>
                </c:pt>
                <c:pt idx="319">
                  <c:v>-8.5336032247709095E-2</c:v>
                </c:pt>
                <c:pt idx="320">
                  <c:v>-8.4292808491107707E-2</c:v>
                </c:pt>
                <c:pt idx="321">
                  <c:v>-8.3249541184480302E-2</c:v>
                </c:pt>
                <c:pt idx="322">
                  <c:v>-8.22062306472372E-2</c:v>
                </c:pt>
                <c:pt idx="323">
                  <c:v>-8.1162877217054494E-2</c:v>
                </c:pt>
                <c:pt idx="324">
                  <c:v>-8.0119481248578095E-2</c:v>
                </c:pt>
                <c:pt idx="325">
                  <c:v>-7.9076043112195404E-2</c:v>
                </c:pt>
                <c:pt idx="326">
                  <c:v>-7.8032563192927396E-2</c:v>
                </c:pt>
                <c:pt idx="327">
                  <c:v>-7.6989041889406501E-2</c:v>
                </c:pt>
                <c:pt idx="328">
                  <c:v>-7.5945479612885503E-2</c:v>
                </c:pt>
                <c:pt idx="329">
                  <c:v>-7.4901876786349797E-2</c:v>
                </c:pt>
                <c:pt idx="330">
                  <c:v>-7.3858233843710402E-2</c:v>
                </c:pt>
                <c:pt idx="331">
                  <c:v>-7.2814551229041402E-2</c:v>
                </c:pt>
                <c:pt idx="332">
                  <c:v>-7.1770829395837704E-2</c:v>
                </c:pt>
                <c:pt idx="333">
                  <c:v>-7.0727068806365798E-2</c:v>
                </c:pt>
                <c:pt idx="334">
                  <c:v>-6.9683269931058597E-2</c:v>
                </c:pt>
                <c:pt idx="335">
                  <c:v>-6.8639433247916506E-2</c:v>
                </c:pt>
                <c:pt idx="336">
                  <c:v>-6.75955592420249E-2</c:v>
                </c:pt>
                <c:pt idx="337">
                  <c:v>-6.6551648405071301E-2</c:v>
                </c:pt>
                <c:pt idx="338">
                  <c:v>-6.5507701234864102E-2</c:v>
                </c:pt>
                <c:pt idx="339">
                  <c:v>-6.4463718234942902E-2</c:v>
                </c:pt>
                <c:pt idx="340">
                  <c:v>-6.3419699914227606E-2</c:v>
                </c:pt>
                <c:pt idx="341">
                  <c:v>-6.2375646786668397E-2</c:v>
                </c:pt>
                <c:pt idx="342">
                  <c:v>-6.1331559370901803E-2</c:v>
                </c:pt>
                <c:pt idx="343">
                  <c:v>-6.0287438189989599E-2</c:v>
                </c:pt>
                <c:pt idx="344">
                  <c:v>-5.9243283771164897E-2</c:v>
                </c:pt>
                <c:pt idx="345">
                  <c:v>-5.81990966455549E-2</c:v>
                </c:pt>
                <c:pt idx="346">
                  <c:v>-5.7154877347932197E-2</c:v>
                </c:pt>
                <c:pt idx="347">
                  <c:v>-5.6110626416511399E-2</c:v>
                </c:pt>
                <c:pt idx="348">
                  <c:v>-5.5066344392762902E-2</c:v>
                </c:pt>
                <c:pt idx="349">
                  <c:v>-5.4022031821242197E-2</c:v>
                </c:pt>
                <c:pt idx="350">
                  <c:v>-5.2977689249429298E-2</c:v>
                </c:pt>
                <c:pt idx="351">
                  <c:v>-5.1933317227552601E-2</c:v>
                </c:pt>
                <c:pt idx="352">
                  <c:v>-5.0888916308452797E-2</c:v>
                </c:pt>
                <c:pt idx="353">
                  <c:v>-4.98444870474508E-2</c:v>
                </c:pt>
                <c:pt idx="354">
                  <c:v>-4.8800030002212898E-2</c:v>
                </c:pt>
                <c:pt idx="355">
                  <c:v>-4.7755545732634699E-2</c:v>
                </c:pt>
                <c:pt idx="356">
                  <c:v>-4.6711034800760297E-2</c:v>
                </c:pt>
                <c:pt idx="357">
                  <c:v>-4.5666497770701003E-2</c:v>
                </c:pt>
                <c:pt idx="358">
                  <c:v>-4.4621935208539701E-2</c:v>
                </c:pt>
                <c:pt idx="359">
                  <c:v>-4.3577347682235597E-2</c:v>
                </c:pt>
                <c:pt idx="360">
                  <c:v>-4.2532735761543997E-2</c:v>
                </c:pt>
                <c:pt idx="361">
                  <c:v>-4.1488100017947803E-2</c:v>
                </c:pt>
                <c:pt idx="362">
                  <c:v>-4.04434410245628E-2</c:v>
                </c:pt>
                <c:pt idx="363">
                  <c:v>-3.9398759356078297E-2</c:v>
                </c:pt>
                <c:pt idx="364">
                  <c:v>-3.8354055588709898E-2</c:v>
                </c:pt>
                <c:pt idx="365">
                  <c:v>-3.7309330300123997E-2</c:v>
                </c:pt>
                <c:pt idx="366">
                  <c:v>-3.62645840693719E-2</c:v>
                </c:pt>
                <c:pt idx="367">
                  <c:v>-3.5219817476832102E-2</c:v>
                </c:pt>
                <c:pt idx="368">
                  <c:v>-3.4175031104154603E-2</c:v>
                </c:pt>
                <c:pt idx="369">
                  <c:v>-3.3130225534209502E-2</c:v>
                </c:pt>
                <c:pt idx="370">
                  <c:v>-3.2085401351045498E-2</c:v>
                </c:pt>
                <c:pt idx="371">
                  <c:v>-3.10405591398451E-2</c:v>
                </c:pt>
                <c:pt idx="372">
                  <c:v>-2.9995699486886102E-2</c:v>
                </c:pt>
                <c:pt idx="373">
                  <c:v>-2.8950822979508899E-2</c:v>
                </c:pt>
                <c:pt idx="374">
                  <c:v>-2.79059302060649E-2</c:v>
                </c:pt>
                <c:pt idx="375">
                  <c:v>-2.68610217558761E-2</c:v>
                </c:pt>
                <c:pt idx="376">
                  <c:v>-2.58160982191942E-2</c:v>
                </c:pt>
                <c:pt idx="377">
                  <c:v>-2.4771160187141698E-2</c:v>
                </c:pt>
                <c:pt idx="378">
                  <c:v>-2.3726208251659098E-2</c:v>
                </c:pt>
                <c:pt idx="379">
                  <c:v>-2.26812430054684E-2</c:v>
                </c:pt>
                <c:pt idx="380">
                  <c:v>-2.1636265042050299E-2</c:v>
                </c:pt>
                <c:pt idx="381">
                  <c:v>-2.05912749556049E-2</c:v>
                </c:pt>
                <c:pt idx="382">
                  <c:v>-1.95462733410183E-2</c:v>
                </c:pt>
                <c:pt idx="383">
                  <c:v>-1.8501260793847701E-2</c:v>
                </c:pt>
                <c:pt idx="384">
                  <c:v>-1.7456237910302101E-2</c:v>
                </c:pt>
                <c:pt idx="385">
                  <c:v>-1.6411205287177901E-2</c:v>
                </c:pt>
                <c:pt idx="386">
                  <c:v>-1.5366163521806E-2</c:v>
                </c:pt>
                <c:pt idx="387">
                  <c:v>-1.43211132120541E-2</c:v>
                </c:pt>
                <c:pt idx="388">
                  <c:v>-1.32760549562718E-2</c:v>
                </c:pt>
                <c:pt idx="389">
                  <c:v>-1.22309893532169E-2</c:v>
                </c:pt>
                <c:pt idx="390">
                  <c:v>-1.11859170020553E-2</c:v>
                </c:pt>
                <c:pt idx="391">
                  <c:v>-1.01408385023653E-2</c:v>
                </c:pt>
                <c:pt idx="392">
                  <c:v>-9.0957544540667696E-3</c:v>
                </c:pt>
                <c:pt idx="393">
                  <c:v>-8.0506654573908303E-3</c:v>
                </c:pt>
                <c:pt idx="394">
                  <c:v>-7.0055721128801998E-3</c:v>
                </c:pt>
                <c:pt idx="395">
                  <c:v>-5.9604750213290304E-3</c:v>
                </c:pt>
                <c:pt idx="396">
                  <c:v>-4.9153747837419604E-3</c:v>
                </c:pt>
                <c:pt idx="397">
                  <c:v>-3.8702720013105798E-3</c:v>
                </c:pt>
                <c:pt idx="398">
                  <c:v>-2.82516727535912E-3</c:v>
                </c:pt>
                <c:pt idx="399">
                  <c:v>-1.7800612073107301E-3</c:v>
                </c:pt>
                <c:pt idx="400">
                  <c:v>-7.3495439864692299E-4</c:v>
                </c:pt>
                <c:pt idx="401">
                  <c:v>3.1015254913257102E-4</c:v>
                </c:pt>
                <c:pt idx="402">
                  <c:v>1.3552590345330101E-3</c:v>
                </c:pt>
                <c:pt idx="403">
                  <c:v>2.4003644560954399E-3</c:v>
                </c:pt>
                <c:pt idx="404">
                  <c:v>3.4454682124252099E-3</c:v>
                </c:pt>
                <c:pt idx="405">
                  <c:v>4.4905697022037203E-3</c:v>
                </c:pt>
                <c:pt idx="406">
                  <c:v>5.53566832422681E-3</c:v>
                </c:pt>
                <c:pt idx="407">
                  <c:v>6.5807634774486404E-3</c:v>
                </c:pt>
                <c:pt idx="408">
                  <c:v>7.6258545609994999E-3</c:v>
                </c:pt>
                <c:pt idx="409">
                  <c:v>8.6709409742186001E-3</c:v>
                </c:pt>
                <c:pt idx="410">
                  <c:v>9.7160221166892203E-3</c:v>
                </c:pt>
                <c:pt idx="411">
                  <c:v>1.0761097388268999E-2</c:v>
                </c:pt>
                <c:pt idx="412">
                  <c:v>1.18061661891131E-2</c:v>
                </c:pt>
                <c:pt idx="413">
                  <c:v>1.28512279197085E-2</c:v>
                </c:pt>
                <c:pt idx="414">
                  <c:v>1.38962819808997E-2</c:v>
                </c:pt>
                <c:pt idx="415">
                  <c:v>1.49413277739169E-2</c:v>
                </c:pt>
                <c:pt idx="416">
                  <c:v>1.59863647004065E-2</c:v>
                </c:pt>
                <c:pt idx="417">
                  <c:v>1.70313921624578E-2</c:v>
                </c:pt>
                <c:pt idx="418">
                  <c:v>1.80764095626249E-2</c:v>
                </c:pt>
                <c:pt idx="419">
                  <c:v>1.9121416303967801E-2</c:v>
                </c:pt>
                <c:pt idx="420">
                  <c:v>2.01664117900986E-2</c:v>
                </c:pt>
                <c:pt idx="421">
                  <c:v>2.1211395425197701E-2</c:v>
                </c:pt>
                <c:pt idx="422">
                  <c:v>2.2256366614029001E-2</c:v>
                </c:pt>
                <c:pt idx="423">
                  <c:v>2.33013247619526E-2</c:v>
                </c:pt>
                <c:pt idx="424">
                  <c:v>2.4346269274953099E-2</c:v>
                </c:pt>
                <c:pt idx="425">
                  <c:v>2.5391199559657199E-2</c:v>
                </c:pt>
                <c:pt idx="426">
                  <c:v>2.64361150233739E-2</c:v>
                </c:pt>
                <c:pt idx="427">
                  <c:v>2.7481015074149E-2</c:v>
                </c:pt>
                <c:pt idx="428">
                  <c:v>2.8525899120793601E-2</c:v>
                </c:pt>
                <c:pt idx="429">
                  <c:v>2.9570766572918499E-2</c:v>
                </c:pt>
                <c:pt idx="430">
                  <c:v>3.06156168409648E-2</c:v>
                </c:pt>
                <c:pt idx="431">
                  <c:v>3.1660449336241701E-2</c:v>
                </c:pt>
                <c:pt idx="432">
                  <c:v>3.2705263470970601E-2</c:v>
                </c:pt>
                <c:pt idx="433">
                  <c:v>3.3750058658336198E-2</c:v>
                </c:pt>
                <c:pt idx="434">
                  <c:v>3.4794834312533697E-2</c:v>
                </c:pt>
                <c:pt idx="435">
                  <c:v>3.5839589848816002E-2</c:v>
                </c:pt>
                <c:pt idx="436">
                  <c:v>3.6884324683517801E-2</c:v>
                </c:pt>
                <c:pt idx="437">
                  <c:v>3.7929038234090502E-2</c:v>
                </c:pt>
                <c:pt idx="438">
                  <c:v>3.8973729919131998E-2</c:v>
                </c:pt>
                <c:pt idx="439">
                  <c:v>4.0018399158446002E-2</c:v>
                </c:pt>
                <c:pt idx="440">
                  <c:v>4.1063045373107503E-2</c:v>
                </c:pt>
                <c:pt idx="441">
                  <c:v>4.2107667985533399E-2</c:v>
                </c:pt>
                <c:pt idx="442">
                  <c:v>4.3152266419557203E-2</c:v>
                </c:pt>
                <c:pt idx="443">
                  <c:v>4.41968401005303E-2</c:v>
                </c:pt>
                <c:pt idx="444">
                  <c:v>4.52413884553831E-2</c:v>
                </c:pt>
                <c:pt idx="445">
                  <c:v>4.6285910912698902E-2</c:v>
                </c:pt>
                <c:pt idx="446">
                  <c:v>4.7330406902798203E-2</c:v>
                </c:pt>
                <c:pt idx="447">
                  <c:v>4.8374875857806601E-2</c:v>
                </c:pt>
                <c:pt idx="448">
                  <c:v>4.9419317211793101E-2</c:v>
                </c:pt>
                <c:pt idx="449">
                  <c:v>5.0463730400893303E-2</c:v>
                </c:pt>
                <c:pt idx="450">
                  <c:v>5.1508114863396202E-2</c:v>
                </c:pt>
                <c:pt idx="451">
                  <c:v>5.2552470039832301E-2</c:v>
                </c:pt>
                <c:pt idx="452">
                  <c:v>5.3596795373137503E-2</c:v>
                </c:pt>
                <c:pt idx="453">
                  <c:v>5.4641090308791003E-2</c:v>
                </c:pt>
                <c:pt idx="454">
                  <c:v>5.5685354294952902E-2</c:v>
                </c:pt>
                <c:pt idx="455">
                  <c:v>5.6729586782607602E-2</c:v>
                </c:pt>
                <c:pt idx="456">
                  <c:v>5.7773787225708098E-2</c:v>
                </c:pt>
                <c:pt idx="457">
                  <c:v>5.8817955081335901E-2</c:v>
                </c:pt>
                <c:pt idx="458">
                  <c:v>5.9862089809882897E-2</c:v>
                </c:pt>
                <c:pt idx="459">
                  <c:v>6.0906190875241302E-2</c:v>
                </c:pt>
                <c:pt idx="460">
                  <c:v>6.1950257745057503E-2</c:v>
                </c:pt>
                <c:pt idx="461">
                  <c:v>6.2994289890993899E-2</c:v>
                </c:pt>
                <c:pt idx="462">
                  <c:v>6.4038286788957302E-2</c:v>
                </c:pt>
                <c:pt idx="463">
                  <c:v>6.5082247919370798E-2</c:v>
                </c:pt>
                <c:pt idx="464">
                  <c:v>6.6126172767496896E-2</c:v>
                </c:pt>
                <c:pt idx="465">
                  <c:v>6.7170060823776495E-2</c:v>
                </c:pt>
                <c:pt idx="466">
                  <c:v>6.8213911584209405E-2</c:v>
                </c:pt>
                <c:pt idx="467">
                  <c:v>6.9257724550739405E-2</c:v>
                </c:pt>
                <c:pt idx="468">
                  <c:v>7.0301499231687603E-2</c:v>
                </c:pt>
                <c:pt idx="469">
                  <c:v>7.1345235142229804E-2</c:v>
                </c:pt>
                <c:pt idx="470">
                  <c:v>7.2388931804920301E-2</c:v>
                </c:pt>
                <c:pt idx="471">
                  <c:v>7.3432588750226097E-2</c:v>
                </c:pt>
                <c:pt idx="472">
                  <c:v>7.4476205517131105E-2</c:v>
                </c:pt>
                <c:pt idx="473">
                  <c:v>7.5519781653767104E-2</c:v>
                </c:pt>
                <c:pt idx="474">
                  <c:v>7.65633167180782E-2</c:v>
                </c:pt>
                <c:pt idx="475">
                  <c:v>7.7606810278566599E-2</c:v>
                </c:pt>
                <c:pt idx="476">
                  <c:v>7.8650261915104505E-2</c:v>
                </c:pt>
                <c:pt idx="477">
                  <c:v>7.96936712198094E-2</c:v>
                </c:pt>
                <c:pt idx="478">
                  <c:v>8.0737037797964303E-2</c:v>
                </c:pt>
                <c:pt idx="479">
                  <c:v>8.1780361269028198E-2</c:v>
                </c:pt>
                <c:pt idx="480">
                  <c:v>8.2823641267741305E-2</c:v>
                </c:pt>
                <c:pt idx="481">
                  <c:v>8.3866877445249205E-2</c:v>
                </c:pt>
                <c:pt idx="482">
                  <c:v>8.4910069470351707E-2</c:v>
                </c:pt>
                <c:pt idx="483">
                  <c:v>8.5953217030866794E-2</c:v>
                </c:pt>
                <c:pt idx="484">
                  <c:v>8.6996319835057095E-2</c:v>
                </c:pt>
                <c:pt idx="485">
                  <c:v>8.8039377613158096E-2</c:v>
                </c:pt>
                <c:pt idx="486">
                  <c:v>8.9082390119063007E-2</c:v>
                </c:pt>
                <c:pt idx="487">
                  <c:v>9.0125357132083694E-2</c:v>
                </c:pt>
                <c:pt idx="488">
                  <c:v>9.1168278458837695E-2</c:v>
                </c:pt>
                <c:pt idx="489">
                  <c:v>9.2211153935241305E-2</c:v>
                </c:pt>
                <c:pt idx="490">
                  <c:v>9.3253983428648102E-2</c:v>
                </c:pt>
                <c:pt idx="491">
                  <c:v>9.4296766840122601E-2</c:v>
                </c:pt>
                <c:pt idx="492">
                  <c:v>9.5339504106843304E-2</c:v>
                </c:pt>
                <c:pt idx="493">
                  <c:v>9.6382195204590307E-2</c:v>
                </c:pt>
                <c:pt idx="494">
                  <c:v>9.7424840150432498E-2</c:v>
                </c:pt>
                <c:pt idx="495">
                  <c:v>9.8467439005617996E-2</c:v>
                </c:pt>
                <c:pt idx="496">
                  <c:v>9.9509991878591803E-2</c:v>
                </c:pt>
                <c:pt idx="497">
                  <c:v>0.100552498928064</c:v>
                </c:pt>
                <c:pt idx="498">
                  <c:v>0.10159496036648299</c:v>
                </c:pt>
                <c:pt idx="499">
                  <c:v>0.102637376463959</c:v>
                </c:pt>
                <c:pt idx="500">
                  <c:v>0.103679747551931</c:v>
                </c:pt>
                <c:pt idx="501">
                  <c:v>0.10472207402638201</c:v>
                </c:pt>
                <c:pt idx="502">
                  <c:v>0.105764356353043</c:v>
                </c:pt>
                <c:pt idx="503">
                  <c:v>0.10680659507328399</c:v>
                </c:pt>
                <c:pt idx="504">
                  <c:v>0.107848790809714</c:v>
                </c:pt>
                <c:pt idx="505">
                  <c:v>0.10889094426886201</c:v>
                </c:pt>
                <c:pt idx="506">
                  <c:v>0.10993305624838599</c:v>
                </c:pt>
                <c:pt idx="507">
                  <c:v>0.11097512764803801</c:v>
                </c:pt>
                <c:pt idx="508">
                  <c:v>0.11201715947584701</c:v>
                </c:pt>
                <c:pt idx="509">
                  <c:v>0.113059152852665</c:v>
                </c:pt>
                <c:pt idx="510">
                  <c:v>0.114101109026643</c:v>
                </c:pt>
                <c:pt idx="511">
                  <c:v>0.115143029376384</c:v>
                </c:pt>
                <c:pt idx="512">
                  <c:v>0.11618491543223899</c:v>
                </c:pt>
                <c:pt idx="513">
                  <c:v>0.11722676885974</c:v>
                </c:pt>
                <c:pt idx="514">
                  <c:v>0.11826859150166</c:v>
                </c:pt>
                <c:pt idx="515">
                  <c:v>0.11931038532735599</c:v>
                </c:pt>
                <c:pt idx="516">
                  <c:v>0.120352152498297</c:v>
                </c:pt>
                <c:pt idx="517">
                  <c:v>0.121393895281808</c:v>
                </c:pt>
                <c:pt idx="518">
                  <c:v>0.12243561611331601</c:v>
                </c:pt>
                <c:pt idx="519">
                  <c:v>0.123477317513164</c:v>
                </c:pt>
                <c:pt idx="520">
                  <c:v>0.124519002106722</c:v>
                </c:pt>
                <c:pt idx="521">
                  <c:v>0.12556067257901701</c:v>
                </c:pt>
                <c:pt idx="522">
                  <c:v>0.12660233166070201</c:v>
                </c:pt>
                <c:pt idx="523">
                  <c:v>0.12764398206715499</c:v>
                </c:pt>
                <c:pt idx="524">
                  <c:v>0.12868562650391299</c:v>
                </c:pt>
                <c:pt idx="525">
                  <c:v>0.1297272676598</c:v>
                </c:pt>
                <c:pt idx="526">
                  <c:v>0.13076890812886699</c:v>
                </c:pt>
                <c:pt idx="527">
                  <c:v>0.13181055037936301</c:v>
                </c:pt>
                <c:pt idx="528">
                  <c:v>0.13285219683678001</c:v>
                </c:pt>
                <c:pt idx="529">
                  <c:v>0.133893849798215</c:v>
                </c:pt>
                <c:pt idx="530">
                  <c:v>0.13493551138493701</c:v>
                </c:pt>
                <c:pt idx="531">
                  <c:v>0.13597718358656599</c:v>
                </c:pt>
                <c:pt idx="532">
                  <c:v>0.13701886824484999</c:v>
                </c:pt>
                <c:pt idx="533">
                  <c:v>0.138060566990726</c:v>
                </c:pt>
                <c:pt idx="534">
                  <c:v>0.13910228129975799</c:v>
                </c:pt>
                <c:pt idx="535">
                  <c:v>0.14014401250781</c:v>
                </c:pt>
                <c:pt idx="536">
                  <c:v>0.14118576174936001</c:v>
                </c:pt>
                <c:pt idx="537">
                  <c:v>0.14222753003288799</c:v>
                </c:pt>
                <c:pt idx="538">
                  <c:v>0.143269318254546</c:v>
                </c:pt>
                <c:pt idx="539">
                  <c:v>0.144311127180664</c:v>
                </c:pt>
                <c:pt idx="540">
                  <c:v>0.145352957436019</c:v>
                </c:pt>
                <c:pt idx="541">
                  <c:v>0.14639480956700801</c:v>
                </c:pt>
                <c:pt idx="542">
                  <c:v>0.14743668409237501</c:v>
                </c:pt>
                <c:pt idx="543">
                  <c:v>0.148478581496156</c:v>
                </c:pt>
                <c:pt idx="544">
                  <c:v>0.14952050217174301</c:v>
                </c:pt>
                <c:pt idx="545">
                  <c:v>0.15056244644821401</c:v>
                </c:pt>
                <c:pt idx="546">
                  <c:v>0.151604414797092</c:v>
                </c:pt>
                <c:pt idx="547">
                  <c:v>0.15264640765308601</c:v>
                </c:pt>
                <c:pt idx="548">
                  <c:v>0.153688425341449</c:v>
                </c:pt>
                <c:pt idx="549">
                  <c:v>0.154730468069774</c:v>
                </c:pt>
                <c:pt idx="550">
                  <c:v>0.15577253604011199</c:v>
                </c:pt>
                <c:pt idx="551">
                  <c:v>0.156814629257327</c:v>
                </c:pt>
                <c:pt idx="552">
                  <c:v>0.15785674746734599</c:v>
                </c:pt>
                <c:pt idx="553">
                  <c:v>0.15889889009239</c:v>
                </c:pt>
                <c:pt idx="554">
                  <c:v>0.15994105629306299</c:v>
                </c:pt>
                <c:pt idx="555">
                  <c:v>0.16098324484045501</c:v>
                </c:pt>
                <c:pt idx="556">
                  <c:v>0.16202545422439499</c:v>
                </c:pt>
                <c:pt idx="557">
                  <c:v>0.16306768275945799</c:v>
                </c:pt>
                <c:pt idx="558">
                  <c:v>0.16410992882737499</c:v>
                </c:pt>
                <c:pt idx="559">
                  <c:v>0.165152190647509</c:v>
                </c:pt>
                <c:pt idx="560">
                  <c:v>0.16619446636361099</c:v>
                </c:pt>
                <c:pt idx="561">
                  <c:v>0.16723675422103901</c:v>
                </c:pt>
                <c:pt idx="562">
                  <c:v>0.168279052575558</c:v>
                </c:pt>
                <c:pt idx="563">
                  <c:v>0.16932136002152601</c:v>
                </c:pt>
                <c:pt idx="564">
                  <c:v>0.170363675528696</c:v>
                </c:pt>
                <c:pt idx="565">
                  <c:v>0.171405998154228</c:v>
                </c:pt>
                <c:pt idx="566">
                  <c:v>0.17244832704499299</c:v>
                </c:pt>
                <c:pt idx="567">
                  <c:v>0.17349066153492801</c:v>
                </c:pt>
                <c:pt idx="568">
                  <c:v>0.174533001022977</c:v>
                </c:pt>
                <c:pt idx="569">
                  <c:v>0.17557534501838801</c:v>
                </c:pt>
                <c:pt idx="570">
                  <c:v>0.17661769306550401</c:v>
                </c:pt>
                <c:pt idx="571">
                  <c:v>0.17766004466080401</c:v>
                </c:pt>
                <c:pt idx="572">
                  <c:v>0.1787023994817</c:v>
                </c:pt>
                <c:pt idx="573">
                  <c:v>0.17974475741203899</c:v>
                </c:pt>
                <c:pt idx="574">
                  <c:v>0.180787118321662</c:v>
                </c:pt>
                <c:pt idx="575">
                  <c:v>0.18182948198871901</c:v>
                </c:pt>
                <c:pt idx="576">
                  <c:v>0.18287184817792099</c:v>
                </c:pt>
                <c:pt idx="577">
                  <c:v>0.183914216529938</c:v>
                </c:pt>
                <c:pt idx="578">
                  <c:v>0.18495658654934399</c:v>
                </c:pt>
                <c:pt idx="579">
                  <c:v>0.185998957845804</c:v>
                </c:pt>
                <c:pt idx="580">
                  <c:v>0.187041330172658</c:v>
                </c:pt>
                <c:pt idx="581">
                  <c:v>0.188083703343743</c:v>
                </c:pt>
                <c:pt idx="582">
                  <c:v>0.189126077245654</c:v>
                </c:pt>
                <c:pt idx="583">
                  <c:v>0.190168451781629</c:v>
                </c:pt>
                <c:pt idx="584">
                  <c:v>0.191210826807304</c:v>
                </c:pt>
                <c:pt idx="585">
                  <c:v>0.19225320220480899</c:v>
                </c:pt>
                <c:pt idx="586">
                  <c:v>0.19329557788179499</c:v>
                </c:pt>
                <c:pt idx="587">
                  <c:v>0.194337953735393</c:v>
                </c:pt>
                <c:pt idx="588">
                  <c:v>0.19538032973525499</c:v>
                </c:pt>
                <c:pt idx="589">
                  <c:v>0.19642270586706401</c:v>
                </c:pt>
                <c:pt idx="590">
                  <c:v>0.197465082122918</c:v>
                </c:pt>
                <c:pt idx="591">
                  <c:v>0.198507458502613</c:v>
                </c:pt>
                <c:pt idx="592">
                  <c:v>0.19954983495818801</c:v>
                </c:pt>
                <c:pt idx="593">
                  <c:v>0.20059221144529699</c:v>
                </c:pt>
                <c:pt idx="594">
                  <c:v>0.20163458796509101</c:v>
                </c:pt>
                <c:pt idx="595">
                  <c:v>0.202676964517784</c:v>
                </c:pt>
                <c:pt idx="596">
                  <c:v>0.20371934108808301</c:v>
                </c:pt>
                <c:pt idx="597">
                  <c:v>0.20476171767103701</c:v>
                </c:pt>
                <c:pt idx="598">
                  <c:v>0.20580409427014701</c:v>
                </c:pt>
                <c:pt idx="599">
                  <c:v>0.20684647089144001</c:v>
                </c:pt>
                <c:pt idx="600">
                  <c:v>0.20788884753831499</c:v>
                </c:pt>
                <c:pt idx="601">
                  <c:v>0.20893122420778901</c:v>
                </c:pt>
                <c:pt idx="602">
                  <c:v>0.20997360090203601</c:v>
                </c:pt>
                <c:pt idx="603">
                  <c:v>0.211015977623326</c:v>
                </c:pt>
                <c:pt idx="604">
                  <c:v>0.21205835436923501</c:v>
                </c:pt>
                <c:pt idx="605">
                  <c:v>0.21310073113779701</c:v>
                </c:pt>
                <c:pt idx="606">
                  <c:v>0.214143107928604</c:v>
                </c:pt>
                <c:pt idx="607">
                  <c:v>0.21518548474121801</c:v>
                </c:pt>
                <c:pt idx="608">
                  <c:v>0.21622786157510299</c:v>
                </c:pt>
                <c:pt idx="609">
                  <c:v>0.217270238429983</c:v>
                </c:pt>
                <c:pt idx="610">
                  <c:v>0.218312615305606</c:v>
                </c:pt>
                <c:pt idx="611">
                  <c:v>0.219354992201542</c:v>
                </c:pt>
                <c:pt idx="612">
                  <c:v>0.22039736911732499</c:v>
                </c:pt>
                <c:pt idx="613">
                  <c:v>0.22143974605252301</c:v>
                </c:pt>
                <c:pt idx="614">
                  <c:v>0.222482123006712</c:v>
                </c:pt>
                <c:pt idx="615">
                  <c:v>0.223524499979494</c:v>
                </c:pt>
                <c:pt idx="616">
                  <c:v>0.224566876970482</c:v>
                </c:pt>
                <c:pt idx="617">
                  <c:v>0.225609253979278</c:v>
                </c:pt>
                <c:pt idx="618">
                  <c:v>0.226651631005473</c:v>
                </c:pt>
                <c:pt idx="619">
                  <c:v>0.227694008048649</c:v>
                </c:pt>
                <c:pt idx="620">
                  <c:v>0.22873638510837399</c:v>
                </c:pt>
                <c:pt idx="621">
                  <c:v>0.22977876218421001</c:v>
                </c:pt>
                <c:pt idx="622">
                  <c:v>0.230821139275705</c:v>
                </c:pt>
                <c:pt idx="623">
                  <c:v>0.23186351638239899</c:v>
                </c:pt>
                <c:pt idx="624">
                  <c:v>0.23290589350382301</c:v>
                </c:pt>
                <c:pt idx="625">
                  <c:v>0.233948270639497</c:v>
                </c:pt>
                <c:pt idx="626">
                  <c:v>0.23499064778894699</c:v>
                </c:pt>
                <c:pt idx="627">
                  <c:v>0.23603302495169201</c:v>
                </c:pt>
                <c:pt idx="628">
                  <c:v>0.237075402127191</c:v>
                </c:pt>
                <c:pt idx="629">
                  <c:v>0.23811777931492201</c:v>
                </c:pt>
                <c:pt idx="630">
                  <c:v>0.23916015651439701</c:v>
                </c:pt>
                <c:pt idx="631">
                  <c:v>0.24020253372511799</c:v>
                </c:pt>
                <c:pt idx="632">
                  <c:v>0.241244910946501</c:v>
                </c:pt>
                <c:pt idx="633">
                  <c:v>0.242287288178096</c:v>
                </c:pt>
                <c:pt idx="634">
                  <c:v>0.243329665419453</c:v>
                </c:pt>
                <c:pt idx="635">
                  <c:v>0.244372042670016</c:v>
                </c:pt>
                <c:pt idx="636">
                  <c:v>0.245414419929291</c:v>
                </c:pt>
                <c:pt idx="637">
                  <c:v>0.24645679719689001</c:v>
                </c:pt>
                <c:pt idx="638">
                  <c:v>0.24749917447227701</c:v>
                </c:pt>
                <c:pt idx="639">
                  <c:v>0.248541551754664</c:v>
                </c:pt>
                <c:pt idx="640">
                  <c:v>0.24958392904345</c:v>
                </c:pt>
                <c:pt idx="641">
                  <c:v>0.25062630633800398</c:v>
                </c:pt>
                <c:pt idx="642">
                  <c:v>0.25166868363779099</c:v>
                </c:pt>
                <c:pt idx="643">
                  <c:v>0.25271106094214602</c:v>
                </c:pt>
                <c:pt idx="644">
                  <c:v>0.25375343825038998</c:v>
                </c:pt>
                <c:pt idx="645">
                  <c:v>0.25479581556200398</c:v>
                </c:pt>
                <c:pt idx="646">
                  <c:v>0.25583819287631698</c:v>
                </c:pt>
                <c:pt idx="647">
                  <c:v>0.25688057019259702</c:v>
                </c:pt>
                <c:pt idx="648">
                  <c:v>0.257922947510345</c:v>
                </c:pt>
                <c:pt idx="649">
                  <c:v>0.25896532482923901</c:v>
                </c:pt>
                <c:pt idx="650">
                  <c:v>0.26000770214899799</c:v>
                </c:pt>
                <c:pt idx="651">
                  <c:v>0.26105007946931802</c:v>
                </c:pt>
                <c:pt idx="652">
                  <c:v>0.26209245678999299</c:v>
                </c:pt>
                <c:pt idx="653">
                  <c:v>0.26313483411098698</c:v>
                </c:pt>
                <c:pt idx="654">
                  <c:v>0.26417721143235201</c:v>
                </c:pt>
                <c:pt idx="655">
                  <c:v>0.26521958875393797</c:v>
                </c:pt>
                <c:pt idx="656">
                  <c:v>0.26626196607566599</c:v>
                </c:pt>
                <c:pt idx="657">
                  <c:v>0.26730434339744502</c:v>
                </c:pt>
                <c:pt idx="658">
                  <c:v>0.26834672071926002</c:v>
                </c:pt>
                <c:pt idx="659">
                  <c:v>0.269389098041104</c:v>
                </c:pt>
                <c:pt idx="660">
                  <c:v>0.27043147536296003</c:v>
                </c:pt>
                <c:pt idx="661">
                  <c:v>0.271473852684818</c:v>
                </c:pt>
                <c:pt idx="662">
                  <c:v>0.27251623000667602</c:v>
                </c:pt>
                <c:pt idx="663">
                  <c:v>0.27355860732853299</c:v>
                </c:pt>
                <c:pt idx="664">
                  <c:v>0.27460098465039101</c:v>
                </c:pt>
                <c:pt idx="665">
                  <c:v>0.27564336197224898</c:v>
                </c:pt>
                <c:pt idx="666">
                  <c:v>0.276685739294106</c:v>
                </c:pt>
                <c:pt idx="667">
                  <c:v>0.27772811661596403</c:v>
                </c:pt>
                <c:pt idx="668">
                  <c:v>0.27877049393782199</c:v>
                </c:pt>
                <c:pt idx="669">
                  <c:v>0.27981287125968002</c:v>
                </c:pt>
                <c:pt idx="670">
                  <c:v>0.28085524858153799</c:v>
                </c:pt>
                <c:pt idx="671">
                  <c:v>0.28189762590339501</c:v>
                </c:pt>
                <c:pt idx="672">
                  <c:v>0.28294000322525298</c:v>
                </c:pt>
                <c:pt idx="673">
                  <c:v>0.283982380547111</c:v>
                </c:pt>
                <c:pt idx="674">
                  <c:v>0.28502475786896803</c:v>
                </c:pt>
                <c:pt idx="675">
                  <c:v>0.28606713519082599</c:v>
                </c:pt>
                <c:pt idx="676">
                  <c:v>0.28710951251268402</c:v>
                </c:pt>
                <c:pt idx="677">
                  <c:v>0.28815188983454199</c:v>
                </c:pt>
                <c:pt idx="678">
                  <c:v>0.28919426715640001</c:v>
                </c:pt>
                <c:pt idx="679">
                  <c:v>0.29023664447825698</c:v>
                </c:pt>
                <c:pt idx="680">
                  <c:v>0.291279021800115</c:v>
                </c:pt>
                <c:pt idx="681">
                  <c:v>0.29232139912197302</c:v>
                </c:pt>
                <c:pt idx="682">
                  <c:v>0.29336377644382999</c:v>
                </c:pt>
                <c:pt idx="683">
                  <c:v>0.29440615376568802</c:v>
                </c:pt>
                <c:pt idx="684">
                  <c:v>0.29544853108754598</c:v>
                </c:pt>
                <c:pt idx="685">
                  <c:v>0.29649090840940401</c:v>
                </c:pt>
                <c:pt idx="686">
                  <c:v>0.29753328573126198</c:v>
                </c:pt>
                <c:pt idx="687">
                  <c:v>0.298575663053119</c:v>
                </c:pt>
                <c:pt idx="688">
                  <c:v>0.29961804037497702</c:v>
                </c:pt>
                <c:pt idx="689">
                  <c:v>0.30066041769683499</c:v>
                </c:pt>
                <c:pt idx="690">
                  <c:v>0.30170279501869302</c:v>
                </c:pt>
                <c:pt idx="691">
                  <c:v>0.30274517234054998</c:v>
                </c:pt>
                <c:pt idx="692">
                  <c:v>0.30378754966240801</c:v>
                </c:pt>
                <c:pt idx="693">
                  <c:v>0.30482992698426598</c:v>
                </c:pt>
                <c:pt idx="694">
                  <c:v>0.305872304306124</c:v>
                </c:pt>
                <c:pt idx="695">
                  <c:v>0.30691468162798102</c:v>
                </c:pt>
                <c:pt idx="696">
                  <c:v>0.30795705894983899</c:v>
                </c:pt>
                <c:pt idx="697">
                  <c:v>0.30899943627169701</c:v>
                </c:pt>
                <c:pt idx="698">
                  <c:v>0.31004181359355398</c:v>
                </c:pt>
                <c:pt idx="699">
                  <c:v>0.31108419091541201</c:v>
                </c:pt>
                <c:pt idx="700">
                  <c:v>0.31212656823726997</c:v>
                </c:pt>
                <c:pt idx="701">
                  <c:v>0.313168945559128</c:v>
                </c:pt>
                <c:pt idx="702">
                  <c:v>0.31421132288098502</c:v>
                </c:pt>
                <c:pt idx="703">
                  <c:v>0.31525370020284299</c:v>
                </c:pt>
                <c:pt idx="704">
                  <c:v>0.31629607752470101</c:v>
                </c:pt>
                <c:pt idx="705">
                  <c:v>0.31733845484655898</c:v>
                </c:pt>
                <c:pt idx="706">
                  <c:v>0.31838083216841601</c:v>
                </c:pt>
                <c:pt idx="707">
                  <c:v>0.31942320949027397</c:v>
                </c:pt>
                <c:pt idx="708">
                  <c:v>0.320465586812132</c:v>
                </c:pt>
                <c:pt idx="709">
                  <c:v>0.32150796413399002</c:v>
                </c:pt>
                <c:pt idx="710">
                  <c:v>0.32255034145584699</c:v>
                </c:pt>
                <c:pt idx="711">
                  <c:v>0.32359271877770501</c:v>
                </c:pt>
                <c:pt idx="712">
                  <c:v>0.32463509609956298</c:v>
                </c:pt>
                <c:pt idx="713">
                  <c:v>0.32567747342142001</c:v>
                </c:pt>
                <c:pt idx="714">
                  <c:v>0.32671985074327797</c:v>
                </c:pt>
                <c:pt idx="715">
                  <c:v>0.327762228065136</c:v>
                </c:pt>
                <c:pt idx="716">
                  <c:v>0.32880460538699402</c:v>
                </c:pt>
                <c:pt idx="717">
                  <c:v>0.32984698270885199</c:v>
                </c:pt>
                <c:pt idx="718">
                  <c:v>0.33088936003070901</c:v>
                </c:pt>
                <c:pt idx="719">
                  <c:v>0.33193173735256698</c:v>
                </c:pt>
                <c:pt idx="720">
                  <c:v>0.332974114674425</c:v>
                </c:pt>
                <c:pt idx="721">
                  <c:v>0.33401649199628197</c:v>
                </c:pt>
                <c:pt idx="722">
                  <c:v>0.33505886931814</c:v>
                </c:pt>
                <c:pt idx="723">
                  <c:v>0.33610124663999802</c:v>
                </c:pt>
                <c:pt idx="724">
                  <c:v>0.33714362396185599</c:v>
                </c:pt>
                <c:pt idx="725">
                  <c:v>0.33818600128371301</c:v>
                </c:pt>
                <c:pt idx="726">
                  <c:v>0.33922837860557098</c:v>
                </c:pt>
                <c:pt idx="727">
                  <c:v>0.340270755927429</c:v>
                </c:pt>
                <c:pt idx="728">
                  <c:v>0.34131313324928703</c:v>
                </c:pt>
                <c:pt idx="729">
                  <c:v>0.34235551057114399</c:v>
                </c:pt>
                <c:pt idx="730">
                  <c:v>0.34339788789300202</c:v>
                </c:pt>
                <c:pt idx="731">
                  <c:v>0.34444026521485999</c:v>
                </c:pt>
                <c:pt idx="732">
                  <c:v>0.34548264253671801</c:v>
                </c:pt>
                <c:pt idx="733">
                  <c:v>0.34652501985857598</c:v>
                </c:pt>
                <c:pt idx="734">
                  <c:v>0.347567397180434</c:v>
                </c:pt>
                <c:pt idx="735">
                  <c:v>0.34860977450229103</c:v>
                </c:pt>
                <c:pt idx="736">
                  <c:v>0.34965215182414899</c:v>
                </c:pt>
                <c:pt idx="737">
                  <c:v>0.35069452914600702</c:v>
                </c:pt>
                <c:pt idx="738">
                  <c:v>0.35173690646786399</c:v>
                </c:pt>
                <c:pt idx="739">
                  <c:v>0.35277928378972201</c:v>
                </c:pt>
                <c:pt idx="740">
                  <c:v>0.35382166111157998</c:v>
                </c:pt>
                <c:pt idx="741">
                  <c:v>0.354864038433438</c:v>
                </c:pt>
                <c:pt idx="742">
                  <c:v>0.35590641575529502</c:v>
                </c:pt>
                <c:pt idx="743">
                  <c:v>0.35694879307715299</c:v>
                </c:pt>
                <c:pt idx="744">
                  <c:v>0.35799117039901102</c:v>
                </c:pt>
                <c:pt idx="745">
                  <c:v>0.35903354772086898</c:v>
                </c:pt>
                <c:pt idx="746">
                  <c:v>0.36007592504272601</c:v>
                </c:pt>
                <c:pt idx="747">
                  <c:v>0.36111830236458398</c:v>
                </c:pt>
                <c:pt idx="748">
                  <c:v>0.362160679686442</c:v>
                </c:pt>
                <c:pt idx="749">
                  <c:v>0.36320305700830002</c:v>
                </c:pt>
                <c:pt idx="750">
                  <c:v>0.36424543433015699</c:v>
                </c:pt>
                <c:pt idx="751">
                  <c:v>0.36528781165201502</c:v>
                </c:pt>
                <c:pt idx="752">
                  <c:v>0.36633018897387298</c:v>
                </c:pt>
                <c:pt idx="753">
                  <c:v>0.36737256629573001</c:v>
                </c:pt>
                <c:pt idx="754">
                  <c:v>0.36841494361758798</c:v>
                </c:pt>
                <c:pt idx="755">
                  <c:v>0.369457320939446</c:v>
                </c:pt>
                <c:pt idx="756">
                  <c:v>0.37049969826130402</c:v>
                </c:pt>
                <c:pt idx="757">
                  <c:v>0.37154207558316099</c:v>
                </c:pt>
                <c:pt idx="758">
                  <c:v>0.37258445290501901</c:v>
                </c:pt>
                <c:pt idx="759">
                  <c:v>0.37362683022687698</c:v>
                </c:pt>
                <c:pt idx="760">
                  <c:v>0.37466920754873501</c:v>
                </c:pt>
                <c:pt idx="761">
                  <c:v>0.37571158487059297</c:v>
                </c:pt>
                <c:pt idx="762">
                  <c:v>0.37675396219245</c:v>
                </c:pt>
                <c:pt idx="763">
                  <c:v>0.37779633951430802</c:v>
                </c:pt>
                <c:pt idx="764">
                  <c:v>0.37883871683616499</c:v>
                </c:pt>
                <c:pt idx="765">
                  <c:v>0.37988109415802301</c:v>
                </c:pt>
                <c:pt idx="766">
                  <c:v>0.38092347147988098</c:v>
                </c:pt>
                <c:pt idx="767">
                  <c:v>0.38196584880173901</c:v>
                </c:pt>
                <c:pt idx="768">
                  <c:v>0.38300822612359697</c:v>
                </c:pt>
                <c:pt idx="769">
                  <c:v>0.384050603445455</c:v>
                </c:pt>
                <c:pt idx="770">
                  <c:v>0.38509298076731202</c:v>
                </c:pt>
                <c:pt idx="771">
                  <c:v>0.38613535808916999</c:v>
                </c:pt>
                <c:pt idx="772">
                  <c:v>0.38717773541102801</c:v>
                </c:pt>
                <c:pt idx="773">
                  <c:v>0.38822011273288498</c:v>
                </c:pt>
                <c:pt idx="774">
                  <c:v>0.389262490054743</c:v>
                </c:pt>
                <c:pt idx="775">
                  <c:v>0.39030486737660097</c:v>
                </c:pt>
                <c:pt idx="776">
                  <c:v>0.391347244698459</c:v>
                </c:pt>
                <c:pt idx="777">
                  <c:v>0.39238962202031702</c:v>
                </c:pt>
                <c:pt idx="778">
                  <c:v>0.39343199934217399</c:v>
                </c:pt>
                <c:pt idx="779">
                  <c:v>0.39447437666403201</c:v>
                </c:pt>
                <c:pt idx="780">
                  <c:v>0.39551675398588998</c:v>
                </c:pt>
                <c:pt idx="781">
                  <c:v>0.396559131307747</c:v>
                </c:pt>
                <c:pt idx="782">
                  <c:v>0.39760150862960503</c:v>
                </c:pt>
                <c:pt idx="783">
                  <c:v>0.398643885951463</c:v>
                </c:pt>
                <c:pt idx="784">
                  <c:v>0.39968626327332102</c:v>
                </c:pt>
                <c:pt idx="785">
                  <c:v>0.40072864059517799</c:v>
                </c:pt>
                <c:pt idx="786">
                  <c:v>0.40177101791703601</c:v>
                </c:pt>
                <c:pt idx="787">
                  <c:v>0.40281339523889398</c:v>
                </c:pt>
                <c:pt idx="788">
                  <c:v>0.403855772560751</c:v>
                </c:pt>
                <c:pt idx="789">
                  <c:v>0.40489814988260903</c:v>
                </c:pt>
                <c:pt idx="790">
                  <c:v>0.40594052720446699</c:v>
                </c:pt>
                <c:pt idx="791">
                  <c:v>0.40698290452632502</c:v>
                </c:pt>
                <c:pt idx="792">
                  <c:v>0.40802528184818299</c:v>
                </c:pt>
                <c:pt idx="793">
                  <c:v>0.40906765917004001</c:v>
                </c:pt>
                <c:pt idx="794">
                  <c:v>0.41011003649189798</c:v>
                </c:pt>
                <c:pt idx="795">
                  <c:v>0.411152413813756</c:v>
                </c:pt>
                <c:pt idx="796">
                  <c:v>0.41219479113561402</c:v>
                </c:pt>
                <c:pt idx="797">
                  <c:v>0.41323716845747099</c:v>
                </c:pt>
                <c:pt idx="798">
                  <c:v>0.41427954577932902</c:v>
                </c:pt>
                <c:pt idx="799">
                  <c:v>0.41532192310118698</c:v>
                </c:pt>
                <c:pt idx="800">
                  <c:v>0.41636430042304401</c:v>
                </c:pt>
                <c:pt idx="801">
                  <c:v>0.41740667774490198</c:v>
                </c:pt>
                <c:pt idx="802">
                  <c:v>0.41844905506676</c:v>
                </c:pt>
                <c:pt idx="803">
                  <c:v>0.41949143238861802</c:v>
                </c:pt>
                <c:pt idx="804">
                  <c:v>0.42053380971047499</c:v>
                </c:pt>
                <c:pt idx="805">
                  <c:v>0.42157618703233302</c:v>
                </c:pt>
                <c:pt idx="806">
                  <c:v>0.42261856435419098</c:v>
                </c:pt>
                <c:pt idx="807">
                  <c:v>0.42366094167604901</c:v>
                </c:pt>
                <c:pt idx="808">
                  <c:v>0.42470331899790698</c:v>
                </c:pt>
                <c:pt idx="809">
                  <c:v>0.425745696319764</c:v>
                </c:pt>
                <c:pt idx="810">
                  <c:v>0.42678807364162202</c:v>
                </c:pt>
                <c:pt idx="811">
                  <c:v>0.42783045096347999</c:v>
                </c:pt>
                <c:pt idx="812">
                  <c:v>0.42887282828533801</c:v>
                </c:pt>
                <c:pt idx="813">
                  <c:v>0.42991520560719598</c:v>
                </c:pt>
                <c:pt idx="814">
                  <c:v>0.43095758292905301</c:v>
                </c:pt>
                <c:pt idx="815">
                  <c:v>0.43199996025091097</c:v>
                </c:pt>
                <c:pt idx="816">
                  <c:v>0.433042337572769</c:v>
                </c:pt>
                <c:pt idx="817">
                  <c:v>0.43408471489462602</c:v>
                </c:pt>
                <c:pt idx="818">
                  <c:v>0.43512709221648399</c:v>
                </c:pt>
                <c:pt idx="819">
                  <c:v>0.43616946953834201</c:v>
                </c:pt>
                <c:pt idx="820">
                  <c:v>0.43721184686019898</c:v>
                </c:pt>
                <c:pt idx="821">
                  <c:v>0.43825422418205701</c:v>
                </c:pt>
                <c:pt idx="822">
                  <c:v>0.43929660150391497</c:v>
                </c:pt>
                <c:pt idx="823">
                  <c:v>0.440338978825773</c:v>
                </c:pt>
                <c:pt idx="824">
                  <c:v>0.44138135614763002</c:v>
                </c:pt>
                <c:pt idx="825">
                  <c:v>0.44242373346948799</c:v>
                </c:pt>
                <c:pt idx="826">
                  <c:v>0.44346611079134601</c:v>
                </c:pt>
                <c:pt idx="827">
                  <c:v>0.44450848811320398</c:v>
                </c:pt>
                <c:pt idx="828">
                  <c:v>0.44555086543506101</c:v>
                </c:pt>
                <c:pt idx="829">
                  <c:v>0.44659324275691897</c:v>
                </c:pt>
                <c:pt idx="830">
                  <c:v>0.447635620078777</c:v>
                </c:pt>
                <c:pt idx="831">
                  <c:v>0.44867799740063502</c:v>
                </c:pt>
                <c:pt idx="832">
                  <c:v>0.44972037472249199</c:v>
                </c:pt>
                <c:pt idx="833">
                  <c:v>0.45076275204435001</c:v>
                </c:pt>
                <c:pt idx="834">
                  <c:v>0.45180512936620798</c:v>
                </c:pt>
                <c:pt idx="835">
                  <c:v>0.452847506688066</c:v>
                </c:pt>
                <c:pt idx="836">
                  <c:v>0.45388988400992297</c:v>
                </c:pt>
                <c:pt idx="837">
                  <c:v>0.454932261331781</c:v>
                </c:pt>
                <c:pt idx="838">
                  <c:v>0.45597463865363902</c:v>
                </c:pt>
                <c:pt idx="839">
                  <c:v>0.45701701597549599</c:v>
                </c:pt>
                <c:pt idx="840">
                  <c:v>0.45805939329735501</c:v>
                </c:pt>
                <c:pt idx="841">
                  <c:v>0.45910177061921198</c:v>
                </c:pt>
                <c:pt idx="842">
                  <c:v>0.46014414794107</c:v>
                </c:pt>
                <c:pt idx="843">
                  <c:v>0.46118652526292803</c:v>
                </c:pt>
                <c:pt idx="844">
                  <c:v>0.462228902584785</c:v>
                </c:pt>
                <c:pt idx="845">
                  <c:v>0.46327127990664302</c:v>
                </c:pt>
                <c:pt idx="846">
                  <c:v>0.46431365722850099</c:v>
                </c:pt>
                <c:pt idx="847">
                  <c:v>0.46535603455035901</c:v>
                </c:pt>
                <c:pt idx="848">
                  <c:v>0.46639841187221598</c:v>
                </c:pt>
                <c:pt idx="849">
                  <c:v>0.467440789194074</c:v>
                </c:pt>
                <c:pt idx="850">
                  <c:v>0.46848316651593203</c:v>
                </c:pt>
                <c:pt idx="851">
                  <c:v>0.46952554383778999</c:v>
                </c:pt>
                <c:pt idx="852">
                  <c:v>0.47056792115964702</c:v>
                </c:pt>
                <c:pt idx="853">
                  <c:v>0.47161029848150499</c:v>
                </c:pt>
                <c:pt idx="854">
                  <c:v>0.47265267580336301</c:v>
                </c:pt>
                <c:pt idx="855">
                  <c:v>0.47369505312521998</c:v>
                </c:pt>
                <c:pt idx="856">
                  <c:v>0.474737430447079</c:v>
                </c:pt>
                <c:pt idx="857">
                  <c:v>0.47577980776893602</c:v>
                </c:pt>
                <c:pt idx="858">
                  <c:v>0.47682218509079399</c:v>
                </c:pt>
                <c:pt idx="859">
                  <c:v>0.47786456241265202</c:v>
                </c:pt>
                <c:pt idx="860">
                  <c:v>0.47890693973450899</c:v>
                </c:pt>
                <c:pt idx="861">
                  <c:v>0.47994931705636701</c:v>
                </c:pt>
                <c:pt idx="862">
                  <c:v>0.48099169437822498</c:v>
                </c:pt>
                <c:pt idx="863">
                  <c:v>0.482034071700083</c:v>
                </c:pt>
                <c:pt idx="864">
                  <c:v>0.48307644902194002</c:v>
                </c:pt>
                <c:pt idx="865">
                  <c:v>0.48411882634379799</c:v>
                </c:pt>
                <c:pt idx="866">
                  <c:v>0.48516120366565602</c:v>
                </c:pt>
                <c:pt idx="867">
                  <c:v>0.48620358098751398</c:v>
                </c:pt>
              </c:numCache>
            </c:numRef>
          </c:xVal>
          <c:yVal>
            <c:numRef>
              <c:f>'Force 200 keV Gabs field (11mm)'!$J$3:$J$870</c:f>
              <c:numCache>
                <c:formatCode>General</c:formatCode>
                <c:ptCount val="868"/>
                <c:pt idx="0">
                  <c:v>200.11911858809103</c:v>
                </c:pt>
                <c:pt idx="1">
                  <c:v>200.10981510432336</c:v>
                </c:pt>
                <c:pt idx="2">
                  <c:v>200.10142500700988</c:v>
                </c:pt>
                <c:pt idx="3">
                  <c:v>200.09568818965704</c:v>
                </c:pt>
                <c:pt idx="4">
                  <c:v>200.08821891659713</c:v>
                </c:pt>
                <c:pt idx="5">
                  <c:v>200.08209093697647</c:v>
                </c:pt>
                <c:pt idx="6">
                  <c:v>200.07801774009465</c:v>
                </c:pt>
                <c:pt idx="7">
                  <c:v>200.07394038138858</c:v>
                </c:pt>
                <c:pt idx="8">
                  <c:v>200.0716288833232</c:v>
                </c:pt>
                <c:pt idx="9">
                  <c:v>200.07039763391279</c:v>
                </c:pt>
                <c:pt idx="10">
                  <c:v>200.06908432552132</c:v>
                </c:pt>
                <c:pt idx="11">
                  <c:v>200.06829530027343</c:v>
                </c:pt>
                <c:pt idx="12">
                  <c:v>200.06774839436784</c:v>
                </c:pt>
                <c:pt idx="13">
                  <c:v>200.06732711947308</c:v>
                </c:pt>
                <c:pt idx="14">
                  <c:v>200.06703620640138</c:v>
                </c:pt>
                <c:pt idx="15">
                  <c:v>200.06683744222559</c:v>
                </c:pt>
                <c:pt idx="16">
                  <c:v>200.06663858931449</c:v>
                </c:pt>
                <c:pt idx="17">
                  <c:v>200.06661220004293</c:v>
                </c:pt>
                <c:pt idx="18">
                  <c:v>200.06656597083878</c:v>
                </c:pt>
                <c:pt idx="19">
                  <c:v>200.06652252813797</c:v>
                </c:pt>
                <c:pt idx="20">
                  <c:v>200.06652252813797</c:v>
                </c:pt>
                <c:pt idx="21">
                  <c:v>200.06652252813797</c:v>
                </c:pt>
                <c:pt idx="22">
                  <c:v>200.06652252813797</c:v>
                </c:pt>
                <c:pt idx="23">
                  <c:v>200.06652252813797</c:v>
                </c:pt>
                <c:pt idx="24">
                  <c:v>200.06652252813797</c:v>
                </c:pt>
                <c:pt idx="25">
                  <c:v>200.06652252813797</c:v>
                </c:pt>
                <c:pt idx="26">
                  <c:v>200.06652252813797</c:v>
                </c:pt>
                <c:pt idx="27">
                  <c:v>200.06652252813797</c:v>
                </c:pt>
                <c:pt idx="28">
                  <c:v>200.06652252813797</c:v>
                </c:pt>
                <c:pt idx="29">
                  <c:v>200.06652252813797</c:v>
                </c:pt>
                <c:pt idx="30">
                  <c:v>200.06652252813797</c:v>
                </c:pt>
                <c:pt idx="31">
                  <c:v>200.06652252813797</c:v>
                </c:pt>
                <c:pt idx="32">
                  <c:v>200.06652252813797</c:v>
                </c:pt>
                <c:pt idx="33">
                  <c:v>200.06652252813797</c:v>
                </c:pt>
                <c:pt idx="34">
                  <c:v>200.06652252813797</c:v>
                </c:pt>
                <c:pt idx="35">
                  <c:v>200.06652252813797</c:v>
                </c:pt>
                <c:pt idx="36">
                  <c:v>200.06652252813797</c:v>
                </c:pt>
                <c:pt idx="37">
                  <c:v>200.06652252813797</c:v>
                </c:pt>
                <c:pt idx="38">
                  <c:v>200.06652252813797</c:v>
                </c:pt>
                <c:pt idx="39">
                  <c:v>200.06652252813797</c:v>
                </c:pt>
                <c:pt idx="40">
                  <c:v>200.06652252813797</c:v>
                </c:pt>
                <c:pt idx="41">
                  <c:v>200.06652252813797</c:v>
                </c:pt>
                <c:pt idx="42">
                  <c:v>200.06652252813797</c:v>
                </c:pt>
                <c:pt idx="43">
                  <c:v>200.06652252813797</c:v>
                </c:pt>
                <c:pt idx="44">
                  <c:v>200.06652252813797</c:v>
                </c:pt>
                <c:pt idx="45">
                  <c:v>200.06652252813797</c:v>
                </c:pt>
                <c:pt idx="46">
                  <c:v>200.06652252813797</c:v>
                </c:pt>
                <c:pt idx="47">
                  <c:v>200.06652252813797</c:v>
                </c:pt>
                <c:pt idx="48">
                  <c:v>200.06652252813797</c:v>
                </c:pt>
                <c:pt idx="49">
                  <c:v>200.06652252813797</c:v>
                </c:pt>
                <c:pt idx="50">
                  <c:v>200.06652252813797</c:v>
                </c:pt>
                <c:pt idx="51">
                  <c:v>200.06652252813797</c:v>
                </c:pt>
                <c:pt idx="52">
                  <c:v>200.06652252813797</c:v>
                </c:pt>
                <c:pt idx="53">
                  <c:v>200.06652252813797</c:v>
                </c:pt>
                <c:pt idx="54">
                  <c:v>200.06652252813797</c:v>
                </c:pt>
                <c:pt idx="55">
                  <c:v>200.06652252813797</c:v>
                </c:pt>
                <c:pt idx="56">
                  <c:v>200.06652252813797</c:v>
                </c:pt>
                <c:pt idx="57">
                  <c:v>200.06652252813797</c:v>
                </c:pt>
                <c:pt idx="58">
                  <c:v>200.06652252813797</c:v>
                </c:pt>
                <c:pt idx="59">
                  <c:v>200.06652252813797</c:v>
                </c:pt>
                <c:pt idx="60">
                  <c:v>200.06652252813797</c:v>
                </c:pt>
                <c:pt idx="61">
                  <c:v>200.06652252813797</c:v>
                </c:pt>
                <c:pt idx="62">
                  <c:v>200.06652252813797</c:v>
                </c:pt>
                <c:pt idx="63">
                  <c:v>200.06652252813797</c:v>
                </c:pt>
                <c:pt idx="64">
                  <c:v>200.06652252813797</c:v>
                </c:pt>
                <c:pt idx="65">
                  <c:v>200.06652252813797</c:v>
                </c:pt>
                <c:pt idx="66">
                  <c:v>200.06652252813797</c:v>
                </c:pt>
                <c:pt idx="67">
                  <c:v>200.06652252813797</c:v>
                </c:pt>
                <c:pt idx="68">
                  <c:v>200.06652252813797</c:v>
                </c:pt>
                <c:pt idx="69">
                  <c:v>200.06652252813797</c:v>
                </c:pt>
                <c:pt idx="70">
                  <c:v>200.06652252813797</c:v>
                </c:pt>
                <c:pt idx="71">
                  <c:v>200.06652252813797</c:v>
                </c:pt>
                <c:pt idx="72">
                  <c:v>200.06652252813797</c:v>
                </c:pt>
                <c:pt idx="73">
                  <c:v>200.06652252813797</c:v>
                </c:pt>
                <c:pt idx="74">
                  <c:v>200.06652252813797</c:v>
                </c:pt>
                <c:pt idx="75">
                  <c:v>200.06652252813797</c:v>
                </c:pt>
                <c:pt idx="76">
                  <c:v>200.06652252813797</c:v>
                </c:pt>
                <c:pt idx="77">
                  <c:v>200.06652252813797</c:v>
                </c:pt>
                <c:pt idx="78">
                  <c:v>200.06652252813797</c:v>
                </c:pt>
                <c:pt idx="79">
                  <c:v>200.06652252813797</c:v>
                </c:pt>
                <c:pt idx="80">
                  <c:v>200.06652252813797</c:v>
                </c:pt>
                <c:pt idx="81">
                  <c:v>200.06652252813797</c:v>
                </c:pt>
                <c:pt idx="82">
                  <c:v>200.06652252813797</c:v>
                </c:pt>
                <c:pt idx="83">
                  <c:v>200.06652252813797</c:v>
                </c:pt>
                <c:pt idx="84">
                  <c:v>200.06652252813797</c:v>
                </c:pt>
                <c:pt idx="85">
                  <c:v>200.06652252813797</c:v>
                </c:pt>
                <c:pt idx="86">
                  <c:v>200.06652252813797</c:v>
                </c:pt>
                <c:pt idx="87">
                  <c:v>200.06652252813797</c:v>
                </c:pt>
                <c:pt idx="88">
                  <c:v>200.06652252813797</c:v>
                </c:pt>
                <c:pt idx="89">
                  <c:v>200.06652252813797</c:v>
                </c:pt>
                <c:pt idx="90">
                  <c:v>200.06652252813797</c:v>
                </c:pt>
                <c:pt idx="91">
                  <c:v>200.06652252813797</c:v>
                </c:pt>
                <c:pt idx="92">
                  <c:v>200.06652252813797</c:v>
                </c:pt>
                <c:pt idx="93">
                  <c:v>200.06652252813797</c:v>
                </c:pt>
                <c:pt idx="94">
                  <c:v>200.06652252813797</c:v>
                </c:pt>
                <c:pt idx="95">
                  <c:v>200.06652252813797</c:v>
                </c:pt>
                <c:pt idx="96">
                  <c:v>200.06652252813797</c:v>
                </c:pt>
                <c:pt idx="97">
                  <c:v>200.06652252813797</c:v>
                </c:pt>
                <c:pt idx="98">
                  <c:v>200.06652252813797</c:v>
                </c:pt>
                <c:pt idx="99">
                  <c:v>200.06652252813797</c:v>
                </c:pt>
                <c:pt idx="100">
                  <c:v>200.06652252813797</c:v>
                </c:pt>
                <c:pt idx="101">
                  <c:v>200.06652252813797</c:v>
                </c:pt>
                <c:pt idx="102">
                  <c:v>200.06652252813797</c:v>
                </c:pt>
                <c:pt idx="103">
                  <c:v>200.06652252813797</c:v>
                </c:pt>
                <c:pt idx="104">
                  <c:v>200.06652252813797</c:v>
                </c:pt>
                <c:pt idx="105">
                  <c:v>200.06652252813797</c:v>
                </c:pt>
                <c:pt idx="106">
                  <c:v>200.06652252813797</c:v>
                </c:pt>
                <c:pt idx="107">
                  <c:v>200.06652252813797</c:v>
                </c:pt>
                <c:pt idx="108">
                  <c:v>200.06652252813797</c:v>
                </c:pt>
                <c:pt idx="109">
                  <c:v>200.06652252813797</c:v>
                </c:pt>
                <c:pt idx="110">
                  <c:v>200.06652252813797</c:v>
                </c:pt>
                <c:pt idx="111">
                  <c:v>200.06652252813797</c:v>
                </c:pt>
                <c:pt idx="112">
                  <c:v>200.06652252813797</c:v>
                </c:pt>
                <c:pt idx="113">
                  <c:v>200.06652252813797</c:v>
                </c:pt>
                <c:pt idx="114">
                  <c:v>200.06652252813797</c:v>
                </c:pt>
                <c:pt idx="115">
                  <c:v>200.06652252813797</c:v>
                </c:pt>
                <c:pt idx="116">
                  <c:v>200.06652252813797</c:v>
                </c:pt>
                <c:pt idx="117">
                  <c:v>200.06652252813797</c:v>
                </c:pt>
                <c:pt idx="118">
                  <c:v>200.06652252813797</c:v>
                </c:pt>
                <c:pt idx="119">
                  <c:v>200.06652252813797</c:v>
                </c:pt>
                <c:pt idx="120">
                  <c:v>200.06652252813797</c:v>
                </c:pt>
                <c:pt idx="121">
                  <c:v>200.06652252813797</c:v>
                </c:pt>
                <c:pt idx="122">
                  <c:v>200.06652252813797</c:v>
                </c:pt>
                <c:pt idx="123">
                  <c:v>200.06652252813797</c:v>
                </c:pt>
                <c:pt idx="124">
                  <c:v>200.06652252813797</c:v>
                </c:pt>
                <c:pt idx="125">
                  <c:v>200.06652252813797</c:v>
                </c:pt>
                <c:pt idx="126">
                  <c:v>200.06652252813797</c:v>
                </c:pt>
                <c:pt idx="127">
                  <c:v>200.06652252813797</c:v>
                </c:pt>
                <c:pt idx="128">
                  <c:v>200.06652252813797</c:v>
                </c:pt>
                <c:pt idx="129">
                  <c:v>200.06652252813797</c:v>
                </c:pt>
                <c:pt idx="130">
                  <c:v>200.06652252813797</c:v>
                </c:pt>
                <c:pt idx="131">
                  <c:v>200.06652252813797</c:v>
                </c:pt>
                <c:pt idx="132">
                  <c:v>200.06652252813797</c:v>
                </c:pt>
                <c:pt idx="133">
                  <c:v>200.06652252813797</c:v>
                </c:pt>
                <c:pt idx="134">
                  <c:v>200.06652252813797</c:v>
                </c:pt>
                <c:pt idx="135">
                  <c:v>200.06652252813797</c:v>
                </c:pt>
                <c:pt idx="136">
                  <c:v>200.06652252813797</c:v>
                </c:pt>
                <c:pt idx="137">
                  <c:v>200.06652252813797</c:v>
                </c:pt>
                <c:pt idx="138">
                  <c:v>200.06652252813797</c:v>
                </c:pt>
                <c:pt idx="139">
                  <c:v>200.06652252813797</c:v>
                </c:pt>
                <c:pt idx="140">
                  <c:v>200.06652252813797</c:v>
                </c:pt>
                <c:pt idx="141">
                  <c:v>200.06652252813797</c:v>
                </c:pt>
                <c:pt idx="142">
                  <c:v>200.06652252813797</c:v>
                </c:pt>
                <c:pt idx="143">
                  <c:v>200.06652252813797</c:v>
                </c:pt>
                <c:pt idx="144">
                  <c:v>200.06652252813797</c:v>
                </c:pt>
                <c:pt idx="145">
                  <c:v>200.06652252813797</c:v>
                </c:pt>
                <c:pt idx="146">
                  <c:v>200.06652252814305</c:v>
                </c:pt>
                <c:pt idx="147">
                  <c:v>200.0665225281534</c:v>
                </c:pt>
                <c:pt idx="148">
                  <c:v>200.0665225281534</c:v>
                </c:pt>
                <c:pt idx="149">
                  <c:v>200.06652252816872</c:v>
                </c:pt>
                <c:pt idx="150">
                  <c:v>200.06652252817892</c:v>
                </c:pt>
                <c:pt idx="151">
                  <c:v>200.06652252821465</c:v>
                </c:pt>
                <c:pt idx="152">
                  <c:v>200.06652252822997</c:v>
                </c:pt>
                <c:pt idx="153">
                  <c:v>200.06652252825552</c:v>
                </c:pt>
                <c:pt idx="154">
                  <c:v>200.06652252829124</c:v>
                </c:pt>
                <c:pt idx="155">
                  <c:v>200.06652252836795</c:v>
                </c:pt>
                <c:pt idx="156">
                  <c:v>200.06652252844464</c:v>
                </c:pt>
                <c:pt idx="157">
                  <c:v>200.06652252849571</c:v>
                </c:pt>
                <c:pt idx="158">
                  <c:v>200.06652252860815</c:v>
                </c:pt>
                <c:pt idx="159">
                  <c:v>200.06652252870518</c:v>
                </c:pt>
                <c:pt idx="160">
                  <c:v>200.06652252880741</c:v>
                </c:pt>
                <c:pt idx="161">
                  <c:v>200.06652252887901</c:v>
                </c:pt>
                <c:pt idx="162">
                  <c:v>200.06652252894537</c:v>
                </c:pt>
                <c:pt idx="163">
                  <c:v>200.06652252900153</c:v>
                </c:pt>
                <c:pt idx="164">
                  <c:v>200.06652252905781</c:v>
                </c:pt>
                <c:pt idx="165">
                  <c:v>200.0665225291344</c:v>
                </c:pt>
                <c:pt idx="166">
                  <c:v>200.066522529206</c:v>
                </c:pt>
                <c:pt idx="167">
                  <c:v>200.06652252927239</c:v>
                </c:pt>
                <c:pt idx="168">
                  <c:v>200.06652252930823</c:v>
                </c:pt>
                <c:pt idx="169">
                  <c:v>200.06652252932355</c:v>
                </c:pt>
                <c:pt idx="170">
                  <c:v>200.06652252934907</c:v>
                </c:pt>
                <c:pt idx="171">
                  <c:v>200.06652252937971</c:v>
                </c:pt>
                <c:pt idx="172">
                  <c:v>200.06652252940015</c:v>
                </c:pt>
                <c:pt idx="173">
                  <c:v>200.06652252942567</c:v>
                </c:pt>
                <c:pt idx="174">
                  <c:v>200.06652252943599</c:v>
                </c:pt>
                <c:pt idx="175">
                  <c:v>200.0665225294411</c:v>
                </c:pt>
                <c:pt idx="176">
                  <c:v>200.0665225294513</c:v>
                </c:pt>
                <c:pt idx="177">
                  <c:v>200.06652252946662</c:v>
                </c:pt>
                <c:pt idx="178">
                  <c:v>200.06652252946662</c:v>
                </c:pt>
                <c:pt idx="179">
                  <c:v>200.06652252947683</c:v>
                </c:pt>
                <c:pt idx="180">
                  <c:v>200.06652252966077</c:v>
                </c:pt>
                <c:pt idx="181">
                  <c:v>200.06652253105071</c:v>
                </c:pt>
                <c:pt idx="182">
                  <c:v>200.06652253478609</c:v>
                </c:pt>
                <c:pt idx="183">
                  <c:v>200.06652254148528</c:v>
                </c:pt>
                <c:pt idx="184">
                  <c:v>200.06652255506768</c:v>
                </c:pt>
                <c:pt idx="185">
                  <c:v>200.06652258200762</c:v>
                </c:pt>
                <c:pt idx="186">
                  <c:v>200.06652262918311</c:v>
                </c:pt>
                <c:pt idx="187">
                  <c:v>200.06652270753986</c:v>
                </c:pt>
                <c:pt idx="188">
                  <c:v>200.06652283349112</c:v>
                </c:pt>
                <c:pt idx="189">
                  <c:v>200.0665230298122</c:v>
                </c:pt>
                <c:pt idx="190">
                  <c:v>200.06652332077564</c:v>
                </c:pt>
                <c:pt idx="191">
                  <c:v>200.06652373627998</c:v>
                </c:pt>
                <c:pt idx="192">
                  <c:v>200.06652431137471</c:v>
                </c:pt>
                <c:pt idx="193">
                  <c:v>200.06652509543264</c:v>
                </c:pt>
                <c:pt idx="194">
                  <c:v>200.06652612958425</c:v>
                </c:pt>
                <c:pt idx="195">
                  <c:v>200.06652744466831</c:v>
                </c:pt>
                <c:pt idx="196">
                  <c:v>200.06652909692551</c:v>
                </c:pt>
                <c:pt idx="197">
                  <c:v>200.06653115567801</c:v>
                </c:pt>
                <c:pt idx="198">
                  <c:v>200.06653366402378</c:v>
                </c:pt>
                <c:pt idx="199">
                  <c:v>200.06653665497831</c:v>
                </c:pt>
                <c:pt idx="200">
                  <c:v>200.06654001047514</c:v>
                </c:pt>
                <c:pt idx="201">
                  <c:v>200.06654336689681</c:v>
                </c:pt>
                <c:pt idx="202">
                  <c:v>200.06654677478144</c:v>
                </c:pt>
                <c:pt idx="203">
                  <c:v>200.06655142839708</c:v>
                </c:pt>
                <c:pt idx="204">
                  <c:v>200.0665594555837</c:v>
                </c:pt>
                <c:pt idx="205">
                  <c:v>200.06657251731596</c:v>
                </c:pt>
                <c:pt idx="206">
                  <c:v>200.06658847781839</c:v>
                </c:pt>
                <c:pt idx="207">
                  <c:v>200.06661128309943</c:v>
                </c:pt>
                <c:pt idx="208">
                  <c:v>200.06665340660263</c:v>
                </c:pt>
                <c:pt idx="209">
                  <c:v>200.06673015099966</c:v>
                </c:pt>
                <c:pt idx="210">
                  <c:v>200.06685044850917</c:v>
                </c:pt>
                <c:pt idx="211">
                  <c:v>200.06702634493942</c:v>
                </c:pt>
                <c:pt idx="212">
                  <c:v>200.06727320552383</c:v>
                </c:pt>
                <c:pt idx="213">
                  <c:v>200.0675958440917</c:v>
                </c:pt>
                <c:pt idx="214">
                  <c:v>200.06800480416251</c:v>
                </c:pt>
                <c:pt idx="215">
                  <c:v>200.06851199540861</c:v>
                </c:pt>
                <c:pt idx="216">
                  <c:v>200.06910512870431</c:v>
                </c:pt>
                <c:pt idx="217">
                  <c:v>200.06975152992268</c:v>
                </c:pt>
                <c:pt idx="218">
                  <c:v>200.0704348627462</c:v>
                </c:pt>
                <c:pt idx="219">
                  <c:v>200.0711197596743</c:v>
                </c:pt>
                <c:pt idx="220">
                  <c:v>200.0717558721274</c:v>
                </c:pt>
                <c:pt idx="221">
                  <c:v>200.07231780826504</c:v>
                </c:pt>
                <c:pt idx="222">
                  <c:v>200.07280916652365</c:v>
                </c:pt>
                <c:pt idx="223">
                  <c:v>200.07334840623861</c:v>
                </c:pt>
                <c:pt idx="224">
                  <c:v>200.07395640641502</c:v>
                </c:pt>
                <c:pt idx="225">
                  <c:v>200.07459230162664</c:v>
                </c:pt>
                <c:pt idx="226">
                  <c:v>200.07533338507943</c:v>
                </c:pt>
                <c:pt idx="227">
                  <c:v>200.07630285660952</c:v>
                </c:pt>
                <c:pt idx="228">
                  <c:v>200.0774174950688</c:v>
                </c:pt>
                <c:pt idx="229">
                  <c:v>200.07856879093066</c:v>
                </c:pt>
                <c:pt idx="230">
                  <c:v>200.0797264984833</c:v>
                </c:pt>
                <c:pt idx="231">
                  <c:v>200.08071584834778</c:v>
                </c:pt>
                <c:pt idx="232">
                  <c:v>200.0811422098439</c:v>
                </c:pt>
                <c:pt idx="233">
                  <c:v>200.08086528642446</c:v>
                </c:pt>
                <c:pt idx="234">
                  <c:v>200.07980691966847</c:v>
                </c:pt>
                <c:pt idx="235">
                  <c:v>200.07796881374048</c:v>
                </c:pt>
                <c:pt idx="236">
                  <c:v>200.075351232853</c:v>
                </c:pt>
                <c:pt idx="237">
                  <c:v>200.07194142360106</c:v>
                </c:pt>
                <c:pt idx="238">
                  <c:v>200.06765355575206</c:v>
                </c:pt>
                <c:pt idx="239">
                  <c:v>200.06238170176542</c:v>
                </c:pt>
                <c:pt idx="240">
                  <c:v>200.05598064472076</c:v>
                </c:pt>
                <c:pt idx="241">
                  <c:v>200.04840576024014</c:v>
                </c:pt>
                <c:pt idx="242">
                  <c:v>200.03970953733909</c:v>
                </c:pt>
                <c:pt idx="243">
                  <c:v>200.03002804408072</c:v>
                </c:pt>
                <c:pt idx="244">
                  <c:v>200.0195711313992</c:v>
                </c:pt>
                <c:pt idx="245">
                  <c:v>200.00849619528123</c:v>
                </c:pt>
                <c:pt idx="246">
                  <c:v>199.99683348994708</c:v>
                </c:pt>
                <c:pt idx="247">
                  <c:v>199.98459893759951</c:v>
                </c:pt>
                <c:pt idx="248">
                  <c:v>199.97189998644387</c:v>
                </c:pt>
                <c:pt idx="249">
                  <c:v>199.95881342284534</c:v>
                </c:pt>
                <c:pt idx="250">
                  <c:v>199.94536660488043</c:v>
                </c:pt>
                <c:pt idx="251">
                  <c:v>199.93157266473315</c:v>
                </c:pt>
                <c:pt idx="252">
                  <c:v>199.91758417367134</c:v>
                </c:pt>
                <c:pt idx="253">
                  <c:v>199.90342653632575</c:v>
                </c:pt>
                <c:pt idx="254">
                  <c:v>199.88912140048592</c:v>
                </c:pt>
                <c:pt idx="255">
                  <c:v>199.87472868190832</c:v>
                </c:pt>
                <c:pt idx="256">
                  <c:v>199.86028646183587</c:v>
                </c:pt>
                <c:pt idx="257">
                  <c:v>199.8457915029455</c:v>
                </c:pt>
                <c:pt idx="258">
                  <c:v>199.83132362432133</c:v>
                </c:pt>
                <c:pt idx="259">
                  <c:v>199.81692295484427</c:v>
                </c:pt>
                <c:pt idx="260">
                  <c:v>199.80261136612197</c:v>
                </c:pt>
                <c:pt idx="261">
                  <c:v>199.78851737460312</c:v>
                </c:pt>
                <c:pt idx="262">
                  <c:v>199.77471203622784</c:v>
                </c:pt>
                <c:pt idx="263">
                  <c:v>199.76122280791506</c:v>
                </c:pt>
                <c:pt idx="264">
                  <c:v>199.74815805735818</c:v>
                </c:pt>
                <c:pt idx="265">
                  <c:v>199.73561624961235</c:v>
                </c:pt>
                <c:pt idx="266">
                  <c:v>199.72367491340322</c:v>
                </c:pt>
                <c:pt idx="267">
                  <c:v>199.712444287415</c:v>
                </c:pt>
                <c:pt idx="268">
                  <c:v>199.70204580137974</c:v>
                </c:pt>
                <c:pt idx="269">
                  <c:v>199.69259888603381</c:v>
                </c:pt>
                <c:pt idx="270">
                  <c:v>199.68423520601007</c:v>
                </c:pt>
                <c:pt idx="271">
                  <c:v>199.67704108419096</c:v>
                </c:pt>
                <c:pt idx="272">
                  <c:v>199.67115295782187</c:v>
                </c:pt>
                <c:pt idx="273">
                  <c:v>199.666702553796</c:v>
                </c:pt>
                <c:pt idx="274">
                  <c:v>199.66378791128068</c:v>
                </c:pt>
                <c:pt idx="275">
                  <c:v>199.66243118432803</c:v>
                </c:pt>
                <c:pt idx="276">
                  <c:v>199.66275963211777</c:v>
                </c:pt>
                <c:pt idx="277">
                  <c:v>199.66482869418934</c:v>
                </c:pt>
                <c:pt idx="278">
                  <c:v>199.66863963655067</c:v>
                </c:pt>
                <c:pt idx="279">
                  <c:v>199.67422829029667</c:v>
                </c:pt>
                <c:pt idx="280">
                  <c:v>199.68163291576542</c:v>
                </c:pt>
                <c:pt idx="281">
                  <c:v>199.69080603382636</c:v>
                </c:pt>
                <c:pt idx="282">
                  <c:v>199.70167454010411</c:v>
                </c:pt>
                <c:pt idx="283">
                  <c:v>199.71421447233692</c:v>
                </c:pt>
                <c:pt idx="284">
                  <c:v>199.72836719474643</c:v>
                </c:pt>
                <c:pt idx="285">
                  <c:v>199.74399527836425</c:v>
                </c:pt>
                <c:pt idx="286">
                  <c:v>199.76108573895615</c:v>
                </c:pt>
                <c:pt idx="287">
                  <c:v>199.77954229741297</c:v>
                </c:pt>
                <c:pt idx="288">
                  <c:v>199.79922158730864</c:v>
                </c:pt>
                <c:pt idx="289">
                  <c:v>199.82005621140729</c:v>
                </c:pt>
                <c:pt idx="290">
                  <c:v>199.84195013624722</c:v>
                </c:pt>
                <c:pt idx="291">
                  <c:v>199.86479160197416</c:v>
                </c:pt>
                <c:pt idx="292">
                  <c:v>199.88851354672127</c:v>
                </c:pt>
                <c:pt idx="293">
                  <c:v>199.91300994236252</c:v>
                </c:pt>
                <c:pt idx="294">
                  <c:v>199.93819710375678</c:v>
                </c:pt>
                <c:pt idx="295">
                  <c:v>199.96401812346551</c:v>
                </c:pt>
                <c:pt idx="296">
                  <c:v>199.99038683408824</c:v>
                </c:pt>
                <c:pt idx="297">
                  <c:v>200.01723310681285</c:v>
                </c:pt>
                <c:pt idx="298">
                  <c:v>200.0445113270095</c:v>
                </c:pt>
                <c:pt idx="299">
                  <c:v>200.07215254661347</c:v>
                </c:pt>
                <c:pt idx="300">
                  <c:v>200.10010575948513</c:v>
                </c:pt>
                <c:pt idx="301">
                  <c:v>200.12832663610379</c:v>
                </c:pt>
                <c:pt idx="302">
                  <c:v>200.15676198167588</c:v>
                </c:pt>
                <c:pt idx="303">
                  <c:v>200.18537358047382</c:v>
                </c:pt>
                <c:pt idx="304">
                  <c:v>200.21412399915673</c:v>
                </c:pt>
                <c:pt idx="305">
                  <c:v>200.24297554179111</c:v>
                </c:pt>
                <c:pt idx="306">
                  <c:v>200.2718963191563</c:v>
                </c:pt>
                <c:pt idx="307">
                  <c:v>200.30085560665677</c:v>
                </c:pt>
                <c:pt idx="308">
                  <c:v>200.32982536832864</c:v>
                </c:pt>
                <c:pt idx="309">
                  <c:v>200.35877993406655</c:v>
                </c:pt>
                <c:pt idx="310">
                  <c:v>200.38769484278075</c:v>
                </c:pt>
                <c:pt idx="311">
                  <c:v>200.41654778423154</c:v>
                </c:pt>
                <c:pt idx="312">
                  <c:v>200.44531797713253</c:v>
                </c:pt>
                <c:pt idx="313">
                  <c:v>200.47398600768912</c:v>
                </c:pt>
                <c:pt idx="314">
                  <c:v>200.50253393471675</c:v>
                </c:pt>
                <c:pt idx="315">
                  <c:v>200.53094506919069</c:v>
                </c:pt>
                <c:pt idx="316">
                  <c:v>200.55920388833596</c:v>
                </c:pt>
                <c:pt idx="317">
                  <c:v>200.5872959820704</c:v>
                </c:pt>
                <c:pt idx="318">
                  <c:v>200.61520796608232</c:v>
                </c:pt>
                <c:pt idx="319">
                  <c:v>200.64292740351613</c:v>
                </c:pt>
                <c:pt idx="320">
                  <c:v>200.67044273671667</c:v>
                </c:pt>
                <c:pt idx="321">
                  <c:v>200.69774322641598</c:v>
                </c:pt>
                <c:pt idx="322">
                  <c:v>200.72481888126617</c:v>
                </c:pt>
                <c:pt idx="323">
                  <c:v>200.7516604125035</c:v>
                </c:pt>
                <c:pt idx="324">
                  <c:v>200.77825919729412</c:v>
                </c:pt>
                <c:pt idx="325">
                  <c:v>200.8046072355294</c:v>
                </c:pt>
                <c:pt idx="326">
                  <c:v>200.83069706467256</c:v>
                </c:pt>
                <c:pt idx="327">
                  <c:v>200.85652175110272</c:v>
                </c:pt>
                <c:pt idx="328">
                  <c:v>200.88207485421157</c:v>
                </c:pt>
                <c:pt idx="329">
                  <c:v>200.90735036061744</c:v>
                </c:pt>
                <c:pt idx="330">
                  <c:v>200.932342656081</c:v>
                </c:pt>
                <c:pt idx="331">
                  <c:v>200.95704651687925</c:v>
                </c:pt>
                <c:pt idx="332">
                  <c:v>200.98145708525192</c:v>
                </c:pt>
                <c:pt idx="333">
                  <c:v>201.00556980699827</c:v>
                </c:pt>
                <c:pt idx="334">
                  <c:v>201.02938045113558</c:v>
                </c:pt>
                <c:pt idx="335">
                  <c:v>201.05288506449617</c:v>
                </c:pt>
                <c:pt idx="336">
                  <c:v>201.07607992006072</c:v>
                </c:pt>
                <c:pt idx="337">
                  <c:v>201.09896155637657</c:v>
                </c:pt>
                <c:pt idx="338">
                  <c:v>201.1215267376129</c:v>
                </c:pt>
                <c:pt idx="339">
                  <c:v>201.14377240574126</c:v>
                </c:pt>
                <c:pt idx="340">
                  <c:v>201.16569567860918</c:v>
                </c:pt>
                <c:pt idx="341">
                  <c:v>201.18729386250064</c:v>
                </c:pt>
                <c:pt idx="342">
                  <c:v>201.20856442079116</c:v>
                </c:pt>
                <c:pt idx="343">
                  <c:v>201.22950493294545</c:v>
                </c:pt>
                <c:pt idx="344">
                  <c:v>201.25011312371029</c:v>
                </c:pt>
                <c:pt idx="345">
                  <c:v>201.27038685874606</c:v>
                </c:pt>
                <c:pt idx="346">
                  <c:v>201.29032412410976</c:v>
                </c:pt>
                <c:pt idx="347">
                  <c:v>201.30992299911586</c:v>
                </c:pt>
                <c:pt idx="348">
                  <c:v>201.32918166231005</c:v>
                </c:pt>
                <c:pt idx="349">
                  <c:v>201.34809836913826</c:v>
                </c:pt>
                <c:pt idx="350">
                  <c:v>201.36667147170738</c:v>
                </c:pt>
                <c:pt idx="351">
                  <c:v>201.38489940670982</c:v>
                </c:pt>
                <c:pt idx="352">
                  <c:v>201.40278067430964</c:v>
                </c:pt>
                <c:pt idx="353">
                  <c:v>201.42031385430997</c:v>
                </c:pt>
                <c:pt idx="354">
                  <c:v>201.43749759202436</c:v>
                </c:pt>
                <c:pt idx="355">
                  <c:v>201.45433058693729</c:v>
                </c:pt>
                <c:pt idx="356">
                  <c:v>201.47081157390474</c:v>
                </c:pt>
                <c:pt idx="357">
                  <c:v>201.4869393389543</c:v>
                </c:pt>
                <c:pt idx="358">
                  <c:v>201.50271271945363</c:v>
                </c:pt>
                <c:pt idx="359">
                  <c:v>201.51813060642533</c:v>
                </c:pt>
                <c:pt idx="360">
                  <c:v>201.53319192519052</c:v>
                </c:pt>
                <c:pt idx="361">
                  <c:v>201.54789564978901</c:v>
                </c:pt>
                <c:pt idx="362">
                  <c:v>201.56224080326533</c:v>
                </c:pt>
                <c:pt idx="363">
                  <c:v>201.57622643069328</c:v>
                </c:pt>
                <c:pt idx="364">
                  <c:v>201.58985161256939</c:v>
                </c:pt>
                <c:pt idx="365">
                  <c:v>201.60311547446022</c:v>
                </c:pt>
                <c:pt idx="366">
                  <c:v>201.61601717664962</c:v>
                </c:pt>
                <c:pt idx="367">
                  <c:v>201.62855591188537</c:v>
                </c:pt>
                <c:pt idx="368">
                  <c:v>201.64073090559867</c:v>
                </c:pt>
                <c:pt idx="369">
                  <c:v>201.6525414104114</c:v>
                </c:pt>
                <c:pt idx="370">
                  <c:v>201.66398670267586</c:v>
                </c:pt>
                <c:pt idx="371">
                  <c:v>201.6750660863793</c:v>
                </c:pt>
                <c:pt idx="372">
                  <c:v>201.68577888305703</c:v>
                </c:pt>
                <c:pt idx="373">
                  <c:v>201.69612444082608</c:v>
                </c:pt>
                <c:pt idx="374">
                  <c:v>201.70610213843338</c:v>
                </c:pt>
                <c:pt idx="375">
                  <c:v>201.71571137625082</c:v>
                </c:pt>
                <c:pt idx="376">
                  <c:v>201.72495158533113</c:v>
                </c:pt>
                <c:pt idx="377">
                  <c:v>201.73382223654917</c:v>
                </c:pt>
                <c:pt idx="378">
                  <c:v>201.7423228273926</c:v>
                </c:pt>
                <c:pt idx="379">
                  <c:v>201.75045287255961</c:v>
                </c:pt>
                <c:pt idx="380">
                  <c:v>201.75821190197109</c:v>
                </c:pt>
                <c:pt idx="381">
                  <c:v>201.7655994766321</c:v>
                </c:pt>
                <c:pt idx="382">
                  <c:v>201.77261516749675</c:v>
                </c:pt>
                <c:pt idx="383">
                  <c:v>201.77925855400687</c:v>
                </c:pt>
                <c:pt idx="384">
                  <c:v>201.78552923791989</c:v>
                </c:pt>
                <c:pt idx="385">
                  <c:v>201.79142687464287</c:v>
                </c:pt>
                <c:pt idx="386">
                  <c:v>201.79695112266424</c:v>
                </c:pt>
                <c:pt idx="387">
                  <c:v>201.80210165291538</c:v>
                </c:pt>
                <c:pt idx="388">
                  <c:v>201.80687818635968</c:v>
                </c:pt>
                <c:pt idx="389">
                  <c:v>201.81128047558104</c:v>
                </c:pt>
                <c:pt idx="390">
                  <c:v>201.81530824983133</c:v>
                </c:pt>
                <c:pt idx="391">
                  <c:v>201.81896126794922</c:v>
                </c:pt>
                <c:pt idx="392">
                  <c:v>201.82223933172796</c:v>
                </c:pt>
                <c:pt idx="393">
                  <c:v>201.82514223880131</c:v>
                </c:pt>
                <c:pt idx="394">
                  <c:v>201.82766980538304</c:v>
                </c:pt>
                <c:pt idx="395">
                  <c:v>201.8298218917198</c:v>
                </c:pt>
                <c:pt idx="396">
                  <c:v>201.83159836792561</c:v>
                </c:pt>
                <c:pt idx="397">
                  <c:v>201.83299913154477</c:v>
                </c:pt>
                <c:pt idx="398">
                  <c:v>201.8340241123305</c:v>
                </c:pt>
                <c:pt idx="399">
                  <c:v>201.83467325725093</c:v>
                </c:pt>
                <c:pt idx="400">
                  <c:v>201.83494654464991</c:v>
                </c:pt>
                <c:pt idx="401">
                  <c:v>201.83484397211043</c:v>
                </c:pt>
                <c:pt idx="402">
                  <c:v>201.83436555061908</c:v>
                </c:pt>
                <c:pt idx="403">
                  <c:v>201.83351131500035</c:v>
                </c:pt>
                <c:pt idx="404">
                  <c:v>201.83228131056478</c:v>
                </c:pt>
                <c:pt idx="405">
                  <c:v>201.83067559420709</c:v>
                </c:pt>
                <c:pt idx="406">
                  <c:v>201.828694256788</c:v>
                </c:pt>
                <c:pt idx="407">
                  <c:v>201.82633740627182</c:v>
                </c:pt>
                <c:pt idx="408">
                  <c:v>201.82360516566115</c:v>
                </c:pt>
                <c:pt idx="409">
                  <c:v>201.82049767986041</c:v>
                </c:pt>
                <c:pt idx="410">
                  <c:v>201.81701511811789</c:v>
                </c:pt>
                <c:pt idx="411">
                  <c:v>201.81315766331534</c:v>
                </c:pt>
                <c:pt idx="412">
                  <c:v>201.80892551844244</c:v>
                </c:pt>
                <c:pt idx="413">
                  <c:v>201.80431890709752</c:v>
                </c:pt>
                <c:pt idx="414">
                  <c:v>201.79933806791738</c:v>
                </c:pt>
                <c:pt idx="415">
                  <c:v>201.79398326109313</c:v>
                </c:pt>
                <c:pt idx="416">
                  <c:v>201.78825476315762</c:v>
                </c:pt>
                <c:pt idx="417">
                  <c:v>201.78215286815535</c:v>
                </c:pt>
                <c:pt idx="418">
                  <c:v>201.77567788561461</c:v>
                </c:pt>
                <c:pt idx="419">
                  <c:v>201.76883016010757</c:v>
                </c:pt>
                <c:pt idx="420">
                  <c:v>201.76161005570657</c:v>
                </c:pt>
                <c:pt idx="421">
                  <c:v>201.75401794245727</c:v>
                </c:pt>
                <c:pt idx="422">
                  <c:v>201.74605420105982</c:v>
                </c:pt>
                <c:pt idx="423">
                  <c:v>201.73771922245476</c:v>
                </c:pt>
                <c:pt idx="424">
                  <c:v>201.7290134169956</c:v>
                </c:pt>
                <c:pt idx="425">
                  <c:v>201.71993720371245</c:v>
                </c:pt>
                <c:pt idx="426">
                  <c:v>201.71049104129435</c:v>
                </c:pt>
                <c:pt idx="427">
                  <c:v>201.70067541216605</c:v>
                </c:pt>
                <c:pt idx="428">
                  <c:v>201.69049081575866</c:v>
                </c:pt>
                <c:pt idx="429">
                  <c:v>201.67993777255623</c:v>
                </c:pt>
                <c:pt idx="430">
                  <c:v>201.66901682381507</c:v>
                </c:pt>
                <c:pt idx="431">
                  <c:v>201.65772853329594</c:v>
                </c:pt>
                <c:pt idx="432">
                  <c:v>201.646073497576</c:v>
                </c:pt>
                <c:pt idx="433">
                  <c:v>201.63405233973305</c:v>
                </c:pt>
                <c:pt idx="434">
                  <c:v>201.62166571589083</c:v>
                </c:pt>
                <c:pt idx="435">
                  <c:v>201.60891429860214</c:v>
                </c:pt>
                <c:pt idx="436">
                  <c:v>201.59579877758409</c:v>
                </c:pt>
                <c:pt idx="437">
                  <c:v>201.58231986043376</c:v>
                </c:pt>
                <c:pt idx="438">
                  <c:v>201.56847827417121</c:v>
                </c:pt>
                <c:pt idx="439">
                  <c:v>201.55427479077437</c:v>
                </c:pt>
                <c:pt idx="440">
                  <c:v>201.5397102152676</c:v>
                </c:pt>
                <c:pt idx="441">
                  <c:v>201.52478539950309</c:v>
                </c:pt>
                <c:pt idx="442">
                  <c:v>201.50950124000491</c:v>
                </c:pt>
                <c:pt idx="443">
                  <c:v>201.49385869494918</c:v>
                </c:pt>
                <c:pt idx="444">
                  <c:v>201.47785874130133</c:v>
                </c:pt>
                <c:pt idx="445">
                  <c:v>201.46150241317227</c:v>
                </c:pt>
                <c:pt idx="446">
                  <c:v>201.44479077677858</c:v>
                </c:pt>
                <c:pt idx="447">
                  <c:v>201.42772495481813</c:v>
                </c:pt>
                <c:pt idx="448">
                  <c:v>201.41030615450285</c:v>
                </c:pt>
                <c:pt idx="449">
                  <c:v>201.39253564143141</c:v>
                </c:pt>
                <c:pt idx="450">
                  <c:v>201.37441471286428</c:v>
                </c:pt>
                <c:pt idx="451">
                  <c:v>201.35594473945159</c:v>
                </c:pt>
                <c:pt idx="452">
                  <c:v>201.3371271801189</c:v>
                </c:pt>
                <c:pt idx="453">
                  <c:v>201.31796356665501</c:v>
                </c:pt>
                <c:pt idx="454">
                  <c:v>201.2984555019801</c:v>
                </c:pt>
                <c:pt idx="455">
                  <c:v>201.27860466378888</c:v>
                </c:pt>
                <c:pt idx="456">
                  <c:v>201.25841280638531</c:v>
                </c:pt>
                <c:pt idx="457">
                  <c:v>201.23788177202152</c:v>
                </c:pt>
                <c:pt idx="458">
                  <c:v>201.21701349724935</c:v>
                </c:pt>
                <c:pt idx="459">
                  <c:v>201.1958100299731</c:v>
                </c:pt>
                <c:pt idx="460">
                  <c:v>201.17427356849925</c:v>
                </c:pt>
                <c:pt idx="461">
                  <c:v>201.15240642979373</c:v>
                </c:pt>
                <c:pt idx="462">
                  <c:v>201.13021104797465</c:v>
                </c:pt>
                <c:pt idx="463">
                  <c:v>201.10769002057225</c:v>
                </c:pt>
                <c:pt idx="464">
                  <c:v>201.08484610845838</c:v>
                </c:pt>
                <c:pt idx="465">
                  <c:v>201.06168226186585</c:v>
                </c:pt>
                <c:pt idx="466">
                  <c:v>201.03820162898916</c:v>
                </c:pt>
                <c:pt idx="467">
                  <c:v>201.01440755877923</c:v>
                </c:pt>
                <c:pt idx="468">
                  <c:v>200.99030363815953</c:v>
                </c:pt>
                <c:pt idx="469">
                  <c:v>200.96589371176645</c:v>
                </c:pt>
                <c:pt idx="470">
                  <c:v>200.94118189466761</c:v>
                </c:pt>
                <c:pt idx="471">
                  <c:v>200.91617258531593</c:v>
                </c:pt>
                <c:pt idx="472">
                  <c:v>200.89087050864228</c:v>
                </c:pt>
                <c:pt idx="473">
                  <c:v>200.86528070760858</c:v>
                </c:pt>
                <c:pt idx="474">
                  <c:v>200.83940858438925</c:v>
                </c:pt>
                <c:pt idx="475">
                  <c:v>200.81325994019872</c:v>
                </c:pt>
                <c:pt idx="476">
                  <c:v>200.78684101191971</c:v>
                </c:pt>
                <c:pt idx="477">
                  <c:v>200.76015849552752</c:v>
                </c:pt>
                <c:pt idx="478">
                  <c:v>200.73321957624435</c:v>
                </c:pt>
                <c:pt idx="479">
                  <c:v>200.70603199723791</c:v>
                </c:pt>
                <c:pt idx="480">
                  <c:v>200.67860407702602</c:v>
                </c:pt>
                <c:pt idx="481">
                  <c:v>200.65094473703493</c:v>
                </c:pt>
                <c:pt idx="482">
                  <c:v>200.62306359326797</c:v>
                </c:pt>
                <c:pt idx="483">
                  <c:v>200.59497099998006</c:v>
                </c:pt>
                <c:pt idx="484">
                  <c:v>200.56667807712904</c:v>
                </c:pt>
                <c:pt idx="485">
                  <c:v>200.5381968116815</c:v>
                </c:pt>
                <c:pt idx="486">
                  <c:v>200.50954011729198</c:v>
                </c:pt>
                <c:pt idx="487">
                  <c:v>200.48072189197009</c:v>
                </c:pt>
                <c:pt idx="488">
                  <c:v>200.4517570930995</c:v>
                </c:pt>
                <c:pt idx="489">
                  <c:v>200.42266181127823</c:v>
                </c:pt>
                <c:pt idx="490">
                  <c:v>200.39345336872171</c:v>
                </c:pt>
                <c:pt idx="491">
                  <c:v>200.36415040503363</c:v>
                </c:pt>
                <c:pt idx="492">
                  <c:v>200.33477295057105</c:v>
                </c:pt>
                <c:pt idx="493">
                  <c:v>200.30534250512733</c:v>
                </c:pt>
                <c:pt idx="494">
                  <c:v>200.27588221427888</c:v>
                </c:pt>
                <c:pt idx="495">
                  <c:v>200.24641698630691</c:v>
                </c:pt>
                <c:pt idx="496">
                  <c:v>200.21697355068116</c:v>
                </c:pt>
                <c:pt idx="497">
                  <c:v>200.18758062140105</c:v>
                </c:pt>
                <c:pt idx="498">
                  <c:v>200.15826922987696</c:v>
                </c:pt>
                <c:pt idx="499">
                  <c:v>200.12907301730311</c:v>
                </c:pt>
                <c:pt idx="500">
                  <c:v>200.10002778188672</c:v>
                </c:pt>
                <c:pt idx="501">
                  <c:v>200.07117166846976</c:v>
                </c:pt>
                <c:pt idx="502">
                  <c:v>200.04254751841322</c:v>
                </c:pt>
                <c:pt idx="503">
                  <c:v>200.01420205364806</c:v>
                </c:pt>
                <c:pt idx="504">
                  <c:v>199.98618440144327</c:v>
                </c:pt>
                <c:pt idx="505">
                  <c:v>199.95854916868976</c:v>
                </c:pt>
                <c:pt idx="506">
                  <c:v>199.93135400315234</c:v>
                </c:pt>
                <c:pt idx="507">
                  <c:v>199.90467111625972</c:v>
                </c:pt>
                <c:pt idx="508">
                  <c:v>199.87856753357698</c:v>
                </c:pt>
                <c:pt idx="509">
                  <c:v>199.85312666198584</c:v>
                </c:pt>
                <c:pt idx="510">
                  <c:v>199.82843625424383</c:v>
                </c:pt>
                <c:pt idx="511">
                  <c:v>199.80459240720185</c:v>
                </c:pt>
                <c:pt idx="512">
                  <c:v>199.78170423190011</c:v>
                </c:pt>
                <c:pt idx="513">
                  <c:v>199.75987080278639</c:v>
                </c:pt>
                <c:pt idx="514">
                  <c:v>199.73922710354628</c:v>
                </c:pt>
                <c:pt idx="515">
                  <c:v>199.719864006812</c:v>
                </c:pt>
                <c:pt idx="516">
                  <c:v>199.7019289089136</c:v>
                </c:pt>
                <c:pt idx="517">
                  <c:v>199.68549049448038</c:v>
                </c:pt>
                <c:pt idx="518">
                  <c:v>199.67069381638095</c:v>
                </c:pt>
                <c:pt idx="519">
                  <c:v>199.65756919389082</c:v>
                </c:pt>
                <c:pt idx="520">
                  <c:v>199.64623546254339</c:v>
                </c:pt>
                <c:pt idx="521">
                  <c:v>199.6366958451288</c:v>
                </c:pt>
                <c:pt idx="522">
                  <c:v>199.62902480410216</c:v>
                </c:pt>
                <c:pt idx="523">
                  <c:v>199.6231598416237</c:v>
                </c:pt>
                <c:pt idx="524">
                  <c:v>199.61916906858193</c:v>
                </c:pt>
                <c:pt idx="525">
                  <c:v>199.61696986498941</c:v>
                </c:pt>
                <c:pt idx="526">
                  <c:v>199.61652927603203</c:v>
                </c:pt>
                <c:pt idx="527">
                  <c:v>199.61774494398955</c:v>
                </c:pt>
                <c:pt idx="528">
                  <c:v>199.62062570252417</c:v>
                </c:pt>
                <c:pt idx="529">
                  <c:v>199.62500749678748</c:v>
                </c:pt>
                <c:pt idx="530">
                  <c:v>199.63081699466167</c:v>
                </c:pt>
                <c:pt idx="531">
                  <c:v>199.63794524999116</c:v>
                </c:pt>
                <c:pt idx="532">
                  <c:v>199.64628016142007</c:v>
                </c:pt>
                <c:pt idx="533">
                  <c:v>199.65566761570742</c:v>
                </c:pt>
                <c:pt idx="534">
                  <c:v>199.66603555530725</c:v>
                </c:pt>
                <c:pt idx="535">
                  <c:v>199.67724633290578</c:v>
                </c:pt>
                <c:pt idx="536">
                  <c:v>199.6891910038191</c:v>
                </c:pt>
                <c:pt idx="537">
                  <c:v>199.70178478048982</c:v>
                </c:pt>
                <c:pt idx="538">
                  <c:v>199.71495742972886</c:v>
                </c:pt>
                <c:pt idx="539">
                  <c:v>199.7285987226991</c:v>
                </c:pt>
                <c:pt idx="540">
                  <c:v>199.74264023145702</c:v>
                </c:pt>
                <c:pt idx="541">
                  <c:v>199.75704027029869</c:v>
                </c:pt>
                <c:pt idx="542">
                  <c:v>199.77179141231937</c:v>
                </c:pt>
                <c:pt idx="543">
                  <c:v>199.7868449438177</c:v>
                </c:pt>
                <c:pt idx="544">
                  <c:v>199.80212361400049</c:v>
                </c:pt>
                <c:pt idx="545">
                  <c:v>199.81766502378099</c:v>
                </c:pt>
                <c:pt idx="546">
                  <c:v>199.83352031249584</c:v>
                </c:pt>
                <c:pt idx="547">
                  <c:v>199.8496229280876</c:v>
                </c:pt>
                <c:pt idx="548">
                  <c:v>199.86587618901916</c:v>
                </c:pt>
                <c:pt idx="549">
                  <c:v>199.88224149321582</c:v>
                </c:pt>
                <c:pt idx="550">
                  <c:v>199.89866188841964</c:v>
                </c:pt>
                <c:pt idx="551">
                  <c:v>199.91497635311387</c:v>
                </c:pt>
                <c:pt idx="552">
                  <c:v>199.93097705008273</c:v>
                </c:pt>
                <c:pt idx="553">
                  <c:v>199.94646991959507</c:v>
                </c:pt>
                <c:pt idx="554">
                  <c:v>199.96125714636622</c:v>
                </c:pt>
                <c:pt idx="555">
                  <c:v>199.97508006429132</c:v>
                </c:pt>
                <c:pt idx="556">
                  <c:v>199.9878040592352</c:v>
                </c:pt>
                <c:pt idx="557">
                  <c:v>199.99939141912685</c:v>
                </c:pt>
                <c:pt idx="558">
                  <c:v>200.00987339017024</c:v>
                </c:pt>
                <c:pt idx="559">
                  <c:v>200.01909789115658</c:v>
                </c:pt>
                <c:pt idx="560">
                  <c:v>200.02712152798819</c:v>
                </c:pt>
                <c:pt idx="561">
                  <c:v>200.03402099835165</c:v>
                </c:pt>
                <c:pt idx="562">
                  <c:v>200.03988819605135</c:v>
                </c:pt>
                <c:pt idx="563">
                  <c:v>200.0449648565309</c:v>
                </c:pt>
                <c:pt idx="564">
                  <c:v>200.04943494899331</c:v>
                </c:pt>
                <c:pt idx="565">
                  <c:v>200.05330044835642</c:v>
                </c:pt>
                <c:pt idx="566">
                  <c:v>200.05670188511866</c:v>
                </c:pt>
                <c:pt idx="567">
                  <c:v>200.05971106952742</c:v>
                </c:pt>
                <c:pt idx="568">
                  <c:v>200.0623948776755</c:v>
                </c:pt>
                <c:pt idx="569">
                  <c:v>200.06481914873973</c:v>
                </c:pt>
                <c:pt idx="570">
                  <c:v>200.0669587729362</c:v>
                </c:pt>
                <c:pt idx="571">
                  <c:v>200.06883454562464</c:v>
                </c:pt>
                <c:pt idx="572">
                  <c:v>200.07061668627054</c:v>
                </c:pt>
                <c:pt idx="573">
                  <c:v>200.07237142283472</c:v>
                </c:pt>
                <c:pt idx="574">
                  <c:v>200.07403511585741</c:v>
                </c:pt>
                <c:pt idx="575">
                  <c:v>200.07557283073689</c:v>
                </c:pt>
                <c:pt idx="576">
                  <c:v>200.07696569321283</c:v>
                </c:pt>
                <c:pt idx="577">
                  <c:v>200.0780841229089</c:v>
                </c:pt>
                <c:pt idx="578">
                  <c:v>200.07891226173712</c:v>
                </c:pt>
                <c:pt idx="579">
                  <c:v>200.07956791273</c:v>
                </c:pt>
                <c:pt idx="580">
                  <c:v>200.08009696733089</c:v>
                </c:pt>
                <c:pt idx="581">
                  <c:v>200.08053917199868</c:v>
                </c:pt>
                <c:pt idx="582">
                  <c:v>200.08093572745247</c:v>
                </c:pt>
                <c:pt idx="583">
                  <c:v>200.08125783890864</c:v>
                </c:pt>
                <c:pt idx="584">
                  <c:v>200.0814906803663</c:v>
                </c:pt>
                <c:pt idx="585">
                  <c:v>200.08167155789675</c:v>
                </c:pt>
                <c:pt idx="586">
                  <c:v>200.0817852741863</c:v>
                </c:pt>
                <c:pt idx="587">
                  <c:v>200.08185328328869</c:v>
                </c:pt>
                <c:pt idx="588">
                  <c:v>200.08192010058073</c:v>
                </c:pt>
                <c:pt idx="589">
                  <c:v>200.08197600661751</c:v>
                </c:pt>
                <c:pt idx="590">
                  <c:v>200.08203572705969</c:v>
                </c:pt>
                <c:pt idx="591">
                  <c:v>200.08208404282513</c:v>
                </c:pt>
                <c:pt idx="592">
                  <c:v>200.08209343592497</c:v>
                </c:pt>
                <c:pt idx="593">
                  <c:v>200.08209135372255</c:v>
                </c:pt>
                <c:pt idx="594">
                  <c:v>200.082095782999</c:v>
                </c:pt>
                <c:pt idx="595">
                  <c:v>200.08209406112834</c:v>
                </c:pt>
                <c:pt idx="596">
                  <c:v>200.08208435551117</c:v>
                </c:pt>
                <c:pt idx="597">
                  <c:v>200.08207585681458</c:v>
                </c:pt>
                <c:pt idx="598">
                  <c:v>200.08207128670654</c:v>
                </c:pt>
                <c:pt idx="599">
                  <c:v>200.0820710102862</c:v>
                </c:pt>
                <c:pt idx="600">
                  <c:v>200.08207031903612</c:v>
                </c:pt>
                <c:pt idx="601">
                  <c:v>200.082069233064</c:v>
                </c:pt>
                <c:pt idx="602">
                  <c:v>200.08207122894819</c:v>
                </c:pt>
                <c:pt idx="603">
                  <c:v>200.08207300235333</c:v>
                </c:pt>
                <c:pt idx="604">
                  <c:v>200.08207327221243</c:v>
                </c:pt>
                <c:pt idx="605">
                  <c:v>200.08207328269305</c:v>
                </c:pt>
                <c:pt idx="606">
                  <c:v>200.08207338770859</c:v>
                </c:pt>
                <c:pt idx="607">
                  <c:v>200.0820733909126</c:v>
                </c:pt>
                <c:pt idx="608">
                  <c:v>200.08207337983922</c:v>
                </c:pt>
                <c:pt idx="609">
                  <c:v>200.08207350143161</c:v>
                </c:pt>
                <c:pt idx="610">
                  <c:v>200.08207364640751</c:v>
                </c:pt>
                <c:pt idx="611">
                  <c:v>200.08207372597016</c:v>
                </c:pt>
                <c:pt idx="612">
                  <c:v>200.08207376607859</c:v>
                </c:pt>
                <c:pt idx="613">
                  <c:v>200.08207377645701</c:v>
                </c:pt>
                <c:pt idx="614">
                  <c:v>200.08207376871019</c:v>
                </c:pt>
                <c:pt idx="615">
                  <c:v>200.08207376291543</c:v>
                </c:pt>
                <c:pt idx="616">
                  <c:v>200.08207376244025</c:v>
                </c:pt>
                <c:pt idx="617">
                  <c:v>200.08207376350308</c:v>
                </c:pt>
                <c:pt idx="618">
                  <c:v>200.08207376494929</c:v>
                </c:pt>
                <c:pt idx="619">
                  <c:v>200.08207376636477</c:v>
                </c:pt>
                <c:pt idx="620">
                  <c:v>200.08207376714142</c:v>
                </c:pt>
                <c:pt idx="621">
                  <c:v>200.08207376718227</c:v>
                </c:pt>
                <c:pt idx="622">
                  <c:v>200.08207376697791</c:v>
                </c:pt>
                <c:pt idx="623">
                  <c:v>200.08207376678379</c:v>
                </c:pt>
                <c:pt idx="624">
                  <c:v>200.08207376617563</c:v>
                </c:pt>
                <c:pt idx="625">
                  <c:v>200.08207376572597</c:v>
                </c:pt>
                <c:pt idx="626">
                  <c:v>200.08207376563405</c:v>
                </c:pt>
                <c:pt idx="627">
                  <c:v>200.08207376563917</c:v>
                </c:pt>
                <c:pt idx="628">
                  <c:v>200.08207376564425</c:v>
                </c:pt>
                <c:pt idx="629">
                  <c:v>200.08207376565446</c:v>
                </c:pt>
                <c:pt idx="630">
                  <c:v>200.08207376566978</c:v>
                </c:pt>
                <c:pt idx="631">
                  <c:v>200.08207376569533</c:v>
                </c:pt>
                <c:pt idx="632">
                  <c:v>200.08207376572597</c:v>
                </c:pt>
                <c:pt idx="633">
                  <c:v>200.08207376577712</c:v>
                </c:pt>
                <c:pt idx="634">
                  <c:v>200.08207376583329</c:v>
                </c:pt>
                <c:pt idx="635">
                  <c:v>200.08207376590477</c:v>
                </c:pt>
                <c:pt idx="636">
                  <c:v>200.08207376598148</c:v>
                </c:pt>
                <c:pt idx="637">
                  <c:v>200.08207376607859</c:v>
                </c:pt>
                <c:pt idx="638">
                  <c:v>200.08207376616539</c:v>
                </c:pt>
                <c:pt idx="639">
                  <c:v>200.0820737662421</c:v>
                </c:pt>
                <c:pt idx="640">
                  <c:v>200.08207376634945</c:v>
                </c:pt>
                <c:pt idx="641">
                  <c:v>200.08207376643114</c:v>
                </c:pt>
                <c:pt idx="642">
                  <c:v>200.08207376651805</c:v>
                </c:pt>
                <c:pt idx="643">
                  <c:v>200.08207376657421</c:v>
                </c:pt>
                <c:pt idx="644">
                  <c:v>200.08207376665604</c:v>
                </c:pt>
                <c:pt idx="645">
                  <c:v>200.08207376672752</c:v>
                </c:pt>
                <c:pt idx="646">
                  <c:v>200.08207376678888</c:v>
                </c:pt>
                <c:pt idx="647">
                  <c:v>200.08207376685527</c:v>
                </c:pt>
                <c:pt idx="648">
                  <c:v>200.08207376690632</c:v>
                </c:pt>
                <c:pt idx="649">
                  <c:v>200.08207376692687</c:v>
                </c:pt>
                <c:pt idx="650">
                  <c:v>200.08207376695239</c:v>
                </c:pt>
                <c:pt idx="651">
                  <c:v>200.08207376697791</c:v>
                </c:pt>
                <c:pt idx="652">
                  <c:v>200.08207376698815</c:v>
                </c:pt>
                <c:pt idx="653">
                  <c:v>200.08207376699835</c:v>
                </c:pt>
                <c:pt idx="654">
                  <c:v>200.08207376701367</c:v>
                </c:pt>
                <c:pt idx="655">
                  <c:v>200.08207376701878</c:v>
                </c:pt>
                <c:pt idx="656">
                  <c:v>200.08207376702387</c:v>
                </c:pt>
                <c:pt idx="657">
                  <c:v>200.08207376702899</c:v>
                </c:pt>
                <c:pt idx="658">
                  <c:v>200.08207376702899</c:v>
                </c:pt>
                <c:pt idx="659">
                  <c:v>200.08207376702899</c:v>
                </c:pt>
                <c:pt idx="660">
                  <c:v>200.08207376703407</c:v>
                </c:pt>
                <c:pt idx="661">
                  <c:v>200.08207376703407</c:v>
                </c:pt>
                <c:pt idx="662">
                  <c:v>200.08207376703407</c:v>
                </c:pt>
                <c:pt idx="663">
                  <c:v>200.08207376703407</c:v>
                </c:pt>
                <c:pt idx="664">
                  <c:v>200.08207376703407</c:v>
                </c:pt>
                <c:pt idx="665">
                  <c:v>200.08207376703407</c:v>
                </c:pt>
                <c:pt idx="666">
                  <c:v>200.08207376703407</c:v>
                </c:pt>
                <c:pt idx="667">
                  <c:v>200.08207376703407</c:v>
                </c:pt>
                <c:pt idx="668">
                  <c:v>200.08207376703407</c:v>
                </c:pt>
                <c:pt idx="669">
                  <c:v>200.08207376703407</c:v>
                </c:pt>
                <c:pt idx="670">
                  <c:v>200.08207376703407</c:v>
                </c:pt>
                <c:pt idx="671">
                  <c:v>200.08207376703407</c:v>
                </c:pt>
                <c:pt idx="672">
                  <c:v>200.08207376703407</c:v>
                </c:pt>
                <c:pt idx="673">
                  <c:v>200.08207376703407</c:v>
                </c:pt>
                <c:pt idx="674">
                  <c:v>200.08207376703407</c:v>
                </c:pt>
                <c:pt idx="675">
                  <c:v>200.08207376703407</c:v>
                </c:pt>
                <c:pt idx="676">
                  <c:v>200.08207376703407</c:v>
                </c:pt>
                <c:pt idx="677">
                  <c:v>200.08207376703407</c:v>
                </c:pt>
                <c:pt idx="678">
                  <c:v>200.08207376703407</c:v>
                </c:pt>
                <c:pt idx="679">
                  <c:v>200.08207376703407</c:v>
                </c:pt>
                <c:pt idx="680">
                  <c:v>200.08207376703407</c:v>
                </c:pt>
                <c:pt idx="681">
                  <c:v>200.08207376703407</c:v>
                </c:pt>
                <c:pt idx="682">
                  <c:v>200.08207376703407</c:v>
                </c:pt>
                <c:pt idx="683">
                  <c:v>200.08207376703407</c:v>
                </c:pt>
                <c:pt idx="684">
                  <c:v>200.08207376703407</c:v>
                </c:pt>
                <c:pt idx="685">
                  <c:v>200.08207376703407</c:v>
                </c:pt>
                <c:pt idx="686">
                  <c:v>200.08207376703407</c:v>
                </c:pt>
                <c:pt idx="687">
                  <c:v>200.08207376703407</c:v>
                </c:pt>
                <c:pt idx="688">
                  <c:v>200.08207376703407</c:v>
                </c:pt>
                <c:pt idx="689">
                  <c:v>200.08207376703407</c:v>
                </c:pt>
                <c:pt idx="690">
                  <c:v>200.08207376703407</c:v>
                </c:pt>
                <c:pt idx="691">
                  <c:v>200.08207376703407</c:v>
                </c:pt>
                <c:pt idx="692">
                  <c:v>200.08207376703407</c:v>
                </c:pt>
                <c:pt idx="693">
                  <c:v>200.08207376703407</c:v>
                </c:pt>
                <c:pt idx="694">
                  <c:v>200.08207376703407</c:v>
                </c:pt>
                <c:pt idx="695">
                  <c:v>200.08207376703407</c:v>
                </c:pt>
                <c:pt idx="696">
                  <c:v>200.08207376703407</c:v>
                </c:pt>
                <c:pt idx="697">
                  <c:v>200.08207376703407</c:v>
                </c:pt>
                <c:pt idx="698">
                  <c:v>200.08207376703407</c:v>
                </c:pt>
                <c:pt idx="699">
                  <c:v>200.08207376703407</c:v>
                </c:pt>
                <c:pt idx="700">
                  <c:v>200.08207376703407</c:v>
                </c:pt>
                <c:pt idx="701">
                  <c:v>200.08207376703407</c:v>
                </c:pt>
                <c:pt idx="702">
                  <c:v>200.08207376703407</c:v>
                </c:pt>
                <c:pt idx="703">
                  <c:v>200.08207376703407</c:v>
                </c:pt>
                <c:pt idx="704">
                  <c:v>200.08207376703407</c:v>
                </c:pt>
                <c:pt idx="705">
                  <c:v>200.08207376703407</c:v>
                </c:pt>
                <c:pt idx="706">
                  <c:v>200.08207376703407</c:v>
                </c:pt>
                <c:pt idx="707">
                  <c:v>200.08207376703407</c:v>
                </c:pt>
                <c:pt idx="708">
                  <c:v>200.08207376703407</c:v>
                </c:pt>
                <c:pt idx="709">
                  <c:v>200.08207376703407</c:v>
                </c:pt>
                <c:pt idx="710">
                  <c:v>200.08207376703407</c:v>
                </c:pt>
                <c:pt idx="711">
                  <c:v>200.08207376703407</c:v>
                </c:pt>
                <c:pt idx="712">
                  <c:v>200.08207376703407</c:v>
                </c:pt>
                <c:pt idx="713">
                  <c:v>200.08207376703407</c:v>
                </c:pt>
                <c:pt idx="714">
                  <c:v>200.08207376703407</c:v>
                </c:pt>
                <c:pt idx="715">
                  <c:v>200.08207376703407</c:v>
                </c:pt>
                <c:pt idx="716">
                  <c:v>200.08207376703407</c:v>
                </c:pt>
                <c:pt idx="717">
                  <c:v>200.08207376703407</c:v>
                </c:pt>
                <c:pt idx="718">
                  <c:v>200.08207376703407</c:v>
                </c:pt>
                <c:pt idx="719">
                  <c:v>200.08207376703407</c:v>
                </c:pt>
                <c:pt idx="720">
                  <c:v>200.08207376703407</c:v>
                </c:pt>
                <c:pt idx="721">
                  <c:v>200.08207376703407</c:v>
                </c:pt>
                <c:pt idx="722">
                  <c:v>200.08207376703407</c:v>
                </c:pt>
                <c:pt idx="723">
                  <c:v>200.08207376703407</c:v>
                </c:pt>
                <c:pt idx="724">
                  <c:v>200.08207376703407</c:v>
                </c:pt>
                <c:pt idx="725">
                  <c:v>200.08207376703407</c:v>
                </c:pt>
                <c:pt idx="726">
                  <c:v>200.08207376703407</c:v>
                </c:pt>
                <c:pt idx="727">
                  <c:v>200.08207376703407</c:v>
                </c:pt>
                <c:pt idx="728">
                  <c:v>200.08207376703407</c:v>
                </c:pt>
                <c:pt idx="729">
                  <c:v>200.08207376703407</c:v>
                </c:pt>
                <c:pt idx="730">
                  <c:v>200.08207376703407</c:v>
                </c:pt>
                <c:pt idx="731">
                  <c:v>200.08207376703407</c:v>
                </c:pt>
                <c:pt idx="732">
                  <c:v>200.08207376703407</c:v>
                </c:pt>
                <c:pt idx="733">
                  <c:v>200.08207376703407</c:v>
                </c:pt>
                <c:pt idx="734">
                  <c:v>200.08207376703407</c:v>
                </c:pt>
                <c:pt idx="735">
                  <c:v>200.08207376703407</c:v>
                </c:pt>
                <c:pt idx="736">
                  <c:v>200.08207376703407</c:v>
                </c:pt>
                <c:pt idx="737">
                  <c:v>200.08207376703407</c:v>
                </c:pt>
                <c:pt idx="738">
                  <c:v>200.08207376703407</c:v>
                </c:pt>
                <c:pt idx="739">
                  <c:v>200.08207376703407</c:v>
                </c:pt>
                <c:pt idx="740">
                  <c:v>200.08207376703407</c:v>
                </c:pt>
                <c:pt idx="741">
                  <c:v>200.08207376703407</c:v>
                </c:pt>
                <c:pt idx="742">
                  <c:v>200.08207376703407</c:v>
                </c:pt>
                <c:pt idx="743">
                  <c:v>200.08207376703407</c:v>
                </c:pt>
                <c:pt idx="744">
                  <c:v>200.08207376703407</c:v>
                </c:pt>
                <c:pt idx="745">
                  <c:v>200.08207376703407</c:v>
                </c:pt>
                <c:pt idx="746">
                  <c:v>200.08207376703407</c:v>
                </c:pt>
                <c:pt idx="747">
                  <c:v>200.08207376703407</c:v>
                </c:pt>
                <c:pt idx="748">
                  <c:v>200.08207376703407</c:v>
                </c:pt>
                <c:pt idx="749">
                  <c:v>200.08207376703407</c:v>
                </c:pt>
                <c:pt idx="750">
                  <c:v>200.08207376703407</c:v>
                </c:pt>
                <c:pt idx="751">
                  <c:v>200.08207376703407</c:v>
                </c:pt>
                <c:pt idx="752">
                  <c:v>200.08207376703407</c:v>
                </c:pt>
                <c:pt idx="753">
                  <c:v>200.08207376703407</c:v>
                </c:pt>
                <c:pt idx="754">
                  <c:v>200.08207376703407</c:v>
                </c:pt>
                <c:pt idx="755">
                  <c:v>200.08207376703407</c:v>
                </c:pt>
                <c:pt idx="756">
                  <c:v>200.08207376703407</c:v>
                </c:pt>
                <c:pt idx="757">
                  <c:v>200.08207376703407</c:v>
                </c:pt>
                <c:pt idx="758">
                  <c:v>200.08207376703407</c:v>
                </c:pt>
                <c:pt idx="759">
                  <c:v>200.08207376703407</c:v>
                </c:pt>
                <c:pt idx="760">
                  <c:v>200.08207376703407</c:v>
                </c:pt>
                <c:pt idx="761">
                  <c:v>200.08207376703407</c:v>
                </c:pt>
                <c:pt idx="762">
                  <c:v>200.08207376703407</c:v>
                </c:pt>
                <c:pt idx="763">
                  <c:v>200.08207376703407</c:v>
                </c:pt>
                <c:pt idx="764">
                  <c:v>200.08207376703407</c:v>
                </c:pt>
                <c:pt idx="765">
                  <c:v>200.08207376703407</c:v>
                </c:pt>
                <c:pt idx="766">
                  <c:v>200.08207376703407</c:v>
                </c:pt>
                <c:pt idx="767">
                  <c:v>200.08207376703407</c:v>
                </c:pt>
                <c:pt idx="768">
                  <c:v>200.08207376703407</c:v>
                </c:pt>
                <c:pt idx="769">
                  <c:v>200.08207376703407</c:v>
                </c:pt>
                <c:pt idx="770">
                  <c:v>200.08207376703407</c:v>
                </c:pt>
                <c:pt idx="771">
                  <c:v>200.08207376703407</c:v>
                </c:pt>
                <c:pt idx="772">
                  <c:v>200.08207376703407</c:v>
                </c:pt>
                <c:pt idx="773">
                  <c:v>200.08207376703407</c:v>
                </c:pt>
                <c:pt idx="774">
                  <c:v>200.08207376703407</c:v>
                </c:pt>
                <c:pt idx="775">
                  <c:v>200.08207376703407</c:v>
                </c:pt>
                <c:pt idx="776">
                  <c:v>200.08207376703407</c:v>
                </c:pt>
                <c:pt idx="777">
                  <c:v>200.08207376703407</c:v>
                </c:pt>
                <c:pt idx="778">
                  <c:v>200.08207376703407</c:v>
                </c:pt>
                <c:pt idx="779">
                  <c:v>200.08207376703407</c:v>
                </c:pt>
                <c:pt idx="780">
                  <c:v>200.08207376703407</c:v>
                </c:pt>
                <c:pt idx="781">
                  <c:v>200.08207376703407</c:v>
                </c:pt>
                <c:pt idx="782">
                  <c:v>200.08207376703407</c:v>
                </c:pt>
                <c:pt idx="783">
                  <c:v>200.08207376703407</c:v>
                </c:pt>
                <c:pt idx="784">
                  <c:v>200.08207376703407</c:v>
                </c:pt>
                <c:pt idx="785">
                  <c:v>200.08207376703407</c:v>
                </c:pt>
                <c:pt idx="786">
                  <c:v>200.08207376703407</c:v>
                </c:pt>
                <c:pt idx="787">
                  <c:v>200.08207376703407</c:v>
                </c:pt>
                <c:pt idx="788">
                  <c:v>200.08207376703407</c:v>
                </c:pt>
                <c:pt idx="789">
                  <c:v>200.08207376703407</c:v>
                </c:pt>
                <c:pt idx="790">
                  <c:v>200.08207376703407</c:v>
                </c:pt>
                <c:pt idx="791">
                  <c:v>200.08207376703407</c:v>
                </c:pt>
                <c:pt idx="792">
                  <c:v>200.08207376703407</c:v>
                </c:pt>
                <c:pt idx="793">
                  <c:v>200.08207376703407</c:v>
                </c:pt>
                <c:pt idx="794">
                  <c:v>200.08207376703407</c:v>
                </c:pt>
                <c:pt idx="795">
                  <c:v>200.08207376703407</c:v>
                </c:pt>
                <c:pt idx="796">
                  <c:v>200.08207376703407</c:v>
                </c:pt>
                <c:pt idx="797">
                  <c:v>200.08207376703407</c:v>
                </c:pt>
                <c:pt idx="798">
                  <c:v>200.08207376703407</c:v>
                </c:pt>
                <c:pt idx="799">
                  <c:v>200.08207376703407</c:v>
                </c:pt>
                <c:pt idx="800">
                  <c:v>200.08207376703407</c:v>
                </c:pt>
                <c:pt idx="801">
                  <c:v>200.08207376703407</c:v>
                </c:pt>
                <c:pt idx="802">
                  <c:v>200.08207376703407</c:v>
                </c:pt>
                <c:pt idx="803">
                  <c:v>200.08207376703407</c:v>
                </c:pt>
                <c:pt idx="804">
                  <c:v>200.08207376703407</c:v>
                </c:pt>
                <c:pt idx="805">
                  <c:v>200.08207376703407</c:v>
                </c:pt>
                <c:pt idx="806">
                  <c:v>200.08207376703407</c:v>
                </c:pt>
                <c:pt idx="807">
                  <c:v>200.08207376703407</c:v>
                </c:pt>
                <c:pt idx="808">
                  <c:v>200.08207376703407</c:v>
                </c:pt>
                <c:pt idx="809">
                  <c:v>200.08207376703407</c:v>
                </c:pt>
                <c:pt idx="810">
                  <c:v>200.08207376703407</c:v>
                </c:pt>
                <c:pt idx="811">
                  <c:v>200.08207376703407</c:v>
                </c:pt>
                <c:pt idx="812">
                  <c:v>200.08207376703407</c:v>
                </c:pt>
                <c:pt idx="813">
                  <c:v>200.08207376703407</c:v>
                </c:pt>
                <c:pt idx="814">
                  <c:v>200.08207376703407</c:v>
                </c:pt>
                <c:pt idx="815">
                  <c:v>200.08207376703407</c:v>
                </c:pt>
                <c:pt idx="816">
                  <c:v>200.08207376703407</c:v>
                </c:pt>
                <c:pt idx="817">
                  <c:v>200.08207376703407</c:v>
                </c:pt>
                <c:pt idx="818">
                  <c:v>200.08207376703407</c:v>
                </c:pt>
                <c:pt idx="819">
                  <c:v>200.08207376703407</c:v>
                </c:pt>
                <c:pt idx="820">
                  <c:v>200.08207376703407</c:v>
                </c:pt>
                <c:pt idx="821">
                  <c:v>200.08207376703407</c:v>
                </c:pt>
                <c:pt idx="822">
                  <c:v>200.08207376703407</c:v>
                </c:pt>
                <c:pt idx="823">
                  <c:v>200.08207376703407</c:v>
                </c:pt>
                <c:pt idx="824">
                  <c:v>200.08207376703407</c:v>
                </c:pt>
                <c:pt idx="825">
                  <c:v>200.08207376703407</c:v>
                </c:pt>
                <c:pt idx="826">
                  <c:v>200.08207376703407</c:v>
                </c:pt>
                <c:pt idx="827">
                  <c:v>200.08207376703407</c:v>
                </c:pt>
                <c:pt idx="828">
                  <c:v>200.08207376703407</c:v>
                </c:pt>
                <c:pt idx="829">
                  <c:v>200.08207376703407</c:v>
                </c:pt>
                <c:pt idx="830">
                  <c:v>200.08207376703407</c:v>
                </c:pt>
                <c:pt idx="831">
                  <c:v>200.08207376703407</c:v>
                </c:pt>
                <c:pt idx="832">
                  <c:v>200.08207376703407</c:v>
                </c:pt>
                <c:pt idx="833">
                  <c:v>200.08207376703407</c:v>
                </c:pt>
                <c:pt idx="834">
                  <c:v>200.08207376703407</c:v>
                </c:pt>
                <c:pt idx="835">
                  <c:v>200.08207376703407</c:v>
                </c:pt>
                <c:pt idx="836">
                  <c:v>200.08207376703407</c:v>
                </c:pt>
                <c:pt idx="837">
                  <c:v>200.08207376703407</c:v>
                </c:pt>
                <c:pt idx="838">
                  <c:v>200.08207376703407</c:v>
                </c:pt>
                <c:pt idx="839">
                  <c:v>200.08207376703407</c:v>
                </c:pt>
                <c:pt idx="840">
                  <c:v>200.08207376703407</c:v>
                </c:pt>
                <c:pt idx="841">
                  <c:v>200.08207376703407</c:v>
                </c:pt>
                <c:pt idx="842">
                  <c:v>200.08207376703407</c:v>
                </c:pt>
                <c:pt idx="843">
                  <c:v>200.08207376703407</c:v>
                </c:pt>
                <c:pt idx="844">
                  <c:v>200.08207376703407</c:v>
                </c:pt>
                <c:pt idx="845">
                  <c:v>200.08207376703407</c:v>
                </c:pt>
                <c:pt idx="846">
                  <c:v>200.08207376703407</c:v>
                </c:pt>
                <c:pt idx="847">
                  <c:v>200.08207376703407</c:v>
                </c:pt>
                <c:pt idx="848">
                  <c:v>200.08207376703407</c:v>
                </c:pt>
                <c:pt idx="849">
                  <c:v>200.08207376703407</c:v>
                </c:pt>
                <c:pt idx="850">
                  <c:v>200.08207376703407</c:v>
                </c:pt>
                <c:pt idx="851">
                  <c:v>200.08207376703407</c:v>
                </c:pt>
                <c:pt idx="852">
                  <c:v>200.08207376703407</c:v>
                </c:pt>
                <c:pt idx="853">
                  <c:v>200.08207376703407</c:v>
                </c:pt>
                <c:pt idx="854">
                  <c:v>200.08207376703407</c:v>
                </c:pt>
                <c:pt idx="855">
                  <c:v>200.08207376703407</c:v>
                </c:pt>
                <c:pt idx="856">
                  <c:v>200.08207376703407</c:v>
                </c:pt>
                <c:pt idx="857">
                  <c:v>200.08207376703407</c:v>
                </c:pt>
                <c:pt idx="858">
                  <c:v>200.08207376703407</c:v>
                </c:pt>
                <c:pt idx="859">
                  <c:v>200.08207376703407</c:v>
                </c:pt>
                <c:pt idx="860">
                  <c:v>200.08207376703407</c:v>
                </c:pt>
                <c:pt idx="861">
                  <c:v>200.08207376703407</c:v>
                </c:pt>
                <c:pt idx="862">
                  <c:v>200.08207376703407</c:v>
                </c:pt>
                <c:pt idx="863">
                  <c:v>200.08207376703407</c:v>
                </c:pt>
                <c:pt idx="864">
                  <c:v>200.08207376703407</c:v>
                </c:pt>
                <c:pt idx="865">
                  <c:v>200.08207376703407</c:v>
                </c:pt>
                <c:pt idx="866">
                  <c:v>200.08207376703407</c:v>
                </c:pt>
                <c:pt idx="867">
                  <c:v>200.08207376703407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A26B-47DD-8038-D2C733B29C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err="1"/>
                  <a:t>Avg</a:t>
                </a:r>
                <a:r>
                  <a:rPr lang="en-US" dirty="0"/>
                  <a:t> kinetic energy [keV]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000" baseline="0"/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0"/>
          <c:tx>
            <c:v>200 keV Gab's E-field</c:v>
          </c:tx>
          <c:spPr>
            <a:effectLst/>
          </c:spPr>
          <c:marker>
            <c:symbol val="none"/>
          </c:marker>
          <c:xVal>
            <c:numRef>
              <c:f>'Force 200 keV Gabs field'!$N$3:$N$870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-0.25418258995892101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-0.25001317644041299</c:v>
                </c:pt>
                <c:pt idx="162">
                  <c:v>-0.248970823064009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-0.24584376294741001</c:v>
                </c:pt>
                <c:pt idx="166">
                  <c:v>-0.24480140958066801</c:v>
                </c:pt>
                <c:pt idx="167">
                  <c:v>-0.24375905621734401</c:v>
                </c:pt>
                <c:pt idx="168">
                  <c:v>-0.24271670285781</c:v>
                </c:pt>
                <c:pt idx="169">
                  <c:v>-0.24167434950261599</c:v>
                </c:pt>
                <c:pt idx="170">
                  <c:v>-0.240631996152288</c:v>
                </c:pt>
                <c:pt idx="171">
                  <c:v>-0.23958964280735101</c:v>
                </c:pt>
                <c:pt idx="172">
                  <c:v>-0.23854728946832801</c:v>
                </c:pt>
                <c:pt idx="173">
                  <c:v>-0.23750493613571799</c:v>
                </c:pt>
                <c:pt idx="174">
                  <c:v>-0.236462582810118</c:v>
                </c:pt>
                <c:pt idx="175">
                  <c:v>-0.235420229492112</c:v>
                </c:pt>
                <c:pt idx="176">
                  <c:v>-0.234377876182226</c:v>
                </c:pt>
                <c:pt idx="177">
                  <c:v>-0.23333552288095999</c:v>
                </c:pt>
                <c:pt idx="178">
                  <c:v>-0.23229316958878901</c:v>
                </c:pt>
                <c:pt idx="179">
                  <c:v>-0.231250816306214</c:v>
                </c:pt>
                <c:pt idx="180">
                  <c:v>-0.230208463033717</c:v>
                </c:pt>
                <c:pt idx="181">
                  <c:v>-0.22916610977178301</c:v>
                </c:pt>
                <c:pt idx="182">
                  <c:v>-0.22812375652088601</c:v>
                </c:pt>
                <c:pt idx="183">
                  <c:v>-0.22708140328149401</c:v>
                </c:pt>
                <c:pt idx="184">
                  <c:v>-0.22603905005406</c:v>
                </c:pt>
                <c:pt idx="185">
                  <c:v>-0.22499669683902901</c:v>
                </c:pt>
                <c:pt idx="186">
                  <c:v>-0.223954343636836</c:v>
                </c:pt>
                <c:pt idx="187">
                  <c:v>-0.222911990447904</c:v>
                </c:pt>
                <c:pt idx="188">
                  <c:v>-0.221869637272648</c:v>
                </c:pt>
                <c:pt idx="189">
                  <c:v>-0.22082728411146901</c:v>
                </c:pt>
                <c:pt idx="190">
                  <c:v>-0.21978493096476001</c:v>
                </c:pt>
                <c:pt idx="191">
                  <c:v>-0.21874257783291001</c:v>
                </c:pt>
                <c:pt idx="192">
                  <c:v>-0.21770022471630099</c:v>
                </c:pt>
                <c:pt idx="193">
                  <c:v>-0.216657871615308</c:v>
                </c:pt>
                <c:pt idx="194">
                  <c:v>-0.21561551853031599</c:v>
                </c:pt>
                <c:pt idx="195">
                  <c:v>-0.214573165461726</c:v>
                </c:pt>
                <c:pt idx="196">
                  <c:v>-0.213530812409958</c:v>
                </c:pt>
                <c:pt idx="197">
                  <c:v>-0.21248845937546501</c:v>
                </c:pt>
                <c:pt idx="198">
                  <c:v>-0.21144610635879299</c:v>
                </c:pt>
                <c:pt idx="199">
                  <c:v>-0.21040375336069</c:v>
                </c:pt>
                <c:pt idx="200">
                  <c:v>-0.20936140038198101</c:v>
                </c:pt>
                <c:pt idx="201">
                  <c:v>-0.20831904742318699</c:v>
                </c:pt>
                <c:pt idx="202">
                  <c:v>-0.20727669448472399</c:v>
                </c:pt>
                <c:pt idx="203">
                  <c:v>-0.20623434156725301</c:v>
                </c:pt>
                <c:pt idx="204">
                  <c:v>-0.205191988671172</c:v>
                </c:pt>
                <c:pt idx="205">
                  <c:v>-0.20414963580008899</c:v>
                </c:pt>
                <c:pt idx="206">
                  <c:v>-0.20310728296047001</c:v>
                </c:pt>
                <c:pt idx="207">
                  <c:v>-0.20206493015228799</c:v>
                </c:pt>
                <c:pt idx="208">
                  <c:v>-0.20102257737638499</c:v>
                </c:pt>
                <c:pt idx="209">
                  <c:v>-0.19998022464958201</c:v>
                </c:pt>
                <c:pt idx="210">
                  <c:v>-0.19893787199540799</c:v>
                </c:pt>
                <c:pt idx="211">
                  <c:v>-0.19789551944113001</c:v>
                </c:pt>
                <c:pt idx="212">
                  <c:v>-0.19685316702554001</c:v>
                </c:pt>
                <c:pt idx="213">
                  <c:v>-0.19581081481022899</c:v>
                </c:pt>
                <c:pt idx="214">
                  <c:v>-0.19476846287174099</c:v>
                </c:pt>
                <c:pt idx="215">
                  <c:v>-0.19372611127487999</c:v>
                </c:pt>
                <c:pt idx="216">
                  <c:v>-0.19268376008293001</c:v>
                </c:pt>
                <c:pt idx="217">
                  <c:v>-0.19164140939442301</c:v>
                </c:pt>
                <c:pt idx="218">
                  <c:v>-0.190599059343243</c:v>
                </c:pt>
                <c:pt idx="219">
                  <c:v>-0.18955671005514499</c:v>
                </c:pt>
                <c:pt idx="220">
                  <c:v>-0.18851436165602301</c:v>
                </c:pt>
                <c:pt idx="221">
                  <c:v>-0.187472014241575</c:v>
                </c:pt>
                <c:pt idx="222">
                  <c:v>-0.18642966788037099</c:v>
                </c:pt>
                <c:pt idx="223">
                  <c:v>-0.18538732263197499</c:v>
                </c:pt>
                <c:pt idx="224">
                  <c:v>-0.18434497857625201</c:v>
                </c:pt>
                <c:pt idx="225">
                  <c:v>-0.18330263585604401</c:v>
                </c:pt>
                <c:pt idx="226">
                  <c:v>-0.182260294722521</c:v>
                </c:pt>
                <c:pt idx="227">
                  <c:v>-0.18121795546498401</c:v>
                </c:pt>
                <c:pt idx="228">
                  <c:v>-0.180175618398764</c:v>
                </c:pt>
                <c:pt idx="229">
                  <c:v>-0.17913328382920099</c:v>
                </c:pt>
                <c:pt idx="230">
                  <c:v>-0.17809095214673001</c:v>
                </c:pt>
                <c:pt idx="231">
                  <c:v>-0.17704862396320301</c:v>
                </c:pt>
                <c:pt idx="232">
                  <c:v>-0.17600630000933601</c:v>
                </c:pt>
                <c:pt idx="233">
                  <c:v>-0.174963980840417</c:v>
                </c:pt>
                <c:pt idx="234">
                  <c:v>-0.173921666994788</c:v>
                </c:pt>
                <c:pt idx="235">
                  <c:v>-0.17287935904426799</c:v>
                </c:pt>
                <c:pt idx="236">
                  <c:v>-0.17183705733582599</c:v>
                </c:pt>
                <c:pt idx="237">
                  <c:v>-0.170794762092113</c:v>
                </c:pt>
                <c:pt idx="238">
                  <c:v>-0.169752474072981</c:v>
                </c:pt>
                <c:pt idx="239">
                  <c:v>-0.16871019411864499</c:v>
                </c:pt>
                <c:pt idx="240">
                  <c:v>-0.167667922731496</c:v>
                </c:pt>
                <c:pt idx="241">
                  <c:v>-0.16662566022376599</c:v>
                </c:pt>
                <c:pt idx="242">
                  <c:v>-0.165583406676798</c:v>
                </c:pt>
                <c:pt idx="243">
                  <c:v>-0.16454116169216701</c:v>
                </c:pt>
                <c:pt idx="244">
                  <c:v>-0.163498924728671</c:v>
                </c:pt>
                <c:pt idx="245">
                  <c:v>-0.16245669521453199</c:v>
                </c:pt>
                <c:pt idx="246">
                  <c:v>-0.161414472496548</c:v>
                </c:pt>
                <c:pt idx="247">
                  <c:v>-0.160372255787397</c:v>
                </c:pt>
                <c:pt idx="248">
                  <c:v>-0.15933004419630001</c:v>
                </c:pt>
                <c:pt idx="249">
                  <c:v>-0.158287836710788</c:v>
                </c:pt>
                <c:pt idx="250">
                  <c:v>-0.15724563206749501</c:v>
                </c:pt>
                <c:pt idx="251">
                  <c:v>-0.15620342871534201</c:v>
                </c:pt>
                <c:pt idx="252">
                  <c:v>-0.15516122490829001</c:v>
                </c:pt>
                <c:pt idx="253">
                  <c:v>-0.15411901867851099</c:v>
                </c:pt>
                <c:pt idx="254">
                  <c:v>-0.153076807973238</c:v>
                </c:pt>
                <c:pt idx="255">
                  <c:v>-0.15203459067309999</c:v>
                </c:pt>
                <c:pt idx="256">
                  <c:v>-0.15099236454420201</c:v>
                </c:pt>
                <c:pt idx="257">
                  <c:v>-0.149950127275018</c:v>
                </c:pt>
                <c:pt idx="258">
                  <c:v>-0.148907876535253</c:v>
                </c:pt>
                <c:pt idx="259">
                  <c:v>-0.147865609883951</c:v>
                </c:pt>
                <c:pt idx="260">
                  <c:v>-0.14682332474708601</c:v>
                </c:pt>
                <c:pt idx="261">
                  <c:v>-0.14578101847828201</c:v>
                </c:pt>
                <c:pt idx="262">
                  <c:v>-0.14473868844739499</c:v>
                </c:pt>
                <c:pt idx="263">
                  <c:v>-0.143696331977991</c:v>
                </c:pt>
                <c:pt idx="264">
                  <c:v>-0.14265394627090999</c:v>
                </c:pt>
                <c:pt idx="265">
                  <c:v>-0.14161152851526701</c:v>
                </c:pt>
                <c:pt idx="266">
                  <c:v>-0.140569075944599</c:v>
                </c:pt>
                <c:pt idx="267">
                  <c:v>-0.13952658577867999</c:v>
                </c:pt>
                <c:pt idx="268">
                  <c:v>-0.13848405518892401</c:v>
                </c:pt>
                <c:pt idx="269">
                  <c:v>-0.137441481376533</c:v>
                </c:pt>
                <c:pt idx="270">
                  <c:v>-0.13639886163706899</c:v>
                </c:pt>
                <c:pt idx="271">
                  <c:v>-0.13535619326526999</c:v>
                </c:pt>
                <c:pt idx="272">
                  <c:v>-0.13431347353916601</c:v>
                </c:pt>
                <c:pt idx="273">
                  <c:v>-0.13327069982046499</c:v>
                </c:pt>
                <c:pt idx="274">
                  <c:v>-0.132227869550476</c:v>
                </c:pt>
                <c:pt idx="275">
                  <c:v>-0.13118498019425501</c:v>
                </c:pt>
                <c:pt idx="276">
                  <c:v>-0.13014202932347499</c:v>
                </c:pt>
                <c:pt idx="277">
                  <c:v>-0.12909901459989201</c:v>
                </c:pt>
                <c:pt idx="278">
                  <c:v>-0.12805593376111199</c:v>
                </c:pt>
                <c:pt idx="279">
                  <c:v>-0.12701278464433899</c:v>
                </c:pt>
                <c:pt idx="280">
                  <c:v>-0.125969565154433</c:v>
                </c:pt>
                <c:pt idx="281">
                  <c:v>-0.124926273237407</c:v>
                </c:pt>
                <c:pt idx="282">
                  <c:v>-0.123882906918815</c:v>
                </c:pt>
                <c:pt idx="283">
                  <c:v>-0.12283946431727701</c:v>
                </c:pt>
                <c:pt idx="284">
                  <c:v>-0.12179594365166101</c:v>
                </c:pt>
                <c:pt idx="285">
                  <c:v>-0.120752343209796</c:v>
                </c:pt>
                <c:pt idx="286">
                  <c:v>-0.11970866134251899</c:v>
                </c:pt>
                <c:pt idx="287">
                  <c:v>-0.118664896496668</c:v>
                </c:pt>
                <c:pt idx="288">
                  <c:v>-0.117621047233835</c:v>
                </c:pt>
                <c:pt idx="289">
                  <c:v>-0.116577112168379</c:v>
                </c:pt>
                <c:pt idx="290">
                  <c:v>-0.11553308999557001</c:v>
                </c:pt>
                <c:pt idx="291">
                  <c:v>-0.11448897950131599</c:v>
                </c:pt>
                <c:pt idx="292">
                  <c:v>-0.113444779566408</c:v>
                </c:pt>
                <c:pt idx="293">
                  <c:v>-0.11240048918651301</c:v>
                </c:pt>
                <c:pt idx="294">
                  <c:v>-0.111356107448462</c:v>
                </c:pt>
                <c:pt idx="295">
                  <c:v>-0.110311633529277</c:v>
                </c:pt>
                <c:pt idx="296">
                  <c:v>-0.109267066713474</c:v>
                </c:pt>
                <c:pt idx="297">
                  <c:v>-0.108222406376858</c:v>
                </c:pt>
                <c:pt idx="298">
                  <c:v>-0.107177651987146</c:v>
                </c:pt>
                <c:pt idx="299">
                  <c:v>-0.106132803110754</c:v>
                </c:pt>
                <c:pt idx="300">
                  <c:v>-0.105087859403119</c:v>
                </c:pt>
                <c:pt idx="301">
                  <c:v>-0.104042820598088</c:v>
                </c:pt>
                <c:pt idx="302">
                  <c:v>-0.10299768651635401</c:v>
                </c:pt>
                <c:pt idx="303">
                  <c:v>-0.101952457057548</c:v>
                </c:pt>
                <c:pt idx="304">
                  <c:v>-0.10090713220200399</c:v>
                </c:pt>
                <c:pt idx="305">
                  <c:v>-9.9861712004422495E-2</c:v>
                </c:pt>
                <c:pt idx="306">
                  <c:v>-9.8816196585860105E-2</c:v>
                </c:pt>
                <c:pt idx="307">
                  <c:v>-9.7770586134664106E-2</c:v>
                </c:pt>
                <c:pt idx="308">
                  <c:v>-9.6724880903670304E-2</c:v>
                </c:pt>
                <c:pt idx="309">
                  <c:v>-9.5679081204042601E-2</c:v>
                </c:pt>
                <c:pt idx="310">
                  <c:v>-9.4633187401105698E-2</c:v>
                </c:pt>
                <c:pt idx="311">
                  <c:v>-9.3587199912597299E-2</c:v>
                </c:pt>
                <c:pt idx="312">
                  <c:v>-9.2541119205456102E-2</c:v>
                </c:pt>
                <c:pt idx="313">
                  <c:v>-9.1494945792030699E-2</c:v>
                </c:pt>
                <c:pt idx="314">
                  <c:v>-9.0448680227158407E-2</c:v>
                </c:pt>
                <c:pt idx="315">
                  <c:v>-8.9402323105597301E-2</c:v>
                </c:pt>
                <c:pt idx="316">
                  <c:v>-8.83558750593956E-2</c:v>
                </c:pt>
                <c:pt idx="317">
                  <c:v>-8.7309336755311107E-2</c:v>
                </c:pt>
                <c:pt idx="318">
                  <c:v>-8.6262708892430304E-2</c:v>
                </c:pt>
                <c:pt idx="319">
                  <c:v>-8.5215992199961302E-2</c:v>
                </c:pt>
                <c:pt idx="320">
                  <c:v>-8.4169187435064005E-2</c:v>
                </c:pt>
                <c:pt idx="321">
                  <c:v>-8.3122295380959804E-2</c:v>
                </c:pt>
                <c:pt idx="322">
                  <c:v>-8.2075316845089799E-2</c:v>
                </c:pt>
                <c:pt idx="323">
                  <c:v>-8.10282526574026E-2</c:v>
                </c:pt>
                <c:pt idx="324">
                  <c:v>-7.9981103668771605E-2</c:v>
                </c:pt>
                <c:pt idx="325">
                  <c:v>-7.8933870749542598E-2</c:v>
                </c:pt>
                <c:pt idx="326">
                  <c:v>-7.7886554788079404E-2</c:v>
                </c:pt>
                <c:pt idx="327">
                  <c:v>-7.6839156689517699E-2</c:v>
                </c:pt>
                <c:pt idx="328">
                  <c:v>-7.5791677374604405E-2</c:v>
                </c:pt>
                <c:pt idx="329">
                  <c:v>-7.4744117778552194E-2</c:v>
                </c:pt>
                <c:pt idx="330">
                  <c:v>-7.3696478850016497E-2</c:v>
                </c:pt>
                <c:pt idx="331">
                  <c:v>-7.2648761550185598E-2</c:v>
                </c:pt>
                <c:pt idx="332">
                  <c:v>-7.16009668518829E-2</c:v>
                </c:pt>
                <c:pt idx="333">
                  <c:v>-7.0553095738754207E-2</c:v>
                </c:pt>
                <c:pt idx="334">
                  <c:v>-6.9505149204540401E-2</c:v>
                </c:pt>
                <c:pt idx="335">
                  <c:v>-6.8457128252407198E-2</c:v>
                </c:pt>
                <c:pt idx="336">
                  <c:v>-6.7409033894326106E-2</c:v>
                </c:pt>
                <c:pt idx="337">
                  <c:v>-6.6360867150516104E-2</c:v>
                </c:pt>
                <c:pt idx="338">
                  <c:v>-6.5312629048895204E-2</c:v>
                </c:pt>
                <c:pt idx="339">
                  <c:v>-6.4264320624586604E-2</c:v>
                </c:pt>
                <c:pt idx="340">
                  <c:v>-6.3215942919508397E-2</c:v>
                </c:pt>
                <c:pt idx="341">
                  <c:v>-6.2167496981993302E-2</c:v>
                </c:pt>
                <c:pt idx="342">
                  <c:v>-6.1118983866425003E-2</c:v>
                </c:pt>
                <c:pt idx="343">
                  <c:v>-6.0070404632895098E-2</c:v>
                </c:pt>
                <c:pt idx="344">
                  <c:v>-5.9021760346852803E-2</c:v>
                </c:pt>
                <c:pt idx="345">
                  <c:v>-5.7973052078790097E-2</c:v>
                </c:pt>
                <c:pt idx="346">
                  <c:v>-5.6924280903951997E-2</c:v>
                </c:pt>
                <c:pt idx="347">
                  <c:v>-5.5875447902076901E-2</c:v>
                </c:pt>
                <c:pt idx="348">
                  <c:v>-5.4826554157152901E-2</c:v>
                </c:pt>
                <c:pt idx="349">
                  <c:v>-5.37776007571776E-2</c:v>
                </c:pt>
                <c:pt idx="350">
                  <c:v>-5.2728588793968502E-2</c:v>
                </c:pt>
                <c:pt idx="351">
                  <c:v>-5.1679519362949199E-2</c:v>
                </c:pt>
                <c:pt idx="352">
                  <c:v>-5.0630393562944798E-2</c:v>
                </c:pt>
                <c:pt idx="353">
                  <c:v>-4.9581212496010198E-2</c:v>
                </c:pt>
                <c:pt idx="354">
                  <c:v>-4.8531977267283602E-2</c:v>
                </c:pt>
                <c:pt idx="355">
                  <c:v>-4.7482688984789197E-2</c:v>
                </c:pt>
                <c:pt idx="356">
                  <c:v>-4.6433348759338501E-2</c:v>
                </c:pt>
                <c:pt idx="357">
                  <c:v>-4.5383957704389598E-2</c:v>
                </c:pt>
                <c:pt idx="358">
                  <c:v>-4.4334516935901097E-2</c:v>
                </c:pt>
                <c:pt idx="359">
                  <c:v>-4.3285027572259702E-2</c:v>
                </c:pt>
                <c:pt idx="360">
                  <c:v>-4.2235490734211303E-2</c:v>
                </c:pt>
                <c:pt idx="361">
                  <c:v>-4.1185907544695199E-2</c:v>
                </c:pt>
                <c:pt idx="362">
                  <c:v>-4.0136279128771497E-2</c:v>
                </c:pt>
                <c:pt idx="363">
                  <c:v>-3.9086606613579801E-2</c:v>
                </c:pt>
                <c:pt idx="364">
                  <c:v>-3.8036891128223699E-2</c:v>
                </c:pt>
                <c:pt idx="365">
                  <c:v>-3.6987133803677102E-2</c:v>
                </c:pt>
                <c:pt idx="366">
                  <c:v>-3.5937335772715198E-2</c:v>
                </c:pt>
                <c:pt idx="367">
                  <c:v>-3.4887498169841699E-2</c:v>
                </c:pt>
                <c:pt idx="368">
                  <c:v>-3.3837622131267502E-2</c:v>
                </c:pt>
                <c:pt idx="369">
                  <c:v>-3.2787708794849699E-2</c:v>
                </c:pt>
                <c:pt idx="370">
                  <c:v>-3.1737759300038103E-2</c:v>
                </c:pt>
                <c:pt idx="371">
                  <c:v>-3.06877747878679E-2</c:v>
                </c:pt>
                <c:pt idx="372">
                  <c:v>-2.9637756400890201E-2</c:v>
                </c:pt>
                <c:pt idx="373">
                  <c:v>-2.8587705283108202E-2</c:v>
                </c:pt>
                <c:pt idx="374">
                  <c:v>-2.7537622579956501E-2</c:v>
                </c:pt>
                <c:pt idx="375">
                  <c:v>-2.64875094382373E-2</c:v>
                </c:pt>
                <c:pt idx="376">
                  <c:v>-2.5437367006084999E-2</c:v>
                </c:pt>
                <c:pt idx="377">
                  <c:v>-2.43871964328627E-2</c:v>
                </c:pt>
                <c:pt idx="378">
                  <c:v>-2.33369988690998E-2</c:v>
                </c:pt>
                <c:pt idx="379">
                  <c:v>-2.2286775466473601E-2</c:v>
                </c:pt>
                <c:pt idx="380">
                  <c:v>-2.12365273777659E-2</c:v>
                </c:pt>
                <c:pt idx="381">
                  <c:v>-2.0186255756781402E-2</c:v>
                </c:pt>
                <c:pt idx="382">
                  <c:v>-1.91359617583001E-2</c:v>
                </c:pt>
                <c:pt idx="383">
                  <c:v>-1.80856465380967E-2</c:v>
                </c:pt>
                <c:pt idx="384">
                  <c:v>-1.70353112527457E-2</c:v>
                </c:pt>
                <c:pt idx="385">
                  <c:v>-1.5984957059602602E-2</c:v>
                </c:pt>
                <c:pt idx="386">
                  <c:v>-1.49345851167541E-2</c:v>
                </c:pt>
                <c:pt idx="387">
                  <c:v>-1.38841965829406E-2</c:v>
                </c:pt>
                <c:pt idx="388">
                  <c:v>-1.28337926174682E-2</c:v>
                </c:pt>
                <c:pt idx="389">
                  <c:v>-1.17833743802699E-2</c:v>
                </c:pt>
                <c:pt idx="390">
                  <c:v>-1.0732943031846E-2</c:v>
                </c:pt>
                <c:pt idx="391">
                  <c:v>-9.6824997331231392E-3</c:v>
                </c:pt>
                <c:pt idx="392">
                  <c:v>-8.6320456454845908E-3</c:v>
                </c:pt>
                <c:pt idx="393">
                  <c:v>-7.5815819306863002E-3</c:v>
                </c:pt>
                <c:pt idx="394">
                  <c:v>-6.5311097508006502E-3</c:v>
                </c:pt>
                <c:pt idx="395">
                  <c:v>-5.4806302682109996E-3</c:v>
                </c:pt>
                <c:pt idx="396">
                  <c:v>-4.4301446455529197E-3</c:v>
                </c:pt>
                <c:pt idx="397">
                  <c:v>-3.3796540456806998E-3</c:v>
                </c:pt>
                <c:pt idx="398">
                  <c:v>-2.3291596316162202E-3</c:v>
                </c:pt>
                <c:pt idx="399">
                  <c:v>-1.27866256646643E-3</c:v>
                </c:pt>
                <c:pt idx="400">
                  <c:v>-2.2816401336524201E-4</c:v>
                </c:pt>
                <c:pt idx="401">
                  <c:v>8.22334864528374E-4</c:v>
                </c:pt>
                <c:pt idx="402">
                  <c:v>1.87283290409282E-3</c:v>
                </c:pt>
                <c:pt idx="403">
                  <c:v>2.92332894227192E-3</c:v>
                </c:pt>
                <c:pt idx="404">
                  <c:v>3.97382181609856E-3</c:v>
                </c:pt>
                <c:pt idx="405">
                  <c:v>5.0243103627805596E-3</c:v>
                </c:pt>
                <c:pt idx="406">
                  <c:v>6.07479341969682E-3</c:v>
                </c:pt>
                <c:pt idx="407">
                  <c:v>7.1252698244340601E-3</c:v>
                </c:pt>
                <c:pt idx="408">
                  <c:v>8.1757384148428997E-3</c:v>
                </c:pt>
                <c:pt idx="409">
                  <c:v>9.2261980290584706E-3</c:v>
                </c:pt>
                <c:pt idx="410">
                  <c:v>1.027664750549E-2</c:v>
                </c:pt>
                <c:pt idx="411">
                  <c:v>1.1327085682865499E-2</c:v>
                </c:pt>
                <c:pt idx="412">
                  <c:v>1.23775114002697E-2</c:v>
                </c:pt>
                <c:pt idx="413">
                  <c:v>1.3427923497203099E-2</c:v>
                </c:pt>
                <c:pt idx="414">
                  <c:v>1.44783208136134E-2</c:v>
                </c:pt>
                <c:pt idx="415">
                  <c:v>1.5528702189935999E-2</c:v>
                </c:pt>
                <c:pt idx="416">
                  <c:v>1.6579066467147099E-2</c:v>
                </c:pt>
                <c:pt idx="417">
                  <c:v>1.7629412486825601E-2</c:v>
                </c:pt>
                <c:pt idx="418">
                  <c:v>1.8679739091127901E-2</c:v>
                </c:pt>
                <c:pt idx="419">
                  <c:v>1.9730045122901E-2</c:v>
                </c:pt>
                <c:pt idx="420">
                  <c:v>2.0780329425769298E-2</c:v>
                </c:pt>
                <c:pt idx="421">
                  <c:v>2.1830590844133298E-2</c:v>
                </c:pt>
                <c:pt idx="422">
                  <c:v>2.2880828223228601E-2</c:v>
                </c:pt>
                <c:pt idx="423">
                  <c:v>2.39310404091852E-2</c:v>
                </c:pt>
                <c:pt idx="424">
                  <c:v>2.4981226249055799E-2</c:v>
                </c:pt>
                <c:pt idx="425">
                  <c:v>2.6031384590857101E-2</c:v>
                </c:pt>
                <c:pt idx="426">
                  <c:v>2.7081514283626599E-2</c:v>
                </c:pt>
                <c:pt idx="427">
                  <c:v>2.8131614177486001E-2</c:v>
                </c:pt>
                <c:pt idx="428">
                  <c:v>2.9181683123689E-2</c:v>
                </c:pt>
                <c:pt idx="429">
                  <c:v>3.0231719974646101E-2</c:v>
                </c:pt>
                <c:pt idx="430">
                  <c:v>3.1281723583989701E-2</c:v>
                </c:pt>
                <c:pt idx="431">
                  <c:v>3.2331692806675701E-2</c:v>
                </c:pt>
                <c:pt idx="432">
                  <c:v>3.3381626498985698E-2</c:v>
                </c:pt>
                <c:pt idx="433">
                  <c:v>3.4431523518511899E-2</c:v>
                </c:pt>
                <c:pt idx="434">
                  <c:v>3.5481382724260303E-2</c:v>
                </c:pt>
                <c:pt idx="435">
                  <c:v>3.6531202976698297E-2</c:v>
                </c:pt>
                <c:pt idx="436">
                  <c:v>3.7580983137787197E-2</c:v>
                </c:pt>
                <c:pt idx="437">
                  <c:v>3.8630722071066298E-2</c:v>
                </c:pt>
                <c:pt idx="438">
                  <c:v>3.9680418641771499E-2</c:v>
                </c:pt>
                <c:pt idx="439">
                  <c:v>4.0730071716893801E-2</c:v>
                </c:pt>
                <c:pt idx="440">
                  <c:v>4.1779680165247697E-2</c:v>
                </c:pt>
                <c:pt idx="441">
                  <c:v>4.2829242857499603E-2</c:v>
                </c:pt>
                <c:pt idx="442">
                  <c:v>4.3878758666290402E-2</c:v>
                </c:pt>
                <c:pt idx="443">
                  <c:v>4.4928226466315301E-2</c:v>
                </c:pt>
                <c:pt idx="444">
                  <c:v>4.5977645134437202E-2</c:v>
                </c:pt>
                <c:pt idx="445">
                  <c:v>4.7027013549812202E-2</c:v>
                </c:pt>
                <c:pt idx="446">
                  <c:v>4.8076330594012298E-2</c:v>
                </c:pt>
                <c:pt idx="447">
                  <c:v>4.91255951511433E-2</c:v>
                </c:pt>
                <c:pt idx="448">
                  <c:v>5.0174806107962301E-2</c:v>
                </c:pt>
                <c:pt idx="449">
                  <c:v>5.1223962354018999E-2</c:v>
                </c:pt>
                <c:pt idx="450">
                  <c:v>5.2273062781801501E-2</c:v>
                </c:pt>
                <c:pt idx="451">
                  <c:v>5.3322106286909303E-2</c:v>
                </c:pt>
                <c:pt idx="452">
                  <c:v>5.4371091768211498E-2</c:v>
                </c:pt>
                <c:pt idx="453">
                  <c:v>5.5420018127992597E-2</c:v>
                </c:pt>
                <c:pt idx="454">
                  <c:v>5.6468884272151902E-2</c:v>
                </c:pt>
                <c:pt idx="455">
                  <c:v>5.7517689110361502E-2</c:v>
                </c:pt>
                <c:pt idx="456">
                  <c:v>5.85664315562959E-2</c:v>
                </c:pt>
                <c:pt idx="457">
                  <c:v>5.9615110527876797E-2</c:v>
                </c:pt>
                <c:pt idx="458">
                  <c:v>6.0663724947519398E-2</c:v>
                </c:pt>
                <c:pt idx="459">
                  <c:v>6.1712273742380697E-2</c:v>
                </c:pt>
                <c:pt idx="460">
                  <c:v>6.2760755844668295E-2</c:v>
                </c:pt>
                <c:pt idx="461">
                  <c:v>6.3809170191973394E-2</c:v>
                </c:pt>
                <c:pt idx="462">
                  <c:v>6.4857515727592394E-2</c:v>
                </c:pt>
                <c:pt idx="463">
                  <c:v>6.5905791400893199E-2</c:v>
                </c:pt>
                <c:pt idx="464">
                  <c:v>6.6953996167723795E-2</c:v>
                </c:pt>
                <c:pt idx="465">
                  <c:v>6.8002128990897304E-2</c:v>
                </c:pt>
                <c:pt idx="466">
                  <c:v>6.9050188840690502E-2</c:v>
                </c:pt>
                <c:pt idx="467">
                  <c:v>7.0098174695348306E-2</c:v>
                </c:pt>
                <c:pt idx="468">
                  <c:v>7.1146085541635207E-2</c:v>
                </c:pt>
                <c:pt idx="469">
                  <c:v>7.2193920375453594E-2</c:v>
                </c:pt>
                <c:pt idx="470">
                  <c:v>7.3241678202456695E-2</c:v>
                </c:pt>
                <c:pt idx="471">
                  <c:v>7.42893580387778E-2</c:v>
                </c:pt>
                <c:pt idx="472">
                  <c:v>7.5336958911831897E-2</c:v>
                </c:pt>
                <c:pt idx="473">
                  <c:v>7.6384479861147103E-2</c:v>
                </c:pt>
                <c:pt idx="474">
                  <c:v>7.7431919939256896E-2</c:v>
                </c:pt>
                <c:pt idx="475">
                  <c:v>7.8479278212709003E-2</c:v>
                </c:pt>
                <c:pt idx="476">
                  <c:v>7.9526553763088204E-2</c:v>
                </c:pt>
                <c:pt idx="477">
                  <c:v>8.0573745688133705E-2</c:v>
                </c:pt>
                <c:pt idx="478">
                  <c:v>8.1620853102980506E-2</c:v>
                </c:pt>
                <c:pt idx="479">
                  <c:v>8.2667875141494193E-2</c:v>
                </c:pt>
                <c:pt idx="480">
                  <c:v>8.3714810957704305E-2</c:v>
                </c:pt>
                <c:pt idx="481">
                  <c:v>8.4761659727317806E-2</c:v>
                </c:pt>
                <c:pt idx="482">
                  <c:v>8.5808420649391801E-2</c:v>
                </c:pt>
                <c:pt idx="483">
                  <c:v>8.6855092948128307E-2</c:v>
                </c:pt>
                <c:pt idx="484">
                  <c:v>8.7901675874751894E-2</c:v>
                </c:pt>
                <c:pt idx="485">
                  <c:v>8.8948168709503006E-2</c:v>
                </c:pt>
                <c:pt idx="486">
                  <c:v>8.9994570763822598E-2</c:v>
                </c:pt>
                <c:pt idx="487">
                  <c:v>9.1040881382633401E-2</c:v>
                </c:pt>
                <c:pt idx="488">
                  <c:v>9.2087099946794704E-2</c:v>
                </c:pt>
                <c:pt idx="489">
                  <c:v>9.3133225875737802E-2</c:v>
                </c:pt>
                <c:pt idx="490">
                  <c:v>9.4179258630257806E-2</c:v>
                </c:pt>
                <c:pt idx="491">
                  <c:v>9.5225197715418694E-2</c:v>
                </c:pt>
                <c:pt idx="492">
                  <c:v>9.6271042683668401E-2</c:v>
                </c:pt>
                <c:pt idx="493">
                  <c:v>9.7316793138118002E-2</c:v>
                </c:pt>
                <c:pt idx="494">
                  <c:v>9.8362448736045605E-2</c:v>
                </c:pt>
                <c:pt idx="495">
                  <c:v>9.9408009192488406E-2</c:v>
                </c:pt>
                <c:pt idx="496">
                  <c:v>0.100453474284194</c:v>
                </c:pt>
                <c:pt idx="497">
                  <c:v>0.10149884385373301</c:v>
                </c:pt>
                <c:pt idx="498">
                  <c:v>0.102544117813541</c:v>
                </c:pt>
                <c:pt idx="499">
                  <c:v>0.103589296149148</c:v>
                </c:pt>
                <c:pt idx="500">
                  <c:v>0.104634378924612</c:v>
                </c:pt>
                <c:pt idx="501">
                  <c:v>0.10567936628894201</c:v>
                </c:pt>
                <c:pt idx="502">
                  <c:v>0.106724258477435</c:v>
                </c:pt>
                <c:pt idx="503">
                  <c:v>0.10776905581341099</c:v>
                </c:pt>
                <c:pt idx="504">
                  <c:v>0.108813758715973</c:v>
                </c:pt>
                <c:pt idx="505">
                  <c:v>0.10985836770221399</c:v>
                </c:pt>
                <c:pt idx="506">
                  <c:v>0.11090288338736699</c:v>
                </c:pt>
                <c:pt idx="507">
                  <c:v>0.111947306482446</c:v>
                </c:pt>
                <c:pt idx="508">
                  <c:v>0.112991637791299</c:v>
                </c:pt>
                <c:pt idx="509">
                  <c:v>0.114035878216747</c:v>
                </c:pt>
                <c:pt idx="510">
                  <c:v>0.115080028759303</c:v>
                </c:pt>
                <c:pt idx="511">
                  <c:v>0.11612409050200299</c:v>
                </c:pt>
                <c:pt idx="512">
                  <c:v>0.117168064606692</c:v>
                </c:pt>
                <c:pt idx="513">
                  <c:v>0.118211952328766</c:v>
                </c:pt>
                <c:pt idx="514">
                  <c:v>0.119255755003606</c:v>
                </c:pt>
                <c:pt idx="515">
                  <c:v>0.120299474041677</c:v>
                </c:pt>
                <c:pt idx="516">
                  <c:v>0.12134311096162401</c:v>
                </c:pt>
                <c:pt idx="517">
                  <c:v>0.122386667335793</c:v>
                </c:pt>
                <c:pt idx="518">
                  <c:v>0.123430144821771</c:v>
                </c:pt>
                <c:pt idx="519">
                  <c:v>0.12447354519869901</c:v>
                </c:pt>
                <c:pt idx="520">
                  <c:v>0.12551687032779299</c:v>
                </c:pt>
                <c:pt idx="521">
                  <c:v>0.12656012212317599</c:v>
                </c:pt>
                <c:pt idx="522">
                  <c:v>0.12760330263654901</c:v>
                </c:pt>
                <c:pt idx="523">
                  <c:v>0.12864641402872001</c:v>
                </c:pt>
                <c:pt idx="524">
                  <c:v>0.129689458482629</c:v>
                </c:pt>
                <c:pt idx="525">
                  <c:v>0.13073243826632899</c:v>
                </c:pt>
                <c:pt idx="526">
                  <c:v>0.13177535575027899</c:v>
                </c:pt>
                <c:pt idx="527">
                  <c:v>0.132818213355239</c:v>
                </c:pt>
                <c:pt idx="528">
                  <c:v>0.13386101350663701</c:v>
                </c:pt>
                <c:pt idx="529">
                  <c:v>0.13490375869552601</c:v>
                </c:pt>
                <c:pt idx="530">
                  <c:v>0.13594645150239601</c:v>
                </c:pt>
                <c:pt idx="531">
                  <c:v>0.13698909456672301</c:v>
                </c:pt>
                <c:pt idx="532">
                  <c:v>0.138031690517053</c:v>
                </c:pt>
                <c:pt idx="533">
                  <c:v>0.13907424203111099</c:v>
                </c:pt>
                <c:pt idx="534">
                  <c:v>0.14011675180416899</c:v>
                </c:pt>
                <c:pt idx="535">
                  <c:v>0.141159222528461</c:v>
                </c:pt>
                <c:pt idx="536">
                  <c:v>0.14220165692617001</c:v>
                </c:pt>
                <c:pt idx="537">
                  <c:v>0.14324405780414301</c:v>
                </c:pt>
                <c:pt idx="538">
                  <c:v>0.144286427959018</c:v>
                </c:pt>
                <c:pt idx="539">
                  <c:v>0.14532877019621601</c:v>
                </c:pt>
                <c:pt idx="540">
                  <c:v>0.146371087336719</c:v>
                </c:pt>
                <c:pt idx="541">
                  <c:v>0.14741338215216901</c:v>
                </c:pt>
                <c:pt idx="542">
                  <c:v>0.14845565736136701</c:v>
                </c:pt>
                <c:pt idx="543">
                  <c:v>0.14949791570635099</c:v>
                </c:pt>
                <c:pt idx="544">
                  <c:v>0.150540159818326</c:v>
                </c:pt>
                <c:pt idx="545">
                  <c:v>0.15158239225708101</c:v>
                </c:pt>
                <c:pt idx="546">
                  <c:v>0.15262461539739</c:v>
                </c:pt>
                <c:pt idx="547">
                  <c:v>0.15366683146576901</c:v>
                </c:pt>
                <c:pt idx="548">
                  <c:v>0.15470904244625699</c:v>
                </c:pt>
                <c:pt idx="549">
                  <c:v>0.155751250114774</c:v>
                </c:pt>
                <c:pt idx="550">
                  <c:v>0.15679345589640001</c:v>
                </c:pt>
                <c:pt idx="551">
                  <c:v>0.157835660902157</c:v>
                </c:pt>
                <c:pt idx="552">
                  <c:v>0.15887786599907899</c:v>
                </c:pt>
                <c:pt idx="553">
                  <c:v>0.15992007180371801</c:v>
                </c:pt>
                <c:pt idx="554">
                  <c:v>0.16096227861026799</c:v>
                </c:pt>
                <c:pt idx="555">
                  <c:v>0.16200448657303801</c:v>
                </c:pt>
                <c:pt idx="556">
                  <c:v>0.163046695760143</c:v>
                </c:pt>
                <c:pt idx="557">
                  <c:v>0.164088906082756</c:v>
                </c:pt>
                <c:pt idx="558">
                  <c:v>0.165131117495389</c:v>
                </c:pt>
                <c:pt idx="559">
                  <c:v>0.16617333003745199</c:v>
                </c:pt>
                <c:pt idx="560">
                  <c:v>0.16721554379145601</c:v>
                </c:pt>
                <c:pt idx="561">
                  <c:v>0.16825775908445001</c:v>
                </c:pt>
                <c:pt idx="562">
                  <c:v>0.169299976382768</c:v>
                </c:pt>
                <c:pt idx="563">
                  <c:v>0.170342196155536</c:v>
                </c:pt>
                <c:pt idx="564">
                  <c:v>0.17138441886137201</c:v>
                </c:pt>
                <c:pt idx="565">
                  <c:v>0.172426645046624</c:v>
                </c:pt>
                <c:pt idx="566">
                  <c:v>0.17346887501188399</c:v>
                </c:pt>
                <c:pt idx="567">
                  <c:v>0.174511108777929</c:v>
                </c:pt>
                <c:pt idx="568">
                  <c:v>0.17555334618354199</c:v>
                </c:pt>
                <c:pt idx="569">
                  <c:v>0.17659558706992001</c:v>
                </c:pt>
                <c:pt idx="570">
                  <c:v>0.17763783144221901</c:v>
                </c:pt>
                <c:pt idx="571">
                  <c:v>0.178680079206394</c:v>
                </c:pt>
                <c:pt idx="572">
                  <c:v>0.179722330341094</c:v>
                </c:pt>
                <c:pt idx="573">
                  <c:v>0.18076458487546801</c:v>
                </c:pt>
                <c:pt idx="574">
                  <c:v>0.18180684270879499</c:v>
                </c:pt>
                <c:pt idx="575">
                  <c:v>0.18284910345764599</c:v>
                </c:pt>
                <c:pt idx="576">
                  <c:v>0.18389136661255201</c:v>
                </c:pt>
                <c:pt idx="577">
                  <c:v>0.184933631863688</c:v>
                </c:pt>
                <c:pt idx="578">
                  <c:v>0.18597589891236299</c:v>
                </c:pt>
                <c:pt idx="579">
                  <c:v>0.187018167474369</c:v>
                </c:pt>
                <c:pt idx="580">
                  <c:v>0.18806043741423101</c:v>
                </c:pt>
                <c:pt idx="581">
                  <c:v>0.189102708589445</c:v>
                </c:pt>
                <c:pt idx="582">
                  <c:v>0.19014498089266099</c:v>
                </c:pt>
                <c:pt idx="583">
                  <c:v>0.19118725428258501</c:v>
                </c:pt>
                <c:pt idx="584">
                  <c:v>0.192229528691931</c:v>
                </c:pt>
                <c:pt idx="585">
                  <c:v>0.19327180400476801</c:v>
                </c:pt>
                <c:pt idx="586">
                  <c:v>0.19431408012288101</c:v>
                </c:pt>
                <c:pt idx="587">
                  <c:v>0.19535635692511299</c:v>
                </c:pt>
                <c:pt idx="588">
                  <c:v>0.19639863423950199</c:v>
                </c:pt>
                <c:pt idx="589">
                  <c:v>0.19744091186554399</c:v>
                </c:pt>
                <c:pt idx="590">
                  <c:v>0.198483189664624</c:v>
                </c:pt>
                <c:pt idx="591">
                  <c:v>0.199525467618551</c:v>
                </c:pt>
                <c:pt idx="592">
                  <c:v>0.20056774572059799</c:v>
                </c:pt>
                <c:pt idx="593">
                  <c:v>0.201610023923426</c:v>
                </c:pt>
                <c:pt idx="594">
                  <c:v>0.20265230220338401</c:v>
                </c:pt>
                <c:pt idx="595">
                  <c:v>0.203694580562614</c:v>
                </c:pt>
                <c:pt idx="596">
                  <c:v>0.20473685899585001</c:v>
                </c:pt>
                <c:pt idx="597">
                  <c:v>0.20577913747955401</c:v>
                </c:pt>
                <c:pt idx="598">
                  <c:v>0.20682141599100601</c:v>
                </c:pt>
                <c:pt idx="599">
                  <c:v>0.207863694527127</c:v>
                </c:pt>
                <c:pt idx="600">
                  <c:v>0.20890597308372999</c:v>
                </c:pt>
                <c:pt idx="601">
                  <c:v>0.20994825164919301</c:v>
                </c:pt>
                <c:pt idx="602">
                  <c:v>0.21099053021749201</c:v>
                </c:pt>
                <c:pt idx="603">
                  <c:v>0.21203280878933001</c:v>
                </c:pt>
                <c:pt idx="604">
                  <c:v>0.213075087367294</c:v>
                </c:pt>
                <c:pt idx="605">
                  <c:v>0.21411736595397801</c:v>
                </c:pt>
                <c:pt idx="606">
                  <c:v>0.215159644550973</c:v>
                </c:pt>
                <c:pt idx="607">
                  <c:v>0.21620192315883399</c:v>
                </c:pt>
                <c:pt idx="608">
                  <c:v>0.21724420177777001</c:v>
                </c:pt>
                <c:pt idx="609">
                  <c:v>0.218286480407893</c:v>
                </c:pt>
                <c:pt idx="610">
                  <c:v>0.21932875904920901</c:v>
                </c:pt>
                <c:pt idx="611">
                  <c:v>0.22037103770163199</c:v>
                </c:pt>
                <c:pt idx="612">
                  <c:v>0.221413316365</c:v>
                </c:pt>
                <c:pt idx="613">
                  <c:v>0.222455595039079</c:v>
                </c:pt>
                <c:pt idx="614">
                  <c:v>0.22349787372357299</c:v>
                </c:pt>
                <c:pt idx="615">
                  <c:v>0.22454015241813299</c:v>
                </c:pt>
                <c:pt idx="616">
                  <c:v>0.22558243112236601</c:v>
                </c:pt>
                <c:pt idx="617">
                  <c:v>0.226624709835856</c:v>
                </c:pt>
                <c:pt idx="618">
                  <c:v>0.22766698855815901</c:v>
                </c:pt>
                <c:pt idx="619">
                  <c:v>0.228709267288809</c:v>
                </c:pt>
                <c:pt idx="620">
                  <c:v>0.22975154602732201</c:v>
                </c:pt>
                <c:pt idx="621">
                  <c:v>0.23079382477320701</c:v>
                </c:pt>
                <c:pt idx="622">
                  <c:v>0.23183610352596201</c:v>
                </c:pt>
                <c:pt idx="623">
                  <c:v>0.23287838228507801</c:v>
                </c:pt>
                <c:pt idx="624">
                  <c:v>0.23392066105003401</c:v>
                </c:pt>
                <c:pt idx="625">
                  <c:v>0.23496293982032099</c:v>
                </c:pt>
                <c:pt idx="626">
                  <c:v>0.23600521859544299</c:v>
                </c:pt>
                <c:pt idx="627">
                  <c:v>0.23704749737484401</c:v>
                </c:pt>
                <c:pt idx="628">
                  <c:v>0.23808977615799401</c:v>
                </c:pt>
                <c:pt idx="629">
                  <c:v>0.239132054944445</c:v>
                </c:pt>
                <c:pt idx="630">
                  <c:v>0.24017433373378599</c:v>
                </c:pt>
                <c:pt idx="631">
                  <c:v>0.24121661252554</c:v>
                </c:pt>
                <c:pt idx="632">
                  <c:v>0.242258891319443</c:v>
                </c:pt>
                <c:pt idx="633">
                  <c:v>0.24330117011531499</c:v>
                </c:pt>
                <c:pt idx="634">
                  <c:v>0.244343448912932</c:v>
                </c:pt>
                <c:pt idx="635">
                  <c:v>0.245385727712187</c:v>
                </c:pt>
                <c:pt idx="636">
                  <c:v>0.24642800651314101</c:v>
                </c:pt>
                <c:pt idx="637">
                  <c:v>0.247470285315775</c:v>
                </c:pt>
                <c:pt idx="638">
                  <c:v>0.24851256411994599</c:v>
                </c:pt>
                <c:pt idx="639">
                  <c:v>0.24955484292555599</c:v>
                </c:pt>
                <c:pt idx="640">
                  <c:v>0.25059712173252202</c:v>
                </c:pt>
                <c:pt idx="641">
                  <c:v>0.25163940054086897</c:v>
                </c:pt>
                <c:pt idx="642">
                  <c:v>0.25268167935048602</c:v>
                </c:pt>
                <c:pt idx="643">
                  <c:v>0.25372395816110499</c:v>
                </c:pt>
                <c:pt idx="644">
                  <c:v>0.25476623697265799</c:v>
                </c:pt>
                <c:pt idx="645">
                  <c:v>0.25580851578493802</c:v>
                </c:pt>
                <c:pt idx="646">
                  <c:v>0.25685079459762</c:v>
                </c:pt>
                <c:pt idx="647">
                  <c:v>0.25789307341054701</c:v>
                </c:pt>
                <c:pt idx="648">
                  <c:v>0.25893535222368902</c:v>
                </c:pt>
                <c:pt idx="649">
                  <c:v>0.25997763103693899</c:v>
                </c:pt>
                <c:pt idx="650">
                  <c:v>0.26101990985016199</c:v>
                </c:pt>
                <c:pt idx="651">
                  <c:v>0.26206218866328301</c:v>
                </c:pt>
                <c:pt idx="652">
                  <c:v>0.26310446747636701</c:v>
                </c:pt>
                <c:pt idx="653">
                  <c:v>0.26414674628955298</c:v>
                </c:pt>
                <c:pt idx="654">
                  <c:v>0.26518902510276599</c:v>
                </c:pt>
                <c:pt idx="655">
                  <c:v>0.26623130391598099</c:v>
                </c:pt>
                <c:pt idx="656">
                  <c:v>0.26727358272917101</c:v>
                </c:pt>
                <c:pt idx="657">
                  <c:v>0.26831586154234499</c:v>
                </c:pt>
                <c:pt idx="658">
                  <c:v>0.26935814035550998</c:v>
                </c:pt>
                <c:pt idx="659">
                  <c:v>0.27040041916867202</c:v>
                </c:pt>
                <c:pt idx="660">
                  <c:v>0.27144269798183401</c:v>
                </c:pt>
                <c:pt idx="661">
                  <c:v>0.272484976794996</c:v>
                </c:pt>
                <c:pt idx="662">
                  <c:v>0.27352725560815799</c:v>
                </c:pt>
                <c:pt idx="663">
                  <c:v>0.27456953442131998</c:v>
                </c:pt>
                <c:pt idx="664">
                  <c:v>0.27561181323448197</c:v>
                </c:pt>
                <c:pt idx="665">
                  <c:v>0.27665409204764402</c:v>
                </c:pt>
                <c:pt idx="666">
                  <c:v>0.27769637086080601</c:v>
                </c:pt>
                <c:pt idx="667">
                  <c:v>0.278738649673968</c:v>
                </c:pt>
                <c:pt idx="668">
                  <c:v>0.27978092848712999</c:v>
                </c:pt>
                <c:pt idx="669">
                  <c:v>0.28082320730029198</c:v>
                </c:pt>
                <c:pt idx="670">
                  <c:v>0.28186548611345402</c:v>
                </c:pt>
                <c:pt idx="671">
                  <c:v>0.28290776492661501</c:v>
                </c:pt>
                <c:pt idx="672">
                  <c:v>0.283950043739778</c:v>
                </c:pt>
                <c:pt idx="673">
                  <c:v>0.28499232255293899</c:v>
                </c:pt>
                <c:pt idx="674">
                  <c:v>0.28603460136610098</c:v>
                </c:pt>
                <c:pt idx="675">
                  <c:v>0.28707688017926303</c:v>
                </c:pt>
                <c:pt idx="676">
                  <c:v>0.28811915899242502</c:v>
                </c:pt>
                <c:pt idx="677">
                  <c:v>0.28916143780558701</c:v>
                </c:pt>
                <c:pt idx="678">
                  <c:v>0.290203716618749</c:v>
                </c:pt>
                <c:pt idx="679">
                  <c:v>0.29124599543191099</c:v>
                </c:pt>
                <c:pt idx="680">
                  <c:v>0.29228827424507298</c:v>
                </c:pt>
                <c:pt idx="681">
                  <c:v>0.29333055305823502</c:v>
                </c:pt>
                <c:pt idx="682">
                  <c:v>0.29437283187139701</c:v>
                </c:pt>
                <c:pt idx="683">
                  <c:v>0.295415110684559</c:v>
                </c:pt>
                <c:pt idx="684">
                  <c:v>0.29645738949772099</c:v>
                </c:pt>
                <c:pt idx="685">
                  <c:v>0.29749966831088298</c:v>
                </c:pt>
                <c:pt idx="686">
                  <c:v>0.29854194712404503</c:v>
                </c:pt>
                <c:pt idx="687">
                  <c:v>0.29958422593720702</c:v>
                </c:pt>
                <c:pt idx="688">
                  <c:v>0.30062650475036901</c:v>
                </c:pt>
                <c:pt idx="689">
                  <c:v>0.30166878356353</c:v>
                </c:pt>
                <c:pt idx="690">
                  <c:v>0.30271106237669299</c:v>
                </c:pt>
                <c:pt idx="691">
                  <c:v>0.30375334118985498</c:v>
                </c:pt>
                <c:pt idx="692">
                  <c:v>0.30479562000301602</c:v>
                </c:pt>
                <c:pt idx="693">
                  <c:v>0.30583789881617901</c:v>
                </c:pt>
                <c:pt idx="694">
                  <c:v>0.30688017762934</c:v>
                </c:pt>
                <c:pt idx="695">
                  <c:v>0.30792245644250199</c:v>
                </c:pt>
                <c:pt idx="696">
                  <c:v>0.30896473525566398</c:v>
                </c:pt>
                <c:pt idx="697">
                  <c:v>0.31000701406882603</c:v>
                </c:pt>
                <c:pt idx="698">
                  <c:v>0.31104929288198802</c:v>
                </c:pt>
                <c:pt idx="699">
                  <c:v>0.31209157169515001</c:v>
                </c:pt>
                <c:pt idx="700">
                  <c:v>0.31313385050831199</c:v>
                </c:pt>
                <c:pt idx="701">
                  <c:v>0.31417612932147398</c:v>
                </c:pt>
                <c:pt idx="702">
                  <c:v>0.31521840813463498</c:v>
                </c:pt>
                <c:pt idx="703">
                  <c:v>0.31626068694779802</c:v>
                </c:pt>
                <c:pt idx="704">
                  <c:v>0.31730296576096001</c:v>
                </c:pt>
                <c:pt idx="705">
                  <c:v>0.318345244574122</c:v>
                </c:pt>
                <c:pt idx="706">
                  <c:v>0.31938752338728399</c:v>
                </c:pt>
                <c:pt idx="707">
                  <c:v>0.32042980220044598</c:v>
                </c:pt>
                <c:pt idx="708">
                  <c:v>0.32147208101360802</c:v>
                </c:pt>
                <c:pt idx="709">
                  <c:v>0.32251435982677001</c:v>
                </c:pt>
                <c:pt idx="710">
                  <c:v>0.323556638639931</c:v>
                </c:pt>
                <c:pt idx="711">
                  <c:v>0.32459891745309299</c:v>
                </c:pt>
                <c:pt idx="712">
                  <c:v>0.32564119626625498</c:v>
                </c:pt>
                <c:pt idx="713">
                  <c:v>0.32668347507941697</c:v>
                </c:pt>
                <c:pt idx="714">
                  <c:v>0.32772575389257902</c:v>
                </c:pt>
                <c:pt idx="715">
                  <c:v>0.32876803270574101</c:v>
                </c:pt>
                <c:pt idx="716">
                  <c:v>0.329810311518903</c:v>
                </c:pt>
                <c:pt idx="717">
                  <c:v>0.33085259033206499</c:v>
                </c:pt>
                <c:pt idx="718">
                  <c:v>0.33189486914522698</c:v>
                </c:pt>
                <c:pt idx="719">
                  <c:v>0.33293714795838902</c:v>
                </c:pt>
                <c:pt idx="720">
                  <c:v>0.33397942677155101</c:v>
                </c:pt>
                <c:pt idx="721">
                  <c:v>0.335021705584713</c:v>
                </c:pt>
                <c:pt idx="722">
                  <c:v>0.33606398439787499</c:v>
                </c:pt>
                <c:pt idx="723">
                  <c:v>0.33710626321103698</c:v>
                </c:pt>
                <c:pt idx="724">
                  <c:v>0.33814854202419897</c:v>
                </c:pt>
                <c:pt idx="725">
                  <c:v>0.33919082083736102</c:v>
                </c:pt>
                <c:pt idx="726">
                  <c:v>0.34023309965052301</c:v>
                </c:pt>
                <c:pt idx="727">
                  <c:v>0.341275378463685</c:v>
                </c:pt>
                <c:pt idx="728">
                  <c:v>0.34231765727684599</c:v>
                </c:pt>
                <c:pt idx="729">
                  <c:v>0.34335993609000798</c:v>
                </c:pt>
                <c:pt idx="730">
                  <c:v>0.34440221490317002</c:v>
                </c:pt>
                <c:pt idx="731">
                  <c:v>0.34544449371633201</c:v>
                </c:pt>
                <c:pt idx="732">
                  <c:v>0.346486772529494</c:v>
                </c:pt>
                <c:pt idx="733">
                  <c:v>0.34752905134265599</c:v>
                </c:pt>
                <c:pt idx="734">
                  <c:v>0.34857133015581798</c:v>
                </c:pt>
                <c:pt idx="735">
                  <c:v>0.34961360896898003</c:v>
                </c:pt>
                <c:pt idx="736">
                  <c:v>0.35065588778214202</c:v>
                </c:pt>
                <c:pt idx="737">
                  <c:v>0.35169816659530401</c:v>
                </c:pt>
                <c:pt idx="738">
                  <c:v>0.352740445408466</c:v>
                </c:pt>
                <c:pt idx="739">
                  <c:v>0.35378272422162799</c:v>
                </c:pt>
                <c:pt idx="740">
                  <c:v>0.35482500303478998</c:v>
                </c:pt>
                <c:pt idx="741">
                  <c:v>0.35586728184795202</c:v>
                </c:pt>
                <c:pt idx="742">
                  <c:v>0.35690956066111401</c:v>
                </c:pt>
                <c:pt idx="743">
                  <c:v>0.357951839474276</c:v>
                </c:pt>
                <c:pt idx="744">
                  <c:v>0.35899411828743799</c:v>
                </c:pt>
                <c:pt idx="745">
                  <c:v>0.36003639710059998</c:v>
                </c:pt>
                <c:pt idx="746">
                  <c:v>0.36107867591376103</c:v>
                </c:pt>
                <c:pt idx="747">
                  <c:v>0.36212095472692302</c:v>
                </c:pt>
                <c:pt idx="748">
                  <c:v>0.36316323354008501</c:v>
                </c:pt>
                <c:pt idx="749">
                  <c:v>0.364205512353247</c:v>
                </c:pt>
                <c:pt idx="750">
                  <c:v>0.36524779116640899</c:v>
                </c:pt>
                <c:pt idx="751">
                  <c:v>0.36629006997957098</c:v>
                </c:pt>
                <c:pt idx="752">
                  <c:v>0.36733234879273302</c:v>
                </c:pt>
                <c:pt idx="753">
                  <c:v>0.36837462760589501</c:v>
                </c:pt>
                <c:pt idx="754">
                  <c:v>0.369416906419057</c:v>
                </c:pt>
                <c:pt idx="755">
                  <c:v>0.37045918523221899</c:v>
                </c:pt>
                <c:pt idx="756">
                  <c:v>0.37150146404538098</c:v>
                </c:pt>
                <c:pt idx="757">
                  <c:v>0.37254374285854303</c:v>
                </c:pt>
                <c:pt idx="758">
                  <c:v>0.37358602167170502</c:v>
                </c:pt>
                <c:pt idx="759">
                  <c:v>0.37462830048486701</c:v>
                </c:pt>
                <c:pt idx="760">
                  <c:v>0.375670579298028</c:v>
                </c:pt>
                <c:pt idx="761">
                  <c:v>0.37671285811119098</c:v>
                </c:pt>
                <c:pt idx="762">
                  <c:v>0.37775513692435297</c:v>
                </c:pt>
                <c:pt idx="763">
                  <c:v>0.37879741573751402</c:v>
                </c:pt>
                <c:pt idx="764">
                  <c:v>0.37983969455067601</c:v>
                </c:pt>
                <c:pt idx="765">
                  <c:v>0.380881973363839</c:v>
                </c:pt>
                <c:pt idx="766">
                  <c:v>0.38192425217699999</c:v>
                </c:pt>
                <c:pt idx="767">
                  <c:v>0.38296653099016198</c:v>
                </c:pt>
                <c:pt idx="768">
                  <c:v>0.38400880980332402</c:v>
                </c:pt>
                <c:pt idx="769">
                  <c:v>0.38505108861648601</c:v>
                </c:pt>
                <c:pt idx="770">
                  <c:v>0.386093367429648</c:v>
                </c:pt>
                <c:pt idx="771">
                  <c:v>0.38713564624280999</c:v>
                </c:pt>
                <c:pt idx="772">
                  <c:v>0.38817792505597198</c:v>
                </c:pt>
                <c:pt idx="773">
                  <c:v>0.38922020386913397</c:v>
                </c:pt>
                <c:pt idx="774">
                  <c:v>0.39026248268229602</c:v>
                </c:pt>
                <c:pt idx="775">
                  <c:v>0.39130476149545801</c:v>
                </c:pt>
                <c:pt idx="776">
                  <c:v>0.39234704030862</c:v>
                </c:pt>
                <c:pt idx="777">
                  <c:v>0.39338931912178199</c:v>
                </c:pt>
                <c:pt idx="778">
                  <c:v>0.39443159793494398</c:v>
                </c:pt>
                <c:pt idx="779">
                  <c:v>0.39547387674810602</c:v>
                </c:pt>
                <c:pt idx="780">
                  <c:v>0.39651615556126801</c:v>
                </c:pt>
                <c:pt idx="781">
                  <c:v>0.39755843437443</c:v>
                </c:pt>
                <c:pt idx="782">
                  <c:v>0.39860071318759199</c:v>
                </c:pt>
                <c:pt idx="783">
                  <c:v>0.39964299200075298</c:v>
                </c:pt>
                <c:pt idx="784">
                  <c:v>0.40068527081391497</c:v>
                </c:pt>
                <c:pt idx="785">
                  <c:v>0.40172754962707702</c:v>
                </c:pt>
                <c:pt idx="786">
                  <c:v>0.40276982844023901</c:v>
                </c:pt>
                <c:pt idx="787">
                  <c:v>0.403812107253401</c:v>
                </c:pt>
                <c:pt idx="788">
                  <c:v>0.40485438606656299</c:v>
                </c:pt>
                <c:pt idx="789">
                  <c:v>0.40589666487972498</c:v>
                </c:pt>
                <c:pt idx="790">
                  <c:v>0.40693894369288702</c:v>
                </c:pt>
                <c:pt idx="791">
                  <c:v>0.40798122250604901</c:v>
                </c:pt>
                <c:pt idx="792">
                  <c:v>0.409023501319211</c:v>
                </c:pt>
                <c:pt idx="793">
                  <c:v>0.41006578013237299</c:v>
                </c:pt>
                <c:pt idx="794">
                  <c:v>0.41110805894553498</c:v>
                </c:pt>
                <c:pt idx="795">
                  <c:v>0.41215033775869703</c:v>
                </c:pt>
                <c:pt idx="796">
                  <c:v>0.41319261657185902</c:v>
                </c:pt>
                <c:pt idx="797">
                  <c:v>0.41423489538502101</c:v>
                </c:pt>
                <c:pt idx="798">
                  <c:v>0.415277174198183</c:v>
                </c:pt>
                <c:pt idx="799">
                  <c:v>0.41631945301134499</c:v>
                </c:pt>
                <c:pt idx="800">
                  <c:v>0.41736173182450598</c:v>
                </c:pt>
                <c:pt idx="801">
                  <c:v>0.41840401063766802</c:v>
                </c:pt>
                <c:pt idx="802">
                  <c:v>0.41944628945083001</c:v>
                </c:pt>
                <c:pt idx="803">
                  <c:v>0.420488568263992</c:v>
                </c:pt>
                <c:pt idx="804">
                  <c:v>0.42153084707715499</c:v>
                </c:pt>
                <c:pt idx="805">
                  <c:v>0.42257312589031698</c:v>
                </c:pt>
                <c:pt idx="806">
                  <c:v>0.42361540470347803</c:v>
                </c:pt>
                <c:pt idx="807">
                  <c:v>0.42465768351664002</c:v>
                </c:pt>
                <c:pt idx="808">
                  <c:v>0.42569996232980201</c:v>
                </c:pt>
                <c:pt idx="809">
                  <c:v>0.426742241142964</c:v>
                </c:pt>
                <c:pt idx="810">
                  <c:v>0.42778451995612599</c:v>
                </c:pt>
                <c:pt idx="811">
                  <c:v>0.42882679876928798</c:v>
                </c:pt>
                <c:pt idx="812">
                  <c:v>0.42986907758245002</c:v>
                </c:pt>
                <c:pt idx="813">
                  <c:v>0.43091135639561201</c:v>
                </c:pt>
                <c:pt idx="814">
                  <c:v>0.431953635208774</c:v>
                </c:pt>
                <c:pt idx="815">
                  <c:v>0.43299591402193499</c:v>
                </c:pt>
                <c:pt idx="816">
                  <c:v>0.43403819283509798</c:v>
                </c:pt>
                <c:pt idx="817">
                  <c:v>0.43508047164826003</c:v>
                </c:pt>
                <c:pt idx="818">
                  <c:v>0.43612275046142202</c:v>
                </c:pt>
                <c:pt idx="819">
                  <c:v>0.43716502927458301</c:v>
                </c:pt>
                <c:pt idx="820">
                  <c:v>0.438207308087745</c:v>
                </c:pt>
                <c:pt idx="821">
                  <c:v>0.43924958690090699</c:v>
                </c:pt>
                <c:pt idx="822">
                  <c:v>0.44029186571406898</c:v>
                </c:pt>
                <c:pt idx="823">
                  <c:v>0.44133414452723102</c:v>
                </c:pt>
                <c:pt idx="824">
                  <c:v>0.44237642334039301</c:v>
                </c:pt>
                <c:pt idx="825">
                  <c:v>0.443418702153555</c:v>
                </c:pt>
                <c:pt idx="826">
                  <c:v>0.44446098096671699</c:v>
                </c:pt>
                <c:pt idx="827">
                  <c:v>0.44550325977987898</c:v>
                </c:pt>
                <c:pt idx="828">
                  <c:v>0.44654553859304102</c:v>
                </c:pt>
                <c:pt idx="829">
                  <c:v>0.44758781740620301</c:v>
                </c:pt>
                <c:pt idx="830">
                  <c:v>0.448630096219365</c:v>
                </c:pt>
                <c:pt idx="831">
                  <c:v>0.44967237503252699</c:v>
                </c:pt>
                <c:pt idx="832">
                  <c:v>0.45071465384568898</c:v>
                </c:pt>
                <c:pt idx="833">
                  <c:v>0.45175693265885097</c:v>
                </c:pt>
                <c:pt idx="834">
                  <c:v>0.45279921147201302</c:v>
                </c:pt>
                <c:pt idx="835">
                  <c:v>0.45384149028517401</c:v>
                </c:pt>
                <c:pt idx="836">
                  <c:v>0.454883769098337</c:v>
                </c:pt>
                <c:pt idx="837">
                  <c:v>0.45592604791149899</c:v>
                </c:pt>
                <c:pt idx="838">
                  <c:v>0.45696832672465998</c:v>
                </c:pt>
                <c:pt idx="839">
                  <c:v>0.45801060553782202</c:v>
                </c:pt>
                <c:pt idx="840">
                  <c:v>0.45905288435098401</c:v>
                </c:pt>
                <c:pt idx="841">
                  <c:v>0.460095163164146</c:v>
                </c:pt>
                <c:pt idx="842">
                  <c:v>0.46113744197730799</c:v>
                </c:pt>
                <c:pt idx="843">
                  <c:v>0.46217972079046998</c:v>
                </c:pt>
                <c:pt idx="844">
                  <c:v>0.46322199960363197</c:v>
                </c:pt>
                <c:pt idx="845">
                  <c:v>0.46426427841679402</c:v>
                </c:pt>
                <c:pt idx="846">
                  <c:v>0.46530655722995601</c:v>
                </c:pt>
                <c:pt idx="847">
                  <c:v>0.466348836043118</c:v>
                </c:pt>
                <c:pt idx="848">
                  <c:v>0.46739111485627999</c:v>
                </c:pt>
                <c:pt idx="849">
                  <c:v>0.46843339366944198</c:v>
                </c:pt>
                <c:pt idx="850">
                  <c:v>0.46947567248260302</c:v>
                </c:pt>
                <c:pt idx="851">
                  <c:v>0.47051795129576601</c:v>
                </c:pt>
                <c:pt idx="852">
                  <c:v>0.471560230108928</c:v>
                </c:pt>
                <c:pt idx="853">
                  <c:v>0.47260250892208999</c:v>
                </c:pt>
                <c:pt idx="854">
                  <c:v>0.47364478773525198</c:v>
                </c:pt>
                <c:pt idx="855">
                  <c:v>0.47468706654841403</c:v>
                </c:pt>
                <c:pt idx="856">
                  <c:v>0.47572934536157502</c:v>
                </c:pt>
                <c:pt idx="857">
                  <c:v>0.47677162417473801</c:v>
                </c:pt>
                <c:pt idx="858">
                  <c:v>0.477813902987899</c:v>
                </c:pt>
                <c:pt idx="859">
                  <c:v>0.47885618180106199</c:v>
                </c:pt>
                <c:pt idx="860">
                  <c:v>0.47989846061422298</c:v>
                </c:pt>
                <c:pt idx="861">
                  <c:v>0.48094073942738502</c:v>
                </c:pt>
                <c:pt idx="862">
                  <c:v>0.48198301824054701</c:v>
                </c:pt>
                <c:pt idx="863">
                  <c:v>0.48302529705371</c:v>
                </c:pt>
                <c:pt idx="864">
                  <c:v>0.48406757586687099</c:v>
                </c:pt>
                <c:pt idx="865">
                  <c:v>0.48510985468003298</c:v>
                </c:pt>
                <c:pt idx="866">
                  <c:v>0.48615213349319503</c:v>
                </c:pt>
                <c:pt idx="867">
                  <c:v>0.48719441230635702</c:v>
                </c:pt>
              </c:numCache>
            </c:numRef>
          </c:xVal>
          <c:yVal>
            <c:numRef>
              <c:f>'Force 200 keV Gabs field'!$O$3:$O$870</c:f>
              <c:numCache>
                <c:formatCode>0.00E+00</c:formatCode>
                <c:ptCount val="868"/>
                <c:pt idx="0">
                  <c:v>3.0418464763209502E-4</c:v>
                </c:pt>
                <c:pt idx="1">
                  <c:v>3.0567335925758501E-4</c:v>
                </c:pt>
                <c:pt idx="2">
                  <c:v>3.0610746727546302E-4</c:v>
                </c:pt>
                <c:pt idx="3">
                  <c:v>3.08084321753742E-4</c:v>
                </c:pt>
                <c:pt idx="4">
                  <c:v>3.0655563802091298E-4</c:v>
                </c:pt>
                <c:pt idx="5">
                  <c:v>3.04947109938283E-4</c:v>
                </c:pt>
                <c:pt idx="6">
                  <c:v>3.0356217786279199E-4</c:v>
                </c:pt>
                <c:pt idx="7">
                  <c:v>3.0234681376645401E-4</c:v>
                </c:pt>
                <c:pt idx="8">
                  <c:v>2.9949015820965601E-4</c:v>
                </c:pt>
                <c:pt idx="9">
                  <c:v>2.97430810742099E-4</c:v>
                </c:pt>
                <c:pt idx="10">
                  <c:v>2.9511174177622299E-4</c:v>
                </c:pt>
                <c:pt idx="11">
                  <c:v>2.9363697461999398E-4</c:v>
                </c:pt>
                <c:pt idx="12">
                  <c:v>2.94104262287531E-4</c:v>
                </c:pt>
                <c:pt idx="13">
                  <c:v>2.9276009608131698E-4</c:v>
                </c:pt>
                <c:pt idx="14">
                  <c:v>2.9158655362620102E-4</c:v>
                </c:pt>
                <c:pt idx="15">
                  <c:v>2.9061930155790998E-4</c:v>
                </c:pt>
                <c:pt idx="16">
                  <c:v>2.8960048015845297E-4</c:v>
                </c:pt>
                <c:pt idx="17">
                  <c:v>2.89053062657881E-4</c:v>
                </c:pt>
                <c:pt idx="18">
                  <c:v>2.8833135971888702E-4</c:v>
                </c:pt>
                <c:pt idx="19">
                  <c:v>2.874275147771E-4</c:v>
                </c:pt>
                <c:pt idx="20">
                  <c:v>2.8694908676136599E-4</c:v>
                </c:pt>
                <c:pt idx="21">
                  <c:v>2.8647089070427101E-4</c:v>
                </c:pt>
                <c:pt idx="22">
                  <c:v>2.8599292776935699E-4</c:v>
                </c:pt>
                <c:pt idx="23">
                  <c:v>2.8551519912739097E-4</c:v>
                </c:pt>
                <c:pt idx="24">
                  <c:v>2.8503770595641098E-4</c:v>
                </c:pt>
                <c:pt idx="25">
                  <c:v>2.8456044944177899E-4</c:v>
                </c:pt>
                <c:pt idx="26">
                  <c:v>2.8408343077623502E-4</c:v>
                </c:pt>
                <c:pt idx="27">
                  <c:v>2.8360665115994502E-4</c:v>
                </c:pt>
                <c:pt idx="28">
                  <c:v>2.83130111800558E-4</c:v>
                </c:pt>
                <c:pt idx="29">
                  <c:v>2.8265381391325299E-4</c:v>
                </c:pt>
                <c:pt idx="30">
                  <c:v>2.8217775872079999E-4</c:v>
                </c:pt>
                <c:pt idx="31">
                  <c:v>2.8170194745360698E-4</c:v>
                </c:pt>
                <c:pt idx="32">
                  <c:v>2.8122638134977699E-4</c:v>
                </c:pt>
                <c:pt idx="33">
                  <c:v>2.8075106165516099E-4</c:v>
                </c:pt>
                <c:pt idx="34">
                  <c:v>2.80275989623414E-4</c:v>
                </c:pt>
                <c:pt idx="35">
                  <c:v>2.7980116651605001E-4</c:v>
                </c:pt>
                <c:pt idx="36">
                  <c:v>2.7932659360249798E-4</c:v>
                </c:pt>
                <c:pt idx="37">
                  <c:v>2.7885227216015802E-4</c:v>
                </c:pt>
                <c:pt idx="38">
                  <c:v>2.78378203474454E-4</c:v>
                </c:pt>
                <c:pt idx="39">
                  <c:v>2.7790438883889699E-4</c:v>
                </c:pt>
                <c:pt idx="40">
                  <c:v>2.7743082955513802E-4</c:v>
                </c:pt>
                <c:pt idx="41">
                  <c:v>2.76957526933024E-4</c:v>
                </c:pt>
                <c:pt idx="42">
                  <c:v>2.7648448229066402E-4</c:v>
                </c:pt>
                <c:pt idx="43">
                  <c:v>2.7601169695447801E-4</c:v>
                </c:pt>
                <c:pt idx="44">
                  <c:v>2.7553917225926202E-4</c:v>
                </c:pt>
                <c:pt idx="45">
                  <c:v>2.7506690954824501E-4</c:v>
                </c:pt>
                <c:pt idx="46">
                  <c:v>2.74594910173149E-4</c:v>
                </c:pt>
                <c:pt idx="47">
                  <c:v>2.74123175494251E-4</c:v>
                </c:pt>
                <c:pt idx="48">
                  <c:v>2.7365170688044001E-4</c:v>
                </c:pt>
                <c:pt idx="49">
                  <c:v>2.73180505709282E-4</c:v>
                </c:pt>
                <c:pt idx="50">
                  <c:v>2.7270957336707902E-4</c:v>
                </c:pt>
                <c:pt idx="51">
                  <c:v>2.7223891124893298E-4</c:v>
                </c:pt>
                <c:pt idx="52">
                  <c:v>2.71768520758804E-4</c:v>
                </c:pt>
                <c:pt idx="53">
                  <c:v>2.7129840330957899E-4</c:v>
                </c:pt>
                <c:pt idx="54">
                  <c:v>2.70828560323132E-4</c:v>
                </c:pt>
                <c:pt idx="55">
                  <c:v>2.7035899323038601E-4</c:v>
                </c:pt>
                <c:pt idx="56">
                  <c:v>2.6988970347138102E-4</c:v>
                </c:pt>
                <c:pt idx="57">
                  <c:v>2.6942069249533601E-4</c:v>
                </c:pt>
                <c:pt idx="58">
                  <c:v>2.6895196176071498E-4</c:v>
                </c:pt>
                <c:pt idx="59">
                  <c:v>2.6848351273529403E-4</c:v>
                </c:pt>
                <c:pt idx="60">
                  <c:v>2.6801534689622201E-4</c:v>
                </c:pt>
                <c:pt idx="61">
                  <c:v>2.6754746573009498E-4</c:v>
                </c:pt>
                <c:pt idx="62">
                  <c:v>2.6707987073301697E-4</c:v>
                </c:pt>
                <c:pt idx="63">
                  <c:v>2.6661256341067001E-4</c:v>
                </c:pt>
                <c:pt idx="64">
                  <c:v>2.6614554527837998E-4</c:v>
                </c:pt>
                <c:pt idx="65">
                  <c:v>2.6567881786118799E-4</c:v>
                </c:pt>
                <c:pt idx="66">
                  <c:v>2.65212382693917E-4</c:v>
                </c:pt>
                <c:pt idx="67">
                  <c:v>2.6474624132124299E-4</c:v>
                </c:pt>
                <c:pt idx="68">
                  <c:v>2.6428039529776201E-4</c:v>
                </c:pt>
                <c:pt idx="69">
                  <c:v>2.6381484618806202E-4</c:v>
                </c:pt>
                <c:pt idx="70">
                  <c:v>2.6334959556679701E-4</c:v>
                </c:pt>
                <c:pt idx="71">
                  <c:v>2.6288464501875001E-4</c:v>
                </c:pt>
                <c:pt idx="72">
                  <c:v>2.6241999613891301E-4</c:v>
                </c:pt>
                <c:pt idx="73">
                  <c:v>2.6195565053255699E-4</c:v>
                </c:pt>
                <c:pt idx="74">
                  <c:v>2.6149160981530002E-4</c:v>
                </c:pt>
                <c:pt idx="75">
                  <c:v>2.6102787561318801E-4</c:v>
                </c:pt>
                <c:pt idx="76">
                  <c:v>2.6056444956276101E-4</c:v>
                </c:pt>
                <c:pt idx="77">
                  <c:v>2.6010133331113498E-4</c:v>
                </c:pt>
                <c:pt idx="78">
                  <c:v>2.5963852851607002E-4</c:v>
                </c:pt>
                <c:pt idx="79">
                  <c:v>2.5917603684604901E-4</c:v>
                </c:pt>
                <c:pt idx="80">
                  <c:v>2.5871385998035298E-4</c:v>
                </c:pt>
                <c:pt idx="81">
                  <c:v>2.5825199960913503E-4</c:v>
                </c:pt>
                <c:pt idx="82">
                  <c:v>2.5779045743350301E-4</c:v>
                </c:pt>
                <c:pt idx="83">
                  <c:v>2.5732923516558898E-4</c:v>
                </c:pt>
                <c:pt idx="84">
                  <c:v>2.5686833452863298E-4</c:v>
                </c:pt>
                <c:pt idx="85">
                  <c:v>2.56407757257058E-4</c:v>
                </c:pt>
                <c:pt idx="86">
                  <c:v>2.5594750509655298E-4</c:v>
                </c:pt>
                <c:pt idx="87">
                  <c:v>2.5548757980414701E-4</c:v>
                </c:pt>
                <c:pt idx="88">
                  <c:v>2.5502798314829E-4</c:v>
                </c:pt>
                <c:pt idx="89">
                  <c:v>2.54568716908939E-4</c:v>
                </c:pt>
                <c:pt idx="90">
                  <c:v>2.5410978287763102E-4</c:v>
                </c:pt>
                <c:pt idx="91">
                  <c:v>2.5365118285756999E-4</c:v>
                </c:pt>
                <c:pt idx="92">
                  <c:v>2.53192918663708E-4</c:v>
                </c:pt>
                <c:pt idx="93">
                  <c:v>2.5273499212282298E-4</c:v>
                </c:pt>
                <c:pt idx="94">
                  <c:v>2.5227740507361102E-4</c:v>
                </c:pt>
                <c:pt idx="95">
                  <c:v>2.5182015936676001E-4</c:v>
                </c:pt>
                <c:pt idx="96">
                  <c:v>2.5136325686504101E-4</c:v>
                </c:pt>
                <c:pt idx="97">
                  <c:v>2.5090669944338902E-4</c:v>
                </c:pt>
                <c:pt idx="98">
                  <c:v>2.5045048898899002E-4</c:v>
                </c:pt>
                <c:pt idx="99">
                  <c:v>2.4999462740136498E-4</c:v>
                </c:pt>
                <c:pt idx="100">
                  <c:v>2.4953911659245998E-4</c:v>
                </c:pt>
                <c:pt idx="101">
                  <c:v>2.4908395848672699E-4</c:v>
                </c:pt>
                <c:pt idx="102">
                  <c:v>2.4862915502121699E-4</c:v>
                </c:pt>
                <c:pt idx="103">
                  <c:v>2.48174708145664E-4</c:v>
                </c:pt>
                <c:pt idx="104">
                  <c:v>2.4772061982257602E-4</c:v>
                </c:pt>
                <c:pt idx="105">
                  <c:v>2.4726689202732202E-4</c:v>
                </c:pt>
                <c:pt idx="106">
                  <c:v>2.46813526748224E-4</c:v>
                </c:pt>
                <c:pt idx="107">
                  <c:v>2.4636052598664198E-4</c:v>
                </c:pt>
                <c:pt idx="108">
                  <c:v>2.4590789175707402E-4</c:v>
                </c:pt>
                <c:pt idx="109">
                  <c:v>2.4545562608723501E-4</c:v>
                </c:pt>
                <c:pt idx="110">
                  <c:v>2.4500373101816E-4</c:v>
                </c:pt>
                <c:pt idx="111">
                  <c:v>2.4455220860428899E-4</c:v>
                </c:pt>
                <c:pt idx="112">
                  <c:v>2.44101060913563E-4</c:v>
                </c:pt>
                <c:pt idx="113">
                  <c:v>2.4365029002751599E-4</c:v>
                </c:pt>
                <c:pt idx="114">
                  <c:v>2.4319989804137099E-4</c:v>
                </c:pt>
                <c:pt idx="115">
                  <c:v>2.4274988706413E-4</c:v>
                </c:pt>
                <c:pt idx="116">
                  <c:v>2.4230025921867401E-4</c:v>
                </c:pt>
                <c:pt idx="117">
                  <c:v>2.4185101664185799E-4</c:v>
                </c:pt>
                <c:pt idx="118">
                  <c:v>2.41402161484603E-4</c:v>
                </c:pt>
                <c:pt idx="119">
                  <c:v>2.4095369591199599E-4</c:v>
                </c:pt>
                <c:pt idx="120">
                  <c:v>2.40505622103388E-4</c:v>
                </c:pt>
                <c:pt idx="121">
                  <c:v>2.4005794225248899E-4</c:v>
                </c:pt>
                <c:pt idx="122">
                  <c:v>2.3961065856746599E-4</c:v>
                </c:pt>
                <c:pt idx="123">
                  <c:v>2.39163773271048E-4</c:v>
                </c:pt>
                <c:pt idx="124">
                  <c:v>2.3871728860061601E-4</c:v>
                </c:pt>
                <c:pt idx="125">
                  <c:v>2.3827120680831101E-4</c:v>
                </c:pt>
                <c:pt idx="126">
                  <c:v>2.3782553016113E-4</c:v>
                </c:pt>
                <c:pt idx="127">
                  <c:v>2.3738026094102899E-4</c:v>
                </c:pt>
                <c:pt idx="128">
                  <c:v>2.3693540144502099E-4</c:v>
                </c:pt>
                <c:pt idx="129">
                  <c:v>2.3649095398528501E-4</c:v>
                </c:pt>
                <c:pt idx="130">
                  <c:v>2.3604692088926199E-4</c:v>
                </c:pt>
                <c:pt idx="131">
                  <c:v>2.3560330449976199E-4</c:v>
                </c:pt>
                <c:pt idx="132">
                  <c:v>2.3516010717506501E-4</c:v>
                </c:pt>
                <c:pt idx="133">
                  <c:v>2.3471733128902701E-4</c:v>
                </c:pt>
                <c:pt idx="134">
                  <c:v>2.3427497923118499E-4</c:v>
                </c:pt>
                <c:pt idx="135">
                  <c:v>2.3383305340686001E-4</c:v>
                </c:pt>
                <c:pt idx="136">
                  <c:v>2.33391556237268E-4</c:v>
                </c:pt>
                <c:pt idx="137">
                  <c:v>2.32950490159618E-4</c:v>
                </c:pt>
                <c:pt idx="138">
                  <c:v>2.3250985762722701E-4</c:v>
                </c:pt>
                <c:pt idx="139">
                  <c:v>2.3206966110962199E-4</c:v>
                </c:pt>
                <c:pt idx="140">
                  <c:v>2.31629903092651E-4</c:v>
                </c:pt>
                <c:pt idx="141">
                  <c:v>2.3119058607858799E-4</c:v>
                </c:pt>
                <c:pt idx="142">
                  <c:v>2.3075171258624699E-4</c:v>
                </c:pt>
                <c:pt idx="143">
                  <c:v>2.3031328515108599E-4</c:v>
                </c:pt>
                <c:pt idx="144">
                  <c:v>2.29875306325319E-4</c:v>
                </c:pt>
                <c:pt idx="145">
                  <c:v>2.2943777867802701E-4</c:v>
                </c:pt>
                <c:pt idx="146">
                  <c:v>2.29000704358829E-4</c:v>
                </c:pt>
                <c:pt idx="147">
                  <c:v>2.2856406007604801E-4</c:v>
                </c:pt>
                <c:pt idx="148">
                  <c:v>2.28127851627708E-4</c:v>
                </c:pt>
                <c:pt idx="149">
                  <c:v>2.2769209920647199E-4</c:v>
                </c:pt>
                <c:pt idx="150">
                  <c:v>2.2725679887314001E-4</c:v>
                </c:pt>
                <c:pt idx="151">
                  <c:v>2.2682190429138799E-4</c:v>
                </c:pt>
                <c:pt idx="152">
                  <c:v>2.26387427766126E-4</c:v>
                </c:pt>
                <c:pt idx="153">
                  <c:v>2.25953408230095E-4</c:v>
                </c:pt>
                <c:pt idx="154">
                  <c:v>2.2551982807161901E-4</c:v>
                </c:pt>
                <c:pt idx="155">
                  <c:v>2.2508665547794001E-4</c:v>
                </c:pt>
                <c:pt idx="156">
                  <c:v>2.24653969566984E-4</c:v>
                </c:pt>
                <c:pt idx="157">
                  <c:v>2.24221743428463E-4</c:v>
                </c:pt>
                <c:pt idx="158">
                  <c:v>2.2378994448823901E-4</c:v>
                </c:pt>
                <c:pt idx="159">
                  <c:v>2.2335868067918199E-4</c:v>
                </c:pt>
                <c:pt idx="160">
                  <c:v>2.2292804847628899E-4</c:v>
                </c:pt>
                <c:pt idx="161">
                  <c:v>2.2249796283491899E-4</c:v>
                </c:pt>
                <c:pt idx="162">
                  <c:v>2.22068425959686E-4</c:v>
                </c:pt>
                <c:pt idx="163">
                  <c:v>2.2163937578541801E-4</c:v>
                </c:pt>
                <c:pt idx="164">
                  <c:v>2.21210866069329E-4</c:v>
                </c:pt>
                <c:pt idx="165">
                  <c:v>2.20782901042214E-4</c:v>
                </c:pt>
                <c:pt idx="166">
                  <c:v>2.2035541107437299E-4</c:v>
                </c:pt>
                <c:pt idx="167">
                  <c:v>2.19928530718611E-4</c:v>
                </c:pt>
                <c:pt idx="168">
                  <c:v>2.19502446064403E-4</c:v>
                </c:pt>
                <c:pt idx="169">
                  <c:v>2.1907709772671301E-4</c:v>
                </c:pt>
                <c:pt idx="170">
                  <c:v>2.1865239054178701E-4</c:v>
                </c:pt>
                <c:pt idx="171">
                  <c:v>2.18228393278306E-4</c:v>
                </c:pt>
                <c:pt idx="172">
                  <c:v>2.1780517595371E-4</c:v>
                </c:pt>
                <c:pt idx="173">
                  <c:v>2.17382773287042E-4</c:v>
                </c:pt>
                <c:pt idx="174">
                  <c:v>2.1696100092500001E-4</c:v>
                </c:pt>
                <c:pt idx="175">
                  <c:v>2.16539784166561E-4</c:v>
                </c:pt>
                <c:pt idx="176">
                  <c:v>2.1611917110021499E-4</c:v>
                </c:pt>
                <c:pt idx="177">
                  <c:v>2.1569919177442601E-4</c:v>
                </c:pt>
                <c:pt idx="178">
                  <c:v>2.15279865055247E-4</c:v>
                </c:pt>
                <c:pt idx="179">
                  <c:v>2.1486118374605101E-4</c:v>
                </c:pt>
                <c:pt idx="180">
                  <c:v>2.1444314883941701E-4</c:v>
                </c:pt>
                <c:pt idx="181">
                  <c:v>2.14025761609338E-4</c:v>
                </c:pt>
                <c:pt idx="182">
                  <c:v>2.1360902301844001E-4</c:v>
                </c:pt>
                <c:pt idx="183">
                  <c:v>2.13192934746969E-4</c:v>
                </c:pt>
                <c:pt idx="184">
                  <c:v>2.1277749845576301E-4</c:v>
                </c:pt>
                <c:pt idx="185">
                  <c:v>2.12362715813526E-4</c:v>
                </c:pt>
                <c:pt idx="186">
                  <c:v>2.11948588532963E-4</c:v>
                </c:pt>
                <c:pt idx="187">
                  <c:v>2.1153511835674999E-4</c:v>
                </c:pt>
                <c:pt idx="188">
                  <c:v>2.11122307116316E-4</c:v>
                </c:pt>
                <c:pt idx="189">
                  <c:v>2.10710156721256E-4</c:v>
                </c:pt>
                <c:pt idx="190">
                  <c:v>2.1029866918082201E-4</c:v>
                </c:pt>
                <c:pt idx="191">
                  <c:v>2.0988784666120099E-4</c:v>
                </c:pt>
                <c:pt idx="192">
                  <c:v>2.0947769154773101E-4</c:v>
                </c:pt>
                <c:pt idx="193">
                  <c:v>2.0906820644434599E-4</c:v>
                </c:pt>
                <c:pt idx="194">
                  <c:v>2.0865939429913399E-4</c:v>
                </c:pt>
                <c:pt idx="195">
                  <c:v>2.08251258351189E-4</c:v>
                </c:pt>
                <c:pt idx="196">
                  <c:v>2.0784380230884399E-4</c:v>
                </c:pt>
                <c:pt idx="197">
                  <c:v>2.0743703035954199E-4</c:v>
                </c:pt>
                <c:pt idx="198">
                  <c:v>2.0703094704796601E-4</c:v>
                </c:pt>
                <c:pt idx="199">
                  <c:v>2.0662555763853999E-4</c:v>
                </c:pt>
                <c:pt idx="200">
                  <c:v>2.062208683247E-4</c:v>
                </c:pt>
                <c:pt idx="201">
                  <c:v>2.0581688629108601E-4</c:v>
                </c:pt>
                <c:pt idx="202">
                  <c:v>2.0541361993961E-4</c:v>
                </c:pt>
                <c:pt idx="203">
                  <c:v>2.05011079794714E-4</c:v>
                </c:pt>
                <c:pt idx="204">
                  <c:v>2.0460928124812301E-4</c:v>
                </c:pt>
                <c:pt idx="205">
                  <c:v>2.04208242290775E-4</c:v>
                </c:pt>
                <c:pt idx="206">
                  <c:v>2.03807977875819E-4</c:v>
                </c:pt>
                <c:pt idx="207">
                  <c:v>2.03408512235679E-4</c:v>
                </c:pt>
                <c:pt idx="208">
                  <c:v>2.03009902042921E-4</c:v>
                </c:pt>
                <c:pt idx="209">
                  <c:v>2.02612179798331E-4</c:v>
                </c:pt>
                <c:pt idx="210">
                  <c:v>2.0221533659615899E-4</c:v>
                </c:pt>
                <c:pt idx="211">
                  <c:v>2.01819369074897E-4</c:v>
                </c:pt>
                <c:pt idx="212">
                  <c:v>2.01424291539954E-4</c:v>
                </c:pt>
                <c:pt idx="213">
                  <c:v>2.0103007111376201E-4</c:v>
                </c:pt>
                <c:pt idx="214">
                  <c:v>2.0063668015557701E-4</c:v>
                </c:pt>
                <c:pt idx="215">
                  <c:v>2.0024411539291899E-4</c:v>
                </c:pt>
                <c:pt idx="216">
                  <c:v>1.99852272528991E-4</c:v>
                </c:pt>
                <c:pt idx="217">
                  <c:v>1.9946097235057299E-4</c:v>
                </c:pt>
                <c:pt idx="218">
                  <c:v>1.99070254134251E-4</c:v>
                </c:pt>
                <c:pt idx="219">
                  <c:v>1.9868022882618501E-4</c:v>
                </c:pt>
                <c:pt idx="220">
                  <c:v>1.9829091030207501E-4</c:v>
                </c:pt>
                <c:pt idx="221">
                  <c:v>1.97902358306362E-4</c:v>
                </c:pt>
                <c:pt idx="222">
                  <c:v>1.9751474926999501E-4</c:v>
                </c:pt>
                <c:pt idx="223">
                  <c:v>1.97128435499965E-4</c:v>
                </c:pt>
                <c:pt idx="224">
                  <c:v>1.9674425107562101E-4</c:v>
                </c:pt>
                <c:pt idx="225">
                  <c:v>1.9636304149835501E-4</c:v>
                </c:pt>
                <c:pt idx="226">
                  <c:v>1.9598530225968901E-4</c:v>
                </c:pt>
                <c:pt idx="227">
                  <c:v>1.95611429469415E-4</c:v>
                </c:pt>
                <c:pt idx="228">
                  <c:v>1.9524161047972899E-4</c:v>
                </c:pt>
                <c:pt idx="229">
                  <c:v>1.9487599879235501E-4</c:v>
                </c:pt>
                <c:pt idx="230">
                  <c:v>1.9451480228398099E-4</c:v>
                </c:pt>
                <c:pt idx="231">
                  <c:v>1.9415793514281299E-4</c:v>
                </c:pt>
                <c:pt idx="232">
                  <c:v>1.93805046279145E-4</c:v>
                </c:pt>
                <c:pt idx="233">
                  <c:v>1.93455586526985E-4</c:v>
                </c:pt>
                <c:pt idx="234">
                  <c:v>1.9310867985766999E-4</c:v>
                </c:pt>
                <c:pt idx="235">
                  <c:v>1.9276337092021499E-4</c:v>
                </c:pt>
                <c:pt idx="236">
                  <c:v>1.9241934696199699E-4</c:v>
                </c:pt>
                <c:pt idx="237">
                  <c:v>1.9207648520240601E-4</c:v>
                </c:pt>
                <c:pt idx="238">
                  <c:v>1.91734389652761E-4</c:v>
                </c:pt>
                <c:pt idx="239">
                  <c:v>1.91392892948649E-4</c:v>
                </c:pt>
                <c:pt idx="240">
                  <c:v>1.91052661914095E-4</c:v>
                </c:pt>
                <c:pt idx="241">
                  <c:v>1.90715686649135E-4</c:v>
                </c:pt>
                <c:pt idx="242">
                  <c:v>1.90384831522506E-4</c:v>
                </c:pt>
                <c:pt idx="243">
                  <c:v>1.90063911082012E-4</c:v>
                </c:pt>
                <c:pt idx="244">
                  <c:v>1.8975746468118999E-4</c:v>
                </c:pt>
                <c:pt idx="245">
                  <c:v>1.8947041495183999E-4</c:v>
                </c:pt>
                <c:pt idx="246">
                  <c:v>1.8920807735092599E-4</c:v>
                </c:pt>
                <c:pt idx="247">
                  <c:v>1.8897608767417401E-4</c:v>
                </c:pt>
                <c:pt idx="248">
                  <c:v>1.88780716877365E-4</c:v>
                </c:pt>
                <c:pt idx="249">
                  <c:v>1.8862793341235999E-4</c:v>
                </c:pt>
                <c:pt idx="250">
                  <c:v>1.8852276267272301E-4</c:v>
                </c:pt>
                <c:pt idx="251">
                  <c:v>1.8846955461157501E-4</c:v>
                </c:pt>
                <c:pt idx="252">
                  <c:v>1.8847221673306901E-4</c:v>
                </c:pt>
                <c:pt idx="253">
                  <c:v>1.88533809667775E-4</c:v>
                </c:pt>
                <c:pt idx="254">
                  <c:v>1.8865623487319101E-4</c:v>
                </c:pt>
                <c:pt idx="255">
                  <c:v>1.88840307948465E-4</c:v>
                </c:pt>
                <c:pt idx="256">
                  <c:v>1.89086171450456E-4</c:v>
                </c:pt>
                <c:pt idx="257">
                  <c:v>1.8939333828224401E-4</c:v>
                </c:pt>
                <c:pt idx="258">
                  <c:v>1.8976057367601601E-4</c:v>
                </c:pt>
                <c:pt idx="259">
                  <c:v>1.9018629969194201E-4</c:v>
                </c:pt>
                <c:pt idx="260">
                  <c:v>1.9066877061609899E-4</c:v>
                </c:pt>
                <c:pt idx="261">
                  <c:v>1.9120625012001099E-4</c:v>
                </c:pt>
                <c:pt idx="262">
                  <c:v>1.9179707231561699E-4</c:v>
                </c:pt>
                <c:pt idx="263">
                  <c:v>1.9243924645037701E-4</c:v>
                </c:pt>
                <c:pt idx="264">
                  <c:v>1.9313096523991999E-4</c:v>
                </c:pt>
                <c:pt idx="265">
                  <c:v>1.9387081430045699E-4</c:v>
                </c:pt>
                <c:pt idx="266">
                  <c:v>1.94657772566219E-4</c:v>
                </c:pt>
                <c:pt idx="267">
                  <c:v>1.9549054461362301E-4</c:v>
                </c:pt>
                <c:pt idx="268">
                  <c:v>1.9636769437686099E-4</c:v>
                </c:pt>
                <c:pt idx="269">
                  <c:v>1.97287397780093E-4</c:v>
                </c:pt>
                <c:pt idx="270">
                  <c:v>1.9824789460811101E-4</c:v>
                </c:pt>
                <c:pt idx="271">
                  <c:v>1.99246557574E-4</c:v>
                </c:pt>
                <c:pt idx="272">
                  <c:v>2.0028003981635499E-4</c:v>
                </c:pt>
                <c:pt idx="273">
                  <c:v>2.0134444221309901E-4</c:v>
                </c:pt>
                <c:pt idx="274">
                  <c:v>2.0243500403498499E-4</c:v>
                </c:pt>
                <c:pt idx="275">
                  <c:v>2.0354626237936301E-4</c:v>
                </c:pt>
                <c:pt idx="276">
                  <c:v>2.0467196894849199E-4</c:v>
                </c:pt>
                <c:pt idx="277">
                  <c:v>2.0580479604896901E-4</c:v>
                </c:pt>
                <c:pt idx="278">
                  <c:v>2.0693663909980301E-4</c:v>
                </c:pt>
                <c:pt idx="279">
                  <c:v>2.0805883448751301E-4</c:v>
                </c:pt>
                <c:pt idx="280">
                  <c:v>2.0916202726143799E-4</c:v>
                </c:pt>
                <c:pt idx="281">
                  <c:v>2.10236981673121E-4</c:v>
                </c:pt>
                <c:pt idx="282">
                  <c:v>2.11274285244233E-4</c:v>
                </c:pt>
                <c:pt idx="283">
                  <c:v>2.12264698726815E-4</c:v>
                </c:pt>
                <c:pt idx="284">
                  <c:v>2.1319945918521401E-4</c:v>
                </c:pt>
                <c:pt idx="285">
                  <c:v>2.1407049524895799E-4</c:v>
                </c:pt>
                <c:pt idx="286">
                  <c:v>2.1487063016527999E-4</c:v>
                </c:pt>
                <c:pt idx="287">
                  <c:v>2.1559381994049799E-4</c:v>
                </c:pt>
                <c:pt idx="288">
                  <c:v>2.1623480030283099E-4</c:v>
                </c:pt>
                <c:pt idx="289">
                  <c:v>2.16789502505691E-4</c:v>
                </c:pt>
                <c:pt idx="290">
                  <c:v>2.1725511444657301E-4</c:v>
                </c:pt>
                <c:pt idx="291">
                  <c:v>2.17629833414985E-4</c:v>
                </c:pt>
                <c:pt idx="292">
                  <c:v>2.17912817210504E-4</c:v>
                </c:pt>
                <c:pt idx="293">
                  <c:v>2.1810427352962299E-4</c:v>
                </c:pt>
                <c:pt idx="294">
                  <c:v>2.18205172481869E-4</c:v>
                </c:pt>
                <c:pt idx="295">
                  <c:v>2.1821730254668599E-4</c:v>
                </c:pt>
                <c:pt idx="296">
                  <c:v>2.18142872671979E-4</c:v>
                </c:pt>
                <c:pt idx="297">
                  <c:v>2.1798466732552999E-4</c:v>
                </c:pt>
                <c:pt idx="298">
                  <c:v>2.1774590343758899E-4</c:v>
                </c:pt>
                <c:pt idx="299">
                  <c:v>2.1743010474932701E-4</c:v>
                </c:pt>
                <c:pt idx="300">
                  <c:v>2.17040697338235E-4</c:v>
                </c:pt>
                <c:pt idx="301">
                  <c:v>2.16581369127358E-4</c:v>
                </c:pt>
                <c:pt idx="302">
                  <c:v>2.1605578609971399E-4</c:v>
                </c:pt>
                <c:pt idx="303">
                  <c:v>2.1546769597208899E-4</c:v>
                </c:pt>
                <c:pt idx="304">
                  <c:v>2.1482078256551999E-4</c:v>
                </c:pt>
                <c:pt idx="305">
                  <c:v>2.1411852815245399E-4</c:v>
                </c:pt>
                <c:pt idx="306">
                  <c:v>2.1336432113509401E-4</c:v>
                </c:pt>
                <c:pt idx="307">
                  <c:v>2.1256144929527801E-4</c:v>
                </c:pt>
                <c:pt idx="308">
                  <c:v>2.11713034834722E-4</c:v>
                </c:pt>
                <c:pt idx="309">
                  <c:v>2.1082203349357201E-4</c:v>
                </c:pt>
                <c:pt idx="310">
                  <c:v>2.0989124006121499E-4</c:v>
                </c:pt>
                <c:pt idx="311">
                  <c:v>2.0892329435420401E-4</c:v>
                </c:pt>
                <c:pt idx="312">
                  <c:v>2.0792068753737E-4</c:v>
                </c:pt>
                <c:pt idx="313">
                  <c:v>2.06885768510801E-4</c:v>
                </c:pt>
                <c:pt idx="314">
                  <c:v>2.05820750202967E-4</c:v>
                </c:pt>
                <c:pt idx="315">
                  <c:v>2.0472771592324501E-4</c:v>
                </c:pt>
                <c:pt idx="316">
                  <c:v>2.03608625683746E-4</c:v>
                </c:pt>
                <c:pt idx="317">
                  <c:v>2.0246532240648999E-4</c:v>
                </c:pt>
                <c:pt idx="318">
                  <c:v>2.01299538052195E-4</c:v>
                </c:pt>
                <c:pt idx="319">
                  <c:v>2.00112899638934E-4</c:v>
                </c:pt>
                <c:pt idx="320">
                  <c:v>1.98906935084967E-4</c:v>
                </c:pt>
                <c:pt idx="321">
                  <c:v>1.9768307863708099E-4</c:v>
                </c:pt>
                <c:pt idx="322">
                  <c:v>1.9644267635452701E-4</c:v>
                </c:pt>
                <c:pt idx="323">
                  <c:v>1.9518699140395399E-4</c:v>
                </c:pt>
                <c:pt idx="324">
                  <c:v>1.9391720924116801E-4</c:v>
                </c:pt>
                <c:pt idx="325">
                  <c:v>1.9263444255991101E-4</c:v>
                </c:pt>
                <c:pt idx="326">
                  <c:v>1.9133973601836299E-4</c:v>
                </c:pt>
                <c:pt idx="327">
                  <c:v>1.90034070838229E-4</c:v>
                </c:pt>
                <c:pt idx="328">
                  <c:v>1.8871836933036199E-4</c:v>
                </c:pt>
                <c:pt idx="329">
                  <c:v>1.87393499100474E-4</c:v>
                </c:pt>
                <c:pt idx="330">
                  <c:v>1.8606027700511101E-4</c:v>
                </c:pt>
                <c:pt idx="331">
                  <c:v>1.84719473043808E-4</c:v>
                </c:pt>
                <c:pt idx="332">
                  <c:v>1.8337181413024999E-4</c:v>
                </c:pt>
                <c:pt idx="333">
                  <c:v>1.8201798763120301E-4</c:v>
                </c:pt>
                <c:pt idx="334">
                  <c:v>1.8065864475179299E-4</c:v>
                </c:pt>
                <c:pt idx="335">
                  <c:v>1.7929440372449999E-4</c:v>
                </c:pt>
                <c:pt idx="336">
                  <c:v>1.77925852783363E-4</c:v>
                </c:pt>
                <c:pt idx="337">
                  <c:v>1.7655355301732199E-4</c:v>
                </c:pt>
                <c:pt idx="338">
                  <c:v>1.75178041102003E-4</c:v>
                </c:pt>
                <c:pt idx="339">
                  <c:v>1.7379983184071901E-4</c:v>
                </c:pt>
                <c:pt idx="340">
                  <c:v>1.72419420534215E-4</c:v>
                </c:pt>
                <c:pt idx="341">
                  <c:v>1.7103728523262099E-4</c:v>
                </c:pt>
                <c:pt idx="342">
                  <c:v>1.6965388882586799E-4</c:v>
                </c:pt>
                <c:pt idx="343">
                  <c:v>1.6826968103834499E-4</c:v>
                </c:pt>
                <c:pt idx="344">
                  <c:v>1.6688510028893799E-4</c:v>
                </c:pt>
                <c:pt idx="345">
                  <c:v>1.6550057542227099E-4</c:v>
                </c:pt>
                <c:pt idx="346">
                  <c:v>1.6411652733438001E-4</c:v>
                </c:pt>
                <c:pt idx="347">
                  <c:v>1.6273337050391501E-4</c:v>
                </c:pt>
                <c:pt idx="348">
                  <c:v>1.6135151442043499E-4</c:v>
                </c:pt>
                <c:pt idx="349">
                  <c:v>1.59971364930837E-4</c:v>
                </c:pt>
                <c:pt idx="350">
                  <c:v>1.58593325462436E-4</c:v>
                </c:pt>
                <c:pt idx="351">
                  <c:v>1.5721779817689301E-4</c:v>
                </c:pt>
                <c:pt idx="352">
                  <c:v>1.5584518506521001E-4</c:v>
                </c:pt>
                <c:pt idx="353">
                  <c:v>1.54475888984424E-4</c:v>
                </c:pt>
                <c:pt idx="354">
                  <c:v>1.53110314634475E-4</c:v>
                </c:pt>
                <c:pt idx="355">
                  <c:v>1.5174886943167501E-4</c:v>
                </c:pt>
                <c:pt idx="356">
                  <c:v>1.5039196434016099E-4</c:v>
                </c:pt>
                <c:pt idx="357">
                  <c:v>1.4904001466656399E-4</c:v>
                </c:pt>
                <c:pt idx="358">
                  <c:v>1.47693440815509E-4</c:v>
                </c:pt>
                <c:pt idx="359">
                  <c:v>1.4635266898449601E-4</c:v>
                </c:pt>
                <c:pt idx="360">
                  <c:v>1.4501813186233199E-4</c:v>
                </c:pt>
                <c:pt idx="361">
                  <c:v>1.4369026927721701E-4</c:v>
                </c:pt>
                <c:pt idx="362">
                  <c:v>1.4236952878900601E-4</c:v>
                </c:pt>
                <c:pt idx="363">
                  <c:v>1.4105636628591699E-4</c:v>
                </c:pt>
                <c:pt idx="364">
                  <c:v>1.3975124653229699E-4</c:v>
                </c:pt>
                <c:pt idx="365">
                  <c:v>1.3845464368205E-4</c:v>
                </c:pt>
                <c:pt idx="366">
                  <c:v>1.37167041770404E-4</c:v>
                </c:pt>
                <c:pt idx="367">
                  <c:v>1.35888935204344E-4</c:v>
                </c:pt>
                <c:pt idx="368">
                  <c:v>1.3462082919742899E-4</c:v>
                </c:pt>
                <c:pt idx="369">
                  <c:v>1.33363240183974E-4</c:v>
                </c:pt>
                <c:pt idx="370">
                  <c:v>1.32116696187472E-4</c:v>
                </c:pt>
                <c:pt idx="371">
                  <c:v>1.3088173715689101E-4</c:v>
                </c:pt>
                <c:pt idx="372">
                  <c:v>1.29658915267134E-4</c:v>
                </c:pt>
                <c:pt idx="373">
                  <c:v>1.28448795159467E-4</c:v>
                </c:pt>
                <c:pt idx="374">
                  <c:v>1.2725195412698799E-4</c:v>
                </c:pt>
                <c:pt idx="375">
                  <c:v>1.26068982256696E-4</c:v>
                </c:pt>
                <c:pt idx="376">
                  <c:v>1.2490048250651101E-4</c:v>
                </c:pt>
                <c:pt idx="377">
                  <c:v>1.2374707070060301E-4</c:v>
                </c:pt>
                <c:pt idx="378">
                  <c:v>1.2260937546127701E-4</c:v>
                </c:pt>
                <c:pt idx="379">
                  <c:v>1.2148803806643701E-4</c:v>
                </c:pt>
                <c:pt idx="380">
                  <c:v>1.2038371222287799E-4</c:v>
                </c:pt>
                <c:pt idx="381">
                  <c:v>1.19297063757502E-4</c:v>
                </c:pt>
                <c:pt idx="382">
                  <c:v>1.1822877019982E-4</c:v>
                </c:pt>
                <c:pt idx="383">
                  <c:v>1.17179520294969E-4</c:v>
                </c:pt>
                <c:pt idx="384">
                  <c:v>1.1615001342446401E-4</c:v>
                </c:pt>
                <c:pt idx="385">
                  <c:v>1.1514095888743699E-4</c:v>
                </c:pt>
                <c:pt idx="386">
                  <c:v>1.14153075076367E-4</c:v>
                </c:pt>
                <c:pt idx="387">
                  <c:v>1.13187088575861E-4</c:v>
                </c:pt>
                <c:pt idx="388">
                  <c:v>1.12243733133223E-4</c:v>
                </c:pt>
                <c:pt idx="389">
                  <c:v>1.11323748472019E-4</c:v>
                </c:pt>
                <c:pt idx="390">
                  <c:v>1.1042787900636E-4</c:v>
                </c:pt>
                <c:pt idx="391">
                  <c:v>1.09556872419411E-4</c:v>
                </c:pt>
                <c:pt idx="392">
                  <c:v>1.0871147813509199E-4</c:v>
                </c:pt>
                <c:pt idx="393">
                  <c:v>1.07892445624436E-4</c:v>
                </c:pt>
                <c:pt idx="394">
                  <c:v>1.07100522586578E-4</c:v>
                </c:pt>
                <c:pt idx="395">
                  <c:v>1.06336453016241E-4</c:v>
                </c:pt>
                <c:pt idx="396">
                  <c:v>1.0560097514359E-4</c:v>
                </c:pt>
                <c:pt idx="397">
                  <c:v>1.0489481924402801E-4</c:v>
                </c:pt>
                <c:pt idx="398">
                  <c:v>1.0421870533476E-4</c:v>
                </c:pt>
                <c:pt idx="399">
                  <c:v>1.03573340777639E-4</c:v>
                </c:pt>
                <c:pt idx="400">
                  <c:v>1.0295941779682801E-4</c:v>
                </c:pt>
                <c:pt idx="401">
                  <c:v>1.02377610931995E-4</c:v>
                </c:pt>
                <c:pt idx="402">
                  <c:v>1.01828574399103E-4</c:v>
                </c:pt>
                <c:pt idx="403">
                  <c:v>1.01312939451168E-4</c:v>
                </c:pt>
                <c:pt idx="404">
                  <c:v>1.00831311730815E-4</c:v>
                </c:pt>
                <c:pt idx="405">
                  <c:v>1.00384268599169E-4</c:v>
                </c:pt>
                <c:pt idx="406">
                  <c:v>9.9972356517857497E-5</c:v>
                </c:pt>
                <c:pt idx="407">
                  <c:v>9.9596088489708806E-5</c:v>
                </c:pt>
                <c:pt idx="408">
                  <c:v>9.9255941594487599E-5</c:v>
                </c:pt>
                <c:pt idx="409">
                  <c:v>9.8952354600455997E-5</c:v>
                </c:pt>
                <c:pt idx="410">
                  <c:v>9.8685725730750297E-5</c:v>
                </c:pt>
                <c:pt idx="411">
                  <c:v>9.8456410586428606E-5</c:v>
                </c:pt>
                <c:pt idx="412">
                  <c:v>9.82647202506594E-5</c:v>
                </c:pt>
                <c:pt idx="413">
                  <c:v>9.8110919582998298E-5</c:v>
                </c:pt>
                <c:pt idx="414">
                  <c:v>9.7995225743371695E-5</c:v>
                </c:pt>
                <c:pt idx="415">
                  <c:v>9.7917806973419393E-5</c:v>
                </c:pt>
                <c:pt idx="416">
                  <c:v>9.7878781602076206E-5</c:v>
                </c:pt>
                <c:pt idx="417">
                  <c:v>9.7878217352898294E-5</c:v>
                </c:pt>
                <c:pt idx="418">
                  <c:v>9.7916130927942901E-5</c:v>
                </c:pt>
                <c:pt idx="419">
                  <c:v>9.7992487866336705E-5</c:v>
                </c:pt>
                <c:pt idx="420">
                  <c:v>9.8107202709227199E-5</c:v>
                </c:pt>
                <c:pt idx="421">
                  <c:v>9.8260139439435704E-5</c:v>
                </c:pt>
                <c:pt idx="422">
                  <c:v>9.8451112207890206E-5</c:v>
                </c:pt>
                <c:pt idx="423">
                  <c:v>9.8679886319625394E-5</c:v>
                </c:pt>
                <c:pt idx="424">
                  <c:v>9.8946179490660098E-5</c:v>
                </c:pt>
                <c:pt idx="425">
                  <c:v>9.9249663331587505E-5</c:v>
                </c:pt>
                <c:pt idx="426">
                  <c:v>9.9589965057030706E-5</c:v>
                </c:pt>
                <c:pt idx="427">
                  <c:v>9.9966669379874702E-5</c:v>
                </c:pt>
                <c:pt idx="428">
                  <c:v>1.00379320567768E-4</c:v>
                </c:pt>
                <c:pt idx="429">
                  <c:v>1.00827424658575E-4</c:v>
                </c:pt>
                <c:pt idx="430">
                  <c:v>1.01310451789266E-4</c:v>
                </c:pt>
                <c:pt idx="431">
                  <c:v>1.01827838558249E-4</c:v>
                </c:pt>
                <c:pt idx="432">
                  <c:v>1.02378990497784E-4</c:v>
                </c:pt>
                <c:pt idx="433">
                  <c:v>1.0296328457011299E-4</c:v>
                </c:pt>
                <c:pt idx="434">
                  <c:v>1.03580071652644E-4</c:v>
                </c:pt>
                <c:pt idx="435">
                  <c:v>1.04228678989476E-4</c:v>
                </c:pt>
                <c:pt idx="436">
                  <c:v>1.04908412626321E-4</c:v>
                </c:pt>
                <c:pt idx="437">
                  <c:v>1.0561855973188101E-4</c:v>
                </c:pt>
                <c:pt idx="438">
                  <c:v>1.06358390870837E-4</c:v>
                </c:pt>
                <c:pt idx="439">
                  <c:v>1.0712716220129599E-4</c:v>
                </c:pt>
                <c:pt idx="440">
                  <c:v>1.0792411750516299E-4</c:v>
                </c:pt>
                <c:pt idx="441">
                  <c:v>1.0874849013132401E-4</c:v>
                </c:pt>
                <c:pt idx="442">
                  <c:v>1.09599504782415E-4</c:v>
                </c:pt>
                <c:pt idx="443">
                  <c:v>1.10476379133453E-4</c:v>
                </c:pt>
                <c:pt idx="444">
                  <c:v>1.11378325327901E-4</c:v>
                </c:pt>
                <c:pt idx="445">
                  <c:v>1.12304551293654E-4</c:v>
                </c:pt>
                <c:pt idx="446">
                  <c:v>1.13254261888692E-4</c:v>
                </c:pt>
                <c:pt idx="447">
                  <c:v>1.1422665988017E-4</c:v>
                </c:pt>
                <c:pt idx="448">
                  <c:v>1.1522094674058699E-4</c:v>
                </c:pt>
                <c:pt idx="449">
                  <c:v>1.1623632327364799E-4</c:v>
                </c:pt>
                <c:pt idx="450">
                  <c:v>1.17271990080606E-4</c:v>
                </c:pt>
                <c:pt idx="451">
                  <c:v>1.18327147816382E-4</c:v>
                </c:pt>
                <c:pt idx="452">
                  <c:v>1.19400997246013E-4</c:v>
                </c:pt>
                <c:pt idx="453">
                  <c:v>1.20492739133196E-4</c:v>
                </c:pt>
                <c:pt idx="454">
                  <c:v>1.21601573944297E-4</c:v>
                </c:pt>
                <c:pt idx="455">
                  <c:v>1.2272670135800301E-4</c:v>
                </c:pt>
                <c:pt idx="456">
                  <c:v>1.2386731959588499E-4</c:v>
                </c:pt>
                <c:pt idx="457">
                  <c:v>1.25022624549912E-4</c:v>
                </c:pt>
                <c:pt idx="458">
                  <c:v>1.2619180872265801E-4</c:v>
                </c:pt>
                <c:pt idx="459">
                  <c:v>1.27374059964537E-4</c:v>
                </c:pt>
                <c:pt idx="460">
                  <c:v>1.2856856001733E-4</c:v>
                </c:pt>
                <c:pt idx="461">
                  <c:v>1.2977448285712799E-4</c:v>
                </c:pt>
                <c:pt idx="462">
                  <c:v>1.3099099281652199E-4</c:v>
                </c:pt>
                <c:pt idx="463">
                  <c:v>1.3221724251458899E-4</c:v>
                </c:pt>
                <c:pt idx="464">
                  <c:v>1.3345237055986E-4</c:v>
                </c:pt>
                <c:pt idx="465">
                  <c:v>1.3469549907791099E-4</c:v>
                </c:pt>
                <c:pt idx="466">
                  <c:v>1.35945731014578E-4</c:v>
                </c:pt>
                <c:pt idx="467">
                  <c:v>1.3720214720982601E-4</c:v>
                </c:pt>
                <c:pt idx="468">
                  <c:v>1.38463803268126E-4</c:v>
                </c:pt>
                <c:pt idx="469">
                  <c:v>1.3972972616182601E-4</c:v>
                </c:pt>
                <c:pt idx="470">
                  <c:v>1.4099891060178601E-4</c:v>
                </c:pt>
                <c:pt idx="471">
                  <c:v>1.4227031517990399E-4</c:v>
                </c:pt>
                <c:pt idx="472">
                  <c:v>1.43542858263466E-4</c:v>
                </c:pt>
                <c:pt idx="473">
                  <c:v>1.4481541362906499E-4</c:v>
                </c:pt>
                <c:pt idx="474">
                  <c:v>1.4608680577726701E-4</c:v>
                </c:pt>
                <c:pt idx="475">
                  <c:v>1.47355805029946E-4</c:v>
                </c:pt>
                <c:pt idx="476">
                  <c:v>1.4862112235511799E-4</c:v>
                </c:pt>
                <c:pt idx="477">
                  <c:v>1.4988140391472701E-4</c:v>
                </c:pt>
                <c:pt idx="478">
                  <c:v>1.5113522532886599E-4</c:v>
                </c:pt>
                <c:pt idx="479">
                  <c:v>1.5238108562225E-4</c:v>
                </c:pt>
                <c:pt idx="480">
                  <c:v>1.5361740104988399E-4</c:v>
                </c:pt>
                <c:pt idx="481">
                  <c:v>1.54842498500603E-4</c:v>
                </c:pt>
                <c:pt idx="482">
                  <c:v>1.5605460862656099E-4</c:v>
                </c:pt>
                <c:pt idx="483">
                  <c:v>1.5725185867968201E-4</c:v>
                </c:pt>
                <c:pt idx="484">
                  <c:v>1.5843226492261999E-4</c:v>
                </c:pt>
                <c:pt idx="485">
                  <c:v>1.5959372481874401E-4</c:v>
                </c:pt>
                <c:pt idx="486">
                  <c:v>1.6073400872283701E-4</c:v>
                </c:pt>
                <c:pt idx="487">
                  <c:v>1.6185075127287399E-4</c:v>
                </c:pt>
                <c:pt idx="488">
                  <c:v>1.6294144231770999E-4</c:v>
                </c:pt>
                <c:pt idx="489">
                  <c:v>1.64003417264626E-4</c:v>
                </c:pt>
                <c:pt idx="490">
                  <c:v>1.6503384688174399E-4</c:v>
                </c:pt>
                <c:pt idx="491">
                  <c:v>1.6602972642569899E-4</c:v>
                </c:pt>
                <c:pt idx="492">
                  <c:v>1.6698786418797301E-4</c:v>
                </c:pt>
                <c:pt idx="493">
                  <c:v>1.67904869586576E-4</c:v>
                </c:pt>
                <c:pt idx="494">
                  <c:v>1.68777140314178E-4</c:v>
                </c:pt>
                <c:pt idx="495">
                  <c:v>1.6960084889189501E-4</c:v>
                </c:pt>
                <c:pt idx="496">
                  <c:v>1.7037192853982199E-4</c:v>
                </c:pt>
                <c:pt idx="497">
                  <c:v>1.7108605875409499E-4</c:v>
                </c:pt>
                <c:pt idx="498">
                  <c:v>1.7173865011435799E-4</c:v>
                </c:pt>
                <c:pt idx="499">
                  <c:v>1.72324829012437E-4</c:v>
                </c:pt>
                <c:pt idx="500">
                  <c:v>1.72839429438773E-4</c:v>
                </c:pt>
                <c:pt idx="501">
                  <c:v>1.7327703574326501E-4</c:v>
                </c:pt>
                <c:pt idx="502">
                  <c:v>1.73631951170605E-4</c:v>
                </c:pt>
                <c:pt idx="503">
                  <c:v>1.7389819196318501E-4</c:v>
                </c:pt>
                <c:pt idx="504">
                  <c:v>1.7406959212957999E-4</c:v>
                </c:pt>
                <c:pt idx="505">
                  <c:v>1.74139998573321E-4</c:v>
                </c:pt>
                <c:pt idx="506">
                  <c:v>1.74103204246987E-4</c:v>
                </c:pt>
                <c:pt idx="507">
                  <c:v>1.7395314534228499E-4</c:v>
                </c:pt>
                <c:pt idx="508">
                  <c:v>1.7368405573022999E-4</c:v>
                </c:pt>
                <c:pt idx="509">
                  <c:v>1.73290891767517E-4</c:v>
                </c:pt>
                <c:pt idx="510">
                  <c:v>1.72769504290468E-4</c:v>
                </c:pt>
                <c:pt idx="511">
                  <c:v>1.7211651376153599E-4</c:v>
                </c:pt>
                <c:pt idx="512">
                  <c:v>1.7132967994696401E-4</c:v>
                </c:pt>
                <c:pt idx="513">
                  <c:v>1.70408468351722E-4</c:v>
                </c:pt>
                <c:pt idx="514">
                  <c:v>1.69353884361384E-4</c:v>
                </c:pt>
                <c:pt idx="515">
                  <c:v>1.6816841828440601E-4</c:v>
                </c:pt>
                <c:pt idx="516">
                  <c:v>1.66856262689018E-4</c:v>
                </c:pt>
                <c:pt idx="517">
                  <c:v>1.65423195519876E-4</c:v>
                </c:pt>
                <c:pt idx="518">
                  <c:v>1.63876799713851E-4</c:v>
                </c:pt>
                <c:pt idx="519">
                  <c:v>1.62226157021131E-4</c:v>
                </c:pt>
                <c:pt idx="520">
                  <c:v>1.6048130291787099E-4</c:v>
                </c:pt>
                <c:pt idx="521">
                  <c:v>1.5865317395385E-4</c:v>
                </c:pt>
                <c:pt idx="522">
                  <c:v>1.56753651106839E-4</c:v>
                </c:pt>
                <c:pt idx="523">
                  <c:v>1.5479481821013E-4</c:v>
                </c:pt>
                <c:pt idx="524">
                  <c:v>1.5278885853783699E-4</c:v>
                </c:pt>
                <c:pt idx="525">
                  <c:v>1.50747753540386E-4</c:v>
                </c:pt>
                <c:pt idx="526">
                  <c:v>1.48682848986482E-4</c:v>
                </c:pt>
                <c:pt idx="527">
                  <c:v>1.4660479113923699E-4</c:v>
                </c:pt>
                <c:pt idx="528">
                  <c:v>1.44523370718938E-4</c:v>
                </c:pt>
                <c:pt idx="529">
                  <c:v>1.42447602433112E-4</c:v>
                </c:pt>
                <c:pt idx="530">
                  <c:v>1.4038536213087599E-4</c:v>
                </c:pt>
                <c:pt idx="531">
                  <c:v>1.38343320619831E-4</c:v>
                </c:pt>
                <c:pt idx="532">
                  <c:v>1.36326943641899E-4</c:v>
                </c:pt>
                <c:pt idx="533">
                  <c:v>1.3434118096374099E-4</c:v>
                </c:pt>
                <c:pt idx="534">
                  <c:v>1.3238974226116701E-4</c:v>
                </c:pt>
                <c:pt idx="535">
                  <c:v>1.30475220795076E-4</c:v>
                </c:pt>
                <c:pt idx="536">
                  <c:v>1.2859992768205199E-4</c:v>
                </c:pt>
                <c:pt idx="537">
                  <c:v>1.2676621567328601E-4</c:v>
                </c:pt>
                <c:pt idx="538">
                  <c:v>1.2497660806258401E-4</c:v>
                </c:pt>
                <c:pt idx="539">
                  <c:v>1.2323360651721101E-4</c:v>
                </c:pt>
                <c:pt idx="540">
                  <c:v>1.21540657904996E-4</c:v>
                </c:pt>
                <c:pt idx="541">
                  <c:v>1.19902634969126E-4</c:v>
                </c:pt>
                <c:pt idx="542">
                  <c:v>1.1832546184823999E-4</c:v>
                </c:pt>
                <c:pt idx="543">
                  <c:v>1.16815763431481E-4</c:v>
                </c:pt>
                <c:pt idx="544">
                  <c:v>1.1538180060039099E-4</c:v>
                </c:pt>
                <c:pt idx="545">
                  <c:v>1.14033152946482E-4</c:v>
                </c:pt>
                <c:pt idx="546">
                  <c:v>1.12780035013272E-4</c:v>
                </c:pt>
                <c:pt idx="547">
                  <c:v>1.11632939185464E-4</c:v>
                </c:pt>
                <c:pt idx="548">
                  <c:v>1.1060288488269701E-4</c:v>
                </c:pt>
                <c:pt idx="549">
                  <c:v>1.09699978216928E-4</c:v>
                </c:pt>
                <c:pt idx="550">
                  <c:v>1.08932946034368E-4</c:v>
                </c:pt>
                <c:pt idx="551">
                  <c:v>1.0830864339493501E-4</c:v>
                </c:pt>
                <c:pt idx="552">
                  <c:v>1.07831584769241E-4</c:v>
                </c:pt>
                <c:pt idx="553">
                  <c:v>1.07503529552617E-4</c:v>
                </c:pt>
                <c:pt idx="554">
                  <c:v>1.07322763009975E-4</c:v>
                </c:pt>
                <c:pt idx="555">
                  <c:v>1.07284347748718E-4</c:v>
                </c:pt>
                <c:pt idx="556">
                  <c:v>1.07380766196066E-4</c:v>
                </c:pt>
                <c:pt idx="557">
                  <c:v>1.07602040243432E-4</c:v>
                </c:pt>
                <c:pt idx="558">
                  <c:v>1.0793619153177399E-4</c:v>
                </c:pt>
                <c:pt idx="559">
                  <c:v>1.08370293146434E-4</c:v>
                </c:pt>
                <c:pt idx="560">
                  <c:v>1.0889073903482099E-4</c:v>
                </c:pt>
                <c:pt idx="561">
                  <c:v>1.09483906290735E-4</c:v>
                </c:pt>
                <c:pt idx="562">
                  <c:v>1.1013686602541299E-4</c:v>
                </c:pt>
                <c:pt idx="563">
                  <c:v>1.10837716952784E-4</c:v>
                </c:pt>
                <c:pt idx="564">
                  <c:v>1.11575527513772E-4</c:v>
                </c:pt>
                <c:pt idx="565">
                  <c:v>1.12340412831985E-4</c:v>
                </c:pt>
                <c:pt idx="566">
                  <c:v>1.13123850875611E-4</c:v>
                </c:pt>
                <c:pt idx="567">
                  <c:v>1.13918903088121E-4</c:v>
                </c:pt>
                <c:pt idx="568">
                  <c:v>1.1471998029461399E-4</c:v>
                </c:pt>
                <c:pt idx="569">
                  <c:v>1.15522768826962E-4</c:v>
                </c:pt>
                <c:pt idx="570">
                  <c:v>1.16324357811862E-4</c:v>
                </c:pt>
                <c:pt idx="571">
                  <c:v>1.17122922615331E-4</c:v>
                </c:pt>
                <c:pt idx="572">
                  <c:v>1.17917974371391E-4</c:v>
                </c:pt>
                <c:pt idx="573">
                  <c:v>1.18710374897971E-4</c:v>
                </c:pt>
                <c:pt idx="574">
                  <c:v>1.19501721470892E-4</c:v>
                </c:pt>
                <c:pt idx="575">
                  <c:v>1.2029379507392701E-4</c:v>
                </c:pt>
                <c:pt idx="576">
                  <c:v>1.21088078975956E-4</c:v>
                </c:pt>
                <c:pt idx="577">
                  <c:v>1.2188608252556299E-4</c:v>
                </c:pt>
                <c:pt idx="578">
                  <c:v>1.2268957271052301E-4</c:v>
                </c:pt>
                <c:pt idx="579">
                  <c:v>1.23499688403816E-4</c:v>
                </c:pt>
                <c:pt idx="580">
                  <c:v>1.2431664550514499E-4</c:v>
                </c:pt>
                <c:pt idx="581">
                  <c:v>1.2514013113071101E-4</c:v>
                </c:pt>
                <c:pt idx="582">
                  <c:v>1.25969667610216E-4</c:v>
                </c:pt>
                <c:pt idx="583">
                  <c:v>1.2680473736066501E-4</c:v>
                </c:pt>
                <c:pt idx="584">
                  <c:v>1.2764443590435401E-4</c:v>
                </c:pt>
                <c:pt idx="585">
                  <c:v>1.2848771199266799E-4</c:v>
                </c:pt>
                <c:pt idx="586">
                  <c:v>1.29333836634325E-4</c:v>
                </c:pt>
                <c:pt idx="587">
                  <c:v>1.3018232510407399E-4</c:v>
                </c:pt>
                <c:pt idx="588">
                  <c:v>1.3103284608282701E-4</c:v>
                </c:pt>
                <c:pt idx="589">
                  <c:v>1.31885193287629E-4</c:v>
                </c:pt>
                <c:pt idx="590">
                  <c:v>1.32739365792316E-4</c:v>
                </c:pt>
                <c:pt idx="591">
                  <c:v>1.3359556782690599E-4</c:v>
                </c:pt>
                <c:pt idx="592">
                  <c:v>1.3445389809760099E-4</c:v>
                </c:pt>
                <c:pt idx="593">
                  <c:v>1.3531437872881899E-4</c:v>
                </c:pt>
                <c:pt idx="594">
                  <c:v>1.36177018551016E-4</c:v>
                </c:pt>
                <c:pt idx="595">
                  <c:v>1.3704185352025999E-4</c:v>
                </c:pt>
                <c:pt idx="596">
                  <c:v>1.3790894003261499E-4</c:v>
                </c:pt>
                <c:pt idx="597">
                  <c:v>1.38778290107444E-4</c:v>
                </c:pt>
                <c:pt idx="598">
                  <c:v>1.39649895126186E-4</c:v>
                </c:pt>
                <c:pt idx="599">
                  <c:v>1.4052373709856999E-4</c:v>
                </c:pt>
                <c:pt idx="600">
                  <c:v>1.4139980119376501E-4</c:v>
                </c:pt>
                <c:pt idx="601">
                  <c:v>1.4227807414727799E-4</c:v>
                </c:pt>
                <c:pt idx="602">
                  <c:v>1.43158540190443E-4</c:v>
                </c:pt>
                <c:pt idx="603">
                  <c:v>1.4404118188624901E-4</c:v>
                </c:pt>
                <c:pt idx="604">
                  <c:v>1.44925978258278E-4</c:v>
                </c:pt>
                <c:pt idx="605">
                  <c:v>1.4581290618588099E-4</c:v>
                </c:pt>
                <c:pt idx="606">
                  <c:v>1.46701941384189E-4</c:v>
                </c:pt>
                <c:pt idx="607">
                  <c:v>1.4759305851921899E-4</c:v>
                </c:pt>
                <c:pt idx="608">
                  <c:v>1.48486231273322E-4</c:v>
                </c:pt>
                <c:pt idx="609">
                  <c:v>1.49381432429047E-4</c:v>
                </c:pt>
                <c:pt idx="610">
                  <c:v>1.50278633929487E-4</c:v>
                </c:pt>
                <c:pt idx="611">
                  <c:v>1.51177806818253E-4</c:v>
                </c:pt>
                <c:pt idx="612">
                  <c:v>1.5207892136085899E-4</c:v>
                </c:pt>
                <c:pt idx="613">
                  <c:v>1.5298194728911001E-4</c:v>
                </c:pt>
                <c:pt idx="614">
                  <c:v>1.5388685388144301E-4</c:v>
                </c:pt>
                <c:pt idx="615">
                  <c:v>1.5479361015599601E-4</c:v>
                </c:pt>
                <c:pt idx="616">
                  <c:v>1.55702185064458E-4</c:v>
                </c:pt>
                <c:pt idx="617">
                  <c:v>1.56612547588313E-4</c:v>
                </c:pt>
                <c:pt idx="618">
                  <c:v>1.57524666770731E-4</c:v>
                </c:pt>
                <c:pt idx="619">
                  <c:v>1.5843851179657699E-4</c:v>
                </c:pt>
                <c:pt idx="620">
                  <c:v>1.5935405211424701E-4</c:v>
                </c:pt>
                <c:pt idx="621">
                  <c:v>1.6027125749157499E-4</c:v>
                </c:pt>
                <c:pt idx="622">
                  <c:v>1.61190098061229E-4</c:v>
                </c:pt>
                <c:pt idx="623">
                  <c:v>1.62110544306143E-4</c:v>
                </c:pt>
                <c:pt idx="624">
                  <c:v>1.63032567203251E-4</c:v>
                </c:pt>
                <c:pt idx="625">
                  <c:v>1.6395612708551701E-4</c:v>
                </c:pt>
                <c:pt idx="626">
                  <c:v>1.64881174852071E-4</c:v>
                </c:pt>
                <c:pt idx="627">
                  <c:v>1.6580769401495699E-4</c:v>
                </c:pt>
                <c:pt idx="628">
                  <c:v>1.66735636364458E-4</c:v>
                </c:pt>
                <c:pt idx="629">
                  <c:v>1.6766484611517601E-4</c:v>
                </c:pt>
                <c:pt idx="630">
                  <c:v>1.68595154586062E-4</c:v>
                </c:pt>
                <c:pt idx="631">
                  <c:v>1.69526538142953E-4</c:v>
                </c:pt>
                <c:pt idx="632">
                  <c:v>1.7045869004950399E-4</c:v>
                </c:pt>
                <c:pt idx="633">
                  <c:v>1.7139118321228601E-4</c:v>
                </c:pt>
                <c:pt idx="634">
                  <c:v>1.72323661995528E-4</c:v>
                </c:pt>
                <c:pt idx="635">
                  <c:v>1.7325577024248601E-4</c:v>
                </c:pt>
                <c:pt idx="636">
                  <c:v>1.74186971061964E-4</c:v>
                </c:pt>
                <c:pt idx="637">
                  <c:v>1.7511683686678901E-4</c:v>
                </c:pt>
                <c:pt idx="638">
                  <c:v>1.7604521284439901E-4</c:v>
                </c:pt>
                <c:pt idx="639">
                  <c:v>1.7697199972855401E-4</c:v>
                </c:pt>
                <c:pt idx="640">
                  <c:v>1.77897247588815E-4</c:v>
                </c:pt>
                <c:pt idx="641">
                  <c:v>1.78821017161464E-4</c:v>
                </c:pt>
                <c:pt idx="642">
                  <c:v>1.7974353066171401E-4</c:v>
                </c:pt>
                <c:pt idx="643">
                  <c:v>1.8066512277222901E-4</c:v>
                </c:pt>
                <c:pt idx="644">
                  <c:v>1.81586015414924E-4</c:v>
                </c:pt>
                <c:pt idx="645">
                  <c:v>1.82506550740104E-4</c:v>
                </c:pt>
                <c:pt idx="646">
                  <c:v>1.83427204678486E-4</c:v>
                </c:pt>
                <c:pt idx="647">
                  <c:v>1.8434827256410099E-4</c:v>
                </c:pt>
                <c:pt idx="648">
                  <c:v>1.8526988642206799E-4</c:v>
                </c:pt>
                <c:pt idx="649">
                  <c:v>1.86192186390972E-4</c:v>
                </c:pt>
                <c:pt idx="650">
                  <c:v>1.87115283092272E-4</c:v>
                </c:pt>
                <c:pt idx="651">
                  <c:v>1.8803928201067399E-4</c:v>
                </c:pt>
                <c:pt idx="652">
                  <c:v>1.8896415243087E-4</c:v>
                </c:pt>
                <c:pt idx="653">
                  <c:v>1.8988974661468701E-4</c:v>
                </c:pt>
                <c:pt idx="654">
                  <c:v>1.9081610346820401E-4</c:v>
                </c:pt>
                <c:pt idx="655">
                  <c:v>1.91743241890321E-4</c:v>
                </c:pt>
                <c:pt idx="656">
                  <c:v>1.92671217168348E-4</c:v>
                </c:pt>
                <c:pt idx="657">
                  <c:v>1.93600025914893E-4</c:v>
                </c:pt>
                <c:pt idx="658">
                  <c:v>1.9452965718605599E-4</c:v>
                </c:pt>
                <c:pt idx="659">
                  <c:v>1.9546010795438499E-4</c:v>
                </c:pt>
                <c:pt idx="660">
                  <c:v>1.9639136484215299E-4</c:v>
                </c:pt>
                <c:pt idx="661">
                  <c:v>1.97323416833664E-4</c:v>
                </c:pt>
                <c:pt idx="662">
                  <c:v>1.98256252714979E-4</c:v>
                </c:pt>
                <c:pt idx="663">
                  <c:v>1.9918986147287701E-4</c:v>
                </c:pt>
                <c:pt idx="664">
                  <c:v>2.0012423229061199E-4</c:v>
                </c:pt>
                <c:pt idx="665">
                  <c:v>2.0105935454376299E-4</c:v>
                </c:pt>
                <c:pt idx="666">
                  <c:v>2.01995217796182E-4</c:v>
                </c:pt>
                <c:pt idx="667">
                  <c:v>2.0293181179604201E-4</c:v>
                </c:pt>
                <c:pt idx="668">
                  <c:v>2.0386912647197601E-4</c:v>
                </c:pt>
                <c:pt idx="669">
                  <c:v>2.0480715192930501E-4</c:v>
                </c:pt>
                <c:pt idx="670">
                  <c:v>2.05745878446362E-4</c:v>
                </c:pt>
                <c:pt idx="671">
                  <c:v>2.0668529647089399E-4</c:v>
                </c:pt>
                <c:pt idx="672">
                  <c:v>2.07625396616557E-4</c:v>
                </c:pt>
                <c:pt idx="673">
                  <c:v>2.0856616965948401E-4</c:v>
                </c:pt>
                <c:pt idx="674">
                  <c:v>2.09507606534941E-4</c:v>
                </c:pt>
                <c:pt idx="675">
                  <c:v>2.10449698334056E-4</c:v>
                </c:pt>
                <c:pt idx="676">
                  <c:v>2.1139243630062901E-4</c:v>
                </c:pt>
                <c:pt idx="677">
                  <c:v>2.12335811828011E-4</c:v>
                </c:pt>
                <c:pt idx="678">
                  <c:v>2.1327981645605999E-4</c:v>
                </c:pt>
                <c:pt idx="679">
                  <c:v>2.1422444186816199E-4</c:v>
                </c:pt>
                <c:pt idx="680">
                  <c:v>2.1516967988832701E-4</c:v>
                </c:pt>
                <c:pt idx="681">
                  <c:v>2.1611552247834801E-4</c:v>
                </c:pt>
                <c:pt idx="682">
                  <c:v>2.1706196173502701E-4</c:v>
                </c:pt>
                <c:pt idx="683">
                  <c:v>2.1800898988746299E-4</c:v>
                </c:pt>
                <c:pt idx="684">
                  <c:v>2.18956599294405E-4</c:v>
                </c:pt>
                <c:pt idx="685">
                  <c:v>2.1990478244166101E-4</c:v>
                </c:pt>
                <c:pt idx="686">
                  <c:v>2.2085353193956899E-4</c:v>
                </c:pt>
                <c:pt idx="687">
                  <c:v>2.2180284052052899E-4</c:v>
                </c:pt>
                <c:pt idx="688">
                  <c:v>2.22752701036583E-4</c:v>
                </c:pt>
                <c:pt idx="689">
                  <c:v>2.2370310645705301E-4</c:v>
                </c:pt>
                <c:pt idx="690">
                  <c:v>2.2465404986624001E-4</c:v>
                </c:pt>
                <c:pt idx="691">
                  <c:v>2.2560552446116E-4</c:v>
                </c:pt>
                <c:pt idx="692">
                  <c:v>2.26557523549345E-4</c:v>
                </c:pt>
                <c:pt idx="693">
                  <c:v>2.2751004054668401E-4</c:v>
                </c:pt>
                <c:pt idx="694">
                  <c:v>2.2846306897531701E-4</c:v>
                </c:pt>
                <c:pt idx="695">
                  <c:v>2.2941660246157301E-4</c:v>
                </c:pt>
                <c:pt idx="696">
                  <c:v>2.3037063473396E-4</c:v>
                </c:pt>
                <c:pt idx="697">
                  <c:v>2.3132515962118901E-4</c:v>
                </c:pt>
                <c:pt idx="698">
                  <c:v>2.32280171050251E-4</c:v>
                </c:pt>
                <c:pt idx="699">
                  <c:v>2.3323566304453601E-4</c:v>
                </c:pt>
                <c:pt idx="700">
                  <c:v>2.34191629721986E-4</c:v>
                </c:pt>
                <c:pt idx="701">
                  <c:v>2.3514806529329499E-4</c:v>
                </c:pt>
                <c:pt idx="702">
                  <c:v>2.3610496406014899E-4</c:v>
                </c:pt>
                <c:pt idx="703">
                  <c:v>2.3706232041350201E-4</c:v>
                </c:pt>
                <c:pt idx="704">
                  <c:v>2.38020128831887E-4</c:v>
                </c:pt>
                <c:pt idx="705">
                  <c:v>2.38978383879771E-4</c:v>
                </c:pt>
                <c:pt idx="706">
                  <c:v>2.3993708020593899E-4</c:v>
                </c:pt>
                <c:pt idx="707">
                  <c:v>2.40896212541916E-4</c:v>
                </c:pt>
                <c:pt idx="708">
                  <c:v>2.41855775700423E-4</c:v>
                </c:pt>
                <c:pt idx="709">
                  <c:v>2.4281576457386701E-4</c:v>
                </c:pt>
                <c:pt idx="710">
                  <c:v>2.4377617413286001E-4</c:v>
                </c:pt>
                <c:pt idx="711">
                  <c:v>2.4473699942477499E-4</c:v>
                </c:pt>
                <c:pt idx="712">
                  <c:v>2.4569823557232801E-4</c:v>
                </c:pt>
                <c:pt idx="713">
                  <c:v>2.4665987777219102E-4</c:v>
                </c:pt>
                <c:pt idx="714">
                  <c:v>2.4762192129364202E-4</c:v>
                </c:pt>
                <c:pt idx="715">
                  <c:v>2.4858436147722802E-4</c:v>
                </c:pt>
                <c:pt idx="716">
                  <c:v>2.4954719373347601E-4</c:v>
                </c:pt>
                <c:pt idx="717">
                  <c:v>2.5051041354161199E-4</c:v>
                </c:pt>
                <c:pt idx="718">
                  <c:v>2.5147401644832199E-4</c:v>
                </c:pt>
                <c:pt idx="719">
                  <c:v>2.52437998066529E-4</c:v>
                </c:pt>
                <c:pt idx="720">
                  <c:v>2.5340235407420302E-4</c:v>
                </c:pt>
                <c:pt idx="721">
                  <c:v>2.5436708021319001E-4</c:v>
                </c:pt>
                <c:pt idx="722">
                  <c:v>2.5533217228806802E-4</c:v>
                </c:pt>
                <c:pt idx="723">
                  <c:v>2.5629762616502901E-4</c:v>
                </c:pt>
                <c:pt idx="724">
                  <c:v>2.57263437770778E-4</c:v>
                </c:pt>
                <c:pt idx="725">
                  <c:v>2.5822960309146198E-4</c:v>
                </c:pt>
                <c:pt idx="726">
                  <c:v>2.5919611817161399E-4</c:v>
                </c:pt>
                <c:pt idx="727">
                  <c:v>2.6016297911312801E-4</c:v>
                </c:pt>
                <c:pt idx="728">
                  <c:v>2.6113018207424201E-4</c:v>
                </c:pt>
                <c:pt idx="729">
                  <c:v>2.6209772326855598E-4</c:v>
                </c:pt>
                <c:pt idx="730">
                  <c:v>2.6306559896405998E-4</c:v>
                </c:pt>
                <c:pt idx="731">
                  <c:v>2.6403380548218198E-4</c:v>
                </c:pt>
                <c:pt idx="732">
                  <c:v>2.6500233919686701E-4</c:v>
                </c:pt>
                <c:pt idx="733">
                  <c:v>2.6597119653365501E-4</c:v>
                </c:pt>
                <c:pt idx="734">
                  <c:v>2.66940373968798E-4</c:v>
                </c:pt>
                <c:pt idx="735">
                  <c:v>2.6790986802838098E-4</c:v>
                </c:pt>
                <c:pt idx="736">
                  <c:v>2.6887967528746399E-4</c:v>
                </c:pt>
                <c:pt idx="737">
                  <c:v>2.6984979236924401E-4</c:v>
                </c:pt>
                <c:pt idx="738">
                  <c:v>2.7082021594423299E-4</c:v>
                </c:pt>
                <c:pt idx="739">
                  <c:v>2.7179094272944897E-4</c:v>
                </c:pt>
                <c:pt idx="740">
                  <c:v>2.7276196948762701E-4</c:v>
                </c:pt>
                <c:pt idx="741">
                  <c:v>2.7373329302644302E-4</c:v>
                </c:pt>
                <c:pt idx="742">
                  <c:v>2.7470491019775502E-4</c:v>
                </c:pt>
                <c:pt idx="743">
                  <c:v>2.7567681789685802E-4</c:v>
                </c:pt>
                <c:pt idx="744">
                  <c:v>2.7664901306175498E-4</c:v>
                </c:pt>
                <c:pt idx="745">
                  <c:v>2.7762149267243998E-4</c:v>
                </c:pt>
                <c:pt idx="746">
                  <c:v>2.7859425375019703E-4</c:v>
                </c:pt>
                <c:pt idx="747">
                  <c:v>2.7956729335691102E-4</c:v>
                </c:pt>
                <c:pt idx="748">
                  <c:v>2.8054060859439501E-4</c:v>
                </c:pt>
                <c:pt idx="749">
                  <c:v>2.8151419660373E-4</c:v>
                </c:pt>
                <c:pt idx="750">
                  <c:v>2.8248805456460903E-4</c:v>
                </c:pt>
                <c:pt idx="751">
                  <c:v>2.8346217969471099E-4</c:v>
                </c:pt>
                <c:pt idx="752">
                  <c:v>2.84436569249069E-4</c:v>
                </c:pt>
                <c:pt idx="753">
                  <c:v>2.85411220519463E-4</c:v>
                </c:pt>
                <c:pt idx="754">
                  <c:v>2.8638613083381499E-4</c:v>
                </c:pt>
                <c:pt idx="755">
                  <c:v>2.8736129755560502E-4</c:v>
                </c:pt>
                <c:pt idx="756">
                  <c:v>2.8833671808329301E-4</c:v>
                </c:pt>
                <c:pt idx="757">
                  <c:v>2.8931238984974701E-4</c:v>
                </c:pt>
                <c:pt idx="758">
                  <c:v>2.9028831032169503E-4</c:v>
                </c:pt>
                <c:pt idx="759">
                  <c:v>2.91264476999174E-4</c:v>
                </c:pt>
                <c:pt idx="760">
                  <c:v>2.9224088741499601E-4</c:v>
                </c:pt>
                <c:pt idx="761">
                  <c:v>2.93217539134226E-4</c:v>
                </c:pt>
                <c:pt idx="762">
                  <c:v>2.94194429753663E-4</c:v>
                </c:pt>
                <c:pt idx="763">
                  <c:v>2.9517155690133798E-4</c:v>
                </c:pt>
                <c:pt idx="764">
                  <c:v>2.9614891823601298E-4</c:v>
                </c:pt>
                <c:pt idx="765">
                  <c:v>2.9712651144670198E-4</c:v>
                </c:pt>
                <c:pt idx="766">
                  <c:v>2.9810433425218403E-4</c:v>
                </c:pt>
                <c:pt idx="767">
                  <c:v>2.9908238440054199E-4</c:v>
                </c:pt>
                <c:pt idx="768">
                  <c:v>3.0006065966869803E-4</c:v>
                </c:pt>
                <c:pt idx="769">
                  <c:v>3.0103915786196202E-4</c:v>
                </c:pt>
                <c:pt idx="770">
                  <c:v>3.0201787681359099E-4</c:v>
                </c:pt>
                <c:pt idx="771">
                  <c:v>3.0299681438434998E-4</c:v>
                </c:pt>
                <c:pt idx="772">
                  <c:v>3.03975968462087E-4</c:v>
                </c:pt>
                <c:pt idx="773">
                  <c:v>3.04955336961313E-4</c:v>
                </c:pt>
                <c:pt idx="774">
                  <c:v>3.0593491782278999E-4</c:v>
                </c:pt>
                <c:pt idx="775">
                  <c:v>3.0691470901312499E-4</c:v>
                </c:pt>
                <c:pt idx="776">
                  <c:v>3.0789470852437498E-4</c:v>
                </c:pt>
                <c:pt idx="777">
                  <c:v>3.08874914373656E-4</c:v>
                </c:pt>
                <c:pt idx="778">
                  <c:v>3.0985532460275998E-4</c:v>
                </c:pt>
                <c:pt idx="779">
                  <c:v>3.1083593727777799E-4</c:v>
                </c:pt>
                <c:pt idx="780">
                  <c:v>3.1181675048873298E-4</c:v>
                </c:pt>
                <c:pt idx="781">
                  <c:v>3.12797762349214E-4</c:v>
                </c:pt>
                <c:pt idx="782">
                  <c:v>3.1377897099602302E-4</c:v>
                </c:pt>
                <c:pt idx="783">
                  <c:v>3.1476037458882098E-4</c:v>
                </c:pt>
                <c:pt idx="784">
                  <c:v>3.1574197130979E-4</c:v>
                </c:pt>
                <c:pt idx="785">
                  <c:v>3.16723759363288E-4</c:v>
                </c:pt>
                <c:pt idx="786">
                  <c:v>3.1770573697552297E-4</c:v>
                </c:pt>
                <c:pt idx="787">
                  <c:v>3.1868790239422597E-4</c:v>
                </c:pt>
                <c:pt idx="788">
                  <c:v>3.1967025388832798E-4</c:v>
                </c:pt>
                <c:pt idx="789">
                  <c:v>3.2065278974764699E-4</c:v>
                </c:pt>
                <c:pt idx="790">
                  <c:v>3.2163550828258097E-4</c:v>
                </c:pt>
                <c:pt idx="791">
                  <c:v>3.2261840782380201E-4</c:v>
                </c:pt>
                <c:pt idx="792">
                  <c:v>3.23601486721956E-4</c:v>
                </c:pt>
                <c:pt idx="793">
                  <c:v>3.2458474334737302E-4</c:v>
                </c:pt>
                <c:pt idx="794">
                  <c:v>3.25568176089778E-4</c:v>
                </c:pt>
                <c:pt idx="795">
                  <c:v>3.26551783358007E-4</c:v>
                </c:pt>
                <c:pt idx="796">
                  <c:v>3.2753556357972602E-4</c:v>
                </c:pt>
                <c:pt idx="797">
                  <c:v>3.28519515201164E-4</c:v>
                </c:pt>
                <c:pt idx="798">
                  <c:v>3.2950363668683903E-4</c:v>
                </c:pt>
                <c:pt idx="799">
                  <c:v>3.3048792651929197E-4</c:v>
                </c:pt>
                <c:pt idx="800">
                  <c:v>3.3147238319883402E-4</c:v>
                </c:pt>
                <c:pt idx="801">
                  <c:v>3.3245700524328398E-4</c:v>
                </c:pt>
                <c:pt idx="802">
                  <c:v>3.3344179118772099E-4</c:v>
                </c:pt>
                <c:pt idx="803">
                  <c:v>3.3442673958423801E-4</c:v>
                </c:pt>
                <c:pt idx="804">
                  <c:v>3.3541184900169602E-4</c:v>
                </c:pt>
                <c:pt idx="805">
                  <c:v>3.3639711802548798E-4</c:v>
                </c:pt>
                <c:pt idx="806">
                  <c:v>3.3738254525730302E-4</c:v>
                </c:pt>
                <c:pt idx="807">
                  <c:v>3.3836812931489698E-4</c:v>
                </c:pt>
                <c:pt idx="808">
                  <c:v>3.3935386883186499E-4</c:v>
                </c:pt>
                <c:pt idx="809">
                  <c:v>3.40339762457418E-4</c:v>
                </c:pt>
                <c:pt idx="810">
                  <c:v>3.4132580885616099E-4</c:v>
                </c:pt>
                <c:pt idx="811">
                  <c:v>3.4231200670788501E-4</c:v>
                </c:pt>
                <c:pt idx="812">
                  <c:v>3.43298354707345E-4</c:v>
                </c:pt>
                <c:pt idx="813">
                  <c:v>3.4428485156405802E-4</c:v>
                </c:pt>
                <c:pt idx="814">
                  <c:v>3.45271496002097E-4</c:v>
                </c:pt>
                <c:pt idx="815">
                  <c:v>3.4625828675988602E-4</c:v>
                </c:pt>
                <c:pt idx="816">
                  <c:v>3.4724522259000398E-4</c:v>
                </c:pt>
                <c:pt idx="817">
                  <c:v>3.4823230225899E-4</c:v>
                </c:pt>
                <c:pt idx="818">
                  <c:v>3.4921952454714802E-4</c:v>
                </c:pt>
                <c:pt idx="819">
                  <c:v>3.50206888248362E-4</c:v>
                </c:pt>
                <c:pt idx="820">
                  <c:v>3.5119439216990602E-4</c:v>
                </c:pt>
                <c:pt idx="821">
                  <c:v>3.52182035132264E-4</c:v>
                </c:pt>
                <c:pt idx="822">
                  <c:v>3.5316981596894998E-4</c:v>
                </c:pt>
                <c:pt idx="823">
                  <c:v>3.5415773352632802E-4</c:v>
                </c:pt>
                <c:pt idx="824">
                  <c:v>3.55145786663441E-4</c:v>
                </c:pt>
                <c:pt idx="825">
                  <c:v>3.5613397425183601E-4</c:v>
                </c:pt>
                <c:pt idx="826">
                  <c:v>3.5712229517539999E-4</c:v>
                </c:pt>
                <c:pt idx="827">
                  <c:v>3.5811074833018902E-4</c:v>
                </c:pt>
                <c:pt idx="828">
                  <c:v>3.5909933262426899E-4</c:v>
                </c:pt>
                <c:pt idx="829">
                  <c:v>3.60088046977552E-4</c:v>
                </c:pt>
                <c:pt idx="830">
                  <c:v>3.61076890321639E-4</c:v>
                </c:pt>
                <c:pt idx="831">
                  <c:v>3.6206586159966299E-4</c:v>
                </c:pt>
                <c:pt idx="832">
                  <c:v>3.6305495976613898E-4</c:v>
                </c:pt>
                <c:pt idx="833">
                  <c:v>3.6404418378680999E-4</c:v>
                </c:pt>
                <c:pt idx="834">
                  <c:v>3.6503353263849702E-4</c:v>
                </c:pt>
                <c:pt idx="835">
                  <c:v>3.6602300530895801E-4</c:v>
                </c:pt>
                <c:pt idx="836">
                  <c:v>3.6701260079674E-4</c:v>
                </c:pt>
                <c:pt idx="837">
                  <c:v>3.6800231811103798E-4</c:v>
                </c:pt>
                <c:pt idx="838">
                  <c:v>3.6899215627155701E-4</c:v>
                </c:pt>
                <c:pt idx="839">
                  <c:v>3.6998211430837199E-4</c:v>
                </c:pt>
                <c:pt idx="840">
                  <c:v>3.7097219126179499E-4</c:v>
                </c:pt>
                <c:pt idx="841">
                  <c:v>3.7196238618224302E-4</c:v>
                </c:pt>
                <c:pt idx="842">
                  <c:v>3.72952698130101E-4</c:v>
                </c:pt>
                <c:pt idx="843">
                  <c:v>3.7394312617560101E-4</c:v>
                </c:pt>
                <c:pt idx="844">
                  <c:v>3.7493366939868902E-4</c:v>
                </c:pt>
                <c:pt idx="845">
                  <c:v>3.7592432688890199E-4</c:v>
                </c:pt>
                <c:pt idx="846">
                  <c:v>3.7691509774524502E-4</c:v>
                </c:pt>
                <c:pt idx="847">
                  <c:v>3.7790598107606901E-4</c:v>
                </c:pt>
                <c:pt idx="848">
                  <c:v>3.7889697599895102E-4</c:v>
                </c:pt>
                <c:pt idx="849">
                  <c:v>3.7988808164057602E-4</c:v>
                </c:pt>
                <c:pt idx="850">
                  <c:v>3.80879297136626E-4</c:v>
                </c:pt>
                <c:pt idx="851">
                  <c:v>3.8187062163165601E-4</c:v>
                </c:pt>
                <c:pt idx="852">
                  <c:v>3.8286205427899198E-4</c:v>
                </c:pt>
                <c:pt idx="853">
                  <c:v>3.8385359424061198E-4</c:v>
                </c:pt>
                <c:pt idx="854">
                  <c:v>3.84845240687044E-4</c:v>
                </c:pt>
                <c:pt idx="855">
                  <c:v>3.8583699279724998E-4</c:v>
                </c:pt>
                <c:pt idx="856">
                  <c:v>3.8682884975852898E-4</c:v>
                </c:pt>
                <c:pt idx="857">
                  <c:v>3.8782081076640598E-4</c:v>
                </c:pt>
                <c:pt idx="858">
                  <c:v>3.8881287502453399E-4</c:v>
                </c:pt>
                <c:pt idx="859">
                  <c:v>3.8980504174458702E-4</c:v>
                </c:pt>
                <c:pt idx="860">
                  <c:v>3.9079731014616799E-4</c:v>
                </c:pt>
                <c:pt idx="861">
                  <c:v>3.9178967945670197E-4</c:v>
                </c:pt>
                <c:pt idx="862">
                  <c:v>3.9278214891134701E-4</c:v>
                </c:pt>
                <c:pt idx="863">
                  <c:v>3.9377471775289298E-4</c:v>
                </c:pt>
                <c:pt idx="864">
                  <c:v>3.9476738523166999E-4</c:v>
                </c:pt>
                <c:pt idx="865">
                  <c:v>3.95760150605458E-4</c:v>
                </c:pt>
                <c:pt idx="866">
                  <c:v>3.9675301313938798E-4</c:v>
                </c:pt>
                <c:pt idx="867">
                  <c:v>3.97745972105863E-4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41D-4E8F-B250-360321536DF0}"/>
            </c:ext>
          </c:extLst>
        </c:ser>
        <c:ser>
          <c:idx val="2"/>
          <c:order val="1"/>
          <c:tx>
            <c:strRef>
              <c:f>'Force 200 keV Gabs field (13mm)'!$A$1:$F$1</c:f>
              <c:strCache>
                <c:ptCount val="1"/>
                <c:pt idx="0">
                  <c:v>200 keV Gab's fields 13mm</c:v>
                </c:pt>
              </c:strCache>
            </c:strRef>
          </c:tx>
          <c:spPr>
            <a:effectLst/>
          </c:spPr>
          <c:marker>
            <c:symbol val="none"/>
          </c:marker>
          <c:xVal>
            <c:numRef>
              <c:f>'Force 200 keV Gabs field (13mm)'!$N$3:$N$870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-0.25418258995892201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-0.25001317644041399</c:v>
                </c:pt>
                <c:pt idx="162">
                  <c:v>-0.24897082306401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-0.245843762947411</c:v>
                </c:pt>
                <c:pt idx="166">
                  <c:v>-0.24480140958066901</c:v>
                </c:pt>
                <c:pt idx="167">
                  <c:v>-0.243759056217345</c:v>
                </c:pt>
                <c:pt idx="168">
                  <c:v>-0.24271670285781199</c:v>
                </c:pt>
                <c:pt idx="169">
                  <c:v>-0.24167434950261801</c:v>
                </c:pt>
                <c:pt idx="170">
                  <c:v>-0.24063199615229</c:v>
                </c:pt>
                <c:pt idx="171">
                  <c:v>-0.23958964280735401</c:v>
                </c:pt>
                <c:pt idx="172">
                  <c:v>-0.23854728946833101</c:v>
                </c:pt>
                <c:pt idx="173">
                  <c:v>-0.23750493613572299</c:v>
                </c:pt>
                <c:pt idx="174">
                  <c:v>-0.236462582810123</c:v>
                </c:pt>
                <c:pt idx="175">
                  <c:v>-0.23542022949211799</c:v>
                </c:pt>
                <c:pt idx="176">
                  <c:v>-0.23437787618223299</c:v>
                </c:pt>
                <c:pt idx="177">
                  <c:v>-0.23333552288096801</c:v>
                </c:pt>
                <c:pt idx="178">
                  <c:v>-0.232293169588798</c:v>
                </c:pt>
                <c:pt idx="179">
                  <c:v>-0.23125081630622399</c:v>
                </c:pt>
                <c:pt idx="180">
                  <c:v>-0.23020846303372899</c:v>
                </c:pt>
                <c:pt idx="181">
                  <c:v>-0.22916610977179599</c:v>
                </c:pt>
                <c:pt idx="182">
                  <c:v>-0.228123756520899</c:v>
                </c:pt>
                <c:pt idx="183">
                  <c:v>-0.227081403281501</c:v>
                </c:pt>
                <c:pt idx="184">
                  <c:v>-0.22603905005405101</c:v>
                </c:pt>
                <c:pt idx="185">
                  <c:v>-0.22499669683898299</c:v>
                </c:pt>
                <c:pt idx="186">
                  <c:v>-0.22395434363671199</c:v>
                </c:pt>
                <c:pt idx="187">
                  <c:v>-0.22291199044763299</c:v>
                </c:pt>
                <c:pt idx="188">
                  <c:v>-0.22186963727210901</c:v>
                </c:pt>
                <c:pt idx="189">
                  <c:v>-0.22082728411047201</c:v>
                </c:pt>
                <c:pt idx="190">
                  <c:v>-0.21978493096300999</c:v>
                </c:pt>
                <c:pt idx="191">
                  <c:v>-0.21874257782996401</c:v>
                </c:pt>
                <c:pt idx="192">
                  <c:v>-0.217700224711524</c:v>
                </c:pt>
                <c:pt idx="193">
                  <c:v>-0.21665787160781699</c:v>
                </c:pt>
                <c:pt idx="194">
                  <c:v>-0.21561551851890101</c:v>
                </c:pt>
                <c:pt idx="195">
                  <c:v>-0.21457316544476401</c:v>
                </c:pt>
                <c:pt idx="196">
                  <c:v>-0.21353081238532501</c:v>
                </c:pt>
                <c:pt idx="197">
                  <c:v>-0.21248845934041699</c:v>
                </c:pt>
                <c:pt idx="198">
                  <c:v>-0.21144610630976499</c:v>
                </c:pt>
                <c:pt idx="199">
                  <c:v>-0.21040375329292299</c:v>
                </c:pt>
                <c:pt idx="200">
                  <c:v>-0.20936140028911199</c:v>
                </c:pt>
                <c:pt idx="201">
                  <c:v>-0.20831904729713199</c:v>
                </c:pt>
                <c:pt idx="202">
                  <c:v>-0.20727669431528001</c:v>
                </c:pt>
                <c:pt idx="203">
                  <c:v>-0.206234341340961</c:v>
                </c:pt>
                <c:pt idx="204">
                  <c:v>-0.205191988370797</c:v>
                </c:pt>
                <c:pt idx="205">
                  <c:v>-0.20414963540249501</c:v>
                </c:pt>
                <c:pt idx="206">
                  <c:v>-0.20310728243600601</c:v>
                </c:pt>
                <c:pt idx="207">
                  <c:v>-0.202064929471753</c:v>
                </c:pt>
                <c:pt idx="208">
                  <c:v>-0.20102257651017399</c:v>
                </c:pt>
                <c:pt idx="209">
                  <c:v>-0.19998022355334799</c:v>
                </c:pt>
                <c:pt idx="210">
                  <c:v>-0.19893787059891099</c:v>
                </c:pt>
                <c:pt idx="211">
                  <c:v>-0.19789551762457699</c:v>
                </c:pt>
                <c:pt idx="212">
                  <c:v>-0.19685316459374</c:v>
                </c:pt>
                <c:pt idx="213">
                  <c:v>-0.195810811460842</c:v>
                </c:pt>
                <c:pt idx="214">
                  <c:v>-0.19476845811819299</c:v>
                </c:pt>
                <c:pt idx="215">
                  <c:v>-0.1937261043429</c:v>
                </c:pt>
                <c:pt idx="216">
                  <c:v>-0.19268374977597399</c:v>
                </c:pt>
                <c:pt idx="217">
                  <c:v>-0.19164139390569901</c:v>
                </c:pt>
                <c:pt idx="218">
                  <c:v>-0.190599036086291</c:v>
                </c:pt>
                <c:pt idx="219">
                  <c:v>-0.189556675559446</c:v>
                </c:pt>
                <c:pt idx="220">
                  <c:v>-0.188514311471351</c:v>
                </c:pt>
                <c:pt idx="221">
                  <c:v>-0.18747194290347399</c:v>
                </c:pt>
                <c:pt idx="222">
                  <c:v>-0.18642956904014901</c:v>
                </c:pt>
                <c:pt idx="223">
                  <c:v>-0.18538718916987099</c:v>
                </c:pt>
                <c:pt idx="224">
                  <c:v>-0.18434480275676399</c:v>
                </c:pt>
                <c:pt idx="225">
                  <c:v>-0.18330240948453799</c:v>
                </c:pt>
                <c:pt idx="226">
                  <c:v>-0.18226000923595201</c:v>
                </c:pt>
                <c:pt idx="227">
                  <c:v>-0.18121760211900301</c:v>
                </c:pt>
                <c:pt idx="228">
                  <c:v>-0.18017518839634999</c:v>
                </c:pt>
                <c:pt idx="229">
                  <c:v>-0.17913276840674</c:v>
                </c:pt>
                <c:pt idx="230">
                  <c:v>-0.17809034258151801</c:v>
                </c:pt>
                <c:pt idx="231">
                  <c:v>-0.177047911637571</c:v>
                </c:pt>
                <c:pt idx="232">
                  <c:v>-0.176005476497473</c:v>
                </c:pt>
                <c:pt idx="233">
                  <c:v>-0.17496303838947899</c:v>
                </c:pt>
                <c:pt idx="234">
                  <c:v>-0.17392059889324801</c:v>
                </c:pt>
                <c:pt idx="235">
                  <c:v>-0.17287815968373699</c:v>
                </c:pt>
                <c:pt idx="236">
                  <c:v>-0.17183572218218099</c:v>
                </c:pt>
                <c:pt idx="237">
                  <c:v>-0.170793287821361</c:v>
                </c:pt>
                <c:pt idx="238">
                  <c:v>-0.169750858051852</c:v>
                </c:pt>
                <c:pt idx="239">
                  <c:v>-0.16870843426458901</c:v>
                </c:pt>
                <c:pt idx="240">
                  <c:v>-0.16766601777474299</c:v>
                </c:pt>
                <c:pt idx="241">
                  <c:v>-0.16662360976288701</c:v>
                </c:pt>
                <c:pt idx="242">
                  <c:v>-0.16558121108505</c:v>
                </c:pt>
                <c:pt idx="243">
                  <c:v>-0.164538822306732</c:v>
                </c:pt>
                <c:pt idx="244">
                  <c:v>-0.163496443789346</c:v>
                </c:pt>
                <c:pt idx="245">
                  <c:v>-0.16245407586164401</c:v>
                </c:pt>
                <c:pt idx="246">
                  <c:v>-0.16141171876454499</c:v>
                </c:pt>
                <c:pt idx="247">
                  <c:v>-0.16036937265721299</c:v>
                </c:pt>
                <c:pt idx="248">
                  <c:v>-0.15932703753223901</c:v>
                </c:pt>
                <c:pt idx="249">
                  <c:v>-0.158284713161296</c:v>
                </c:pt>
                <c:pt idx="250">
                  <c:v>-0.157242398993206</c:v>
                </c:pt>
                <c:pt idx="251">
                  <c:v>-0.15620009434295701</c:v>
                </c:pt>
                <c:pt idx="252">
                  <c:v>-0.155157798350709</c:v>
                </c:pt>
                <c:pt idx="253">
                  <c:v>-0.154115510091512</c:v>
                </c:pt>
                <c:pt idx="254">
                  <c:v>-0.153073228478634</c:v>
                </c:pt>
                <c:pt idx="255">
                  <c:v>-0.152030952478592</c:v>
                </c:pt>
                <c:pt idx="256">
                  <c:v>-0.150988681033695</c:v>
                </c:pt>
                <c:pt idx="257">
                  <c:v>-0.14994641288716501</c:v>
                </c:pt>
                <c:pt idx="258">
                  <c:v>-0.14890414667415</c:v>
                </c:pt>
                <c:pt idx="259">
                  <c:v>-0.14786188103770301</c:v>
                </c:pt>
                <c:pt idx="260">
                  <c:v>-0.14681961452071501</c:v>
                </c:pt>
                <c:pt idx="261">
                  <c:v>-0.14577734552289001</c:v>
                </c:pt>
                <c:pt idx="262">
                  <c:v>-0.144735072316758</c:v>
                </c:pt>
                <c:pt idx="263">
                  <c:v>-0.14369279310526001</c:v>
                </c:pt>
                <c:pt idx="264">
                  <c:v>-0.14265050606489099</c:v>
                </c:pt>
                <c:pt idx="265">
                  <c:v>-0.14160820932225199</c:v>
                </c:pt>
                <c:pt idx="266">
                  <c:v>-0.140565900911408</c:v>
                </c:pt>
                <c:pt idx="267">
                  <c:v>-0.139523578804395</c:v>
                </c:pt>
                <c:pt idx="268">
                  <c:v>-0.13848124089115199</c:v>
                </c:pt>
                <c:pt idx="269">
                  <c:v>-0.13743888501504001</c:v>
                </c:pt>
                <c:pt idx="270">
                  <c:v>-0.13639650897014</c:v>
                </c:pt>
                <c:pt idx="271">
                  <c:v>-0.13535411049627899</c:v>
                </c:pt>
                <c:pt idx="272">
                  <c:v>-0.13431168726516801</c:v>
                </c:pt>
                <c:pt idx="273">
                  <c:v>-0.13326923693961601</c:v>
                </c:pt>
                <c:pt idx="274">
                  <c:v>-0.132226757169016</c:v>
                </c:pt>
                <c:pt idx="275">
                  <c:v>-0.131184245560441</c:v>
                </c:pt>
                <c:pt idx="276">
                  <c:v>-0.130141699721848</c:v>
                </c:pt>
                <c:pt idx="277">
                  <c:v>-0.12909911726922799</c:v>
                </c:pt>
                <c:pt idx="278">
                  <c:v>-0.128056495821152</c:v>
                </c:pt>
                <c:pt idx="279">
                  <c:v>-0.12701383298538399</c:v>
                </c:pt>
                <c:pt idx="280">
                  <c:v>-0.125971126479827</c:v>
                </c:pt>
                <c:pt idx="281">
                  <c:v>-0.12492837405823</c:v>
                </c:pt>
                <c:pt idx="282">
                  <c:v>-0.123885573467021</c:v>
                </c:pt>
                <c:pt idx="283">
                  <c:v>-0.122842722561071</c:v>
                </c:pt>
                <c:pt idx="284">
                  <c:v>-0.12179981932826101</c:v>
                </c:pt>
                <c:pt idx="285">
                  <c:v>-0.120756861790232</c:v>
                </c:pt>
                <c:pt idx="286">
                  <c:v>-0.11971384804997599</c:v>
                </c:pt>
                <c:pt idx="287">
                  <c:v>-0.118670776360738</c:v>
                </c:pt>
                <c:pt idx="288">
                  <c:v>-0.117627645028108</c:v>
                </c:pt>
                <c:pt idx="289">
                  <c:v>-0.116584452432209</c:v>
                </c:pt>
                <c:pt idx="290">
                  <c:v>-0.115541197078511</c:v>
                </c:pt>
                <c:pt idx="291">
                  <c:v>-0.114497877578843</c:v>
                </c:pt>
                <c:pt idx="292">
                  <c:v>-0.11345449267935299</c:v>
                </c:pt>
                <c:pt idx="293">
                  <c:v>-0.11241104124434</c:v>
                </c:pt>
                <c:pt idx="294">
                  <c:v>-0.11136752221451</c:v>
                </c:pt>
                <c:pt idx="295">
                  <c:v>-0.110323934636919</c:v>
                </c:pt>
                <c:pt idx="296">
                  <c:v>-0.109280277666829</c:v>
                </c:pt>
                <c:pt idx="297">
                  <c:v>-0.108236550537177</c:v>
                </c:pt>
                <c:pt idx="298">
                  <c:v>-0.107192752572578</c:v>
                </c:pt>
                <c:pt idx="299">
                  <c:v>-0.106148883192192</c:v>
                </c:pt>
                <c:pt idx="300">
                  <c:v>-0.105104941901791</c:v>
                </c:pt>
                <c:pt idx="301">
                  <c:v>-0.10406092830606101</c:v>
                </c:pt>
                <c:pt idx="302">
                  <c:v>-0.103016842085458</c:v>
                </c:pt>
                <c:pt idx="303">
                  <c:v>-0.101972682986967</c:v>
                </c:pt>
                <c:pt idx="304">
                  <c:v>-0.100928450833582</c:v>
                </c:pt>
                <c:pt idx="305">
                  <c:v>-9.9884145522753306E-2</c:v>
                </c:pt>
                <c:pt idx="306">
                  <c:v>-9.8839767017361801E-2</c:v>
                </c:pt>
                <c:pt idx="307">
                  <c:v>-9.77953153379819E-2</c:v>
                </c:pt>
                <c:pt idx="308">
                  <c:v>-9.6750790561869096E-2</c:v>
                </c:pt>
                <c:pt idx="309">
                  <c:v>-9.5706192821541899E-2</c:v>
                </c:pt>
                <c:pt idx="310">
                  <c:v>-9.4661522300669002E-2</c:v>
                </c:pt>
                <c:pt idx="311">
                  <c:v>-9.3616779231092004E-2</c:v>
                </c:pt>
                <c:pt idx="312">
                  <c:v>-9.2571963889580305E-2</c:v>
                </c:pt>
                <c:pt idx="313">
                  <c:v>-9.1527076594954099E-2</c:v>
                </c:pt>
                <c:pt idx="314">
                  <c:v>-9.0482117705407802E-2</c:v>
                </c:pt>
                <c:pt idx="315">
                  <c:v>-8.9437087615783797E-2</c:v>
                </c:pt>
                <c:pt idx="316">
                  <c:v>-8.8391986755076299E-2</c:v>
                </c:pt>
                <c:pt idx="317">
                  <c:v>-8.7346815584134194E-2</c:v>
                </c:pt>
                <c:pt idx="318">
                  <c:v>-8.6301574593519198E-2</c:v>
                </c:pt>
                <c:pt idx="319">
                  <c:v>-8.52562643014316E-2</c:v>
                </c:pt>
                <c:pt idx="320">
                  <c:v>-8.4210885251759099E-2</c:v>
                </c:pt>
                <c:pt idx="321">
                  <c:v>-8.3165438012311799E-2</c:v>
                </c:pt>
                <c:pt idx="322">
                  <c:v>-8.21199231731395E-2</c:v>
                </c:pt>
                <c:pt idx="323">
                  <c:v>-8.1074341344943707E-2</c:v>
                </c:pt>
                <c:pt idx="324">
                  <c:v>-8.0028693157650294E-2</c:v>
                </c:pt>
                <c:pt idx="325">
                  <c:v>-7.8982979259075201E-2</c:v>
                </c:pt>
                <c:pt idx="326">
                  <c:v>-7.7937200313659E-2</c:v>
                </c:pt>
                <c:pt idx="327">
                  <c:v>-7.6891357001291197E-2</c:v>
                </c:pt>
                <c:pt idx="328">
                  <c:v>-7.5845450016251398E-2</c:v>
                </c:pt>
                <c:pt idx="329">
                  <c:v>-7.47994800661992E-2</c:v>
                </c:pt>
                <c:pt idx="330">
                  <c:v>-7.3753447871229297E-2</c:v>
                </c:pt>
                <c:pt idx="331">
                  <c:v>-7.2707354162999796E-2</c:v>
                </c:pt>
                <c:pt idx="332">
                  <c:v>-7.1661199683953403E-2</c:v>
                </c:pt>
                <c:pt idx="333">
                  <c:v>-7.0614985186571305E-2</c:v>
                </c:pt>
                <c:pt idx="334">
                  <c:v>-6.9568711432701699E-2</c:v>
                </c:pt>
                <c:pt idx="335">
                  <c:v>-6.85223791929222E-2</c:v>
                </c:pt>
                <c:pt idx="336">
                  <c:v>-6.7475989245931997E-2</c:v>
                </c:pt>
                <c:pt idx="337">
                  <c:v>-6.6429542378029796E-2</c:v>
                </c:pt>
                <c:pt idx="338">
                  <c:v>-6.5383039382615804E-2</c:v>
                </c:pt>
                <c:pt idx="339">
                  <c:v>-6.4336481059704603E-2</c:v>
                </c:pt>
                <c:pt idx="340">
                  <c:v>-6.3289868215499603E-2</c:v>
                </c:pt>
                <c:pt idx="341">
                  <c:v>-6.2243201662002E-2</c:v>
                </c:pt>
                <c:pt idx="342">
                  <c:v>-6.1196482216630502E-2</c:v>
                </c:pt>
                <c:pt idx="343">
                  <c:v>-6.0149710701889701E-2</c:v>
                </c:pt>
                <c:pt idx="344">
                  <c:v>-5.9102887945075899E-2</c:v>
                </c:pt>
                <c:pt idx="345">
                  <c:v>-5.8056014777999002E-2</c:v>
                </c:pt>
                <c:pt idx="346">
                  <c:v>-5.7009092036748102E-2</c:v>
                </c:pt>
                <c:pt idx="347">
                  <c:v>-5.5962120561463199E-2</c:v>
                </c:pt>
                <c:pt idx="348">
                  <c:v>-5.4915101196094197E-2</c:v>
                </c:pt>
                <c:pt idx="349">
                  <c:v>-5.38680347882129E-2</c:v>
                </c:pt>
                <c:pt idx="350">
                  <c:v>-5.2820922188838403E-2</c:v>
                </c:pt>
                <c:pt idx="351">
                  <c:v>-5.17737642522633E-2</c:v>
                </c:pt>
                <c:pt idx="352">
                  <c:v>-5.0726561835881603E-2</c:v>
                </c:pt>
                <c:pt idx="353">
                  <c:v>-4.9679315800050597E-2</c:v>
                </c:pt>
                <c:pt idx="354">
                  <c:v>-4.8632027007908897E-2</c:v>
                </c:pt>
                <c:pt idx="355">
                  <c:v>-4.7584696325262799E-2</c:v>
                </c:pt>
                <c:pt idx="356">
                  <c:v>-4.6537324620468598E-2</c:v>
                </c:pt>
                <c:pt idx="357">
                  <c:v>-4.5489912764312301E-2</c:v>
                </c:pt>
                <c:pt idx="358">
                  <c:v>-4.4442461629921701E-2</c:v>
                </c:pt>
                <c:pt idx="359">
                  <c:v>-4.3394972092702301E-2</c:v>
                </c:pt>
                <c:pt idx="360">
                  <c:v>-4.23474450302029E-2</c:v>
                </c:pt>
                <c:pt idx="361">
                  <c:v>-4.12998813220216E-2</c:v>
                </c:pt>
                <c:pt idx="362">
                  <c:v>-4.0252281849723799E-2</c:v>
                </c:pt>
                <c:pt idx="363">
                  <c:v>-3.92046474967487E-2</c:v>
                </c:pt>
                <c:pt idx="364">
                  <c:v>-3.8156979148337697E-2</c:v>
                </c:pt>
                <c:pt idx="365">
                  <c:v>-3.7109277691454202E-2</c:v>
                </c:pt>
                <c:pt idx="366">
                  <c:v>-3.6061544014708298E-2</c:v>
                </c:pt>
                <c:pt idx="367">
                  <c:v>-3.5013779008311E-2</c:v>
                </c:pt>
                <c:pt idx="368">
                  <c:v>-3.3965983564013598E-2</c:v>
                </c:pt>
                <c:pt idx="369">
                  <c:v>-3.29181585750285E-2</c:v>
                </c:pt>
                <c:pt idx="370">
                  <c:v>-3.1870304936000599E-2</c:v>
                </c:pt>
                <c:pt idx="371">
                  <c:v>-3.0822423542934501E-2</c:v>
                </c:pt>
                <c:pt idx="372">
                  <c:v>-2.9774515293152101E-2</c:v>
                </c:pt>
                <c:pt idx="373">
                  <c:v>-2.8726581085238401E-2</c:v>
                </c:pt>
                <c:pt idx="374">
                  <c:v>-2.76786218189966E-2</c:v>
                </c:pt>
                <c:pt idx="375">
                  <c:v>-2.6630638395385899E-2</c:v>
                </c:pt>
                <c:pt idx="376">
                  <c:v>-2.55826317164961E-2</c:v>
                </c:pt>
                <c:pt idx="377">
                  <c:v>-2.4534602685506099E-2</c:v>
                </c:pt>
                <c:pt idx="378">
                  <c:v>-2.34865522066173E-2</c:v>
                </c:pt>
                <c:pt idx="379">
                  <c:v>-2.2438481185052199E-2</c:v>
                </c:pt>
                <c:pt idx="380">
                  <c:v>-2.1390390526997202E-2</c:v>
                </c:pt>
                <c:pt idx="381">
                  <c:v>-2.03422811395296E-2</c:v>
                </c:pt>
                <c:pt idx="382">
                  <c:v>-1.92941539305981E-2</c:v>
                </c:pt>
                <c:pt idx="383">
                  <c:v>-1.82460098089695E-2</c:v>
                </c:pt>
                <c:pt idx="384">
                  <c:v>-1.71978496841797E-2</c:v>
                </c:pt>
                <c:pt idx="385">
                  <c:v>-1.6149674466521002E-2</c:v>
                </c:pt>
                <c:pt idx="386">
                  <c:v>-1.5101485066993599E-2</c:v>
                </c:pt>
                <c:pt idx="387">
                  <c:v>-1.40532823972231E-2</c:v>
                </c:pt>
                <c:pt idx="388">
                  <c:v>-1.30050673694313E-2</c:v>
                </c:pt>
                <c:pt idx="389">
                  <c:v>-1.1956840896400801E-2</c:v>
                </c:pt>
                <c:pt idx="390">
                  <c:v>-1.0908603891413699E-2</c:v>
                </c:pt>
                <c:pt idx="391">
                  <c:v>-9.8603572682246007E-3</c:v>
                </c:pt>
                <c:pt idx="392">
                  <c:v>-8.8121019410096792E-3</c:v>
                </c:pt>
                <c:pt idx="393">
                  <c:v>-7.7638388243101396E-3</c:v>
                </c:pt>
                <c:pt idx="394">
                  <c:v>-6.7155688330028402E-3</c:v>
                </c:pt>
                <c:pt idx="395">
                  <c:v>-5.6672928822434502E-3</c:v>
                </c:pt>
                <c:pt idx="396">
                  <c:v>-4.6190118874135603E-3</c:v>
                </c:pt>
                <c:pt idx="397">
                  <c:v>-3.5707267641169301E-3</c:v>
                </c:pt>
                <c:pt idx="398">
                  <c:v>-2.52243842814604E-3</c:v>
                </c:pt>
                <c:pt idx="399">
                  <c:v>-1.4741477954227299E-3</c:v>
                </c:pt>
                <c:pt idx="400">
                  <c:v>-4.25855781957119E-4</c:v>
                </c:pt>
                <c:pt idx="401">
                  <c:v>6.2243669617608095E-4</c:v>
                </c:pt>
                <c:pt idx="402">
                  <c:v>1.6707287229186399E-3</c:v>
                </c:pt>
                <c:pt idx="403">
                  <c:v>2.7190193822411199E-3</c:v>
                </c:pt>
                <c:pt idx="404">
                  <c:v>3.7673077581615302E-3</c:v>
                </c:pt>
                <c:pt idx="405">
                  <c:v>4.8155929348202998E-3</c:v>
                </c:pt>
                <c:pt idx="406">
                  <c:v>5.8638739965139897E-3</c:v>
                </c:pt>
                <c:pt idx="407">
                  <c:v>6.9121500277059501E-3</c:v>
                </c:pt>
                <c:pt idx="408">
                  <c:v>7.9604201130953605E-3</c:v>
                </c:pt>
                <c:pt idx="409">
                  <c:v>9.0086833376546004E-3</c:v>
                </c:pt>
                <c:pt idx="410">
                  <c:v>1.0056938786637701E-2</c:v>
                </c:pt>
                <c:pt idx="411">
                  <c:v>1.11051855456252E-2</c:v>
                </c:pt>
                <c:pt idx="412">
                  <c:v>1.21534227005791E-2</c:v>
                </c:pt>
                <c:pt idx="413">
                  <c:v>1.32016493378611E-2</c:v>
                </c:pt>
                <c:pt idx="414">
                  <c:v>1.4249864544284001E-2</c:v>
                </c:pt>
                <c:pt idx="415">
                  <c:v>1.52980674071675E-2</c:v>
                </c:pt>
                <c:pt idx="416">
                  <c:v>1.6346257014341E-2</c:v>
                </c:pt>
                <c:pt idx="417">
                  <c:v>1.7394432454182301E-2</c:v>
                </c:pt>
                <c:pt idx="418">
                  <c:v>1.8442592815651099E-2</c:v>
                </c:pt>
                <c:pt idx="419">
                  <c:v>1.9490737188329998E-2</c:v>
                </c:pt>
                <c:pt idx="420">
                  <c:v>2.0538864662429601E-2</c:v>
                </c:pt>
                <c:pt idx="421">
                  <c:v>2.15869743288374E-2</c:v>
                </c:pt>
                <c:pt idx="422">
                  <c:v>2.2635065279178201E-2</c:v>
                </c:pt>
                <c:pt idx="423">
                  <c:v>2.3683136605821602E-2</c:v>
                </c:pt>
                <c:pt idx="424">
                  <c:v>2.4731187401891699E-2</c:v>
                </c:pt>
                <c:pt idx="425">
                  <c:v>2.5779216761321298E-2</c:v>
                </c:pt>
                <c:pt idx="426">
                  <c:v>2.6827223778907301E-2</c:v>
                </c:pt>
                <c:pt idx="427">
                  <c:v>2.7875207550334399E-2</c:v>
                </c:pt>
                <c:pt idx="428">
                  <c:v>2.8923167172219402E-2</c:v>
                </c:pt>
                <c:pt idx="429">
                  <c:v>2.9971101742185601E-2</c:v>
                </c:pt>
                <c:pt idx="430">
                  <c:v>3.1019010358905901E-2</c:v>
                </c:pt>
                <c:pt idx="431">
                  <c:v>3.2066892122129403E-2</c:v>
                </c:pt>
                <c:pt idx="432">
                  <c:v>3.3114746132731201E-2</c:v>
                </c:pt>
                <c:pt idx="433">
                  <c:v>3.4162571492759003E-2</c:v>
                </c:pt>
                <c:pt idx="434">
                  <c:v>3.5210367305490702E-2</c:v>
                </c:pt>
                <c:pt idx="435">
                  <c:v>3.6258132675520097E-2</c:v>
                </c:pt>
                <c:pt idx="436">
                  <c:v>3.7305866708803197E-2</c:v>
                </c:pt>
                <c:pt idx="437">
                  <c:v>3.8353568512714403E-2</c:v>
                </c:pt>
                <c:pt idx="438">
                  <c:v>3.9401237196112299E-2</c:v>
                </c:pt>
                <c:pt idx="439">
                  <c:v>4.0448871869419603E-2</c:v>
                </c:pt>
                <c:pt idx="440">
                  <c:v>4.1496471644685499E-2</c:v>
                </c:pt>
                <c:pt idx="441">
                  <c:v>4.2544035635665299E-2</c:v>
                </c:pt>
                <c:pt idx="442">
                  <c:v>4.3591562957899302E-2</c:v>
                </c:pt>
                <c:pt idx="443">
                  <c:v>4.4639052728786703E-2</c:v>
                </c:pt>
                <c:pt idx="444">
                  <c:v>4.5686504067675701E-2</c:v>
                </c:pt>
                <c:pt idx="445">
                  <c:v>4.67339160959237E-2</c:v>
                </c:pt>
                <c:pt idx="446">
                  <c:v>4.7781287937000198E-2</c:v>
                </c:pt>
                <c:pt idx="447">
                  <c:v>4.88286187165997E-2</c:v>
                </c:pt>
                <c:pt idx="448">
                  <c:v>4.9875907562756103E-2</c:v>
                </c:pt>
                <c:pt idx="449">
                  <c:v>5.0923153605957103E-2</c:v>
                </c:pt>
                <c:pt idx="450">
                  <c:v>5.19703559792664E-2</c:v>
                </c:pt>
                <c:pt idx="451">
                  <c:v>5.3017513818461599E-2</c:v>
                </c:pt>
                <c:pt idx="452">
                  <c:v>5.4064626262174703E-2</c:v>
                </c:pt>
                <c:pt idx="453">
                  <c:v>5.51116924520458E-2</c:v>
                </c:pt>
                <c:pt idx="454">
                  <c:v>5.6158711532901202E-2</c:v>
                </c:pt>
                <c:pt idx="455">
                  <c:v>5.7205682652942E-2</c:v>
                </c:pt>
                <c:pt idx="456">
                  <c:v>5.8252604963944403E-2</c:v>
                </c:pt>
                <c:pt idx="457">
                  <c:v>5.9299477621481002E-2</c:v>
                </c:pt>
                <c:pt idx="458">
                  <c:v>6.0346299785163801E-2</c:v>
                </c:pt>
                <c:pt idx="459">
                  <c:v>6.1393070618869103E-2</c:v>
                </c:pt>
                <c:pt idx="460">
                  <c:v>6.2439789290993697E-2</c:v>
                </c:pt>
                <c:pt idx="461">
                  <c:v>6.3486454974759299E-2</c:v>
                </c:pt>
                <c:pt idx="462">
                  <c:v>6.4533066848520906E-2</c:v>
                </c:pt>
                <c:pt idx="463">
                  <c:v>6.5579624096105293E-2</c:v>
                </c:pt>
                <c:pt idx="464">
                  <c:v>6.6626125907147504E-2</c:v>
                </c:pt>
                <c:pt idx="465">
                  <c:v>6.76725714774805E-2</c:v>
                </c:pt>
                <c:pt idx="466">
                  <c:v>6.8718960009572894E-2</c:v>
                </c:pt>
                <c:pt idx="467">
                  <c:v>6.9765290713012601E-2</c:v>
                </c:pt>
                <c:pt idx="468">
                  <c:v>7.0811562804986503E-2</c:v>
                </c:pt>
                <c:pt idx="469">
                  <c:v>7.1857775510832098E-2</c:v>
                </c:pt>
                <c:pt idx="470">
                  <c:v>7.2903928064649903E-2</c:v>
                </c:pt>
                <c:pt idx="471">
                  <c:v>7.3950019709911399E-2</c:v>
                </c:pt>
                <c:pt idx="472">
                  <c:v>7.49960497001501E-2</c:v>
                </c:pt>
                <c:pt idx="473">
                  <c:v>7.6042017299744399E-2</c:v>
                </c:pt>
                <c:pt idx="474">
                  <c:v>7.7087921784722596E-2</c:v>
                </c:pt>
                <c:pt idx="475">
                  <c:v>7.8133762443645297E-2</c:v>
                </c:pt>
                <c:pt idx="476">
                  <c:v>7.9179538578581093E-2</c:v>
                </c:pt>
                <c:pt idx="477">
                  <c:v>8.0225249506080898E-2</c:v>
                </c:pt>
                <c:pt idx="478">
                  <c:v>8.1270894558252704E-2</c:v>
                </c:pt>
                <c:pt idx="479">
                  <c:v>8.2316473084000003E-2</c:v>
                </c:pt>
                <c:pt idx="480">
                  <c:v>8.3361984450278301E-2</c:v>
                </c:pt>
                <c:pt idx="481">
                  <c:v>8.4407428043428004E-2</c:v>
                </c:pt>
                <c:pt idx="482">
                  <c:v>8.5452803270672895E-2</c:v>
                </c:pt>
                <c:pt idx="483">
                  <c:v>8.6498109561703604E-2</c:v>
                </c:pt>
                <c:pt idx="484">
                  <c:v>8.7543346370338199E-2</c:v>
                </c:pt>
                <c:pt idx="485">
                  <c:v>8.8588513176308295E-2</c:v>
                </c:pt>
                <c:pt idx="486">
                  <c:v>8.9633609487197993E-2</c:v>
                </c:pt>
                <c:pt idx="487">
                  <c:v>9.0678634840525504E-2</c:v>
                </c:pt>
                <c:pt idx="488">
                  <c:v>9.1723588805942405E-2</c:v>
                </c:pt>
                <c:pt idx="489">
                  <c:v>9.2768470987568297E-2</c:v>
                </c:pt>
                <c:pt idx="490">
                  <c:v>9.3813281026499995E-2</c:v>
                </c:pt>
                <c:pt idx="491">
                  <c:v>9.4858018603453595E-2</c:v>
                </c:pt>
                <c:pt idx="492">
                  <c:v>9.5902683441577305E-2</c:v>
                </c:pt>
                <c:pt idx="493">
                  <c:v>9.6947275309450201E-2</c:v>
                </c:pt>
                <c:pt idx="494">
                  <c:v>9.7991794024228696E-2</c:v>
                </c:pt>
                <c:pt idx="495">
                  <c:v>9.9036239454983299E-2</c:v>
                </c:pt>
                <c:pt idx="496">
                  <c:v>0.100080611526178</c:v>
                </c:pt>
                <c:pt idx="497">
                  <c:v>0.101124910221269</c:v>
                </c:pt>
                <c:pt idx="498">
                  <c:v>0.102169135586794</c:v>
                </c:pt>
                <c:pt idx="499">
                  <c:v>0.103213287736298</c:v>
                </c:pt>
                <c:pt idx="500">
                  <c:v>0.104257366853855</c:v>
                </c:pt>
                <c:pt idx="501">
                  <c:v>0.105301373198527</c:v>
                </c:pt>
                <c:pt idx="502">
                  <c:v>0.10634530710937599</c:v>
                </c:pt>
                <c:pt idx="503">
                  <c:v>0.10738916900814199</c:v>
                </c:pt>
                <c:pt idx="504">
                  <c:v>0.108432959403912</c:v>
                </c:pt>
                <c:pt idx="505">
                  <c:v>0.10947667889953699</c:v>
                </c:pt>
                <c:pt idx="506">
                  <c:v>0.110520328190304</c:v>
                </c:pt>
                <c:pt idx="507">
                  <c:v>0.111563908071994</c:v>
                </c:pt>
                <c:pt idx="508">
                  <c:v>0.112607419445048</c:v>
                </c:pt>
                <c:pt idx="509">
                  <c:v>0.113650863309295</c:v>
                </c:pt>
                <c:pt idx="510">
                  <c:v>0.114694240770034</c:v>
                </c:pt>
                <c:pt idx="511">
                  <c:v>0.11573755304726201</c:v>
                </c:pt>
                <c:pt idx="512">
                  <c:v>0.116780801469849</c:v>
                </c:pt>
                <c:pt idx="513">
                  <c:v>0.117823987461948</c:v>
                </c:pt>
                <c:pt idx="514">
                  <c:v>0.118867112556736</c:v>
                </c:pt>
                <c:pt idx="515">
                  <c:v>0.119910178394011</c:v>
                </c:pt>
                <c:pt idx="516">
                  <c:v>0.120953186728537</c:v>
                </c:pt>
                <c:pt idx="517">
                  <c:v>0.121996139390945</c:v>
                </c:pt>
                <c:pt idx="518">
                  <c:v>0.123039038311389</c:v>
                </c:pt>
                <c:pt idx="519">
                  <c:v>0.124081885495822</c:v>
                </c:pt>
                <c:pt idx="520">
                  <c:v>0.125124683089573</c:v>
                </c:pt>
                <c:pt idx="521">
                  <c:v>0.12616743323866</c:v>
                </c:pt>
                <c:pt idx="522">
                  <c:v>0.12721013812837201</c:v>
                </c:pt>
                <c:pt idx="523">
                  <c:v>0.12825280006811901</c:v>
                </c:pt>
                <c:pt idx="524">
                  <c:v>0.129295421397053</c:v>
                </c:pt>
                <c:pt idx="525">
                  <c:v>0.130338004428385</c:v>
                </c:pt>
                <c:pt idx="526">
                  <c:v>0.13138055151474501</c:v>
                </c:pt>
                <c:pt idx="527">
                  <c:v>0.13242306507597401</c:v>
                </c:pt>
                <c:pt idx="528">
                  <c:v>0.13346554744455599</c:v>
                </c:pt>
                <c:pt idx="529">
                  <c:v>0.13450800093533399</c:v>
                </c:pt>
                <c:pt idx="530">
                  <c:v>0.13555042792760399</c:v>
                </c:pt>
                <c:pt idx="531">
                  <c:v>0.13659283072207201</c:v>
                </c:pt>
                <c:pt idx="532">
                  <c:v>0.13763521159120401</c:v>
                </c:pt>
                <c:pt idx="533">
                  <c:v>0.13867757277564599</c:v>
                </c:pt>
                <c:pt idx="534">
                  <c:v>0.13971991642514001</c:v>
                </c:pt>
                <c:pt idx="535">
                  <c:v>0.140762244647061</c:v>
                </c:pt>
                <c:pt idx="536">
                  <c:v>0.14180455949984999</c:v>
                </c:pt>
                <c:pt idx="537">
                  <c:v>0.142846862955787</c:v>
                </c:pt>
                <c:pt idx="538">
                  <c:v>0.143889156925534</c:v>
                </c:pt>
                <c:pt idx="539">
                  <c:v>0.144931443254735</c:v>
                </c:pt>
                <c:pt idx="540">
                  <c:v>0.145973723727291</c:v>
                </c:pt>
                <c:pt idx="541">
                  <c:v>0.147016000103599</c:v>
                </c:pt>
                <c:pt idx="542">
                  <c:v>0.14805827405642299</c:v>
                </c:pt>
                <c:pt idx="543">
                  <c:v>0.14910054715672699</c:v>
                </c:pt>
                <c:pt idx="544">
                  <c:v>0.15014282094409601</c:v>
                </c:pt>
                <c:pt idx="545">
                  <c:v>0.151185096895225</c:v>
                </c:pt>
                <c:pt idx="546">
                  <c:v>0.152227376366777</c:v>
                </c:pt>
                <c:pt idx="547">
                  <c:v>0.153269660606558</c:v>
                </c:pt>
                <c:pt idx="548">
                  <c:v>0.15431195073888401</c:v>
                </c:pt>
                <c:pt idx="549">
                  <c:v>0.15535424773451401</c:v>
                </c:pt>
                <c:pt idx="550">
                  <c:v>0.156396552363361</c:v>
                </c:pt>
                <c:pt idx="551">
                  <c:v>0.15743886512708499</c:v>
                </c:pt>
                <c:pt idx="552">
                  <c:v>0.15848118633382499</c:v>
                </c:pt>
                <c:pt idx="553">
                  <c:v>0.15952351605759801</c:v>
                </c:pt>
                <c:pt idx="554">
                  <c:v>0.160565854110372</c:v>
                </c:pt>
                <c:pt idx="555">
                  <c:v>0.16160820008316301</c:v>
                </c:pt>
                <c:pt idx="556">
                  <c:v>0.16265055349153801</c:v>
                </c:pt>
                <c:pt idx="557">
                  <c:v>0.16369291377408399</c:v>
                </c:pt>
                <c:pt idx="558">
                  <c:v>0.16473528028305701</c:v>
                </c:pt>
                <c:pt idx="559">
                  <c:v>0.165777652393583</c:v>
                </c:pt>
                <c:pt idx="560">
                  <c:v>0.166820029646222</c:v>
                </c:pt>
                <c:pt idx="561">
                  <c:v>0.16786241175659899</c:v>
                </c:pt>
                <c:pt idx="562">
                  <c:v>0.16890479854065099</c:v>
                </c:pt>
                <c:pt idx="563">
                  <c:v>0.16994718987572599</c:v>
                </c:pt>
                <c:pt idx="564">
                  <c:v>0.17098958581844401</c:v>
                </c:pt>
                <c:pt idx="565">
                  <c:v>0.172031986499008</c:v>
                </c:pt>
                <c:pt idx="566">
                  <c:v>0.173074392002765</c:v>
                </c:pt>
                <c:pt idx="567">
                  <c:v>0.174116802320815</c:v>
                </c:pt>
                <c:pt idx="568">
                  <c:v>0.17515921751824201</c:v>
                </c:pt>
                <c:pt idx="569">
                  <c:v>0.17620163752211301</c:v>
                </c:pt>
                <c:pt idx="570">
                  <c:v>0.17724406223536901</c:v>
                </c:pt>
                <c:pt idx="571">
                  <c:v>0.17828649172234101</c:v>
                </c:pt>
                <c:pt idx="572">
                  <c:v>0.17932892617688301</c:v>
                </c:pt>
                <c:pt idx="573">
                  <c:v>0.18037136567119599</c:v>
                </c:pt>
                <c:pt idx="574">
                  <c:v>0.18141381013108601</c:v>
                </c:pt>
                <c:pt idx="575">
                  <c:v>0.18245625931107001</c:v>
                </c:pt>
                <c:pt idx="576">
                  <c:v>0.18349871264861001</c:v>
                </c:pt>
                <c:pt idx="577">
                  <c:v>0.18454116946650601</c:v>
                </c:pt>
                <c:pt idx="578">
                  <c:v>0.18558362923434499</c:v>
                </c:pt>
                <c:pt idx="579">
                  <c:v>0.18662609153721901</c:v>
                </c:pt>
                <c:pt idx="580">
                  <c:v>0.18766855608452701</c:v>
                </c:pt>
                <c:pt idx="581">
                  <c:v>0.18871102270600701</c:v>
                </c:pt>
                <c:pt idx="582">
                  <c:v>0.189753491215784</c:v>
                </c:pt>
                <c:pt idx="583">
                  <c:v>0.19079596129769499</c:v>
                </c:pt>
                <c:pt idx="584">
                  <c:v>0.19183843264813499</c:v>
                </c:pt>
                <c:pt idx="585">
                  <c:v>0.19288090499512001</c:v>
                </c:pt>
                <c:pt idx="586">
                  <c:v>0.19392337808990601</c:v>
                </c:pt>
                <c:pt idx="587">
                  <c:v>0.194965851758991</c:v>
                </c:pt>
                <c:pt idx="588">
                  <c:v>0.19600832585804701</c:v>
                </c:pt>
                <c:pt idx="589">
                  <c:v>0.19705080028175301</c:v>
                </c:pt>
                <c:pt idx="590">
                  <c:v>0.198093274969767</c:v>
                </c:pt>
                <c:pt idx="591">
                  <c:v>0.19913574985483401</c:v>
                </c:pt>
                <c:pt idx="592">
                  <c:v>0.20017822487592399</c:v>
                </c:pt>
                <c:pt idx="593">
                  <c:v>0.20122070000543399</c:v>
                </c:pt>
                <c:pt idx="594">
                  <c:v>0.202263175217748</c:v>
                </c:pt>
                <c:pt idx="595">
                  <c:v>0.20330565048549801</c:v>
                </c:pt>
                <c:pt idx="596">
                  <c:v>0.2043481257909</c:v>
                </c:pt>
                <c:pt idx="597">
                  <c:v>0.20539060111275101</c:v>
                </c:pt>
                <c:pt idx="598">
                  <c:v>0.206433076437878</c:v>
                </c:pt>
                <c:pt idx="599">
                  <c:v>0.20747555176719501</c:v>
                </c:pt>
                <c:pt idx="600">
                  <c:v>0.20851802710296199</c:v>
                </c:pt>
                <c:pt idx="601">
                  <c:v>0.20956050244844501</c:v>
                </c:pt>
                <c:pt idx="602">
                  <c:v>0.21060297780690601</c:v>
                </c:pt>
                <c:pt idx="603">
                  <c:v>0.21164545317959299</c:v>
                </c:pt>
                <c:pt idx="604">
                  <c:v>0.21268792856718799</c:v>
                </c:pt>
                <c:pt idx="605">
                  <c:v>0.21373040397019699</c:v>
                </c:pt>
                <c:pt idx="606">
                  <c:v>0.21477287938892201</c:v>
                </c:pt>
                <c:pt idx="607">
                  <c:v>0.215815354823512</c:v>
                </c:pt>
                <c:pt idx="608">
                  <c:v>0.21685783027399899</c:v>
                </c:pt>
                <c:pt idx="609">
                  <c:v>0.21790030574031699</c:v>
                </c:pt>
                <c:pt idx="610">
                  <c:v>0.218942781222324</c:v>
                </c:pt>
                <c:pt idx="611">
                  <c:v>0.21998525671982599</c:v>
                </c:pt>
                <c:pt idx="612">
                  <c:v>0.22102773223259101</c:v>
                </c:pt>
                <c:pt idx="613">
                  <c:v>0.22207020776035299</c:v>
                </c:pt>
                <c:pt idx="614">
                  <c:v>0.22311268330280601</c:v>
                </c:pt>
                <c:pt idx="615">
                  <c:v>0.22415515885960999</c:v>
                </c:pt>
                <c:pt idx="616">
                  <c:v>0.22519763443038701</c:v>
                </c:pt>
                <c:pt idx="617">
                  <c:v>0.22624011001474201</c:v>
                </c:pt>
                <c:pt idx="618">
                  <c:v>0.22728258561225401</c:v>
                </c:pt>
                <c:pt idx="619">
                  <c:v>0.228325061222483</c:v>
                </c:pt>
                <c:pt idx="620">
                  <c:v>0.22936753684497399</c:v>
                </c:pt>
                <c:pt idx="621">
                  <c:v>0.23041001247925899</c:v>
                </c:pt>
                <c:pt idx="622">
                  <c:v>0.23145248812486</c:v>
                </c:pt>
                <c:pt idx="623">
                  <c:v>0.232494963781292</c:v>
                </c:pt>
                <c:pt idx="624">
                  <c:v>0.23353743944805799</c:v>
                </c:pt>
                <c:pt idx="625">
                  <c:v>0.23457991512465501</c:v>
                </c:pt>
                <c:pt idx="626">
                  <c:v>0.23562239081061001</c:v>
                </c:pt>
                <c:pt idx="627">
                  <c:v>0.23666486650538199</c:v>
                </c:pt>
                <c:pt idx="628">
                  <c:v>0.23770734220843701</c:v>
                </c:pt>
                <c:pt idx="629">
                  <c:v>0.23874981791927799</c:v>
                </c:pt>
                <c:pt idx="630">
                  <c:v>0.23979229363742999</c:v>
                </c:pt>
                <c:pt idx="631">
                  <c:v>0.24083476936239501</c:v>
                </c:pt>
                <c:pt idx="632">
                  <c:v>0.24187724509373301</c:v>
                </c:pt>
                <c:pt idx="633">
                  <c:v>0.242919720831095</c:v>
                </c:pt>
                <c:pt idx="634">
                  <c:v>0.24396219657412599</c:v>
                </c:pt>
                <c:pt idx="635">
                  <c:v>0.24500467232246201</c:v>
                </c:pt>
                <c:pt idx="636">
                  <c:v>0.24604714807593001</c:v>
                </c:pt>
                <c:pt idx="637">
                  <c:v>0.247089623834232</c:v>
                </c:pt>
                <c:pt idx="638">
                  <c:v>0.24813209959690399</c:v>
                </c:pt>
                <c:pt idx="639">
                  <c:v>0.24917457536356799</c:v>
                </c:pt>
                <c:pt idx="640">
                  <c:v>0.250217051133934</c:v>
                </c:pt>
                <c:pt idx="641">
                  <c:v>0.25125952690765102</c:v>
                </c:pt>
                <c:pt idx="642">
                  <c:v>0.25230200268439401</c:v>
                </c:pt>
                <c:pt idx="643">
                  <c:v>0.253344478463712</c:v>
                </c:pt>
                <c:pt idx="644">
                  <c:v>0.25438695424524899</c:v>
                </c:pt>
                <c:pt idx="645">
                  <c:v>0.25542943002865398</c:v>
                </c:pt>
                <c:pt idx="646">
                  <c:v>0.25647190581336099</c:v>
                </c:pt>
                <c:pt idx="647">
                  <c:v>0.25751438159897</c:v>
                </c:pt>
                <c:pt idx="648">
                  <c:v>0.258556857385282</c:v>
                </c:pt>
                <c:pt idx="649">
                  <c:v>0.25959933317213801</c:v>
                </c:pt>
                <c:pt idx="650">
                  <c:v>0.26064180895932698</c:v>
                </c:pt>
                <c:pt idx="651">
                  <c:v>0.261684284746667</c:v>
                </c:pt>
                <c:pt idx="652">
                  <c:v>0.262726760534086</c:v>
                </c:pt>
                <c:pt idx="653">
                  <c:v>0.26376923632171001</c:v>
                </c:pt>
                <c:pt idx="654">
                  <c:v>0.264811712109492</c:v>
                </c:pt>
                <c:pt idx="655">
                  <c:v>0.26585418789734699</c:v>
                </c:pt>
                <c:pt idx="656">
                  <c:v>0.26689666368522502</c:v>
                </c:pt>
                <c:pt idx="657">
                  <c:v>0.26793913947310599</c:v>
                </c:pt>
                <c:pt idx="658">
                  <c:v>0.26898161526099601</c:v>
                </c:pt>
                <c:pt idx="659">
                  <c:v>0.27002409104889102</c:v>
                </c:pt>
                <c:pt idx="660">
                  <c:v>0.27106656683678698</c:v>
                </c:pt>
                <c:pt idx="661">
                  <c:v>0.272109042624683</c:v>
                </c:pt>
                <c:pt idx="662">
                  <c:v>0.27315151841257801</c:v>
                </c:pt>
                <c:pt idx="663">
                  <c:v>0.27419399420047402</c:v>
                </c:pt>
                <c:pt idx="664">
                  <c:v>0.27523646998836998</c:v>
                </c:pt>
                <c:pt idx="665">
                  <c:v>0.27627894577626599</c:v>
                </c:pt>
                <c:pt idx="666">
                  <c:v>0.27732142156416201</c:v>
                </c:pt>
                <c:pt idx="667">
                  <c:v>0.27836389735205802</c:v>
                </c:pt>
                <c:pt idx="668">
                  <c:v>0.27940637313995398</c:v>
                </c:pt>
                <c:pt idx="669">
                  <c:v>0.28044884892784899</c:v>
                </c:pt>
                <c:pt idx="670">
                  <c:v>0.28149132471574501</c:v>
                </c:pt>
                <c:pt idx="671">
                  <c:v>0.28253380050364102</c:v>
                </c:pt>
                <c:pt idx="672">
                  <c:v>0.28357627629153698</c:v>
                </c:pt>
                <c:pt idx="673">
                  <c:v>0.28461875207943299</c:v>
                </c:pt>
                <c:pt idx="674">
                  <c:v>0.285661227867329</c:v>
                </c:pt>
                <c:pt idx="675">
                  <c:v>0.28670370365522402</c:v>
                </c:pt>
                <c:pt idx="676">
                  <c:v>0.28774617944312098</c:v>
                </c:pt>
                <c:pt idx="677">
                  <c:v>0.28878865523101699</c:v>
                </c:pt>
                <c:pt idx="678">
                  <c:v>0.289831131018912</c:v>
                </c:pt>
                <c:pt idx="679">
                  <c:v>0.29087360680680802</c:v>
                </c:pt>
                <c:pt idx="680">
                  <c:v>0.29191608259470397</c:v>
                </c:pt>
                <c:pt idx="681">
                  <c:v>0.29295855838259999</c:v>
                </c:pt>
                <c:pt idx="682">
                  <c:v>0.294001034170496</c:v>
                </c:pt>
                <c:pt idx="683">
                  <c:v>0.29504350995839101</c:v>
                </c:pt>
                <c:pt idx="684">
                  <c:v>0.29608598574628697</c:v>
                </c:pt>
                <c:pt idx="685">
                  <c:v>0.29712846153418299</c:v>
                </c:pt>
                <c:pt idx="686">
                  <c:v>0.298170937322079</c:v>
                </c:pt>
                <c:pt idx="687">
                  <c:v>0.29921341310997501</c:v>
                </c:pt>
                <c:pt idx="688">
                  <c:v>0.30025588889787103</c:v>
                </c:pt>
                <c:pt idx="689">
                  <c:v>0.30129836468576698</c:v>
                </c:pt>
                <c:pt idx="690">
                  <c:v>0.302340840473663</c:v>
                </c:pt>
                <c:pt idx="691">
                  <c:v>0.30338331626155801</c:v>
                </c:pt>
                <c:pt idx="692">
                  <c:v>0.30442579204945402</c:v>
                </c:pt>
                <c:pt idx="693">
                  <c:v>0.30546826783734998</c:v>
                </c:pt>
                <c:pt idx="694">
                  <c:v>0.306510743625246</c:v>
                </c:pt>
                <c:pt idx="695">
                  <c:v>0.30755321941314201</c:v>
                </c:pt>
                <c:pt idx="696">
                  <c:v>0.30859569520103802</c:v>
                </c:pt>
                <c:pt idx="697">
                  <c:v>0.30963817098893398</c:v>
                </c:pt>
                <c:pt idx="698">
                  <c:v>0.31068064677682899</c:v>
                </c:pt>
                <c:pt idx="699">
                  <c:v>0.31172312256472501</c:v>
                </c:pt>
                <c:pt idx="700">
                  <c:v>0.31276559835262102</c:v>
                </c:pt>
                <c:pt idx="701">
                  <c:v>0.31380807414051698</c:v>
                </c:pt>
                <c:pt idx="702">
                  <c:v>0.31485054992841299</c:v>
                </c:pt>
                <c:pt idx="703">
                  <c:v>0.31589302571630901</c:v>
                </c:pt>
                <c:pt idx="704">
                  <c:v>0.31693550150420502</c:v>
                </c:pt>
                <c:pt idx="705">
                  <c:v>0.31797797729209998</c:v>
                </c:pt>
                <c:pt idx="706">
                  <c:v>0.31902045307999599</c:v>
                </c:pt>
                <c:pt idx="707">
                  <c:v>0.320062928867892</c:v>
                </c:pt>
                <c:pt idx="708">
                  <c:v>0.32110540465578802</c:v>
                </c:pt>
                <c:pt idx="709">
                  <c:v>0.32214788044368398</c:v>
                </c:pt>
                <c:pt idx="710">
                  <c:v>0.32319035623157999</c:v>
                </c:pt>
                <c:pt idx="711">
                  <c:v>0.324232832019476</c:v>
                </c:pt>
                <c:pt idx="712">
                  <c:v>0.32527530780737102</c:v>
                </c:pt>
                <c:pt idx="713">
                  <c:v>0.32631778359526697</c:v>
                </c:pt>
                <c:pt idx="714">
                  <c:v>0.32736025938316299</c:v>
                </c:pt>
                <c:pt idx="715">
                  <c:v>0.328402735171059</c:v>
                </c:pt>
                <c:pt idx="716">
                  <c:v>0.32944521095895501</c:v>
                </c:pt>
                <c:pt idx="717">
                  <c:v>0.33048768674685097</c:v>
                </c:pt>
                <c:pt idx="718">
                  <c:v>0.33153016253474699</c:v>
                </c:pt>
                <c:pt idx="719">
                  <c:v>0.332572638322643</c:v>
                </c:pt>
                <c:pt idx="720">
                  <c:v>0.33361511411053901</c:v>
                </c:pt>
                <c:pt idx="721">
                  <c:v>0.33465758989843403</c:v>
                </c:pt>
                <c:pt idx="722">
                  <c:v>0.33570006568632998</c:v>
                </c:pt>
                <c:pt idx="723">
                  <c:v>0.336742541474226</c:v>
                </c:pt>
                <c:pt idx="724">
                  <c:v>0.33778501726212201</c:v>
                </c:pt>
                <c:pt idx="725">
                  <c:v>0.33882749305001703</c:v>
                </c:pt>
                <c:pt idx="726">
                  <c:v>0.33986996883791398</c:v>
                </c:pt>
                <c:pt idx="727">
                  <c:v>0.34091244462581</c:v>
                </c:pt>
                <c:pt idx="728">
                  <c:v>0.34195492041370501</c:v>
                </c:pt>
                <c:pt idx="729">
                  <c:v>0.34299739620160102</c:v>
                </c:pt>
                <c:pt idx="730">
                  <c:v>0.34403987198949698</c:v>
                </c:pt>
                <c:pt idx="731">
                  <c:v>0.345082347777392</c:v>
                </c:pt>
                <c:pt idx="732">
                  <c:v>0.34612482356528901</c:v>
                </c:pt>
                <c:pt idx="733">
                  <c:v>0.34716729935318502</c:v>
                </c:pt>
                <c:pt idx="734">
                  <c:v>0.34820977514107998</c:v>
                </c:pt>
                <c:pt idx="735">
                  <c:v>0.34925225092897599</c:v>
                </c:pt>
                <c:pt idx="736">
                  <c:v>0.35029472671687201</c:v>
                </c:pt>
                <c:pt idx="737">
                  <c:v>0.35133720250476802</c:v>
                </c:pt>
                <c:pt idx="738">
                  <c:v>0.35237967829266398</c:v>
                </c:pt>
                <c:pt idx="739">
                  <c:v>0.35342215408055999</c:v>
                </c:pt>
                <c:pt idx="740">
                  <c:v>0.354464629868456</c:v>
                </c:pt>
                <c:pt idx="741">
                  <c:v>0.35550710565635102</c:v>
                </c:pt>
                <c:pt idx="742">
                  <c:v>0.35654958144424798</c:v>
                </c:pt>
                <c:pt idx="743">
                  <c:v>0.35759205723214299</c:v>
                </c:pt>
                <c:pt idx="744">
                  <c:v>0.358634533020039</c:v>
                </c:pt>
                <c:pt idx="745">
                  <c:v>0.35967700880793502</c:v>
                </c:pt>
                <c:pt idx="746">
                  <c:v>0.36071948459583097</c:v>
                </c:pt>
                <c:pt idx="747">
                  <c:v>0.36176196038372699</c:v>
                </c:pt>
                <c:pt idx="748">
                  <c:v>0.362804436171623</c:v>
                </c:pt>
                <c:pt idx="749">
                  <c:v>0.36384691195951802</c:v>
                </c:pt>
                <c:pt idx="750">
                  <c:v>0.36488938774741397</c:v>
                </c:pt>
                <c:pt idx="751">
                  <c:v>0.36593186353530999</c:v>
                </c:pt>
                <c:pt idx="752">
                  <c:v>0.366974339323206</c:v>
                </c:pt>
                <c:pt idx="753">
                  <c:v>0.36801681511110101</c:v>
                </c:pt>
                <c:pt idx="754">
                  <c:v>0.36905929089899803</c:v>
                </c:pt>
                <c:pt idx="755">
                  <c:v>0.37010176668689398</c:v>
                </c:pt>
                <c:pt idx="756">
                  <c:v>0.371144242474789</c:v>
                </c:pt>
                <c:pt idx="757">
                  <c:v>0.37218671826268501</c:v>
                </c:pt>
                <c:pt idx="758">
                  <c:v>0.37322919405058103</c:v>
                </c:pt>
                <c:pt idx="759">
                  <c:v>0.37427166983847698</c:v>
                </c:pt>
                <c:pt idx="760">
                  <c:v>0.375314145626373</c:v>
                </c:pt>
                <c:pt idx="761">
                  <c:v>0.37635662141426901</c:v>
                </c:pt>
                <c:pt idx="762">
                  <c:v>0.37739909720216502</c:v>
                </c:pt>
                <c:pt idx="763">
                  <c:v>0.37844157299006098</c:v>
                </c:pt>
                <c:pt idx="764">
                  <c:v>0.379484048777956</c:v>
                </c:pt>
                <c:pt idx="765">
                  <c:v>0.38052652456585201</c:v>
                </c:pt>
                <c:pt idx="766">
                  <c:v>0.38156900035374802</c:v>
                </c:pt>
                <c:pt idx="767">
                  <c:v>0.38261147614164398</c:v>
                </c:pt>
                <c:pt idx="768">
                  <c:v>0.38365395192953999</c:v>
                </c:pt>
                <c:pt idx="769">
                  <c:v>0.38469642771743601</c:v>
                </c:pt>
                <c:pt idx="770">
                  <c:v>0.38573890350533102</c:v>
                </c:pt>
                <c:pt idx="771">
                  <c:v>0.38678137929322698</c:v>
                </c:pt>
                <c:pt idx="772">
                  <c:v>0.38782385508112299</c:v>
                </c:pt>
                <c:pt idx="773">
                  <c:v>0.38886633086901901</c:v>
                </c:pt>
                <c:pt idx="774">
                  <c:v>0.38990880665691502</c:v>
                </c:pt>
                <c:pt idx="775">
                  <c:v>0.39095128244481098</c:v>
                </c:pt>
                <c:pt idx="776">
                  <c:v>0.39199375823270699</c:v>
                </c:pt>
                <c:pt idx="777">
                  <c:v>0.393036234020603</c:v>
                </c:pt>
                <c:pt idx="778">
                  <c:v>0.39407870980849902</c:v>
                </c:pt>
                <c:pt idx="779">
                  <c:v>0.39512118559639398</c:v>
                </c:pt>
                <c:pt idx="780">
                  <c:v>0.39616366138428999</c:v>
                </c:pt>
                <c:pt idx="781">
                  <c:v>0.397206137172186</c:v>
                </c:pt>
                <c:pt idx="782">
                  <c:v>0.39824861296008202</c:v>
                </c:pt>
                <c:pt idx="783">
                  <c:v>0.39929108874797797</c:v>
                </c:pt>
                <c:pt idx="784">
                  <c:v>0.40033356453587399</c:v>
                </c:pt>
                <c:pt idx="785">
                  <c:v>0.40137604032377</c:v>
                </c:pt>
                <c:pt idx="786">
                  <c:v>0.40241851611166601</c:v>
                </c:pt>
                <c:pt idx="787">
                  <c:v>0.40346099189956203</c:v>
                </c:pt>
                <c:pt idx="788">
                  <c:v>0.40450346768745699</c:v>
                </c:pt>
                <c:pt idx="789">
                  <c:v>0.405545943475353</c:v>
                </c:pt>
                <c:pt idx="790">
                  <c:v>0.40658841926324901</c:v>
                </c:pt>
                <c:pt idx="791">
                  <c:v>0.40763089505114503</c:v>
                </c:pt>
                <c:pt idx="792">
                  <c:v>0.40867337083904098</c:v>
                </c:pt>
                <c:pt idx="793">
                  <c:v>0.409715846626936</c:v>
                </c:pt>
                <c:pt idx="794">
                  <c:v>0.41075832241483201</c:v>
                </c:pt>
                <c:pt idx="795">
                  <c:v>0.41180079820272802</c:v>
                </c:pt>
                <c:pt idx="796">
                  <c:v>0.41284327399062398</c:v>
                </c:pt>
                <c:pt idx="797">
                  <c:v>0.413885749778519</c:v>
                </c:pt>
                <c:pt idx="798">
                  <c:v>0.41492822556641601</c:v>
                </c:pt>
                <c:pt idx="799">
                  <c:v>0.41597070135431202</c:v>
                </c:pt>
                <c:pt idx="800">
                  <c:v>0.41701317714220698</c:v>
                </c:pt>
                <c:pt idx="801">
                  <c:v>0.41805565293010399</c:v>
                </c:pt>
                <c:pt idx="802">
                  <c:v>0.41909812871799901</c:v>
                </c:pt>
                <c:pt idx="803">
                  <c:v>0.42014060450589502</c:v>
                </c:pt>
                <c:pt idx="804">
                  <c:v>0.42118308029379098</c:v>
                </c:pt>
                <c:pt idx="805">
                  <c:v>0.42222555608168699</c:v>
                </c:pt>
                <c:pt idx="806">
                  <c:v>0.42326803186958201</c:v>
                </c:pt>
                <c:pt idx="807">
                  <c:v>0.42431050765747902</c:v>
                </c:pt>
                <c:pt idx="808">
                  <c:v>0.42535298344537398</c:v>
                </c:pt>
                <c:pt idx="809">
                  <c:v>0.42639545923326999</c:v>
                </c:pt>
                <c:pt idx="810">
                  <c:v>0.427437935021166</c:v>
                </c:pt>
                <c:pt idx="811">
                  <c:v>0.42848041080906202</c:v>
                </c:pt>
                <c:pt idx="812">
                  <c:v>0.42952288659695798</c:v>
                </c:pt>
                <c:pt idx="813">
                  <c:v>0.43056536238485399</c:v>
                </c:pt>
                <c:pt idx="814">
                  <c:v>0.43160783817275</c:v>
                </c:pt>
                <c:pt idx="815">
                  <c:v>0.43265031396064502</c:v>
                </c:pt>
                <c:pt idx="816">
                  <c:v>0.43369278974854197</c:v>
                </c:pt>
                <c:pt idx="817">
                  <c:v>0.43473526553643699</c:v>
                </c:pt>
                <c:pt idx="818">
                  <c:v>0.435777741324333</c:v>
                </c:pt>
                <c:pt idx="819">
                  <c:v>0.43682021711222901</c:v>
                </c:pt>
                <c:pt idx="820">
                  <c:v>0.43786269290012497</c:v>
                </c:pt>
                <c:pt idx="821">
                  <c:v>0.43890516868802099</c:v>
                </c:pt>
                <c:pt idx="822">
                  <c:v>0.439947644475916</c:v>
                </c:pt>
                <c:pt idx="823">
                  <c:v>0.44099012026381201</c:v>
                </c:pt>
                <c:pt idx="824">
                  <c:v>0.44203259605170803</c:v>
                </c:pt>
                <c:pt idx="825">
                  <c:v>0.44307507183960398</c:v>
                </c:pt>
                <c:pt idx="826">
                  <c:v>0.4441175476275</c:v>
                </c:pt>
                <c:pt idx="827">
                  <c:v>0.44516002341539601</c:v>
                </c:pt>
                <c:pt idx="828">
                  <c:v>0.44620249920329202</c:v>
                </c:pt>
                <c:pt idx="829">
                  <c:v>0.44724497499118698</c:v>
                </c:pt>
                <c:pt idx="830">
                  <c:v>0.448287450779083</c:v>
                </c:pt>
                <c:pt idx="831">
                  <c:v>0.44932992656697901</c:v>
                </c:pt>
                <c:pt idx="832">
                  <c:v>0.45037240235487502</c:v>
                </c:pt>
                <c:pt idx="833">
                  <c:v>0.45141487814277098</c:v>
                </c:pt>
                <c:pt idx="834">
                  <c:v>0.45245735393066699</c:v>
                </c:pt>
                <c:pt idx="835">
                  <c:v>0.45349982971856301</c:v>
                </c:pt>
                <c:pt idx="836">
                  <c:v>0.45454230550645902</c:v>
                </c:pt>
                <c:pt idx="837">
                  <c:v>0.45558478129435398</c:v>
                </c:pt>
                <c:pt idx="838">
                  <c:v>0.45662725708224999</c:v>
                </c:pt>
                <c:pt idx="839">
                  <c:v>0.45766973287014601</c:v>
                </c:pt>
                <c:pt idx="840">
                  <c:v>0.45871220865804202</c:v>
                </c:pt>
                <c:pt idx="841">
                  <c:v>0.45975468444593798</c:v>
                </c:pt>
                <c:pt idx="842">
                  <c:v>0.46079716023383299</c:v>
                </c:pt>
                <c:pt idx="843">
                  <c:v>0.46183963602173</c:v>
                </c:pt>
                <c:pt idx="844">
                  <c:v>0.46288211180962502</c:v>
                </c:pt>
                <c:pt idx="845">
                  <c:v>0.46392458759752098</c:v>
                </c:pt>
                <c:pt idx="846">
                  <c:v>0.46496706338541699</c:v>
                </c:pt>
                <c:pt idx="847">
                  <c:v>0.466009539173313</c:v>
                </c:pt>
                <c:pt idx="848">
                  <c:v>0.46705201496120902</c:v>
                </c:pt>
                <c:pt idx="849">
                  <c:v>0.46809449074910497</c:v>
                </c:pt>
                <c:pt idx="850">
                  <c:v>0.46913696653700099</c:v>
                </c:pt>
                <c:pt idx="851">
                  <c:v>0.470179442324896</c:v>
                </c:pt>
                <c:pt idx="852">
                  <c:v>0.47122191811279202</c:v>
                </c:pt>
                <c:pt idx="853">
                  <c:v>0.47226439390068797</c:v>
                </c:pt>
                <c:pt idx="854">
                  <c:v>0.47330686968858399</c:v>
                </c:pt>
                <c:pt idx="855">
                  <c:v>0.47434934547648</c:v>
                </c:pt>
                <c:pt idx="856">
                  <c:v>0.47539182126437601</c:v>
                </c:pt>
                <c:pt idx="857">
                  <c:v>0.47643429705227203</c:v>
                </c:pt>
                <c:pt idx="858">
                  <c:v>0.47747677284016699</c:v>
                </c:pt>
                <c:pt idx="859">
                  <c:v>0.478519248628063</c:v>
                </c:pt>
                <c:pt idx="860">
                  <c:v>0.47956172441596001</c:v>
                </c:pt>
                <c:pt idx="861">
                  <c:v>0.48060420020385503</c:v>
                </c:pt>
                <c:pt idx="862">
                  <c:v>0.48164667599175098</c:v>
                </c:pt>
                <c:pt idx="863">
                  <c:v>0.482689151779647</c:v>
                </c:pt>
                <c:pt idx="864">
                  <c:v>0.48373162756754301</c:v>
                </c:pt>
                <c:pt idx="865">
                  <c:v>0.48477410335543902</c:v>
                </c:pt>
                <c:pt idx="866">
                  <c:v>0.48581657914333498</c:v>
                </c:pt>
                <c:pt idx="867">
                  <c:v>0.48685905493123</c:v>
                </c:pt>
              </c:numCache>
            </c:numRef>
          </c:xVal>
          <c:yVal>
            <c:numRef>
              <c:f>'Force 200 keV Gabs field (13mm)'!$O$3:$O$870</c:f>
              <c:numCache>
                <c:formatCode>0.00E+00</c:formatCode>
                <c:ptCount val="868"/>
                <c:pt idx="0">
                  <c:v>3.0418464763209502E-4</c:v>
                </c:pt>
                <c:pt idx="1">
                  <c:v>3.0567335925758501E-4</c:v>
                </c:pt>
                <c:pt idx="2">
                  <c:v>3.0610746727546302E-4</c:v>
                </c:pt>
                <c:pt idx="3">
                  <c:v>3.08084321753742E-4</c:v>
                </c:pt>
                <c:pt idx="4">
                  <c:v>3.0655563802091298E-4</c:v>
                </c:pt>
                <c:pt idx="5">
                  <c:v>3.04947109938283E-4</c:v>
                </c:pt>
                <c:pt idx="6">
                  <c:v>3.0356217786279199E-4</c:v>
                </c:pt>
                <c:pt idx="7">
                  <c:v>3.0234681376645401E-4</c:v>
                </c:pt>
                <c:pt idx="8">
                  <c:v>2.9949015820965601E-4</c:v>
                </c:pt>
                <c:pt idx="9">
                  <c:v>2.97430810742099E-4</c:v>
                </c:pt>
                <c:pt idx="10">
                  <c:v>2.9511174177622299E-4</c:v>
                </c:pt>
                <c:pt idx="11">
                  <c:v>2.9363697461999398E-4</c:v>
                </c:pt>
                <c:pt idx="12">
                  <c:v>2.94104262287531E-4</c:v>
                </c:pt>
                <c:pt idx="13">
                  <c:v>2.9276009608131698E-4</c:v>
                </c:pt>
                <c:pt idx="14">
                  <c:v>2.9158655362620102E-4</c:v>
                </c:pt>
                <c:pt idx="15">
                  <c:v>2.9061930155790998E-4</c:v>
                </c:pt>
                <c:pt idx="16">
                  <c:v>2.8960048015845297E-4</c:v>
                </c:pt>
                <c:pt idx="17">
                  <c:v>2.89053062657881E-4</c:v>
                </c:pt>
                <c:pt idx="18">
                  <c:v>2.8833135971888702E-4</c:v>
                </c:pt>
                <c:pt idx="19">
                  <c:v>2.874275147771E-4</c:v>
                </c:pt>
                <c:pt idx="20">
                  <c:v>2.8694908676136599E-4</c:v>
                </c:pt>
                <c:pt idx="21">
                  <c:v>2.8647089070427101E-4</c:v>
                </c:pt>
                <c:pt idx="22">
                  <c:v>2.8599292776935699E-4</c:v>
                </c:pt>
                <c:pt idx="23">
                  <c:v>2.8551519912739097E-4</c:v>
                </c:pt>
                <c:pt idx="24">
                  <c:v>2.8503770595641098E-4</c:v>
                </c:pt>
                <c:pt idx="25">
                  <c:v>2.8456044944177899E-4</c:v>
                </c:pt>
                <c:pt idx="26">
                  <c:v>2.8408343077623502E-4</c:v>
                </c:pt>
                <c:pt idx="27">
                  <c:v>2.8360665115994502E-4</c:v>
                </c:pt>
                <c:pt idx="28">
                  <c:v>2.83130111800558E-4</c:v>
                </c:pt>
                <c:pt idx="29">
                  <c:v>2.8265381391325299E-4</c:v>
                </c:pt>
                <c:pt idx="30">
                  <c:v>2.8217775872079999E-4</c:v>
                </c:pt>
                <c:pt idx="31">
                  <c:v>2.8170194745360698E-4</c:v>
                </c:pt>
                <c:pt idx="32">
                  <c:v>2.8122638134977699E-4</c:v>
                </c:pt>
                <c:pt idx="33">
                  <c:v>2.8075106165516099E-4</c:v>
                </c:pt>
                <c:pt idx="34">
                  <c:v>2.80275989623414E-4</c:v>
                </c:pt>
                <c:pt idx="35">
                  <c:v>2.7980116651605001E-4</c:v>
                </c:pt>
                <c:pt idx="36">
                  <c:v>2.7932659360249798E-4</c:v>
                </c:pt>
                <c:pt idx="37">
                  <c:v>2.7885227216015802E-4</c:v>
                </c:pt>
                <c:pt idx="38">
                  <c:v>2.78378203474454E-4</c:v>
                </c:pt>
                <c:pt idx="39">
                  <c:v>2.7790438883889699E-4</c:v>
                </c:pt>
                <c:pt idx="40">
                  <c:v>2.7743082955513802E-4</c:v>
                </c:pt>
                <c:pt idx="41">
                  <c:v>2.76957526933024E-4</c:v>
                </c:pt>
                <c:pt idx="42">
                  <c:v>2.7648448229066402E-4</c:v>
                </c:pt>
                <c:pt idx="43">
                  <c:v>2.7601169695447801E-4</c:v>
                </c:pt>
                <c:pt idx="44">
                  <c:v>2.7553917225926202E-4</c:v>
                </c:pt>
                <c:pt idx="45">
                  <c:v>2.7506690954824501E-4</c:v>
                </c:pt>
                <c:pt idx="46">
                  <c:v>2.74594910173149E-4</c:v>
                </c:pt>
                <c:pt idx="47">
                  <c:v>2.74123175494251E-4</c:v>
                </c:pt>
                <c:pt idx="48">
                  <c:v>2.7365170688044001E-4</c:v>
                </c:pt>
                <c:pt idx="49">
                  <c:v>2.73180505709282E-4</c:v>
                </c:pt>
                <c:pt idx="50">
                  <c:v>2.7270957336707902E-4</c:v>
                </c:pt>
                <c:pt idx="51">
                  <c:v>2.7223891124893298E-4</c:v>
                </c:pt>
                <c:pt idx="52">
                  <c:v>2.71768520758804E-4</c:v>
                </c:pt>
                <c:pt idx="53">
                  <c:v>2.7129840330957899E-4</c:v>
                </c:pt>
                <c:pt idx="54">
                  <c:v>2.70828560323132E-4</c:v>
                </c:pt>
                <c:pt idx="55">
                  <c:v>2.7035899323038601E-4</c:v>
                </c:pt>
                <c:pt idx="56">
                  <c:v>2.6988970347138102E-4</c:v>
                </c:pt>
                <c:pt idx="57">
                  <c:v>2.6942069249533601E-4</c:v>
                </c:pt>
                <c:pt idx="58">
                  <c:v>2.6895196176071498E-4</c:v>
                </c:pt>
                <c:pt idx="59">
                  <c:v>2.6848351273529403E-4</c:v>
                </c:pt>
                <c:pt idx="60">
                  <c:v>2.6801534689622201E-4</c:v>
                </c:pt>
                <c:pt idx="61">
                  <c:v>2.6754746573009498E-4</c:v>
                </c:pt>
                <c:pt idx="62">
                  <c:v>2.6707987073301697E-4</c:v>
                </c:pt>
                <c:pt idx="63">
                  <c:v>2.6661256341067001E-4</c:v>
                </c:pt>
                <c:pt idx="64">
                  <c:v>2.6614554527837998E-4</c:v>
                </c:pt>
                <c:pt idx="65">
                  <c:v>2.6567881786118799E-4</c:v>
                </c:pt>
                <c:pt idx="66">
                  <c:v>2.65212382693917E-4</c:v>
                </c:pt>
                <c:pt idx="67">
                  <c:v>2.6474624132124299E-4</c:v>
                </c:pt>
                <c:pt idx="68">
                  <c:v>2.6428039529776201E-4</c:v>
                </c:pt>
                <c:pt idx="69">
                  <c:v>2.6381484618806202E-4</c:v>
                </c:pt>
                <c:pt idx="70">
                  <c:v>2.6334959556679701E-4</c:v>
                </c:pt>
                <c:pt idx="71">
                  <c:v>2.6288464501875001E-4</c:v>
                </c:pt>
                <c:pt idx="72">
                  <c:v>2.6241999613891301E-4</c:v>
                </c:pt>
                <c:pt idx="73">
                  <c:v>2.6195565053255699E-4</c:v>
                </c:pt>
                <c:pt idx="74">
                  <c:v>2.6149160981530002E-4</c:v>
                </c:pt>
                <c:pt idx="75">
                  <c:v>2.6102787561318801E-4</c:v>
                </c:pt>
                <c:pt idx="76">
                  <c:v>2.6056444956276101E-4</c:v>
                </c:pt>
                <c:pt idx="77">
                  <c:v>2.6010133331113498E-4</c:v>
                </c:pt>
                <c:pt idx="78">
                  <c:v>2.5963852851607002E-4</c:v>
                </c:pt>
                <c:pt idx="79">
                  <c:v>2.5917603684604901E-4</c:v>
                </c:pt>
                <c:pt idx="80">
                  <c:v>2.5871385998035298E-4</c:v>
                </c:pt>
                <c:pt idx="81">
                  <c:v>2.5825199960913503E-4</c:v>
                </c:pt>
                <c:pt idx="82">
                  <c:v>2.5779045743350301E-4</c:v>
                </c:pt>
                <c:pt idx="83">
                  <c:v>2.5732923516558898E-4</c:v>
                </c:pt>
                <c:pt idx="84">
                  <c:v>2.5686833452863298E-4</c:v>
                </c:pt>
                <c:pt idx="85">
                  <c:v>2.56407757257058E-4</c:v>
                </c:pt>
                <c:pt idx="86">
                  <c:v>2.5594750509655298E-4</c:v>
                </c:pt>
                <c:pt idx="87">
                  <c:v>2.5548757980414701E-4</c:v>
                </c:pt>
                <c:pt idx="88">
                  <c:v>2.5502798314829E-4</c:v>
                </c:pt>
                <c:pt idx="89">
                  <c:v>2.54568716908939E-4</c:v>
                </c:pt>
                <c:pt idx="90">
                  <c:v>2.5410978287763102E-4</c:v>
                </c:pt>
                <c:pt idx="91">
                  <c:v>2.5365118285756999E-4</c:v>
                </c:pt>
                <c:pt idx="92">
                  <c:v>2.53192918663708E-4</c:v>
                </c:pt>
                <c:pt idx="93">
                  <c:v>2.5273499212282298E-4</c:v>
                </c:pt>
                <c:pt idx="94">
                  <c:v>2.5227740507361102E-4</c:v>
                </c:pt>
                <c:pt idx="95">
                  <c:v>2.5182015936676001E-4</c:v>
                </c:pt>
                <c:pt idx="96">
                  <c:v>2.5136325686504101E-4</c:v>
                </c:pt>
                <c:pt idx="97">
                  <c:v>2.5090669944338902E-4</c:v>
                </c:pt>
                <c:pt idx="98">
                  <c:v>2.5045048898899002E-4</c:v>
                </c:pt>
                <c:pt idx="99">
                  <c:v>2.4999462740136498E-4</c:v>
                </c:pt>
                <c:pt idx="100">
                  <c:v>2.4953911659245998E-4</c:v>
                </c:pt>
                <c:pt idx="101">
                  <c:v>2.4908395848672699E-4</c:v>
                </c:pt>
                <c:pt idx="102">
                  <c:v>2.4862915502121699E-4</c:v>
                </c:pt>
                <c:pt idx="103">
                  <c:v>2.48174708145664E-4</c:v>
                </c:pt>
                <c:pt idx="104">
                  <c:v>2.4772061982257602E-4</c:v>
                </c:pt>
                <c:pt idx="105">
                  <c:v>2.4726689202732202E-4</c:v>
                </c:pt>
                <c:pt idx="106">
                  <c:v>2.46813526748224E-4</c:v>
                </c:pt>
                <c:pt idx="107">
                  <c:v>2.4636052598664198E-4</c:v>
                </c:pt>
                <c:pt idx="108">
                  <c:v>2.4590789175707402E-4</c:v>
                </c:pt>
                <c:pt idx="109">
                  <c:v>2.4545562608723501E-4</c:v>
                </c:pt>
                <c:pt idx="110">
                  <c:v>2.4500373101816E-4</c:v>
                </c:pt>
                <c:pt idx="111">
                  <c:v>2.4455220860428899E-4</c:v>
                </c:pt>
                <c:pt idx="112">
                  <c:v>2.44101060913563E-4</c:v>
                </c:pt>
                <c:pt idx="113">
                  <c:v>2.4365029002751599E-4</c:v>
                </c:pt>
                <c:pt idx="114">
                  <c:v>2.4319989804137099E-4</c:v>
                </c:pt>
                <c:pt idx="115">
                  <c:v>2.4274988706413E-4</c:v>
                </c:pt>
                <c:pt idx="116">
                  <c:v>2.4230025921867401E-4</c:v>
                </c:pt>
                <c:pt idx="117">
                  <c:v>2.4185101664185799E-4</c:v>
                </c:pt>
                <c:pt idx="118">
                  <c:v>2.41402161484603E-4</c:v>
                </c:pt>
                <c:pt idx="119">
                  <c:v>2.4095369591199599E-4</c:v>
                </c:pt>
                <c:pt idx="120">
                  <c:v>2.40505622103388E-4</c:v>
                </c:pt>
                <c:pt idx="121">
                  <c:v>2.4005794225248899E-4</c:v>
                </c:pt>
                <c:pt idx="122">
                  <c:v>2.3961065856746599E-4</c:v>
                </c:pt>
                <c:pt idx="123">
                  <c:v>2.39163773271048E-4</c:v>
                </c:pt>
                <c:pt idx="124">
                  <c:v>2.3871728860061601E-4</c:v>
                </c:pt>
                <c:pt idx="125">
                  <c:v>2.3827120680831101E-4</c:v>
                </c:pt>
                <c:pt idx="126">
                  <c:v>2.3782553016113E-4</c:v>
                </c:pt>
                <c:pt idx="127">
                  <c:v>2.3738026094102899E-4</c:v>
                </c:pt>
                <c:pt idx="128">
                  <c:v>2.3693540144502099E-4</c:v>
                </c:pt>
                <c:pt idx="129">
                  <c:v>2.3649095398528501E-4</c:v>
                </c:pt>
                <c:pt idx="130">
                  <c:v>2.3604692088926199E-4</c:v>
                </c:pt>
                <c:pt idx="131">
                  <c:v>2.3560330449976199E-4</c:v>
                </c:pt>
                <c:pt idx="132">
                  <c:v>2.3516010717506501E-4</c:v>
                </c:pt>
                <c:pt idx="133">
                  <c:v>2.3471733128902701E-4</c:v>
                </c:pt>
                <c:pt idx="134">
                  <c:v>2.3427497923118499E-4</c:v>
                </c:pt>
                <c:pt idx="135">
                  <c:v>2.3383305340686001E-4</c:v>
                </c:pt>
                <c:pt idx="136">
                  <c:v>2.33391556237268E-4</c:v>
                </c:pt>
                <c:pt idx="137">
                  <c:v>2.32950490159618E-4</c:v>
                </c:pt>
                <c:pt idx="138">
                  <c:v>2.3250985762722701E-4</c:v>
                </c:pt>
                <c:pt idx="139">
                  <c:v>2.3206966110962199E-4</c:v>
                </c:pt>
                <c:pt idx="140">
                  <c:v>2.31629903092651E-4</c:v>
                </c:pt>
                <c:pt idx="141">
                  <c:v>2.3119058607858799E-4</c:v>
                </c:pt>
                <c:pt idx="142">
                  <c:v>2.3075171258624699E-4</c:v>
                </c:pt>
                <c:pt idx="143">
                  <c:v>2.3031328515108599E-4</c:v>
                </c:pt>
                <c:pt idx="144">
                  <c:v>2.29875306325319E-4</c:v>
                </c:pt>
                <c:pt idx="145">
                  <c:v>2.2943777867802701E-4</c:v>
                </c:pt>
                <c:pt idx="146">
                  <c:v>2.2900070435882599E-4</c:v>
                </c:pt>
                <c:pt idx="147">
                  <c:v>2.28564060075859E-4</c:v>
                </c:pt>
                <c:pt idx="148">
                  <c:v>2.28127851627173E-4</c:v>
                </c:pt>
                <c:pt idx="149">
                  <c:v>2.2769209920555199E-4</c:v>
                </c:pt>
                <c:pt idx="150">
                  <c:v>2.2725679887175101E-4</c:v>
                </c:pt>
                <c:pt idx="151">
                  <c:v>2.26821904289109E-4</c:v>
                </c:pt>
                <c:pt idx="152">
                  <c:v>2.26387427762604E-4</c:v>
                </c:pt>
                <c:pt idx="153">
                  <c:v>2.25953408225231E-4</c:v>
                </c:pt>
                <c:pt idx="154">
                  <c:v>2.2551982806518099E-4</c:v>
                </c:pt>
                <c:pt idx="155">
                  <c:v>2.25086655469467E-4</c:v>
                </c:pt>
                <c:pt idx="156">
                  <c:v>2.2465396955656099E-4</c:v>
                </c:pt>
                <c:pt idx="157">
                  <c:v>2.2422174341598999E-4</c:v>
                </c:pt>
                <c:pt idx="158">
                  <c:v>2.23789944473402E-4</c:v>
                </c:pt>
                <c:pt idx="159">
                  <c:v>2.2335868066242901E-4</c:v>
                </c:pt>
                <c:pt idx="160">
                  <c:v>2.22928048458765E-4</c:v>
                </c:pt>
                <c:pt idx="161">
                  <c:v>2.22497962817205E-4</c:v>
                </c:pt>
                <c:pt idx="162">
                  <c:v>2.2206842594241601E-4</c:v>
                </c:pt>
                <c:pt idx="163">
                  <c:v>2.21639375768833E-4</c:v>
                </c:pt>
                <c:pt idx="164">
                  <c:v>2.21210866054082E-4</c:v>
                </c:pt>
                <c:pt idx="165">
                  <c:v>2.2078290102902501E-4</c:v>
                </c:pt>
                <c:pt idx="166">
                  <c:v>2.20355411063514E-4</c:v>
                </c:pt>
                <c:pt idx="167">
                  <c:v>2.1992853071131001E-4</c:v>
                </c:pt>
                <c:pt idx="168">
                  <c:v>2.1950244606319999E-4</c:v>
                </c:pt>
                <c:pt idx="169">
                  <c:v>2.19077097733743E-4</c:v>
                </c:pt>
                <c:pt idx="170">
                  <c:v>2.1865239055852999E-4</c:v>
                </c:pt>
                <c:pt idx="171">
                  <c:v>2.18228393306716E-4</c:v>
                </c:pt>
                <c:pt idx="172">
                  <c:v>2.17805175996224E-4</c:v>
                </c:pt>
                <c:pt idx="173">
                  <c:v>2.17382773346323E-4</c:v>
                </c:pt>
                <c:pt idx="174">
                  <c:v>2.1696100100241901E-4</c:v>
                </c:pt>
                <c:pt idx="175">
                  <c:v>2.1653978426294901E-4</c:v>
                </c:pt>
                <c:pt idx="176">
                  <c:v>2.1611917121670899E-4</c:v>
                </c:pt>
                <c:pt idx="177">
                  <c:v>2.1569919191234501E-4</c:v>
                </c:pt>
                <c:pt idx="178">
                  <c:v>2.1527986521600401E-4</c:v>
                </c:pt>
                <c:pt idx="179">
                  <c:v>2.1486118393098099E-4</c:v>
                </c:pt>
                <c:pt idx="180">
                  <c:v>2.1444314904982799E-4</c:v>
                </c:pt>
                <c:pt idx="181">
                  <c:v>2.1402576184648299E-4</c:v>
                </c:pt>
                <c:pt idx="182">
                  <c:v>2.1360902328371599E-4</c:v>
                </c:pt>
                <c:pt idx="183">
                  <c:v>2.1319293504246101E-4</c:v>
                </c:pt>
                <c:pt idx="184">
                  <c:v>2.1277749878402999E-4</c:v>
                </c:pt>
                <c:pt idx="185">
                  <c:v>2.1236271617697399E-4</c:v>
                </c:pt>
                <c:pt idx="186">
                  <c:v>2.11948588933902E-4</c:v>
                </c:pt>
                <c:pt idx="187">
                  <c:v>2.1153511879801599E-4</c:v>
                </c:pt>
                <c:pt idx="188">
                  <c:v>2.1112230760075799E-4</c:v>
                </c:pt>
                <c:pt idx="189">
                  <c:v>2.10710157250286E-4</c:v>
                </c:pt>
                <c:pt idx="190">
                  <c:v>2.1029866975221599E-4</c:v>
                </c:pt>
                <c:pt idx="191">
                  <c:v>2.09887847268236E-4</c:v>
                </c:pt>
                <c:pt idx="192">
                  <c:v>2.09477692178118E-4</c:v>
                </c:pt>
                <c:pt idx="193">
                  <c:v>2.0906820708069E-4</c:v>
                </c:pt>
                <c:pt idx="194">
                  <c:v>2.0865939492653899E-4</c:v>
                </c:pt>
                <c:pt idx="195">
                  <c:v>2.08251258962771E-4</c:v>
                </c:pt>
                <c:pt idx="196">
                  <c:v>2.07843802893701E-4</c:v>
                </c:pt>
                <c:pt idx="197">
                  <c:v>2.0743703089300201E-4</c:v>
                </c:pt>
                <c:pt idx="198">
                  <c:v>2.0703094749674599E-4</c:v>
                </c:pt>
                <c:pt idx="199">
                  <c:v>2.06625558053934E-4</c:v>
                </c:pt>
                <c:pt idx="200">
                  <c:v>2.0622086880572399E-4</c:v>
                </c:pt>
                <c:pt idx="201">
                  <c:v>2.05816886582619E-4</c:v>
                </c:pt>
                <c:pt idx="202">
                  <c:v>2.0541361929067199E-4</c:v>
                </c:pt>
                <c:pt idx="203">
                  <c:v>2.05011076648276E-4</c:v>
                </c:pt>
                <c:pt idx="204">
                  <c:v>2.04609272647237E-4</c:v>
                </c:pt>
                <c:pt idx="205">
                  <c:v>2.0420822628049401E-4</c:v>
                </c:pt>
                <c:pt idx="206">
                  <c:v>2.0380795563158401E-4</c:v>
                </c:pt>
                <c:pt idx="207">
                  <c:v>2.0340847808381901E-4</c:v>
                </c:pt>
                <c:pt idx="208">
                  <c:v>2.03009823621678E-4</c:v>
                </c:pt>
                <c:pt idx="209">
                  <c:v>2.0261203666267099E-4</c:v>
                </c:pt>
                <c:pt idx="210">
                  <c:v>2.02215153671113E-4</c:v>
                </c:pt>
                <c:pt idx="211">
                  <c:v>2.01819210788101E-4</c:v>
                </c:pt>
                <c:pt idx="212">
                  <c:v>2.01424246372698E-4</c:v>
                </c:pt>
                <c:pt idx="213">
                  <c:v>2.0103027625523499E-4</c:v>
                </c:pt>
                <c:pt idx="214">
                  <c:v>2.00637258998036E-4</c:v>
                </c:pt>
                <c:pt idx="215">
                  <c:v>2.0024517668787E-4</c:v>
                </c:pt>
                <c:pt idx="216">
                  <c:v>1.9985406404775599E-4</c:v>
                </c:pt>
                <c:pt idx="217">
                  <c:v>1.9946389513986201E-4</c:v>
                </c:pt>
                <c:pt idx="218">
                  <c:v>1.9907459426584E-4</c:v>
                </c:pt>
                <c:pt idx="219">
                  <c:v>1.98686138272423E-4</c:v>
                </c:pt>
                <c:pt idx="220">
                  <c:v>1.9829857932996799E-4</c:v>
                </c:pt>
                <c:pt idx="221">
                  <c:v>1.9791201606938301E-4</c:v>
                </c:pt>
                <c:pt idx="222">
                  <c:v>1.9752653363451001E-4</c:v>
                </c:pt>
                <c:pt idx="223">
                  <c:v>1.9714231695803599E-4</c:v>
                </c:pt>
                <c:pt idx="224">
                  <c:v>1.96759783602091E-4</c:v>
                </c:pt>
                <c:pt idx="225">
                  <c:v>1.9637945987674299E-4</c:v>
                </c:pt>
                <c:pt idx="226">
                  <c:v>1.9600207867244399E-4</c:v>
                </c:pt>
                <c:pt idx="227">
                  <c:v>1.9562868199436901E-4</c:v>
                </c:pt>
                <c:pt idx="228">
                  <c:v>1.9526010087124601E-4</c:v>
                </c:pt>
                <c:pt idx="229">
                  <c:v>1.9489671565376299E-4</c:v>
                </c:pt>
                <c:pt idx="230">
                  <c:v>1.9453862083087899E-4</c:v>
                </c:pt>
                <c:pt idx="231">
                  <c:v>1.9418579952043801E-4</c:v>
                </c:pt>
                <c:pt idx="232">
                  <c:v>1.9383817300085599E-4</c:v>
                </c:pt>
                <c:pt idx="233">
                  <c:v>1.93495278724448E-4</c:v>
                </c:pt>
                <c:pt idx="234">
                  <c:v>1.93156183203624E-4</c:v>
                </c:pt>
                <c:pt idx="235">
                  <c:v>1.92819773304681E-4</c:v>
                </c:pt>
                <c:pt idx="236">
                  <c:v>1.9248429449972201E-4</c:v>
                </c:pt>
                <c:pt idx="237">
                  <c:v>1.9214717267539201E-4</c:v>
                </c:pt>
                <c:pt idx="238">
                  <c:v>1.9180592359051399E-4</c:v>
                </c:pt>
                <c:pt idx="239">
                  <c:v>1.9145808783648199E-4</c:v>
                </c:pt>
                <c:pt idx="240">
                  <c:v>1.9110127350423101E-4</c:v>
                </c:pt>
                <c:pt idx="241">
                  <c:v>1.9073348502515001E-4</c:v>
                </c:pt>
                <c:pt idx="242">
                  <c:v>1.9035314994086299E-4</c:v>
                </c:pt>
                <c:pt idx="243">
                  <c:v>1.8995969156514699E-4</c:v>
                </c:pt>
                <c:pt idx="244">
                  <c:v>1.8955374395616099E-4</c:v>
                </c:pt>
                <c:pt idx="245">
                  <c:v>1.8913687463265299E-4</c:v>
                </c:pt>
                <c:pt idx="246">
                  <c:v>1.88711258637211E-4</c:v>
                </c:pt>
                <c:pt idx="247">
                  <c:v>1.88279837339933E-4</c:v>
                </c:pt>
                <c:pt idx="248">
                  <c:v>1.8784614355475901E-4</c:v>
                </c:pt>
                <c:pt idx="249">
                  <c:v>1.87414411261729E-4</c:v>
                </c:pt>
                <c:pt idx="250">
                  <c:v>1.8698915803283401E-4</c:v>
                </c:pt>
                <c:pt idx="251">
                  <c:v>1.8657463865803101E-4</c:v>
                </c:pt>
                <c:pt idx="252">
                  <c:v>1.8617450403422299E-4</c:v>
                </c:pt>
                <c:pt idx="253">
                  <c:v>1.8579238478450401E-4</c:v>
                </c:pt>
                <c:pt idx="254">
                  <c:v>1.8543163475778299E-4</c:v>
                </c:pt>
                <c:pt idx="255">
                  <c:v>1.8509470386312001E-4</c:v>
                </c:pt>
                <c:pt idx="256">
                  <c:v>1.8478364385882199E-4</c:v>
                </c:pt>
                <c:pt idx="257">
                  <c:v>1.84500375166797E-4</c:v>
                </c:pt>
                <c:pt idx="258">
                  <c:v>1.8424683178195399E-4</c:v>
                </c:pt>
                <c:pt idx="259">
                  <c:v>1.8402430361441901E-4</c:v>
                </c:pt>
                <c:pt idx="260">
                  <c:v>1.83834206414918E-4</c:v>
                </c:pt>
                <c:pt idx="261">
                  <c:v>1.8367814670743499E-4</c:v>
                </c:pt>
                <c:pt idx="262">
                  <c:v>1.8355787828553199E-4</c:v>
                </c:pt>
                <c:pt idx="263">
                  <c:v>1.8347497597160999E-4</c:v>
                </c:pt>
                <c:pt idx="264">
                  <c:v>1.8343099906881501E-4</c:v>
                </c:pt>
                <c:pt idx="265">
                  <c:v>1.8342789237224601E-4</c:v>
                </c:pt>
                <c:pt idx="266">
                  <c:v>1.8346775322084901E-4</c:v>
                </c:pt>
                <c:pt idx="267">
                  <c:v>1.8355272595668099E-4</c:v>
                </c:pt>
                <c:pt idx="268">
                  <c:v>1.83684933766093E-4</c:v>
                </c:pt>
                <c:pt idx="269">
                  <c:v>1.8386630547586301E-4</c:v>
                </c:pt>
                <c:pt idx="270">
                  <c:v>1.8409847519969001E-4</c:v>
                </c:pt>
                <c:pt idx="271">
                  <c:v>1.8438234623792201E-4</c:v>
                </c:pt>
                <c:pt idx="272">
                  <c:v>1.8471840583543899E-4</c:v>
                </c:pt>
                <c:pt idx="273">
                  <c:v>1.8510633831963499E-4</c:v>
                </c:pt>
                <c:pt idx="274">
                  <c:v>1.8554482524675499E-4</c:v>
                </c:pt>
                <c:pt idx="275">
                  <c:v>1.86031168916818E-4</c:v>
                </c:pt>
                <c:pt idx="276">
                  <c:v>1.8656174488406699E-4</c:v>
                </c:pt>
                <c:pt idx="277">
                  <c:v>1.87131717818987E-4</c:v>
                </c:pt>
                <c:pt idx="278">
                  <c:v>1.8773508566830401E-4</c:v>
                </c:pt>
                <c:pt idx="279">
                  <c:v>1.88364684194559E-4</c:v>
                </c:pt>
                <c:pt idx="280">
                  <c:v>1.8901239950921099E-4</c:v>
                </c:pt>
                <c:pt idx="281">
                  <c:v>1.8966944209896101E-4</c:v>
                </c:pt>
                <c:pt idx="282">
                  <c:v>1.9032662937079099E-4</c:v>
                </c:pt>
                <c:pt idx="283">
                  <c:v>1.9097439662850199E-4</c:v>
                </c:pt>
                <c:pt idx="284">
                  <c:v>1.9160336959716401E-4</c:v>
                </c:pt>
                <c:pt idx="285">
                  <c:v>1.9220417622912999E-4</c:v>
                </c:pt>
                <c:pt idx="286">
                  <c:v>1.9276823076877099E-4</c:v>
                </c:pt>
                <c:pt idx="287">
                  <c:v>1.9328788679867401E-4</c:v>
                </c:pt>
                <c:pt idx="288">
                  <c:v>1.9375632020391501E-4</c:v>
                </c:pt>
                <c:pt idx="289">
                  <c:v>1.9416769003472399E-4</c:v>
                </c:pt>
                <c:pt idx="290">
                  <c:v>1.9451727001399199E-4</c:v>
                </c:pt>
                <c:pt idx="291">
                  <c:v>1.94801505239992E-4</c:v>
                </c:pt>
                <c:pt idx="292">
                  <c:v>1.95018038202262E-4</c:v>
                </c:pt>
                <c:pt idx="293">
                  <c:v>1.95165496856546E-4</c:v>
                </c:pt>
                <c:pt idx="294">
                  <c:v>1.95243206723314E-4</c:v>
                </c:pt>
                <c:pt idx="295">
                  <c:v>1.9525130744402799E-4</c:v>
                </c:pt>
                <c:pt idx="296">
                  <c:v>1.9519059696736099E-4</c:v>
                </c:pt>
                <c:pt idx="297">
                  <c:v>1.9506251627273799E-4</c:v>
                </c:pt>
                <c:pt idx="298">
                  <c:v>1.9486900021846399E-4</c:v>
                </c:pt>
                <c:pt idx="299">
                  <c:v>1.9461206282561999E-4</c:v>
                </c:pt>
                <c:pt idx="300">
                  <c:v>1.94294194265658E-4</c:v>
                </c:pt>
                <c:pt idx="301">
                  <c:v>1.9391800543862699E-4</c:v>
                </c:pt>
                <c:pt idx="302">
                  <c:v>1.93486284568438E-4</c:v>
                </c:pt>
                <c:pt idx="303">
                  <c:v>1.9300191088728101E-4</c:v>
                </c:pt>
                <c:pt idx="304">
                  <c:v>1.92467684771947E-4</c:v>
                </c:pt>
                <c:pt idx="305">
                  <c:v>1.91886376610876E-4</c:v>
                </c:pt>
                <c:pt idx="306">
                  <c:v>1.9126071923862201E-4</c:v>
                </c:pt>
                <c:pt idx="307">
                  <c:v>1.9059334238235901E-4</c:v>
                </c:pt>
                <c:pt idx="308">
                  <c:v>1.8988676386049E-4</c:v>
                </c:pt>
                <c:pt idx="309">
                  <c:v>1.89143387758126E-4</c:v>
                </c:pt>
                <c:pt idx="310">
                  <c:v>1.8836550437061501E-4</c:v>
                </c:pt>
                <c:pt idx="311">
                  <c:v>1.8755529131869901E-4</c:v>
                </c:pt>
                <c:pt idx="312">
                  <c:v>1.8671481551059399E-4</c:v>
                </c:pt>
                <c:pt idx="313">
                  <c:v>1.8584603575161801E-4</c:v>
                </c:pt>
                <c:pt idx="314">
                  <c:v>1.8495080589537701E-4</c:v>
                </c:pt>
                <c:pt idx="315">
                  <c:v>1.84030878092901E-4</c:v>
                </c:pt>
                <c:pt idx="316">
                  <c:v>1.8308790650234399E-4</c:v>
                </c:pt>
                <c:pt idx="317">
                  <c:v>1.82123451166063E-4</c:v>
                </c:pt>
                <c:pt idx="318">
                  <c:v>1.8113898209167099E-4</c:v>
                </c:pt>
                <c:pt idx="319">
                  <c:v>1.8013588337358801E-4</c:v>
                </c:pt>
                <c:pt idx="320">
                  <c:v>1.7911545742326599E-4</c:v>
                </c:pt>
                <c:pt idx="321">
                  <c:v>1.7807892895736299E-4</c:v>
                </c:pt>
                <c:pt idx="322">
                  <c:v>1.77027449037646E-4</c:v>
                </c:pt>
                <c:pt idx="323">
                  <c:v>1.7596209921243199E-4</c:v>
                </c:pt>
                <c:pt idx="324">
                  <c:v>1.7488389556084499E-4</c:v>
                </c:pt>
                <c:pt idx="325">
                  <c:v>1.73793792546427E-4</c:v>
                </c:pt>
                <c:pt idx="326">
                  <c:v>1.72692686860251E-4</c:v>
                </c:pt>
                <c:pt idx="327">
                  <c:v>1.71581421083495E-4</c:v>
                </c:pt>
                <c:pt idx="328">
                  <c:v>1.7046078738843499E-4</c:v>
                </c:pt>
                <c:pt idx="329">
                  <c:v>1.6933153104237801E-4</c:v>
                </c:pt>
                <c:pt idx="330">
                  <c:v>1.6819435372510301E-4</c:v>
                </c:pt>
                <c:pt idx="331">
                  <c:v>1.67049916733099E-4</c:v>
                </c:pt>
                <c:pt idx="332">
                  <c:v>1.65898843993481E-4</c:v>
                </c:pt>
                <c:pt idx="333">
                  <c:v>1.64741725095553E-4</c:v>
                </c:pt>
                <c:pt idx="334">
                  <c:v>1.6357911813219599E-4</c:v>
                </c:pt>
                <c:pt idx="335">
                  <c:v>1.62411552331806E-4</c:v>
                </c:pt>
                <c:pt idx="336">
                  <c:v>1.6123953061197E-4</c:v>
                </c:pt>
                <c:pt idx="337">
                  <c:v>1.6006353192981801E-4</c:v>
                </c:pt>
                <c:pt idx="338">
                  <c:v>1.58884013558358E-4</c:v>
                </c:pt>
                <c:pt idx="339">
                  <c:v>1.5770141321830701E-4</c:v>
                </c:pt>
                <c:pt idx="340">
                  <c:v>1.56516151069913E-4</c:v>
                </c:pt>
                <c:pt idx="341">
                  <c:v>1.5532863161492401E-4</c:v>
                </c:pt>
                <c:pt idx="342">
                  <c:v>1.5413924547550399E-4</c:v>
                </c:pt>
                <c:pt idx="343">
                  <c:v>1.5294837105433399E-4</c:v>
                </c:pt>
                <c:pt idx="344">
                  <c:v>1.51756376100033E-4</c:v>
                </c:pt>
                <c:pt idx="345">
                  <c:v>1.50563619164842E-4</c:v>
                </c:pt>
                <c:pt idx="346">
                  <c:v>1.49370450948052E-4</c:v>
                </c:pt>
                <c:pt idx="347">
                  <c:v>1.48177215585645E-4</c:v>
                </c:pt>
                <c:pt idx="348">
                  <c:v>1.4698425186158599E-4</c:v>
                </c:pt>
                <c:pt idx="349">
                  <c:v>1.4579189431549201E-4</c:v>
                </c:pt>
                <c:pt idx="350">
                  <c:v>1.44600474294476E-4</c:v>
                </c:pt>
                <c:pt idx="351">
                  <c:v>1.4341032092096199E-4</c:v>
                </c:pt>
                <c:pt idx="352">
                  <c:v>1.4222176199152201E-4</c:v>
                </c:pt>
                <c:pt idx="353">
                  <c:v>1.4103512479528499E-4</c:v>
                </c:pt>
                <c:pt idx="354">
                  <c:v>1.3985073693994701E-4</c:v>
                </c:pt>
                <c:pt idx="355">
                  <c:v>1.3866892711658299E-4</c:v>
                </c:pt>
                <c:pt idx="356">
                  <c:v>1.37490025811573E-4</c:v>
                </c:pt>
                <c:pt idx="357">
                  <c:v>1.3631436597572399E-4</c:v>
                </c:pt>
                <c:pt idx="358">
                  <c:v>1.3514228363351599E-4</c:v>
                </c:pt>
                <c:pt idx="359">
                  <c:v>1.3397411849272101E-4</c:v>
                </c:pt>
                <c:pt idx="360">
                  <c:v>1.32810214504523E-4</c:v>
                </c:pt>
                <c:pt idx="361">
                  <c:v>1.3165092040047499E-4</c:v>
                </c:pt>
                <c:pt idx="362">
                  <c:v>1.3049659018319999E-4</c:v>
                </c:pt>
                <c:pt idx="363">
                  <c:v>1.29347583627439E-4</c:v>
                </c:pt>
                <c:pt idx="364">
                  <c:v>1.28204266762974E-4</c:v>
                </c:pt>
                <c:pt idx="365">
                  <c:v>1.27067012339541E-4</c:v>
                </c:pt>
                <c:pt idx="366">
                  <c:v>1.2593620025961699E-4</c:v>
                </c:pt>
                <c:pt idx="367">
                  <c:v>1.24812218001644E-4</c:v>
                </c:pt>
                <c:pt idx="368">
                  <c:v>1.2369546099945099E-4</c:v>
                </c:pt>
                <c:pt idx="369">
                  <c:v>1.22586333009992E-4</c:v>
                </c:pt>
                <c:pt idx="370">
                  <c:v>1.2148524646529301E-4</c:v>
                </c:pt>
                <c:pt idx="371">
                  <c:v>1.20392622759678E-4</c:v>
                </c:pt>
                <c:pt idx="372">
                  <c:v>1.19308892543674E-4</c:v>
                </c:pt>
                <c:pt idx="373">
                  <c:v>1.18234496000689E-4</c:v>
                </c:pt>
                <c:pt idx="374">
                  <c:v>1.1716988305032601E-4</c:v>
                </c:pt>
                <c:pt idx="375">
                  <c:v>1.1611551354870901E-4</c:v>
                </c:pt>
                <c:pt idx="376">
                  <c:v>1.1507185744248E-4</c:v>
                </c:pt>
                <c:pt idx="377">
                  <c:v>1.14039394862879E-4</c:v>
                </c:pt>
                <c:pt idx="378">
                  <c:v>1.13018616188073E-4</c:v>
                </c:pt>
                <c:pt idx="379">
                  <c:v>1.1201002205488399E-4</c:v>
                </c:pt>
                <c:pt idx="380">
                  <c:v>1.11014123307872E-4</c:v>
                </c:pt>
                <c:pt idx="381">
                  <c:v>1.1003144092079399E-4</c:v>
                </c:pt>
                <c:pt idx="382">
                  <c:v>1.0906250584379E-4</c:v>
                </c:pt>
                <c:pt idx="383">
                  <c:v>1.08107858794972E-4</c:v>
                </c:pt>
                <c:pt idx="384">
                  <c:v>1.0716805001020101E-4</c:v>
                </c:pt>
                <c:pt idx="385">
                  <c:v>1.06243638889826E-4</c:v>
                </c:pt>
                <c:pt idx="386">
                  <c:v>1.05335193595155E-4</c:v>
                </c:pt>
                <c:pt idx="387">
                  <c:v>1.04443290586057E-4</c:v>
                </c:pt>
                <c:pt idx="388">
                  <c:v>1.03568514066278E-4</c:v>
                </c:pt>
                <c:pt idx="389">
                  <c:v>1.02711455343654E-4</c:v>
                </c:pt>
                <c:pt idx="390">
                  <c:v>1.01872712121221E-4</c:v>
                </c:pt>
                <c:pt idx="391">
                  <c:v>1.01052887703237E-4</c:v>
                </c:pt>
                <c:pt idx="392">
                  <c:v>1.0025259010618201E-4</c:v>
                </c:pt>
                <c:pt idx="393">
                  <c:v>9.9472431065070004E-5</c:v>
                </c:pt>
                <c:pt idx="394">
                  <c:v>9.87130249522204E-5</c:v>
                </c:pt>
                <c:pt idx="395">
                  <c:v>9.7974987610317699E-5</c:v>
                </c:pt>
                <c:pt idx="396">
                  <c:v>9.7258935084305895E-5</c:v>
                </c:pt>
                <c:pt idx="397">
                  <c:v>9.6565482238681599E-5</c:v>
                </c:pt>
                <c:pt idx="398">
                  <c:v>9.5895241284628605E-5</c:v>
                </c:pt>
                <c:pt idx="399">
                  <c:v>9.5248820224315002E-5</c:v>
                </c:pt>
                <c:pt idx="400">
                  <c:v>9.4626821199232203E-5</c:v>
                </c:pt>
                <c:pt idx="401">
                  <c:v>9.4029838771246297E-5</c:v>
                </c:pt>
                <c:pt idx="402">
                  <c:v>9.3458458090357705E-5</c:v>
                </c:pt>
                <c:pt idx="403">
                  <c:v>9.2913253021098603E-5</c:v>
                </c:pt>
                <c:pt idx="404">
                  <c:v>9.2394784230108299E-5</c:v>
                </c:pt>
                <c:pt idx="405">
                  <c:v>9.1903597196813395E-5</c:v>
                </c:pt>
                <c:pt idx="406">
                  <c:v>9.1440220196720401E-5</c:v>
                </c:pt>
                <c:pt idx="407">
                  <c:v>9.1005162283484895E-5</c:v>
                </c:pt>
                <c:pt idx="408">
                  <c:v>9.0598911261314605E-5</c:v>
                </c:pt>
                <c:pt idx="409">
                  <c:v>9.0221931652829701E-5</c:v>
                </c:pt>
                <c:pt idx="410">
                  <c:v>8.9874662701093695E-5</c:v>
                </c:pt>
                <c:pt idx="411">
                  <c:v>8.9557516419525994E-5</c:v>
                </c:pt>
                <c:pt idx="412">
                  <c:v>8.9270875704565398E-5</c:v>
                </c:pt>
                <c:pt idx="413">
                  <c:v>8.90150925182818E-5</c:v>
                </c:pt>
                <c:pt idx="414">
                  <c:v>8.8790486161188803E-5</c:v>
                </c:pt>
                <c:pt idx="415">
                  <c:v>8.8597341675405097E-5</c:v>
                </c:pt>
                <c:pt idx="416">
                  <c:v>8.8435908364901096E-5</c:v>
                </c:pt>
                <c:pt idx="417">
                  <c:v>8.8306398478051504E-5</c:v>
                </c:pt>
                <c:pt idx="418">
                  <c:v>8.8208986050932495E-5</c:v>
                </c:pt>
                <c:pt idx="419">
                  <c:v>8.8143805936440699E-5</c:v>
                </c:pt>
                <c:pt idx="420">
                  <c:v>8.8110953023151005E-5</c:v>
                </c:pt>
                <c:pt idx="421">
                  <c:v>8.8110481659885596E-5</c:v>
                </c:pt>
                <c:pt idx="422">
                  <c:v>8.81424052908316E-5</c:v>
                </c:pt>
                <c:pt idx="423">
                  <c:v>8.8206696294814601E-5</c:v>
                </c:pt>
                <c:pt idx="424">
                  <c:v>8.8303286061184301E-5</c:v>
                </c:pt>
                <c:pt idx="425">
                  <c:v>8.8432065264003101E-5</c:v>
                </c:pt>
                <c:pt idx="426">
                  <c:v>8.8592884354038901E-5</c:v>
                </c:pt>
                <c:pt idx="427">
                  <c:v>8.8785554247249005E-5</c:v>
                </c:pt>
                <c:pt idx="428">
                  <c:v>8.9009847207654496E-5</c:v>
                </c:pt>
                <c:pt idx="429">
                  <c:v>8.92654979001947E-5</c:v>
                </c:pt>
                <c:pt idx="430">
                  <c:v>8.9552204619704602E-5</c:v>
                </c:pt>
                <c:pt idx="431">
                  <c:v>8.9869630647455606E-5</c:v>
                </c:pt>
                <c:pt idx="432">
                  <c:v>9.0217405733892698E-5</c:v>
                </c:pt>
                <c:pt idx="433">
                  <c:v>9.0595127695349597E-5</c:v>
                </c:pt>
                <c:pt idx="434">
                  <c:v>9.1002364090666803E-5</c:v>
                </c:pt>
                <c:pt idx="435">
                  <c:v>9.1438653958990395E-5</c:v>
                </c:pt>
                <c:pt idx="436">
                  <c:v>9.1903509627895403E-5</c:v>
                </c:pt>
                <c:pt idx="437">
                  <c:v>9.2396418519390301E-5</c:v>
                </c:pt>
                <c:pt idx="438">
                  <c:v>9.2916844968299298E-5</c:v>
                </c:pt>
                <c:pt idx="439">
                  <c:v>9.3464232039122195E-5</c:v>
                </c:pt>
                <c:pt idx="440">
                  <c:v>9.4038003293040303E-5</c:v>
                </c:pt>
                <c:pt idx="441">
                  <c:v>9.4637564532705504E-5</c:v>
                </c:pt>
                <c:pt idx="442">
                  <c:v>9.5262305490243098E-5</c:v>
                </c:pt>
                <c:pt idx="443">
                  <c:v>9.5911601395224199E-5</c:v>
                </c:pt>
                <c:pt idx="444">
                  <c:v>9.65848144767956E-5</c:v>
                </c:pt>
                <c:pt idx="445">
                  <c:v>9.7281295354984399E-5</c:v>
                </c:pt>
                <c:pt idx="446">
                  <c:v>9.8000384290340594E-5</c:v>
                </c:pt>
                <c:pt idx="447">
                  <c:v>9.8741412345098505E-5</c:v>
                </c:pt>
                <c:pt idx="448">
                  <c:v>9.9503702393929504E-5</c:v>
                </c:pt>
                <c:pt idx="449">
                  <c:v>1.0028656997751899E-4</c:v>
                </c:pt>
                <c:pt idx="450">
                  <c:v>1.01089323996595E-4</c:v>
                </c:pt>
                <c:pt idx="451">
                  <c:v>1.0191126729464699E-4</c:v>
                </c:pt>
                <c:pt idx="452">
                  <c:v>1.02751697077852E-4</c:v>
                </c:pt>
                <c:pt idx="453">
                  <c:v>1.0360990516968599E-4</c:v>
                </c:pt>
                <c:pt idx="454">
                  <c:v>1.04485178066282E-4</c:v>
                </c:pt>
                <c:pt idx="455">
                  <c:v>1.05376796824671E-4</c:v>
                </c:pt>
                <c:pt idx="456">
                  <c:v>1.06284036781419E-4</c:v>
                </c:pt>
                <c:pt idx="457">
                  <c:v>1.0720616709534801E-4</c:v>
                </c:pt>
                <c:pt idx="458">
                  <c:v>1.08142450111622E-4</c:v>
                </c:pt>
                <c:pt idx="459">
                  <c:v>1.09092140539043E-4</c:v>
                </c:pt>
                <c:pt idx="460">
                  <c:v>1.10054484412619E-4</c:v>
                </c:pt>
                <c:pt idx="461">
                  <c:v>1.11028717890993E-4</c:v>
                </c:pt>
                <c:pt idx="462">
                  <c:v>1.12014065830072E-4</c:v>
                </c:pt>
                <c:pt idx="463">
                  <c:v>1.1300974017653699E-4</c:v>
                </c:pt>
                <c:pt idx="464">
                  <c:v>1.14014938158717E-4</c:v>
                </c:pt>
                <c:pt idx="465">
                  <c:v>1.1502884024423701E-4</c:v>
                </c:pt>
                <c:pt idx="466">
                  <c:v>1.16050607922991E-4</c:v>
                </c:pt>
                <c:pt idx="467">
                  <c:v>1.17079381283797E-4</c:v>
                </c:pt>
                <c:pt idx="468">
                  <c:v>1.1811427635622201E-4</c:v>
                </c:pt>
                <c:pt idx="469">
                  <c:v>1.1915438221852899E-4</c:v>
                </c:pt>
                <c:pt idx="470">
                  <c:v>1.20198757883219E-4</c:v>
                </c:pt>
                <c:pt idx="471">
                  <c:v>1.21246428943703E-4</c:v>
                </c:pt>
                <c:pt idx="472">
                  <c:v>1.22296383995777E-4</c:v>
                </c:pt>
                <c:pt idx="473">
                  <c:v>1.23347570865418E-4</c:v>
                </c:pt>
                <c:pt idx="474">
                  <c:v>1.24398892545057E-4</c:v>
                </c:pt>
                <c:pt idx="475">
                  <c:v>1.2544920287493099E-4</c:v>
                </c:pt>
                <c:pt idx="476">
                  <c:v>1.2649730200510901E-4</c:v>
                </c:pt>
                <c:pt idx="477">
                  <c:v>1.2754193154991401E-4</c:v>
                </c:pt>
                <c:pt idx="478">
                  <c:v>1.28581769536091E-4</c:v>
                </c:pt>
                <c:pt idx="479">
                  <c:v>1.29615425096877E-4</c:v>
                </c:pt>
                <c:pt idx="480">
                  <c:v>1.30641432944785E-4</c:v>
                </c:pt>
                <c:pt idx="481">
                  <c:v>1.3165824754757201E-4</c:v>
                </c:pt>
                <c:pt idx="482">
                  <c:v>1.3266423701300799E-4</c:v>
                </c:pt>
                <c:pt idx="483">
                  <c:v>1.33657676920992E-4</c:v>
                </c:pt>
                <c:pt idx="484">
                  <c:v>1.3463674378165499E-4</c:v>
                </c:pt>
                <c:pt idx="485">
                  <c:v>1.35599508261361E-4</c:v>
                </c:pt>
                <c:pt idx="486">
                  <c:v>1.36543928214496E-4</c:v>
                </c:pt>
                <c:pt idx="487">
                  <c:v>1.37467841254637E-4</c:v>
                </c:pt>
                <c:pt idx="488">
                  <c:v>1.3836895715587999E-4</c:v>
                </c:pt>
                <c:pt idx="489">
                  <c:v>1.3924484994024699E-4</c:v>
                </c:pt>
                <c:pt idx="490">
                  <c:v>1.40092949677265E-4</c:v>
                </c:pt>
                <c:pt idx="491">
                  <c:v>1.40910533772595E-4</c:v>
                </c:pt>
                <c:pt idx="492">
                  <c:v>1.41694717920227E-4</c:v>
                </c:pt>
                <c:pt idx="493">
                  <c:v>1.4244244685950299E-4</c:v>
                </c:pt>
                <c:pt idx="494">
                  <c:v>1.4315048481432501E-4</c:v>
                </c:pt>
                <c:pt idx="495">
                  <c:v>1.4381540554860299E-4</c:v>
                </c:pt>
                <c:pt idx="496">
                  <c:v>1.44433582587297E-4</c:v>
                </c:pt>
                <c:pt idx="497">
                  <c:v>1.4500117940356599E-4</c:v>
                </c:pt>
                <c:pt idx="498">
                  <c:v>1.4551413981329E-4</c:v>
                </c:pt>
                <c:pt idx="499">
                  <c:v>1.45968178319475E-4</c:v>
                </c:pt>
                <c:pt idx="500">
                  <c:v>1.46358772212256E-4</c:v>
                </c:pt>
                <c:pt idx="501">
                  <c:v>1.4668115485612799E-4</c:v>
                </c:pt>
                <c:pt idx="502">
                  <c:v>1.46930345096014E-4</c:v>
                </c:pt>
                <c:pt idx="503">
                  <c:v>1.47101165885327E-4</c:v>
                </c:pt>
                <c:pt idx="504">
                  <c:v>1.4718825173427901E-4</c:v>
                </c:pt>
                <c:pt idx="505">
                  <c:v>1.4718609800580399E-4</c:v>
                </c:pt>
                <c:pt idx="506">
                  <c:v>1.4708930877452701E-4</c:v>
                </c:pt>
                <c:pt idx="507">
                  <c:v>1.4689262811704601E-4</c:v>
                </c:pt>
                <c:pt idx="508">
                  <c:v>1.4659100519504601E-4</c:v>
                </c:pt>
                <c:pt idx="509">
                  <c:v>1.4618004399067901E-4</c:v>
                </c:pt>
                <c:pt idx="510">
                  <c:v>1.4565622424851101E-4</c:v>
                </c:pt>
                <c:pt idx="511">
                  <c:v>1.45017207466376E-4</c:v>
                </c:pt>
                <c:pt idx="512">
                  <c:v>1.4426193272090501E-4</c:v>
                </c:pt>
                <c:pt idx="513">
                  <c:v>1.43391068415473E-4</c:v>
                </c:pt>
                <c:pt idx="514">
                  <c:v>1.4240731632256099E-4</c:v>
                </c:pt>
                <c:pt idx="515">
                  <c:v>1.41315460874865E-4</c:v>
                </c:pt>
                <c:pt idx="516">
                  <c:v>1.40122252079483E-4</c:v>
                </c:pt>
                <c:pt idx="517">
                  <c:v>1.3883664901172301E-4</c:v>
                </c:pt>
                <c:pt idx="518">
                  <c:v>1.37469742982154E-4</c:v>
                </c:pt>
                <c:pt idx="519">
                  <c:v>1.3603437529703099E-4</c:v>
                </c:pt>
                <c:pt idx="520">
                  <c:v>1.3454501951010601E-4</c:v>
                </c:pt>
                <c:pt idx="521">
                  <c:v>1.3301724985255E-4</c:v>
                </c:pt>
                <c:pt idx="522">
                  <c:v>1.31467298225779E-4</c:v>
                </c:pt>
                <c:pt idx="523">
                  <c:v>1.2991177151274499E-4</c:v>
                </c:pt>
                <c:pt idx="524">
                  <c:v>1.2836687304605701E-4</c:v>
                </c:pt>
                <c:pt idx="525">
                  <c:v>1.26847953015053E-4</c:v>
                </c:pt>
                <c:pt idx="526">
                  <c:v>1.2536929562039401E-4</c:v>
                </c:pt>
                <c:pt idx="527">
                  <c:v>1.23943726049019E-4</c:v>
                </c:pt>
                <c:pt idx="528">
                  <c:v>1.2258190632581201E-4</c:v>
                </c:pt>
                <c:pt idx="529">
                  <c:v>1.2129279831136699E-4</c:v>
                </c:pt>
                <c:pt idx="530">
                  <c:v>1.20083481403454E-4</c:v>
                </c:pt>
                <c:pt idx="531">
                  <c:v>1.18958985289304E-4</c:v>
                </c:pt>
                <c:pt idx="532">
                  <c:v>1.17922169397814E-4</c:v>
                </c:pt>
                <c:pt idx="533">
                  <c:v>1.1697417655172199E-4</c:v>
                </c:pt>
                <c:pt idx="534">
                  <c:v>1.16114799724846E-4</c:v>
                </c:pt>
                <c:pt idx="535">
                  <c:v>1.15342479486305E-4</c:v>
                </c:pt>
                <c:pt idx="536">
                  <c:v>1.14654272950132E-4</c:v>
                </c:pt>
                <c:pt idx="537">
                  <c:v>1.14046781380003E-4</c:v>
                </c:pt>
                <c:pt idx="538">
                  <c:v>1.1351624068933201E-4</c:v>
                </c:pt>
                <c:pt idx="539">
                  <c:v>1.13059183568458E-4</c:v>
                </c:pt>
                <c:pt idx="540">
                  <c:v>1.12672101868797E-4</c:v>
                </c:pt>
                <c:pt idx="541">
                  <c:v>1.12351789882381E-4</c:v>
                </c:pt>
                <c:pt idx="542">
                  <c:v>1.120959962283E-4</c:v>
                </c:pt>
                <c:pt idx="543">
                  <c:v>1.11903001118986E-4</c:v>
                </c:pt>
                <c:pt idx="544">
                  <c:v>1.1177188504703099E-4</c:v>
                </c:pt>
                <c:pt idx="545">
                  <c:v>1.11702464645435E-4</c:v>
                </c:pt>
                <c:pt idx="546">
                  <c:v>1.11695573872195E-4</c:v>
                </c:pt>
                <c:pt idx="547">
                  <c:v>1.1175261280955399E-4</c:v>
                </c:pt>
                <c:pt idx="548">
                  <c:v>1.1187502851268501E-4</c:v>
                </c:pt>
                <c:pt idx="549">
                  <c:v>1.12064393315575E-4</c:v>
                </c:pt>
                <c:pt idx="550">
                  <c:v>1.12322390024237E-4</c:v>
                </c:pt>
                <c:pt idx="551">
                  <c:v>1.12649618595073E-4</c:v>
                </c:pt>
                <c:pt idx="552">
                  <c:v>1.1304595212271501E-4</c:v>
                </c:pt>
                <c:pt idx="553">
                  <c:v>1.13510500607539E-4</c:v>
                </c:pt>
                <c:pt idx="554">
                  <c:v>1.1404131466869501E-4</c:v>
                </c:pt>
                <c:pt idx="555">
                  <c:v>1.14635293099995E-4</c:v>
                </c:pt>
                <c:pt idx="556">
                  <c:v>1.15288225174559E-4</c:v>
                </c:pt>
                <c:pt idx="557">
                  <c:v>1.15994346229552E-4</c:v>
                </c:pt>
                <c:pt idx="558">
                  <c:v>1.16747722267322E-4</c:v>
                </c:pt>
                <c:pt idx="559">
                  <c:v>1.17541828834313E-4</c:v>
                </c:pt>
                <c:pt idx="560">
                  <c:v>1.18369695498444E-4</c:v>
                </c:pt>
                <c:pt idx="561">
                  <c:v>1.19224678877137E-4</c:v>
                </c:pt>
                <c:pt idx="562">
                  <c:v>1.20100164051728E-4</c:v>
                </c:pt>
                <c:pt idx="563">
                  <c:v>1.20989501070384E-4</c:v>
                </c:pt>
                <c:pt idx="564">
                  <c:v>1.21886767482283E-4</c:v>
                </c:pt>
                <c:pt idx="565">
                  <c:v>1.22786541279563E-4</c:v>
                </c:pt>
                <c:pt idx="566">
                  <c:v>1.2368396833503E-4</c:v>
                </c:pt>
                <c:pt idx="567">
                  <c:v>1.2457526136795601E-4</c:v>
                </c:pt>
                <c:pt idx="568">
                  <c:v>1.25457419233186E-4</c:v>
                </c:pt>
                <c:pt idx="569">
                  <c:v>1.26328537318479E-4</c:v>
                </c:pt>
                <c:pt idx="570">
                  <c:v>1.2718789813027099E-4</c:v>
                </c:pt>
                <c:pt idx="571">
                  <c:v>1.2803585363685701E-4</c:v>
                </c:pt>
                <c:pt idx="572">
                  <c:v>1.2887343494633001E-4</c:v>
                </c:pt>
                <c:pt idx="573">
                  <c:v>1.2970273229014E-4</c:v>
                </c:pt>
                <c:pt idx="574">
                  <c:v>1.3052633100303401E-4</c:v>
                </c:pt>
                <c:pt idx="575">
                  <c:v>1.31347071401444E-4</c:v>
                </c:pt>
                <c:pt idx="576">
                  <c:v>1.3216755218749E-4</c:v>
                </c:pt>
                <c:pt idx="577">
                  <c:v>1.3298993518760999E-4</c:v>
                </c:pt>
                <c:pt idx="578">
                  <c:v>1.3381592384284E-4</c:v>
                </c:pt>
                <c:pt idx="579">
                  <c:v>1.34646751241384E-4</c:v>
                </c:pt>
                <c:pt idx="580">
                  <c:v>1.35483147128418E-4</c:v>
                </c:pt>
                <c:pt idx="581">
                  <c:v>1.36325186963702E-4</c:v>
                </c:pt>
                <c:pt idx="582">
                  <c:v>1.37172322959693E-4</c:v>
                </c:pt>
                <c:pt idx="583">
                  <c:v>1.3802372505966501E-4</c:v>
                </c:pt>
                <c:pt idx="584">
                  <c:v>1.3887850536400899E-4</c:v>
                </c:pt>
                <c:pt idx="585">
                  <c:v>1.3973602005019499E-4</c:v>
                </c:pt>
                <c:pt idx="586">
                  <c:v>1.40595806725896E-4</c:v>
                </c:pt>
                <c:pt idx="587">
                  <c:v>1.4145730751144E-4</c:v>
                </c:pt>
                <c:pt idx="588">
                  <c:v>1.42320046444023E-4</c:v>
                </c:pt>
                <c:pt idx="589">
                  <c:v>1.43183903829688E-4</c:v>
                </c:pt>
                <c:pt idx="590">
                  <c:v>1.4404904195729901E-4</c:v>
                </c:pt>
                <c:pt idx="591">
                  <c:v>1.4491578365209999E-4</c:v>
                </c:pt>
                <c:pt idx="592">
                  <c:v>1.45784228064811E-4</c:v>
                </c:pt>
                <c:pt idx="593">
                  <c:v>1.46654351938983E-4</c:v>
                </c:pt>
                <c:pt idx="594">
                  <c:v>1.4752614860163901E-4</c:v>
                </c:pt>
                <c:pt idx="595">
                  <c:v>1.4839966428935601E-4</c:v>
                </c:pt>
                <c:pt idx="596">
                  <c:v>1.4927497161656099E-4</c:v>
                </c:pt>
                <c:pt idx="597">
                  <c:v>1.5015208959469499E-4</c:v>
                </c:pt>
                <c:pt idx="598">
                  <c:v>1.5103102381440299E-4</c:v>
                </c:pt>
                <c:pt idx="599">
                  <c:v>1.5191176855102999E-4</c:v>
                </c:pt>
                <c:pt idx="600">
                  <c:v>1.5279431701921301E-4</c:v>
                </c:pt>
                <c:pt idx="601">
                  <c:v>1.5367866292712899E-4</c:v>
                </c:pt>
                <c:pt idx="602">
                  <c:v>1.5456479669795299E-4</c:v>
                </c:pt>
                <c:pt idx="603">
                  <c:v>1.5545270724803999E-4</c:v>
                </c:pt>
                <c:pt idx="604">
                  <c:v>1.5634238024141801E-4</c:v>
                </c:pt>
                <c:pt idx="605">
                  <c:v>1.5723380003554999E-4</c:v>
                </c:pt>
                <c:pt idx="606">
                  <c:v>1.5812694990915399E-4</c:v>
                </c:pt>
                <c:pt idx="607">
                  <c:v>1.5902181214266699E-4</c:v>
                </c:pt>
                <c:pt idx="608">
                  <c:v>1.5991836806400001E-4</c:v>
                </c:pt>
                <c:pt idx="609">
                  <c:v>1.6081659804952501E-4</c:v>
                </c:pt>
                <c:pt idx="610">
                  <c:v>1.6171648170849699E-4</c:v>
                </c:pt>
                <c:pt idx="611">
                  <c:v>1.62617997799481E-4</c:v>
                </c:pt>
                <c:pt idx="612">
                  <c:v>1.63521124245481E-4</c:v>
                </c:pt>
                <c:pt idx="613">
                  <c:v>1.6442583833992401E-4</c:v>
                </c:pt>
                <c:pt idx="614">
                  <c:v>1.6533211685781899E-4</c:v>
                </c:pt>
                <c:pt idx="615">
                  <c:v>1.6623993617192499E-4</c:v>
                </c:pt>
                <c:pt idx="616">
                  <c:v>1.67149272470829E-4</c:v>
                </c:pt>
                <c:pt idx="617">
                  <c:v>1.6806010185674801E-4</c:v>
                </c:pt>
                <c:pt idx="618">
                  <c:v>1.68972400396798E-4</c:v>
                </c:pt>
                <c:pt idx="619">
                  <c:v>1.69886144147055E-4</c:v>
                </c:pt>
                <c:pt idx="620">
                  <c:v>1.7080130928214199E-4</c:v>
                </c:pt>
                <c:pt idx="621">
                  <c:v>1.7171787214224999E-4</c:v>
                </c:pt>
                <c:pt idx="622">
                  <c:v>1.72635809304118E-4</c:v>
                </c:pt>
                <c:pt idx="623">
                  <c:v>1.7355509754029801E-4</c:v>
                </c:pt>
                <c:pt idx="624">
                  <c:v>1.74475713923411E-4</c:v>
                </c:pt>
                <c:pt idx="625">
                  <c:v>1.75397632465344E-4</c:v>
                </c:pt>
                <c:pt idx="626">
                  <c:v>1.7632080248777501E-4</c:v>
                </c:pt>
                <c:pt idx="627">
                  <c:v>1.77245215305784E-4</c:v>
                </c:pt>
                <c:pt idx="628">
                  <c:v>1.7817084265466199E-4</c:v>
                </c:pt>
                <c:pt idx="629">
                  <c:v>1.7909759365600201E-4</c:v>
                </c:pt>
                <c:pt idx="630">
                  <c:v>1.8002530664144699E-4</c:v>
                </c:pt>
                <c:pt idx="631">
                  <c:v>1.8095392295839201E-4</c:v>
                </c:pt>
                <c:pt idx="632">
                  <c:v>1.8188328467597299E-4</c:v>
                </c:pt>
                <c:pt idx="633">
                  <c:v>1.8281303618526099E-4</c:v>
                </c:pt>
                <c:pt idx="634">
                  <c:v>1.8374282428124E-4</c:v>
                </c:pt>
                <c:pt idx="635">
                  <c:v>1.8467233627458401E-4</c:v>
                </c:pt>
                <c:pt idx="636">
                  <c:v>1.8560106246132599E-4</c:v>
                </c:pt>
                <c:pt idx="637">
                  <c:v>1.8652863751760201E-4</c:v>
                </c:pt>
                <c:pt idx="638">
                  <c:v>1.8745489224864201E-4</c:v>
                </c:pt>
                <c:pt idx="639">
                  <c:v>1.8837967672058901E-4</c:v>
                </c:pt>
                <c:pt idx="640">
                  <c:v>1.89302916092515E-4</c:v>
                </c:pt>
                <c:pt idx="641">
                  <c:v>1.9022470735283E-4</c:v>
                </c:pt>
                <c:pt idx="642">
                  <c:v>1.9114517711008101E-4</c:v>
                </c:pt>
                <c:pt idx="643">
                  <c:v>1.9206462756942799E-4</c:v>
                </c:pt>
                <c:pt idx="644">
                  <c:v>1.92983302066717E-4</c:v>
                </c:pt>
                <c:pt idx="645">
                  <c:v>1.9390142972410001E-4</c:v>
                </c:pt>
                <c:pt idx="646">
                  <c:v>1.94819497175723E-4</c:v>
                </c:pt>
                <c:pt idx="647">
                  <c:v>1.9573784710506499E-4</c:v>
                </c:pt>
                <c:pt idx="648">
                  <c:v>1.9665662009268501E-4</c:v>
                </c:pt>
                <c:pt idx="649">
                  <c:v>1.9757593511952301E-4</c:v>
                </c:pt>
                <c:pt idx="650">
                  <c:v>1.9849590247967601E-4</c:v>
                </c:pt>
                <c:pt idx="651">
                  <c:v>1.99416629670973E-4</c:v>
                </c:pt>
                <c:pt idx="652">
                  <c:v>2.0033816551400199E-4</c:v>
                </c:pt>
                <c:pt idx="653">
                  <c:v>2.0126034692373299E-4</c:v>
                </c:pt>
                <c:pt idx="654">
                  <c:v>2.0218314890338001E-4</c:v>
                </c:pt>
                <c:pt idx="655">
                  <c:v>2.03106601749804E-4</c:v>
                </c:pt>
                <c:pt idx="656">
                  <c:v>2.0403074867760199E-4</c:v>
                </c:pt>
                <c:pt idx="657">
                  <c:v>2.04955608342853E-4</c:v>
                </c:pt>
                <c:pt idx="658">
                  <c:v>2.05881164898768E-4</c:v>
                </c:pt>
                <c:pt idx="659">
                  <c:v>2.0680741811158801E-4</c:v>
                </c:pt>
                <c:pt idx="660">
                  <c:v>2.0773435673955101E-4</c:v>
                </c:pt>
                <c:pt idx="661">
                  <c:v>2.0866197094735199E-4</c:v>
                </c:pt>
                <c:pt idx="662">
                  <c:v>2.0959025176495199E-4</c:v>
                </c:pt>
                <c:pt idx="663">
                  <c:v>2.10519190374138E-4</c:v>
                </c:pt>
                <c:pt idx="664">
                  <c:v>2.11448778105463E-4</c:v>
                </c:pt>
                <c:pt idx="665">
                  <c:v>2.1237900643525999E-4</c:v>
                </c:pt>
                <c:pt idx="666">
                  <c:v>2.1330986698272301E-4</c:v>
                </c:pt>
                <c:pt idx="667">
                  <c:v>2.1424135150705599E-4</c:v>
                </c:pt>
                <c:pt idx="668">
                  <c:v>2.1517345190468401E-4</c:v>
                </c:pt>
                <c:pt idx="669">
                  <c:v>2.16106160206525E-4</c:v>
                </c:pt>
                <c:pt idx="670">
                  <c:v>2.1703946857533501E-4</c:v>
                </c:pt>
                <c:pt idx="671">
                  <c:v>2.1797336930309399E-4</c:v>
                </c:pt>
                <c:pt idx="672">
                  <c:v>2.1890785480847101E-4</c:v>
                </c:pt>
                <c:pt idx="673">
                  <c:v>2.19842917634329E-4</c:v>
                </c:pt>
                <c:pt idx="674">
                  <c:v>2.2077855044529601E-4</c:v>
                </c:pt>
                <c:pt idx="675">
                  <c:v>2.21714746025387E-4</c:v>
                </c:pt>
                <c:pt idx="676">
                  <c:v>2.22651497275679E-4</c:v>
                </c:pt>
                <c:pt idx="677">
                  <c:v>2.2358879721203799E-4</c:v>
                </c:pt>
                <c:pt idx="678">
                  <c:v>2.24526638962894E-4</c:v>
                </c:pt>
                <c:pt idx="679">
                  <c:v>2.25465015767072E-4</c:v>
                </c:pt>
                <c:pt idx="680">
                  <c:v>2.2640392097166199E-4</c:v>
                </c:pt>
                <c:pt idx="681">
                  <c:v>2.2734334802994099E-4</c:v>
                </c:pt>
                <c:pt idx="682">
                  <c:v>2.28283290499343E-4</c:v>
                </c:pt>
                <c:pt idx="683">
                  <c:v>2.2922374203946701E-4</c:v>
                </c:pt>
                <c:pt idx="684">
                  <c:v>2.30164696410133E-4</c:v>
                </c:pt>
                <c:pt idx="685">
                  <c:v>2.3110614746948101E-4</c:v>
                </c:pt>
                <c:pt idx="686">
                  <c:v>2.3204808917210801E-4</c:v>
                </c:pt>
                <c:pt idx="687">
                  <c:v>2.3299051556724699E-4</c:v>
                </c:pt>
                <c:pt idx="688">
                  <c:v>2.3393342079698799E-4</c:v>
                </c:pt>
                <c:pt idx="689">
                  <c:v>2.34876799094534E-4</c:v>
                </c:pt>
                <c:pt idx="690">
                  <c:v>2.35820644782494E-4</c:v>
                </c:pt>
                <c:pt idx="691">
                  <c:v>2.36764952271219E-4</c:v>
                </c:pt>
                <c:pt idx="692">
                  <c:v>2.3770971605716599E-4</c:v>
                </c:pt>
                <c:pt idx="693">
                  <c:v>2.38654930721299E-4</c:v>
                </c:pt>
                <c:pt idx="694">
                  <c:v>2.39600590927531E-4</c:v>
                </c:pt>
                <c:pt idx="695">
                  <c:v>2.40546691421187E-4</c:v>
                </c:pt>
                <c:pt idx="696">
                  <c:v>2.4149322702751201E-4</c:v>
                </c:pt>
                <c:pt idx="697">
                  <c:v>2.4244019265020299E-4</c:v>
                </c:pt>
                <c:pt idx="698">
                  <c:v>2.43387583269973E-4</c:v>
                </c:pt>
                <c:pt idx="699">
                  <c:v>2.4433539394314599E-4</c:v>
                </c:pt>
                <c:pt idx="700">
                  <c:v>2.4528361980028499E-4</c:v>
                </c:pt>
                <c:pt idx="701">
                  <c:v>2.4623225604484303E-4</c:v>
                </c:pt>
                <c:pt idx="702">
                  <c:v>2.4718129795184702E-4</c:v>
                </c:pt>
                <c:pt idx="703">
                  <c:v>2.4813074086660499E-4</c:v>
                </c:pt>
                <c:pt idx="704">
                  <c:v>2.4908058020344599E-4</c:v>
                </c:pt>
                <c:pt idx="705">
                  <c:v>2.5003081144447801E-4</c:v>
                </c:pt>
                <c:pt idx="706">
                  <c:v>2.5098143013838102E-4</c:v>
                </c:pt>
                <c:pt idx="707">
                  <c:v>2.5193243189921801E-4</c:v>
                </c:pt>
                <c:pt idx="708">
                  <c:v>2.5288381240527302E-4</c:v>
                </c:pt>
                <c:pt idx="709">
                  <c:v>2.5383556739791402E-4</c:v>
                </c:pt>
                <c:pt idx="710">
                  <c:v>2.5478769268047502E-4</c:v>
                </c:pt>
                <c:pt idx="711">
                  <c:v>2.5574018411716901E-4</c:v>
                </c:pt>
                <c:pt idx="712">
                  <c:v>2.5669303763201502E-4</c:v>
                </c:pt>
                <c:pt idx="713">
                  <c:v>2.5764624920779101E-4</c:v>
                </c:pt>
                <c:pt idx="714">
                  <c:v>2.58599814885005E-4</c:v>
                </c:pt>
                <c:pt idx="715">
                  <c:v>2.59553730760894E-4</c:v>
                </c:pt>
                <c:pt idx="716">
                  <c:v>2.6050799298843501E-4</c:v>
                </c:pt>
                <c:pt idx="717">
                  <c:v>2.6146259777538102E-4</c:v>
                </c:pt>
                <c:pt idx="718">
                  <c:v>2.6241754138331402E-4</c:v>
                </c:pt>
                <c:pt idx="719">
                  <c:v>2.63372820126716E-4</c:v>
                </c:pt>
                <c:pt idx="720">
                  <c:v>2.6432843037206501E-4</c:v>
                </c:pt>
                <c:pt idx="721">
                  <c:v>2.65284368536943E-4</c:v>
                </c:pt>
                <c:pt idx="722">
                  <c:v>2.6624063108915798E-4</c:v>
                </c:pt>
                <c:pt idx="723">
                  <c:v>2.6719721454589602E-4</c:v>
                </c:pt>
                <c:pt idx="724">
                  <c:v>2.6815411547288E-4</c:v>
                </c:pt>
                <c:pt idx="725">
                  <c:v>2.6911133048354498E-4</c:v>
                </c:pt>
                <c:pt idx="726">
                  <c:v>2.7006885623823498E-4</c:v>
                </c:pt>
                <c:pt idx="727">
                  <c:v>2.7102668944341599E-4</c:v>
                </c:pt>
                <c:pt idx="728">
                  <c:v>2.7198482685089501E-4</c:v>
                </c:pt>
                <c:pt idx="729">
                  <c:v>2.72943265257065E-4</c:v>
                </c:pt>
                <c:pt idx="730">
                  <c:v>2.7390200150216099E-4</c:v>
                </c:pt>
                <c:pt idx="731">
                  <c:v>2.7486103246952901E-4</c:v>
                </c:pt>
                <c:pt idx="732">
                  <c:v>2.7582035508490898E-4</c:v>
                </c:pt>
                <c:pt idx="733">
                  <c:v>2.7677996631573397E-4</c:v>
                </c:pt>
                <c:pt idx="734">
                  <c:v>2.7773986317044402E-4</c:v>
                </c:pt>
                <c:pt idx="735">
                  <c:v>2.7870004269780601E-4</c:v>
                </c:pt>
                <c:pt idx="736">
                  <c:v>2.7966050198625599E-4</c:v>
                </c:pt>
                <c:pt idx="737">
                  <c:v>2.8062123816324899E-4</c:v>
                </c:pt>
                <c:pt idx="738">
                  <c:v>2.8158224839461998E-4</c:v>
                </c:pt>
                <c:pt idx="739">
                  <c:v>2.8254352988395898E-4</c:v>
                </c:pt>
                <c:pt idx="740">
                  <c:v>2.83505079872002E-4</c:v>
                </c:pt>
                <c:pt idx="741">
                  <c:v>2.8446689563602399E-4</c:v>
                </c:pt>
                <c:pt idx="742">
                  <c:v>2.85428974489254E-4</c:v>
                </c:pt>
                <c:pt idx="743">
                  <c:v>2.8639131378029302E-4</c:v>
                </c:pt>
                <c:pt idx="744">
                  <c:v>2.8735391089254597E-4</c:v>
                </c:pt>
                <c:pt idx="745">
                  <c:v>2.8831676324366602E-4</c:v>
                </c:pt>
                <c:pt idx="746">
                  <c:v>2.89279868285008E-4</c:v>
                </c:pt>
                <c:pt idx="747">
                  <c:v>2.90243223501088E-4</c:v>
                </c:pt>
                <c:pt idx="748">
                  <c:v>2.91206826409063E-4</c:v>
                </c:pt>
                <c:pt idx="749">
                  <c:v>2.9217067455820602E-4</c:v>
                </c:pt>
                <c:pt idx="750">
                  <c:v>2.93134765529408E-4</c:v>
                </c:pt>
                <c:pt idx="751">
                  <c:v>2.9409909693467001E-4</c:v>
                </c:pt>
                <c:pt idx="752">
                  <c:v>2.9506366641662298E-4</c:v>
                </c:pt>
                <c:pt idx="753">
                  <c:v>2.9602847164804299E-4</c:v>
                </c:pt>
                <c:pt idx="754">
                  <c:v>2.96993510331381E-4</c:v>
                </c:pt>
                <c:pt idx="755">
                  <c:v>2.9795878019830198E-4</c:v>
                </c:pt>
                <c:pt idx="756">
                  <c:v>2.9892427900923E-4</c:v>
                </c:pt>
                <c:pt idx="757">
                  <c:v>2.9989000455290301E-4</c:v>
                </c:pt>
                <c:pt idx="758">
                  <c:v>3.0085595464593499E-4</c:v>
                </c:pt>
                <c:pt idx="759">
                  <c:v>3.0182212713238398E-4</c:v>
                </c:pt>
                <c:pt idx="760">
                  <c:v>3.0278851988333599E-4</c:v>
                </c:pt>
                <c:pt idx="761">
                  <c:v>3.0375513079648601E-4</c:v>
                </c:pt>
                <c:pt idx="762">
                  <c:v>3.04721957795731E-4</c:v>
                </c:pt>
                <c:pt idx="763">
                  <c:v>3.0568899883077198E-4</c:v>
                </c:pt>
                <c:pt idx="764">
                  <c:v>3.06656251876724E-4</c:v>
                </c:pt>
                <c:pt idx="765">
                  <c:v>3.0762371493372499E-4</c:v>
                </c:pt>
                <c:pt idx="766">
                  <c:v>3.0859138602656302E-4</c:v>
                </c:pt>
                <c:pt idx="767">
                  <c:v>3.0955926320429901E-4</c:v>
                </c:pt>
                <c:pt idx="768">
                  <c:v>3.1052734453990599E-4</c:v>
                </c:pt>
                <c:pt idx="769">
                  <c:v>3.1149562812991002E-4</c:v>
                </c:pt>
                <c:pt idx="770">
                  <c:v>3.1246411209403298E-4</c:v>
                </c:pt>
                <c:pt idx="771">
                  <c:v>3.1343279457485301E-4</c:v>
                </c:pt>
                <c:pt idx="772">
                  <c:v>3.1440167373745999E-4</c:v>
                </c:pt>
                <c:pt idx="773">
                  <c:v>3.1537074776911999E-4</c:v>
                </c:pt>
                <c:pt idx="774">
                  <c:v>3.1634001487895302E-4</c:v>
                </c:pt>
                <c:pt idx="775">
                  <c:v>3.1730947329760298E-4</c:v>
                </c:pt>
                <c:pt idx="776">
                  <c:v>3.1827912127692598E-4</c:v>
                </c:pt>
                <c:pt idx="777">
                  <c:v>3.1924895708967699E-4</c:v>
                </c:pt>
                <c:pt idx="778">
                  <c:v>3.2021897902920302E-4</c:v>
                </c:pt>
                <c:pt idx="779">
                  <c:v>3.2118918540914099E-4</c:v>
                </c:pt>
                <c:pt idx="780">
                  <c:v>3.22159574563126E-4</c:v>
                </c:pt>
                <c:pt idx="781">
                  <c:v>3.2313014484449602E-4</c:v>
                </c:pt>
                <c:pt idx="782">
                  <c:v>3.2410089462600898E-4</c:v>
                </c:pt>
                <c:pt idx="783">
                  <c:v>3.2507182229956299E-4</c:v>
                </c:pt>
                <c:pt idx="784">
                  <c:v>3.2604292627591499E-4</c:v>
                </c:pt>
                <c:pt idx="785">
                  <c:v>3.2701420498441397E-4</c:v>
                </c:pt>
                <c:pt idx="786">
                  <c:v>3.2798565687273501E-4</c:v>
                </c:pt>
                <c:pt idx="787">
                  <c:v>3.2895728040661302E-4</c:v>
                </c:pt>
                <c:pt idx="788">
                  <c:v>3.2992907406958599E-4</c:v>
                </c:pt>
                <c:pt idx="789">
                  <c:v>3.3090103636274401E-4</c:v>
                </c:pt>
                <c:pt idx="790">
                  <c:v>3.3187316580447703E-4</c:v>
                </c:pt>
                <c:pt idx="791">
                  <c:v>3.3284546093022998E-4</c:v>
                </c:pt>
                <c:pt idx="792">
                  <c:v>3.3381792029226501E-4</c:v>
                </c:pt>
                <c:pt idx="793">
                  <c:v>3.3479054245942098E-4</c:v>
                </c:pt>
                <c:pt idx="794">
                  <c:v>3.3576332601687901E-4</c:v>
                </c:pt>
                <c:pt idx="795">
                  <c:v>3.3673626956594001E-4</c:v>
                </c:pt>
                <c:pt idx="796">
                  <c:v>3.3770937172379102E-4</c:v>
                </c:pt>
                <c:pt idx="797">
                  <c:v>3.3868263112328903E-4</c:v>
                </c:pt>
                <c:pt idx="798">
                  <c:v>3.3965604641274098E-4</c:v>
                </c:pt>
                <c:pt idx="799">
                  <c:v>3.4062961625569102E-4</c:v>
                </c:pt>
                <c:pt idx="800">
                  <c:v>3.4160333933070302E-4</c:v>
                </c:pt>
                <c:pt idx="801">
                  <c:v>3.4257721433116398E-4</c:v>
                </c:pt>
                <c:pt idx="802">
                  <c:v>3.4355123996507E-4</c:v>
                </c:pt>
                <c:pt idx="803">
                  <c:v>3.4452541495483101E-4</c:v>
                </c:pt>
                <c:pt idx="804">
                  <c:v>3.4549973803706899E-4</c:v>
                </c:pt>
                <c:pt idx="805">
                  <c:v>3.4647420796242901E-4</c:v>
                </c:pt>
                <c:pt idx="806">
                  <c:v>3.4744882349538298E-4</c:v>
                </c:pt>
                <c:pt idx="807">
                  <c:v>3.4842358341404401E-4</c:v>
                </c:pt>
                <c:pt idx="808">
                  <c:v>3.4939848650997998E-4</c:v>
                </c:pt>
                <c:pt idx="809">
                  <c:v>3.5037353158803299E-4</c:v>
                </c:pt>
                <c:pt idx="810">
                  <c:v>3.5134871746613801E-4</c:v>
                </c:pt>
                <c:pt idx="811">
                  <c:v>3.5232404297514698E-4</c:v>
                </c:pt>
                <c:pt idx="812">
                  <c:v>3.5329950695865898E-4</c:v>
                </c:pt>
                <c:pt idx="813">
                  <c:v>3.5427510827284098E-4</c:v>
                </c:pt>
                <c:pt idx="814">
                  <c:v>3.5525084578626903E-4</c:v>
                </c:pt>
                <c:pt idx="815">
                  <c:v>3.5622671837975598E-4</c:v>
                </c:pt>
                <c:pt idx="816">
                  <c:v>3.5720272494619101E-4</c:v>
                </c:pt>
                <c:pt idx="817">
                  <c:v>3.5817886439037998E-4</c:v>
                </c:pt>
                <c:pt idx="818">
                  <c:v>3.59155135628888E-4</c:v>
                </c:pt>
                <c:pt idx="819">
                  <c:v>3.6013153758988003E-4</c:v>
                </c:pt>
                <c:pt idx="820">
                  <c:v>3.6110806921297402E-4</c:v>
                </c:pt>
                <c:pt idx="821">
                  <c:v>3.62084729449085E-4</c:v>
                </c:pt>
                <c:pt idx="822">
                  <c:v>3.6306151726027901E-4</c:v>
                </c:pt>
                <c:pt idx="823">
                  <c:v>3.6403843161962899E-4</c:v>
                </c:pt>
                <c:pt idx="824">
                  <c:v>3.6501547151106598E-4</c:v>
                </c:pt>
                <c:pt idx="825">
                  <c:v>3.6599263592924599E-4</c:v>
                </c:pt>
                <c:pt idx="826">
                  <c:v>3.6696992387939999E-4</c:v>
                </c:pt>
                <c:pt idx="827">
                  <c:v>3.67947334377207E-4</c:v>
                </c:pt>
                <c:pt idx="828">
                  <c:v>3.68924866448652E-4</c:v>
                </c:pt>
                <c:pt idx="829">
                  <c:v>3.69902519129896E-4</c:v>
                </c:pt>
                <c:pt idx="830">
                  <c:v>3.7088029146714602E-4</c:v>
                </c:pt>
                <c:pt idx="831">
                  <c:v>3.71858182516522E-4</c:v>
                </c:pt>
                <c:pt idx="832">
                  <c:v>3.72836191343934E-4</c:v>
                </c:pt>
                <c:pt idx="833">
                  <c:v>3.73814317024957E-4</c:v>
                </c:pt>
                <c:pt idx="834">
                  <c:v>3.7479255864470302E-4</c:v>
                </c:pt>
                <c:pt idx="835">
                  <c:v>3.7577091529770502E-4</c:v>
                </c:pt>
                <c:pt idx="836">
                  <c:v>3.7674938608779602E-4</c:v>
                </c:pt>
                <c:pt idx="837">
                  <c:v>3.7772797012799E-4</c:v>
                </c:pt>
                <c:pt idx="838">
                  <c:v>3.7870666654036698E-4</c:v>
                </c:pt>
                <c:pt idx="839">
                  <c:v>3.7968547445595699E-4</c:v>
                </c:pt>
                <c:pt idx="840">
                  <c:v>3.8066439301463197E-4</c:v>
                </c:pt>
                <c:pt idx="841">
                  <c:v>3.8164342136498899E-4</c:v>
                </c:pt>
                <c:pt idx="842">
                  <c:v>3.82622558664248E-4</c:v>
                </c:pt>
                <c:pt idx="843">
                  <c:v>3.8360180407813601E-4</c:v>
                </c:pt>
                <c:pt idx="844">
                  <c:v>3.8458115678078898E-4</c:v>
                </c:pt>
                <c:pt idx="845">
                  <c:v>3.8556061595464299E-4</c:v>
                </c:pt>
                <c:pt idx="846">
                  <c:v>3.8654018079033002E-4</c:v>
                </c:pt>
                <c:pt idx="847">
                  <c:v>3.8751985048658102E-4</c:v>
                </c:pt>
                <c:pt idx="848">
                  <c:v>3.8849962425012403E-4</c:v>
                </c:pt>
                <c:pt idx="849">
                  <c:v>3.8947950129558499E-4</c:v>
                </c:pt>
                <c:pt idx="850">
                  <c:v>3.9045948084538999E-4</c:v>
                </c:pt>
                <c:pt idx="851">
                  <c:v>3.9143956212967201E-4</c:v>
                </c:pt>
                <c:pt idx="852">
                  <c:v>3.9241974438617501E-4</c:v>
                </c:pt>
                <c:pt idx="853">
                  <c:v>3.9340002686016299E-4</c:v>
                </c:pt>
                <c:pt idx="854">
                  <c:v>3.94380408804326E-4</c:v>
                </c:pt>
                <c:pt idx="855">
                  <c:v>3.9536088947869099E-4</c:v>
                </c:pt>
                <c:pt idx="856">
                  <c:v>3.9634146815053302E-4</c:v>
                </c:pt>
                <c:pt idx="857">
                  <c:v>3.9732214409428802E-4</c:v>
                </c:pt>
                <c:pt idx="858">
                  <c:v>3.9830291659146702E-4</c:v>
                </c:pt>
                <c:pt idx="859">
                  <c:v>3.9928378493056798E-4</c:v>
                </c:pt>
                <c:pt idx="860">
                  <c:v>4.0026474840699502E-4</c:v>
                </c:pt>
                <c:pt idx="861">
                  <c:v>4.0124580632297399E-4</c:v>
                </c:pt>
                <c:pt idx="862">
                  <c:v>4.0222695798747298E-4</c:v>
                </c:pt>
                <c:pt idx="863">
                  <c:v>4.0320820271611999E-4</c:v>
                </c:pt>
                <c:pt idx="864">
                  <c:v>4.04189539831123E-4</c:v>
                </c:pt>
                <c:pt idx="865">
                  <c:v>4.0517096866119401E-4</c:v>
                </c:pt>
                <c:pt idx="866">
                  <c:v>4.0615248854147101E-4</c:v>
                </c:pt>
                <c:pt idx="867">
                  <c:v>4.0713409881344199E-4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41D-4E8F-B250-360321536DF0}"/>
            </c:ext>
          </c:extLst>
        </c:ser>
        <c:ser>
          <c:idx val="0"/>
          <c:order val="2"/>
          <c:tx>
            <c:strRef>
              <c:f>'Force 200 keV Gabs field (11mm)'!$A$1:$F$1</c:f>
              <c:strCache>
                <c:ptCount val="1"/>
                <c:pt idx="0">
                  <c:v>200 keV Gab's fields 11mm</c:v>
                </c:pt>
              </c:strCache>
            </c:strRef>
          </c:tx>
          <c:spPr>
            <a:effectLst/>
          </c:spPr>
          <c:marker>
            <c:symbol val="none"/>
          </c:marker>
          <c:xVal>
            <c:numRef>
              <c:f>'Force 200 keV Gabs field (11mm)'!$N$3:$N$870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-0.25418258995892201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-0.25001317644041399</c:v>
                </c:pt>
                <c:pt idx="162">
                  <c:v>-0.24897082306401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-0.245843762947411</c:v>
                </c:pt>
                <c:pt idx="166">
                  <c:v>-0.24480140958066901</c:v>
                </c:pt>
                <c:pt idx="167">
                  <c:v>-0.243759056217345</c:v>
                </c:pt>
                <c:pt idx="168">
                  <c:v>-0.24271670285781199</c:v>
                </c:pt>
                <c:pt idx="169">
                  <c:v>-0.24167434950261801</c:v>
                </c:pt>
                <c:pt idx="170">
                  <c:v>-0.24063199615229</c:v>
                </c:pt>
                <c:pt idx="171">
                  <c:v>-0.23958964280735401</c:v>
                </c:pt>
                <c:pt idx="172">
                  <c:v>-0.23854728946833101</c:v>
                </c:pt>
                <c:pt idx="173">
                  <c:v>-0.23750493613572299</c:v>
                </c:pt>
                <c:pt idx="174">
                  <c:v>-0.236462582810123</c:v>
                </c:pt>
                <c:pt idx="175">
                  <c:v>-0.23542022949211799</c:v>
                </c:pt>
                <c:pt idx="176">
                  <c:v>-0.23437787618223299</c:v>
                </c:pt>
                <c:pt idx="177">
                  <c:v>-0.23333552288096801</c:v>
                </c:pt>
                <c:pt idx="178">
                  <c:v>-0.232293169588798</c:v>
                </c:pt>
                <c:pt idx="179">
                  <c:v>-0.23125081630622399</c:v>
                </c:pt>
                <c:pt idx="180">
                  <c:v>-0.23020846303372899</c:v>
                </c:pt>
                <c:pt idx="181">
                  <c:v>-0.229166109771795</c:v>
                </c:pt>
                <c:pt idx="182">
                  <c:v>-0.228123756520897</c:v>
                </c:pt>
                <c:pt idx="183">
                  <c:v>-0.22708140328149601</c:v>
                </c:pt>
                <c:pt idx="184">
                  <c:v>-0.22603905005404201</c:v>
                </c:pt>
                <c:pt idx="185">
                  <c:v>-0.22499669683896401</c:v>
                </c:pt>
                <c:pt idx="186">
                  <c:v>-0.22395434363667599</c:v>
                </c:pt>
                <c:pt idx="187">
                  <c:v>-0.22291199044756699</c:v>
                </c:pt>
                <c:pt idx="188">
                  <c:v>-0.22186963727199699</c:v>
                </c:pt>
                <c:pt idx="189">
                  <c:v>-0.22082728411028699</c:v>
                </c:pt>
                <c:pt idx="190">
                  <c:v>-0.21978493096271501</c:v>
                </c:pt>
                <c:pt idx="191">
                  <c:v>-0.21874257782950901</c:v>
                </c:pt>
                <c:pt idx="192">
                  <c:v>-0.21770022471084599</c:v>
                </c:pt>
                <c:pt idx="193">
                  <c:v>-0.21665787160683</c:v>
                </c:pt>
                <c:pt idx="194">
                  <c:v>-0.215615518517492</c:v>
                </c:pt>
                <c:pt idx="195">
                  <c:v>-0.214573165442807</c:v>
                </c:pt>
                <c:pt idx="196">
                  <c:v>-0.213530812382693</c:v>
                </c:pt>
                <c:pt idx="197">
                  <c:v>-0.21248845933697</c:v>
                </c:pt>
                <c:pt idx="198">
                  <c:v>-0.21144610630537899</c:v>
                </c:pt>
                <c:pt idx="199">
                  <c:v>-0.21040375328761499</c:v>
                </c:pt>
                <c:pt idx="200">
                  <c:v>-0.20936140028344</c:v>
                </c:pt>
                <c:pt idx="201">
                  <c:v>-0.20831904729303599</c:v>
                </c:pt>
                <c:pt idx="202">
                  <c:v>-0.20727669431697501</c:v>
                </c:pt>
                <c:pt idx="203">
                  <c:v>-0.206234341355023</c:v>
                </c:pt>
                <c:pt idx="204">
                  <c:v>-0.20519198840422201</c:v>
                </c:pt>
                <c:pt idx="205">
                  <c:v>-0.204149635458199</c:v>
                </c:pt>
                <c:pt idx="206">
                  <c:v>-0.20310728251163701</c:v>
                </c:pt>
                <c:pt idx="207">
                  <c:v>-0.20206492955910599</c:v>
                </c:pt>
                <c:pt idx="208">
                  <c:v>-0.20102257658160899</c:v>
                </c:pt>
                <c:pt idx="209">
                  <c:v>-0.199980223537743</c:v>
                </c:pt>
                <c:pt idx="210">
                  <c:v>-0.19893787036617899</c:v>
                </c:pt>
                <c:pt idx="211">
                  <c:v>-0.197895516992696</c:v>
                </c:pt>
                <c:pt idx="212">
                  <c:v>-0.19685316331766201</c:v>
                </c:pt>
                <c:pt idx="213">
                  <c:v>-0.19581080922722799</c:v>
                </c:pt>
                <c:pt idx="214">
                  <c:v>-0.19476845459697401</c:v>
                </c:pt>
                <c:pt idx="215">
                  <c:v>-0.19372609928144199</c:v>
                </c:pt>
                <c:pt idx="216">
                  <c:v>-0.19268374313564501</c:v>
                </c:pt>
                <c:pt idx="217">
                  <c:v>-0.19164138605282499</c:v>
                </c:pt>
                <c:pt idx="218">
                  <c:v>-0.19059902796692299</c:v>
                </c:pt>
                <c:pt idx="219">
                  <c:v>-0.18955666884717901</c:v>
                </c:pt>
                <c:pt idx="220">
                  <c:v>-0.188514308746352</c:v>
                </c:pt>
                <c:pt idx="221">
                  <c:v>-0.18747194776553899</c:v>
                </c:pt>
                <c:pt idx="222">
                  <c:v>-0.18642958604933299</c:v>
                </c:pt>
                <c:pt idx="223">
                  <c:v>-0.18538722363239499</c:v>
                </c:pt>
                <c:pt idx="224">
                  <c:v>-0.184344860441542</c:v>
                </c:pt>
                <c:pt idx="225">
                  <c:v>-0.18330249643191401</c:v>
                </c:pt>
                <c:pt idx="226">
                  <c:v>-0.18226013156243201</c:v>
                </c:pt>
                <c:pt idx="227">
                  <c:v>-0.18121776559651601</c:v>
                </c:pt>
                <c:pt idx="228">
                  <c:v>-0.18017539827667001</c:v>
                </c:pt>
                <c:pt idx="229">
                  <c:v>-0.17913302952556201</c:v>
                </c:pt>
                <c:pt idx="230">
                  <c:v>-0.178090659372279</c:v>
                </c:pt>
                <c:pt idx="231">
                  <c:v>-0.177048287969193</c:v>
                </c:pt>
                <c:pt idx="232">
                  <c:v>-0.17600591595081699</c:v>
                </c:pt>
                <c:pt idx="233">
                  <c:v>-0.17496354439925699</c:v>
                </c:pt>
                <c:pt idx="234">
                  <c:v>-0.17392117452901301</c:v>
                </c:pt>
                <c:pt idx="235">
                  <c:v>-0.17287880761395599</c:v>
                </c:pt>
                <c:pt idx="236">
                  <c:v>-0.17183644489592101</c:v>
                </c:pt>
                <c:pt idx="237">
                  <c:v>-0.170794087611877</c:v>
                </c:pt>
                <c:pt idx="238">
                  <c:v>-0.16975173704629901</c:v>
                </c:pt>
                <c:pt idx="239">
                  <c:v>-0.168709394635046</c:v>
                </c:pt>
                <c:pt idx="240">
                  <c:v>-0.16766706198055001</c:v>
                </c:pt>
                <c:pt idx="241">
                  <c:v>-0.166624740852091</c:v>
                </c:pt>
                <c:pt idx="242">
                  <c:v>-0.16558243297289699</c:v>
                </c:pt>
                <c:pt idx="243">
                  <c:v>-0.164540139926864</c:v>
                </c:pt>
                <c:pt idx="244">
                  <c:v>-0.163497862988671</c:v>
                </c:pt>
                <c:pt idx="245">
                  <c:v>-0.16245560314552199</c:v>
                </c:pt>
                <c:pt idx="246">
                  <c:v>-0.16141336121454899</c:v>
                </c:pt>
                <c:pt idx="247">
                  <c:v>-0.16037113802497899</c:v>
                </c:pt>
                <c:pt idx="248">
                  <c:v>-0.15932893429057399</c:v>
                </c:pt>
                <c:pt idx="249">
                  <c:v>-0.15828675059172201</c:v>
                </c:pt>
                <c:pt idx="250">
                  <c:v>-0.15724458742238401</c:v>
                </c:pt>
                <c:pt idx="251">
                  <c:v>-0.15620244528848301</c:v>
                </c:pt>
                <c:pt idx="252">
                  <c:v>-0.15516032455576401</c:v>
                </c:pt>
                <c:pt idx="253">
                  <c:v>-0.15411822544975401</c:v>
                </c:pt>
                <c:pt idx="254">
                  <c:v>-0.153076148186679</c:v>
                </c:pt>
                <c:pt idx="255">
                  <c:v>-0.15203409292995601</c:v>
                </c:pt>
                <c:pt idx="256">
                  <c:v>-0.150992059757599</c:v>
                </c:pt>
                <c:pt idx="257">
                  <c:v>-0.14995004874593801</c:v>
                </c:pt>
                <c:pt idx="258">
                  <c:v>-0.148908059918053</c:v>
                </c:pt>
                <c:pt idx="259">
                  <c:v>-0.147866093187111</c:v>
                </c:pt>
                <c:pt idx="260">
                  <c:v>-0.14682414845113601</c:v>
                </c:pt>
                <c:pt idx="261">
                  <c:v>-0.14578222548404501</c:v>
                </c:pt>
                <c:pt idx="262">
                  <c:v>-0.144740323897986</c:v>
                </c:pt>
                <c:pt idx="263">
                  <c:v>-0.14369844324689801</c:v>
                </c:pt>
                <c:pt idx="264">
                  <c:v>-0.14265658299429201</c:v>
                </c:pt>
                <c:pt idx="265">
                  <c:v>-0.141614742439962</c:v>
                </c:pt>
                <c:pt idx="266">
                  <c:v>-0.14057292076315001</c:v>
                </c:pt>
                <c:pt idx="267">
                  <c:v>-0.13953111701679199</c:v>
                </c:pt>
                <c:pt idx="268">
                  <c:v>-0.13848933007438599</c:v>
                </c:pt>
                <c:pt idx="269">
                  <c:v>-0.137447558661976</c:v>
                </c:pt>
                <c:pt idx="270">
                  <c:v>-0.13640580129038399</c:v>
                </c:pt>
                <c:pt idx="271">
                  <c:v>-0.135364056357377</c:v>
                </c:pt>
                <c:pt idx="272">
                  <c:v>-0.134322322074101</c:v>
                </c:pt>
                <c:pt idx="273">
                  <c:v>-0.13328059647658799</c:v>
                </c:pt>
                <c:pt idx="274">
                  <c:v>-0.13223887740710899</c:v>
                </c:pt>
                <c:pt idx="275">
                  <c:v>-0.131197162650146</c:v>
                </c:pt>
                <c:pt idx="276">
                  <c:v>-0.13015544986833</c:v>
                </c:pt>
                <c:pt idx="277">
                  <c:v>-0.12911373657140701</c:v>
                </c:pt>
                <c:pt idx="278">
                  <c:v>-0.128072020223952</c:v>
                </c:pt>
                <c:pt idx="279">
                  <c:v>-0.12703029826686699</c:v>
                </c:pt>
                <c:pt idx="280">
                  <c:v>-0.12598856804457201</c:v>
                </c:pt>
                <c:pt idx="281">
                  <c:v>-0.12494682689813801</c:v>
                </c:pt>
                <c:pt idx="282">
                  <c:v>-0.123905072242658</c:v>
                </c:pt>
                <c:pt idx="283">
                  <c:v>-0.122863301558197</c:v>
                </c:pt>
                <c:pt idx="284">
                  <c:v>-0.12182151232954599</c:v>
                </c:pt>
                <c:pt idx="285">
                  <c:v>-0.120779702204005</c:v>
                </c:pt>
                <c:pt idx="286">
                  <c:v>-0.119737868907226</c:v>
                </c:pt>
                <c:pt idx="287">
                  <c:v>-0.11869601020545401</c:v>
                </c:pt>
                <c:pt idx="288">
                  <c:v>-0.117654124050904</c:v>
                </c:pt>
                <c:pt idx="289">
                  <c:v>-0.116612208533257</c:v>
                </c:pt>
                <c:pt idx="290">
                  <c:v>-0.115570261839696</c:v>
                </c:pt>
                <c:pt idx="291">
                  <c:v>-0.114528282316133</c:v>
                </c:pt>
                <c:pt idx="292">
                  <c:v>-0.113486268425586</c:v>
                </c:pt>
                <c:pt idx="293">
                  <c:v>-0.112444218748371</c:v>
                </c:pt>
                <c:pt idx="294">
                  <c:v>-0.111402132021898</c:v>
                </c:pt>
                <c:pt idx="295">
                  <c:v>-0.110360007070556</c:v>
                </c:pt>
                <c:pt idx="296">
                  <c:v>-0.109317842827772</c:v>
                </c:pt>
                <c:pt idx="297">
                  <c:v>-0.10827563835967299</c:v>
                </c:pt>
                <c:pt idx="298">
                  <c:v>-0.107233392809397</c:v>
                </c:pt>
                <c:pt idx="299">
                  <c:v>-0.106191105412971</c:v>
                </c:pt>
                <c:pt idx="300">
                  <c:v>-0.105148775508965</c:v>
                </c:pt>
                <c:pt idx="301">
                  <c:v>-0.10410640250664201</c:v>
                </c:pt>
                <c:pt idx="302">
                  <c:v>-0.103063985898492</c:v>
                </c:pt>
                <c:pt idx="303">
                  <c:v>-0.102021525255085</c:v>
                </c:pt>
                <c:pt idx="304">
                  <c:v>-0.100979020208966</c:v>
                </c:pt>
                <c:pt idx="305">
                  <c:v>-9.9936470458898294E-2</c:v>
                </c:pt>
                <c:pt idx="306">
                  <c:v>-9.8893875764136996E-2</c:v>
                </c:pt>
                <c:pt idx="307">
                  <c:v>-9.7851235938880204E-2</c:v>
                </c:pt>
                <c:pt idx="308">
                  <c:v>-9.6808550850118205E-2</c:v>
                </c:pt>
                <c:pt idx="309">
                  <c:v>-9.5765820412982899E-2</c:v>
                </c:pt>
                <c:pt idx="310">
                  <c:v>-9.4723044588194999E-2</c:v>
                </c:pt>
                <c:pt idx="311">
                  <c:v>-9.3680223379196598E-2</c:v>
                </c:pt>
                <c:pt idx="312">
                  <c:v>-9.2637356829008893E-2</c:v>
                </c:pt>
                <c:pt idx="313">
                  <c:v>-9.1594445017839601E-2</c:v>
                </c:pt>
                <c:pt idx="314">
                  <c:v>-9.0551488060574697E-2</c:v>
                </c:pt>
                <c:pt idx="315">
                  <c:v>-8.95084861044005E-2</c:v>
                </c:pt>
                <c:pt idx="316">
                  <c:v>-8.8465439326664203E-2</c:v>
                </c:pt>
                <c:pt idx="317">
                  <c:v>-8.7422347932823205E-2</c:v>
                </c:pt>
                <c:pt idx="318">
                  <c:v>-8.6379212154506599E-2</c:v>
                </c:pt>
                <c:pt idx="319">
                  <c:v>-8.5336032247709095E-2</c:v>
                </c:pt>
                <c:pt idx="320">
                  <c:v>-8.4292808491107707E-2</c:v>
                </c:pt>
                <c:pt idx="321">
                  <c:v>-8.3249541184480302E-2</c:v>
                </c:pt>
                <c:pt idx="322">
                  <c:v>-8.22062306472372E-2</c:v>
                </c:pt>
                <c:pt idx="323">
                  <c:v>-8.1162877217054494E-2</c:v>
                </c:pt>
                <c:pt idx="324">
                  <c:v>-8.0119481248578095E-2</c:v>
                </c:pt>
                <c:pt idx="325">
                  <c:v>-7.9076043112195404E-2</c:v>
                </c:pt>
                <c:pt idx="326">
                  <c:v>-7.8032563192927396E-2</c:v>
                </c:pt>
                <c:pt idx="327">
                  <c:v>-7.6989041889406501E-2</c:v>
                </c:pt>
                <c:pt idx="328">
                  <c:v>-7.5945479612885503E-2</c:v>
                </c:pt>
                <c:pt idx="329">
                  <c:v>-7.4901876786349797E-2</c:v>
                </c:pt>
                <c:pt idx="330">
                  <c:v>-7.3858233843710402E-2</c:v>
                </c:pt>
                <c:pt idx="331">
                  <c:v>-7.2814551229041402E-2</c:v>
                </c:pt>
                <c:pt idx="332">
                  <c:v>-7.1770829395837704E-2</c:v>
                </c:pt>
                <c:pt idx="333">
                  <c:v>-7.0727068806365798E-2</c:v>
                </c:pt>
                <c:pt idx="334">
                  <c:v>-6.9683269931058597E-2</c:v>
                </c:pt>
                <c:pt idx="335">
                  <c:v>-6.8639433247916506E-2</c:v>
                </c:pt>
                <c:pt idx="336">
                  <c:v>-6.75955592420249E-2</c:v>
                </c:pt>
                <c:pt idx="337">
                  <c:v>-6.6551648405071301E-2</c:v>
                </c:pt>
                <c:pt idx="338">
                  <c:v>-6.5507701234864102E-2</c:v>
                </c:pt>
                <c:pt idx="339">
                  <c:v>-6.4463718234942902E-2</c:v>
                </c:pt>
                <c:pt idx="340">
                  <c:v>-6.3419699914227606E-2</c:v>
                </c:pt>
                <c:pt idx="341">
                  <c:v>-6.2375646786668397E-2</c:v>
                </c:pt>
                <c:pt idx="342">
                  <c:v>-6.1331559370901803E-2</c:v>
                </c:pt>
                <c:pt idx="343">
                  <c:v>-6.0287438189989599E-2</c:v>
                </c:pt>
                <c:pt idx="344">
                  <c:v>-5.9243283771164897E-2</c:v>
                </c:pt>
                <c:pt idx="345">
                  <c:v>-5.81990966455549E-2</c:v>
                </c:pt>
                <c:pt idx="346">
                  <c:v>-5.7154877347932197E-2</c:v>
                </c:pt>
                <c:pt idx="347">
                  <c:v>-5.6110626416511399E-2</c:v>
                </c:pt>
                <c:pt idx="348">
                  <c:v>-5.5066344392762902E-2</c:v>
                </c:pt>
                <c:pt idx="349">
                  <c:v>-5.4022031821242197E-2</c:v>
                </c:pt>
                <c:pt idx="350">
                  <c:v>-5.2977689249429298E-2</c:v>
                </c:pt>
                <c:pt idx="351">
                  <c:v>-5.1933317227552601E-2</c:v>
                </c:pt>
                <c:pt idx="352">
                  <c:v>-5.0888916308452797E-2</c:v>
                </c:pt>
                <c:pt idx="353">
                  <c:v>-4.98444870474508E-2</c:v>
                </c:pt>
                <c:pt idx="354">
                  <c:v>-4.8800030002212898E-2</c:v>
                </c:pt>
                <c:pt idx="355">
                  <c:v>-4.7755545732634699E-2</c:v>
                </c:pt>
                <c:pt idx="356">
                  <c:v>-4.6711034800760297E-2</c:v>
                </c:pt>
                <c:pt idx="357">
                  <c:v>-4.5666497770701003E-2</c:v>
                </c:pt>
                <c:pt idx="358">
                  <c:v>-4.4621935208539701E-2</c:v>
                </c:pt>
                <c:pt idx="359">
                  <c:v>-4.3577347682235597E-2</c:v>
                </c:pt>
                <c:pt idx="360">
                  <c:v>-4.2532735761543997E-2</c:v>
                </c:pt>
                <c:pt idx="361">
                  <c:v>-4.1488100017947803E-2</c:v>
                </c:pt>
                <c:pt idx="362">
                  <c:v>-4.04434410245628E-2</c:v>
                </c:pt>
                <c:pt idx="363">
                  <c:v>-3.9398759356078297E-2</c:v>
                </c:pt>
                <c:pt idx="364">
                  <c:v>-3.8354055588709898E-2</c:v>
                </c:pt>
                <c:pt idx="365">
                  <c:v>-3.7309330300123997E-2</c:v>
                </c:pt>
                <c:pt idx="366">
                  <c:v>-3.62645840693719E-2</c:v>
                </c:pt>
                <c:pt idx="367">
                  <c:v>-3.5219817476832102E-2</c:v>
                </c:pt>
                <c:pt idx="368">
                  <c:v>-3.4175031104154603E-2</c:v>
                </c:pt>
                <c:pt idx="369">
                  <c:v>-3.3130225534209502E-2</c:v>
                </c:pt>
                <c:pt idx="370">
                  <c:v>-3.2085401351045498E-2</c:v>
                </c:pt>
                <c:pt idx="371">
                  <c:v>-3.10405591398451E-2</c:v>
                </c:pt>
                <c:pt idx="372">
                  <c:v>-2.9995699486886102E-2</c:v>
                </c:pt>
                <c:pt idx="373">
                  <c:v>-2.8950822979508899E-2</c:v>
                </c:pt>
                <c:pt idx="374">
                  <c:v>-2.79059302060649E-2</c:v>
                </c:pt>
                <c:pt idx="375">
                  <c:v>-2.68610217558761E-2</c:v>
                </c:pt>
                <c:pt idx="376">
                  <c:v>-2.58160982191942E-2</c:v>
                </c:pt>
                <c:pt idx="377">
                  <c:v>-2.4771160187141698E-2</c:v>
                </c:pt>
                <c:pt idx="378">
                  <c:v>-2.3726208251659098E-2</c:v>
                </c:pt>
                <c:pt idx="379">
                  <c:v>-2.26812430054684E-2</c:v>
                </c:pt>
                <c:pt idx="380">
                  <c:v>-2.1636265042050299E-2</c:v>
                </c:pt>
                <c:pt idx="381">
                  <c:v>-2.05912749556049E-2</c:v>
                </c:pt>
                <c:pt idx="382">
                  <c:v>-1.95462733410183E-2</c:v>
                </c:pt>
                <c:pt idx="383">
                  <c:v>-1.8501260793847701E-2</c:v>
                </c:pt>
                <c:pt idx="384">
                  <c:v>-1.7456237910302101E-2</c:v>
                </c:pt>
                <c:pt idx="385">
                  <c:v>-1.6411205287177901E-2</c:v>
                </c:pt>
                <c:pt idx="386">
                  <c:v>-1.5366163521806E-2</c:v>
                </c:pt>
                <c:pt idx="387">
                  <c:v>-1.43211132120541E-2</c:v>
                </c:pt>
                <c:pt idx="388">
                  <c:v>-1.32760549562718E-2</c:v>
                </c:pt>
                <c:pt idx="389">
                  <c:v>-1.22309893532169E-2</c:v>
                </c:pt>
                <c:pt idx="390">
                  <c:v>-1.11859170020553E-2</c:v>
                </c:pt>
                <c:pt idx="391">
                  <c:v>-1.01408385023653E-2</c:v>
                </c:pt>
                <c:pt idx="392">
                  <c:v>-9.0957544540667696E-3</c:v>
                </c:pt>
                <c:pt idx="393">
                  <c:v>-8.0506654573908303E-3</c:v>
                </c:pt>
                <c:pt idx="394">
                  <c:v>-7.0055721128801998E-3</c:v>
                </c:pt>
                <c:pt idx="395">
                  <c:v>-5.9604750213290304E-3</c:v>
                </c:pt>
                <c:pt idx="396">
                  <c:v>-4.9153747837419604E-3</c:v>
                </c:pt>
                <c:pt idx="397">
                  <c:v>-3.8702720013105798E-3</c:v>
                </c:pt>
                <c:pt idx="398">
                  <c:v>-2.82516727535912E-3</c:v>
                </c:pt>
                <c:pt idx="399">
                  <c:v>-1.7800612073107301E-3</c:v>
                </c:pt>
                <c:pt idx="400">
                  <c:v>-7.3495439864692299E-4</c:v>
                </c:pt>
                <c:pt idx="401">
                  <c:v>3.1015254913257102E-4</c:v>
                </c:pt>
                <c:pt idx="402">
                  <c:v>1.3552590345330101E-3</c:v>
                </c:pt>
                <c:pt idx="403">
                  <c:v>2.4003644560954399E-3</c:v>
                </c:pt>
                <c:pt idx="404">
                  <c:v>3.4454682124252099E-3</c:v>
                </c:pt>
                <c:pt idx="405">
                  <c:v>4.4905697022037203E-3</c:v>
                </c:pt>
                <c:pt idx="406">
                  <c:v>5.53566832422681E-3</c:v>
                </c:pt>
                <c:pt idx="407">
                  <c:v>6.5807634774486404E-3</c:v>
                </c:pt>
                <c:pt idx="408">
                  <c:v>7.6258545609994999E-3</c:v>
                </c:pt>
                <c:pt idx="409">
                  <c:v>8.6709409742186001E-3</c:v>
                </c:pt>
                <c:pt idx="410">
                  <c:v>9.7160221166892203E-3</c:v>
                </c:pt>
                <c:pt idx="411">
                  <c:v>1.0761097388268999E-2</c:v>
                </c:pt>
                <c:pt idx="412">
                  <c:v>1.18061661891131E-2</c:v>
                </c:pt>
                <c:pt idx="413">
                  <c:v>1.28512279197085E-2</c:v>
                </c:pt>
                <c:pt idx="414">
                  <c:v>1.38962819808997E-2</c:v>
                </c:pt>
                <c:pt idx="415">
                  <c:v>1.49413277739169E-2</c:v>
                </c:pt>
                <c:pt idx="416">
                  <c:v>1.59863647004065E-2</c:v>
                </c:pt>
                <c:pt idx="417">
                  <c:v>1.70313921624578E-2</c:v>
                </c:pt>
                <c:pt idx="418">
                  <c:v>1.80764095626249E-2</c:v>
                </c:pt>
                <c:pt idx="419">
                  <c:v>1.9121416303967801E-2</c:v>
                </c:pt>
                <c:pt idx="420">
                  <c:v>2.01664117900986E-2</c:v>
                </c:pt>
                <c:pt idx="421">
                  <c:v>2.1211395425197701E-2</c:v>
                </c:pt>
                <c:pt idx="422">
                  <c:v>2.2256366614029001E-2</c:v>
                </c:pt>
                <c:pt idx="423">
                  <c:v>2.33013247619526E-2</c:v>
                </c:pt>
                <c:pt idx="424">
                  <c:v>2.4346269274953099E-2</c:v>
                </c:pt>
                <c:pt idx="425">
                  <c:v>2.5391199559657199E-2</c:v>
                </c:pt>
                <c:pt idx="426">
                  <c:v>2.64361150233739E-2</c:v>
                </c:pt>
                <c:pt idx="427">
                  <c:v>2.7481015074149E-2</c:v>
                </c:pt>
                <c:pt idx="428">
                  <c:v>2.8525899120793601E-2</c:v>
                </c:pt>
                <c:pt idx="429">
                  <c:v>2.9570766572918499E-2</c:v>
                </c:pt>
                <c:pt idx="430">
                  <c:v>3.06156168409648E-2</c:v>
                </c:pt>
                <c:pt idx="431">
                  <c:v>3.1660449336241701E-2</c:v>
                </c:pt>
                <c:pt idx="432">
                  <c:v>3.2705263470970601E-2</c:v>
                </c:pt>
                <c:pt idx="433">
                  <c:v>3.3750058658336198E-2</c:v>
                </c:pt>
                <c:pt idx="434">
                  <c:v>3.4794834312533697E-2</c:v>
                </c:pt>
                <c:pt idx="435">
                  <c:v>3.5839589848816002E-2</c:v>
                </c:pt>
                <c:pt idx="436">
                  <c:v>3.6884324683517801E-2</c:v>
                </c:pt>
                <c:pt idx="437">
                  <c:v>3.7929038234090502E-2</c:v>
                </c:pt>
                <c:pt idx="438">
                  <c:v>3.8973729919131998E-2</c:v>
                </c:pt>
                <c:pt idx="439">
                  <c:v>4.0018399158446002E-2</c:v>
                </c:pt>
                <c:pt idx="440">
                  <c:v>4.1063045373107503E-2</c:v>
                </c:pt>
                <c:pt idx="441">
                  <c:v>4.2107667985533399E-2</c:v>
                </c:pt>
                <c:pt idx="442">
                  <c:v>4.3152266419557203E-2</c:v>
                </c:pt>
                <c:pt idx="443">
                  <c:v>4.41968401005303E-2</c:v>
                </c:pt>
                <c:pt idx="444">
                  <c:v>4.52413884553831E-2</c:v>
                </c:pt>
                <c:pt idx="445">
                  <c:v>4.6285910912698902E-2</c:v>
                </c:pt>
                <c:pt idx="446">
                  <c:v>4.7330406902798203E-2</c:v>
                </c:pt>
                <c:pt idx="447">
                  <c:v>4.8374875857806601E-2</c:v>
                </c:pt>
                <c:pt idx="448">
                  <c:v>4.9419317211793101E-2</c:v>
                </c:pt>
                <c:pt idx="449">
                  <c:v>5.0463730400893303E-2</c:v>
                </c:pt>
                <c:pt idx="450">
                  <c:v>5.1508114863396202E-2</c:v>
                </c:pt>
                <c:pt idx="451">
                  <c:v>5.2552470039832301E-2</c:v>
                </c:pt>
                <c:pt idx="452">
                  <c:v>5.3596795373137503E-2</c:v>
                </c:pt>
                <c:pt idx="453">
                  <c:v>5.4641090308791003E-2</c:v>
                </c:pt>
                <c:pt idx="454">
                  <c:v>5.5685354294952902E-2</c:v>
                </c:pt>
                <c:pt idx="455">
                  <c:v>5.6729586782607602E-2</c:v>
                </c:pt>
                <c:pt idx="456">
                  <c:v>5.7773787225708098E-2</c:v>
                </c:pt>
                <c:pt idx="457">
                  <c:v>5.8817955081335901E-2</c:v>
                </c:pt>
                <c:pt idx="458">
                  <c:v>5.9862089809882897E-2</c:v>
                </c:pt>
                <c:pt idx="459">
                  <c:v>6.0906190875241302E-2</c:v>
                </c:pt>
                <c:pt idx="460">
                  <c:v>6.1950257745057503E-2</c:v>
                </c:pt>
                <c:pt idx="461">
                  <c:v>6.2994289890993899E-2</c:v>
                </c:pt>
                <c:pt idx="462">
                  <c:v>6.4038286788957302E-2</c:v>
                </c:pt>
                <c:pt idx="463">
                  <c:v>6.5082247919370798E-2</c:v>
                </c:pt>
                <c:pt idx="464">
                  <c:v>6.6126172767496896E-2</c:v>
                </c:pt>
                <c:pt idx="465">
                  <c:v>6.7170060823776495E-2</c:v>
                </c:pt>
                <c:pt idx="466">
                  <c:v>6.8213911584209405E-2</c:v>
                </c:pt>
                <c:pt idx="467">
                  <c:v>6.9257724550739405E-2</c:v>
                </c:pt>
                <c:pt idx="468">
                  <c:v>7.0301499231687603E-2</c:v>
                </c:pt>
                <c:pt idx="469">
                  <c:v>7.1345235142229804E-2</c:v>
                </c:pt>
                <c:pt idx="470">
                  <c:v>7.2388931804920301E-2</c:v>
                </c:pt>
                <c:pt idx="471">
                  <c:v>7.3432588750226097E-2</c:v>
                </c:pt>
                <c:pt idx="472">
                  <c:v>7.4476205517131105E-2</c:v>
                </c:pt>
                <c:pt idx="473">
                  <c:v>7.5519781653767104E-2</c:v>
                </c:pt>
                <c:pt idx="474">
                  <c:v>7.65633167180782E-2</c:v>
                </c:pt>
                <c:pt idx="475">
                  <c:v>7.7606810278566599E-2</c:v>
                </c:pt>
                <c:pt idx="476">
                  <c:v>7.8650261915104505E-2</c:v>
                </c:pt>
                <c:pt idx="477">
                  <c:v>7.96936712198094E-2</c:v>
                </c:pt>
                <c:pt idx="478">
                  <c:v>8.0737037797964303E-2</c:v>
                </c:pt>
                <c:pt idx="479">
                  <c:v>8.1780361269028198E-2</c:v>
                </c:pt>
                <c:pt idx="480">
                  <c:v>8.2823641267741305E-2</c:v>
                </c:pt>
                <c:pt idx="481">
                  <c:v>8.3866877445249205E-2</c:v>
                </c:pt>
                <c:pt idx="482">
                  <c:v>8.4910069470351707E-2</c:v>
                </c:pt>
                <c:pt idx="483">
                  <c:v>8.5953217030866794E-2</c:v>
                </c:pt>
                <c:pt idx="484">
                  <c:v>8.6996319835057095E-2</c:v>
                </c:pt>
                <c:pt idx="485">
                  <c:v>8.8039377613158096E-2</c:v>
                </c:pt>
                <c:pt idx="486">
                  <c:v>8.9082390119063007E-2</c:v>
                </c:pt>
                <c:pt idx="487">
                  <c:v>9.0125357132083694E-2</c:v>
                </c:pt>
                <c:pt idx="488">
                  <c:v>9.1168278458837695E-2</c:v>
                </c:pt>
                <c:pt idx="489">
                  <c:v>9.2211153935241305E-2</c:v>
                </c:pt>
                <c:pt idx="490">
                  <c:v>9.3253983428648102E-2</c:v>
                </c:pt>
                <c:pt idx="491">
                  <c:v>9.4296766840122601E-2</c:v>
                </c:pt>
                <c:pt idx="492">
                  <c:v>9.5339504106843304E-2</c:v>
                </c:pt>
                <c:pt idx="493">
                  <c:v>9.6382195204590307E-2</c:v>
                </c:pt>
                <c:pt idx="494">
                  <c:v>9.7424840150432498E-2</c:v>
                </c:pt>
                <c:pt idx="495">
                  <c:v>9.8467439005617996E-2</c:v>
                </c:pt>
                <c:pt idx="496">
                  <c:v>9.9509991878591803E-2</c:v>
                </c:pt>
                <c:pt idx="497">
                  <c:v>0.100552498928064</c:v>
                </c:pt>
                <c:pt idx="498">
                  <c:v>0.10159496036648299</c:v>
                </c:pt>
                <c:pt idx="499">
                  <c:v>0.102637376463959</c:v>
                </c:pt>
                <c:pt idx="500">
                  <c:v>0.103679747551931</c:v>
                </c:pt>
                <c:pt idx="501">
                  <c:v>0.10472207402638201</c:v>
                </c:pt>
                <c:pt idx="502">
                  <c:v>0.105764356353043</c:v>
                </c:pt>
                <c:pt idx="503">
                  <c:v>0.10680659507328399</c:v>
                </c:pt>
                <c:pt idx="504">
                  <c:v>0.107848790809714</c:v>
                </c:pt>
                <c:pt idx="505">
                  <c:v>0.10889094426886201</c:v>
                </c:pt>
                <c:pt idx="506">
                  <c:v>0.10993305624838599</c:v>
                </c:pt>
                <c:pt idx="507">
                  <c:v>0.11097512764803801</c:v>
                </c:pt>
                <c:pt idx="508">
                  <c:v>0.11201715947584701</c:v>
                </c:pt>
                <c:pt idx="509">
                  <c:v>0.113059152852665</c:v>
                </c:pt>
                <c:pt idx="510">
                  <c:v>0.114101109026643</c:v>
                </c:pt>
                <c:pt idx="511">
                  <c:v>0.115143029376384</c:v>
                </c:pt>
                <c:pt idx="512">
                  <c:v>0.11618491543223899</c:v>
                </c:pt>
                <c:pt idx="513">
                  <c:v>0.11722676885974</c:v>
                </c:pt>
                <c:pt idx="514">
                  <c:v>0.11826859150166</c:v>
                </c:pt>
                <c:pt idx="515">
                  <c:v>0.11931038532735599</c:v>
                </c:pt>
                <c:pt idx="516">
                  <c:v>0.120352152498297</c:v>
                </c:pt>
                <c:pt idx="517">
                  <c:v>0.121393895281808</c:v>
                </c:pt>
                <c:pt idx="518">
                  <c:v>0.12243561611331601</c:v>
                </c:pt>
                <c:pt idx="519">
                  <c:v>0.123477317513164</c:v>
                </c:pt>
                <c:pt idx="520">
                  <c:v>0.124519002106722</c:v>
                </c:pt>
                <c:pt idx="521">
                  <c:v>0.12556067257901701</c:v>
                </c:pt>
                <c:pt idx="522">
                  <c:v>0.12660233166070201</c:v>
                </c:pt>
                <c:pt idx="523">
                  <c:v>0.12764398206715499</c:v>
                </c:pt>
                <c:pt idx="524">
                  <c:v>0.12868562650391299</c:v>
                </c:pt>
                <c:pt idx="525">
                  <c:v>0.1297272676598</c:v>
                </c:pt>
                <c:pt idx="526">
                  <c:v>0.13076890812886699</c:v>
                </c:pt>
                <c:pt idx="527">
                  <c:v>0.13181055037936301</c:v>
                </c:pt>
                <c:pt idx="528">
                  <c:v>0.13285219683678001</c:v>
                </c:pt>
                <c:pt idx="529">
                  <c:v>0.133893849798215</c:v>
                </c:pt>
                <c:pt idx="530">
                  <c:v>0.13493551138493701</c:v>
                </c:pt>
                <c:pt idx="531">
                  <c:v>0.13597718358656599</c:v>
                </c:pt>
                <c:pt idx="532">
                  <c:v>0.13701886824484999</c:v>
                </c:pt>
                <c:pt idx="533">
                  <c:v>0.138060566990726</c:v>
                </c:pt>
                <c:pt idx="534">
                  <c:v>0.13910228129975799</c:v>
                </c:pt>
                <c:pt idx="535">
                  <c:v>0.14014401250781</c:v>
                </c:pt>
                <c:pt idx="536">
                  <c:v>0.14118576174936001</c:v>
                </c:pt>
                <c:pt idx="537">
                  <c:v>0.14222753003288799</c:v>
                </c:pt>
                <c:pt idx="538">
                  <c:v>0.143269318254546</c:v>
                </c:pt>
                <c:pt idx="539">
                  <c:v>0.144311127180664</c:v>
                </c:pt>
                <c:pt idx="540">
                  <c:v>0.145352957436019</c:v>
                </c:pt>
                <c:pt idx="541">
                  <c:v>0.14639480956700801</c:v>
                </c:pt>
                <c:pt idx="542">
                  <c:v>0.14743668409237501</c:v>
                </c:pt>
                <c:pt idx="543">
                  <c:v>0.148478581496156</c:v>
                </c:pt>
                <c:pt idx="544">
                  <c:v>0.14952050217174301</c:v>
                </c:pt>
                <c:pt idx="545">
                  <c:v>0.15056244644821401</c:v>
                </c:pt>
                <c:pt idx="546">
                  <c:v>0.151604414797092</c:v>
                </c:pt>
                <c:pt idx="547">
                  <c:v>0.15264640765308601</c:v>
                </c:pt>
                <c:pt idx="548">
                  <c:v>0.153688425341449</c:v>
                </c:pt>
                <c:pt idx="549">
                  <c:v>0.154730468069774</c:v>
                </c:pt>
                <c:pt idx="550">
                  <c:v>0.15577253604011199</c:v>
                </c:pt>
                <c:pt idx="551">
                  <c:v>0.156814629257327</c:v>
                </c:pt>
                <c:pt idx="552">
                  <c:v>0.15785674746734599</c:v>
                </c:pt>
                <c:pt idx="553">
                  <c:v>0.15889889009239</c:v>
                </c:pt>
                <c:pt idx="554">
                  <c:v>0.15994105629306299</c:v>
                </c:pt>
                <c:pt idx="555">
                  <c:v>0.16098324484045501</c:v>
                </c:pt>
                <c:pt idx="556">
                  <c:v>0.16202545422439499</c:v>
                </c:pt>
                <c:pt idx="557">
                  <c:v>0.16306768275945799</c:v>
                </c:pt>
                <c:pt idx="558">
                  <c:v>0.16410992882737499</c:v>
                </c:pt>
                <c:pt idx="559">
                  <c:v>0.165152190647509</c:v>
                </c:pt>
                <c:pt idx="560">
                  <c:v>0.16619446636361099</c:v>
                </c:pt>
                <c:pt idx="561">
                  <c:v>0.16723675422103901</c:v>
                </c:pt>
                <c:pt idx="562">
                  <c:v>0.168279052575558</c:v>
                </c:pt>
                <c:pt idx="563">
                  <c:v>0.16932136002152601</c:v>
                </c:pt>
                <c:pt idx="564">
                  <c:v>0.170363675528696</c:v>
                </c:pt>
                <c:pt idx="565">
                  <c:v>0.171405998154228</c:v>
                </c:pt>
                <c:pt idx="566">
                  <c:v>0.17244832704499299</c:v>
                </c:pt>
                <c:pt idx="567">
                  <c:v>0.17349066153492801</c:v>
                </c:pt>
                <c:pt idx="568">
                  <c:v>0.174533001022977</c:v>
                </c:pt>
                <c:pt idx="569">
                  <c:v>0.17557534501838801</c:v>
                </c:pt>
                <c:pt idx="570">
                  <c:v>0.17661769306550401</c:v>
                </c:pt>
                <c:pt idx="571">
                  <c:v>0.17766004466080401</c:v>
                </c:pt>
                <c:pt idx="572">
                  <c:v>0.1787023994817</c:v>
                </c:pt>
                <c:pt idx="573">
                  <c:v>0.17974475741203899</c:v>
                </c:pt>
                <c:pt idx="574">
                  <c:v>0.180787118321662</c:v>
                </c:pt>
                <c:pt idx="575">
                  <c:v>0.18182948198871901</c:v>
                </c:pt>
                <c:pt idx="576">
                  <c:v>0.18287184817792099</c:v>
                </c:pt>
                <c:pt idx="577">
                  <c:v>0.183914216529938</c:v>
                </c:pt>
                <c:pt idx="578">
                  <c:v>0.18495658654934399</c:v>
                </c:pt>
                <c:pt idx="579">
                  <c:v>0.185998957845804</c:v>
                </c:pt>
                <c:pt idx="580">
                  <c:v>0.187041330172658</c:v>
                </c:pt>
                <c:pt idx="581">
                  <c:v>0.188083703343743</c:v>
                </c:pt>
                <c:pt idx="582">
                  <c:v>0.189126077245654</c:v>
                </c:pt>
                <c:pt idx="583">
                  <c:v>0.190168451781629</c:v>
                </c:pt>
                <c:pt idx="584">
                  <c:v>0.191210826807304</c:v>
                </c:pt>
                <c:pt idx="585">
                  <c:v>0.19225320220480899</c:v>
                </c:pt>
                <c:pt idx="586">
                  <c:v>0.19329557788179499</c:v>
                </c:pt>
                <c:pt idx="587">
                  <c:v>0.194337953735393</c:v>
                </c:pt>
                <c:pt idx="588">
                  <c:v>0.19538032973525499</c:v>
                </c:pt>
                <c:pt idx="589">
                  <c:v>0.19642270586706401</c:v>
                </c:pt>
                <c:pt idx="590">
                  <c:v>0.197465082122918</c:v>
                </c:pt>
                <c:pt idx="591">
                  <c:v>0.198507458502613</c:v>
                </c:pt>
                <c:pt idx="592">
                  <c:v>0.19954983495818801</c:v>
                </c:pt>
                <c:pt idx="593">
                  <c:v>0.20059221144529699</c:v>
                </c:pt>
                <c:pt idx="594">
                  <c:v>0.20163458796509101</c:v>
                </c:pt>
                <c:pt idx="595">
                  <c:v>0.202676964517784</c:v>
                </c:pt>
                <c:pt idx="596">
                  <c:v>0.20371934108808301</c:v>
                </c:pt>
                <c:pt idx="597">
                  <c:v>0.20476171767103701</c:v>
                </c:pt>
                <c:pt idx="598">
                  <c:v>0.20580409427014701</c:v>
                </c:pt>
                <c:pt idx="599">
                  <c:v>0.20684647089144001</c:v>
                </c:pt>
                <c:pt idx="600">
                  <c:v>0.20788884753831499</c:v>
                </c:pt>
                <c:pt idx="601">
                  <c:v>0.20893122420778901</c:v>
                </c:pt>
                <c:pt idx="602">
                  <c:v>0.20997360090203601</c:v>
                </c:pt>
                <c:pt idx="603">
                  <c:v>0.211015977623326</c:v>
                </c:pt>
                <c:pt idx="604">
                  <c:v>0.21205835436923501</c:v>
                </c:pt>
                <c:pt idx="605">
                  <c:v>0.21310073113779701</c:v>
                </c:pt>
                <c:pt idx="606">
                  <c:v>0.214143107928604</c:v>
                </c:pt>
                <c:pt idx="607">
                  <c:v>0.21518548474121801</c:v>
                </c:pt>
                <c:pt idx="608">
                  <c:v>0.21622786157510299</c:v>
                </c:pt>
                <c:pt idx="609">
                  <c:v>0.217270238429983</c:v>
                </c:pt>
                <c:pt idx="610">
                  <c:v>0.218312615305606</c:v>
                </c:pt>
                <c:pt idx="611">
                  <c:v>0.219354992201542</c:v>
                </c:pt>
                <c:pt idx="612">
                  <c:v>0.22039736911732499</c:v>
                </c:pt>
                <c:pt idx="613">
                  <c:v>0.22143974605252301</c:v>
                </c:pt>
                <c:pt idx="614">
                  <c:v>0.222482123006712</c:v>
                </c:pt>
                <c:pt idx="615">
                  <c:v>0.223524499979494</c:v>
                </c:pt>
                <c:pt idx="616">
                  <c:v>0.224566876970482</c:v>
                </c:pt>
                <c:pt idx="617">
                  <c:v>0.225609253979278</c:v>
                </c:pt>
                <c:pt idx="618">
                  <c:v>0.226651631005473</c:v>
                </c:pt>
                <c:pt idx="619">
                  <c:v>0.227694008048649</c:v>
                </c:pt>
                <c:pt idx="620">
                  <c:v>0.22873638510837399</c:v>
                </c:pt>
                <c:pt idx="621">
                  <c:v>0.22977876218421001</c:v>
                </c:pt>
                <c:pt idx="622">
                  <c:v>0.230821139275705</c:v>
                </c:pt>
                <c:pt idx="623">
                  <c:v>0.23186351638239899</c:v>
                </c:pt>
                <c:pt idx="624">
                  <c:v>0.23290589350382301</c:v>
                </c:pt>
                <c:pt idx="625">
                  <c:v>0.233948270639497</c:v>
                </c:pt>
                <c:pt idx="626">
                  <c:v>0.23499064778894699</c:v>
                </c:pt>
                <c:pt idx="627">
                  <c:v>0.23603302495169201</c:v>
                </c:pt>
                <c:pt idx="628">
                  <c:v>0.237075402127191</c:v>
                </c:pt>
                <c:pt idx="629">
                  <c:v>0.23811777931492201</c:v>
                </c:pt>
                <c:pt idx="630">
                  <c:v>0.23916015651439701</c:v>
                </c:pt>
                <c:pt idx="631">
                  <c:v>0.24020253372511799</c:v>
                </c:pt>
                <c:pt idx="632">
                  <c:v>0.241244910946501</c:v>
                </c:pt>
                <c:pt idx="633">
                  <c:v>0.242287288178096</c:v>
                </c:pt>
                <c:pt idx="634">
                  <c:v>0.243329665419453</c:v>
                </c:pt>
                <c:pt idx="635">
                  <c:v>0.244372042670016</c:v>
                </c:pt>
                <c:pt idx="636">
                  <c:v>0.245414419929291</c:v>
                </c:pt>
                <c:pt idx="637">
                  <c:v>0.24645679719689001</c:v>
                </c:pt>
                <c:pt idx="638">
                  <c:v>0.24749917447227701</c:v>
                </c:pt>
                <c:pt idx="639">
                  <c:v>0.248541551754664</c:v>
                </c:pt>
                <c:pt idx="640">
                  <c:v>0.24958392904345</c:v>
                </c:pt>
                <c:pt idx="641">
                  <c:v>0.25062630633800398</c:v>
                </c:pt>
                <c:pt idx="642">
                  <c:v>0.25166868363779099</c:v>
                </c:pt>
                <c:pt idx="643">
                  <c:v>0.25271106094214602</c:v>
                </c:pt>
                <c:pt idx="644">
                  <c:v>0.25375343825038998</c:v>
                </c:pt>
                <c:pt idx="645">
                  <c:v>0.25479581556200398</c:v>
                </c:pt>
                <c:pt idx="646">
                  <c:v>0.25583819287631698</c:v>
                </c:pt>
                <c:pt idx="647">
                  <c:v>0.25688057019259702</c:v>
                </c:pt>
                <c:pt idx="648">
                  <c:v>0.257922947510345</c:v>
                </c:pt>
                <c:pt idx="649">
                  <c:v>0.25896532482923901</c:v>
                </c:pt>
                <c:pt idx="650">
                  <c:v>0.26000770214899799</c:v>
                </c:pt>
                <c:pt idx="651">
                  <c:v>0.26105007946931802</c:v>
                </c:pt>
                <c:pt idx="652">
                  <c:v>0.26209245678999299</c:v>
                </c:pt>
                <c:pt idx="653">
                  <c:v>0.26313483411098698</c:v>
                </c:pt>
                <c:pt idx="654">
                  <c:v>0.26417721143235201</c:v>
                </c:pt>
                <c:pt idx="655">
                  <c:v>0.26521958875393797</c:v>
                </c:pt>
                <c:pt idx="656">
                  <c:v>0.26626196607566599</c:v>
                </c:pt>
                <c:pt idx="657">
                  <c:v>0.26730434339744502</c:v>
                </c:pt>
                <c:pt idx="658">
                  <c:v>0.26834672071926002</c:v>
                </c:pt>
                <c:pt idx="659">
                  <c:v>0.269389098041104</c:v>
                </c:pt>
                <c:pt idx="660">
                  <c:v>0.27043147536296003</c:v>
                </c:pt>
                <c:pt idx="661">
                  <c:v>0.271473852684818</c:v>
                </c:pt>
                <c:pt idx="662">
                  <c:v>0.27251623000667602</c:v>
                </c:pt>
                <c:pt idx="663">
                  <c:v>0.27355860732853299</c:v>
                </c:pt>
                <c:pt idx="664">
                  <c:v>0.27460098465039101</c:v>
                </c:pt>
                <c:pt idx="665">
                  <c:v>0.27564336197224898</c:v>
                </c:pt>
                <c:pt idx="666">
                  <c:v>0.276685739294106</c:v>
                </c:pt>
                <c:pt idx="667">
                  <c:v>0.27772811661596403</c:v>
                </c:pt>
                <c:pt idx="668">
                  <c:v>0.27877049393782199</c:v>
                </c:pt>
                <c:pt idx="669">
                  <c:v>0.27981287125968002</c:v>
                </c:pt>
                <c:pt idx="670">
                  <c:v>0.28085524858153799</c:v>
                </c:pt>
                <c:pt idx="671">
                  <c:v>0.28189762590339501</c:v>
                </c:pt>
                <c:pt idx="672">
                  <c:v>0.28294000322525298</c:v>
                </c:pt>
                <c:pt idx="673">
                  <c:v>0.283982380547111</c:v>
                </c:pt>
                <c:pt idx="674">
                  <c:v>0.28502475786896803</c:v>
                </c:pt>
                <c:pt idx="675">
                  <c:v>0.28606713519082599</c:v>
                </c:pt>
                <c:pt idx="676">
                  <c:v>0.28710951251268402</c:v>
                </c:pt>
                <c:pt idx="677">
                  <c:v>0.28815188983454199</c:v>
                </c:pt>
                <c:pt idx="678">
                  <c:v>0.28919426715640001</c:v>
                </c:pt>
                <c:pt idx="679">
                  <c:v>0.29023664447825698</c:v>
                </c:pt>
                <c:pt idx="680">
                  <c:v>0.291279021800115</c:v>
                </c:pt>
                <c:pt idx="681">
                  <c:v>0.29232139912197302</c:v>
                </c:pt>
                <c:pt idx="682">
                  <c:v>0.29336377644382999</c:v>
                </c:pt>
                <c:pt idx="683">
                  <c:v>0.29440615376568802</c:v>
                </c:pt>
                <c:pt idx="684">
                  <c:v>0.29544853108754598</c:v>
                </c:pt>
                <c:pt idx="685">
                  <c:v>0.29649090840940401</c:v>
                </c:pt>
                <c:pt idx="686">
                  <c:v>0.29753328573126198</c:v>
                </c:pt>
                <c:pt idx="687">
                  <c:v>0.298575663053119</c:v>
                </c:pt>
                <c:pt idx="688">
                  <c:v>0.29961804037497702</c:v>
                </c:pt>
                <c:pt idx="689">
                  <c:v>0.30066041769683499</c:v>
                </c:pt>
                <c:pt idx="690">
                  <c:v>0.30170279501869302</c:v>
                </c:pt>
                <c:pt idx="691">
                  <c:v>0.30274517234054998</c:v>
                </c:pt>
                <c:pt idx="692">
                  <c:v>0.30378754966240801</c:v>
                </c:pt>
                <c:pt idx="693">
                  <c:v>0.30482992698426598</c:v>
                </c:pt>
                <c:pt idx="694">
                  <c:v>0.305872304306124</c:v>
                </c:pt>
                <c:pt idx="695">
                  <c:v>0.30691468162798102</c:v>
                </c:pt>
                <c:pt idx="696">
                  <c:v>0.30795705894983899</c:v>
                </c:pt>
                <c:pt idx="697">
                  <c:v>0.30899943627169701</c:v>
                </c:pt>
                <c:pt idx="698">
                  <c:v>0.31004181359355398</c:v>
                </c:pt>
                <c:pt idx="699">
                  <c:v>0.31108419091541201</c:v>
                </c:pt>
                <c:pt idx="700">
                  <c:v>0.31212656823726997</c:v>
                </c:pt>
                <c:pt idx="701">
                  <c:v>0.313168945559128</c:v>
                </c:pt>
                <c:pt idx="702">
                  <c:v>0.31421132288098502</c:v>
                </c:pt>
                <c:pt idx="703">
                  <c:v>0.31525370020284299</c:v>
                </c:pt>
                <c:pt idx="704">
                  <c:v>0.31629607752470101</c:v>
                </c:pt>
                <c:pt idx="705">
                  <c:v>0.31733845484655898</c:v>
                </c:pt>
                <c:pt idx="706">
                  <c:v>0.31838083216841601</c:v>
                </c:pt>
                <c:pt idx="707">
                  <c:v>0.31942320949027397</c:v>
                </c:pt>
                <c:pt idx="708">
                  <c:v>0.320465586812132</c:v>
                </c:pt>
                <c:pt idx="709">
                  <c:v>0.32150796413399002</c:v>
                </c:pt>
                <c:pt idx="710">
                  <c:v>0.32255034145584699</c:v>
                </c:pt>
                <c:pt idx="711">
                  <c:v>0.32359271877770501</c:v>
                </c:pt>
                <c:pt idx="712">
                  <c:v>0.32463509609956298</c:v>
                </c:pt>
                <c:pt idx="713">
                  <c:v>0.32567747342142001</c:v>
                </c:pt>
                <c:pt idx="714">
                  <c:v>0.32671985074327797</c:v>
                </c:pt>
                <c:pt idx="715">
                  <c:v>0.327762228065136</c:v>
                </c:pt>
                <c:pt idx="716">
                  <c:v>0.32880460538699402</c:v>
                </c:pt>
                <c:pt idx="717">
                  <c:v>0.32984698270885199</c:v>
                </c:pt>
                <c:pt idx="718">
                  <c:v>0.33088936003070901</c:v>
                </c:pt>
                <c:pt idx="719">
                  <c:v>0.33193173735256698</c:v>
                </c:pt>
                <c:pt idx="720">
                  <c:v>0.332974114674425</c:v>
                </c:pt>
                <c:pt idx="721">
                  <c:v>0.33401649199628197</c:v>
                </c:pt>
                <c:pt idx="722">
                  <c:v>0.33505886931814</c:v>
                </c:pt>
                <c:pt idx="723">
                  <c:v>0.33610124663999802</c:v>
                </c:pt>
                <c:pt idx="724">
                  <c:v>0.33714362396185599</c:v>
                </c:pt>
                <c:pt idx="725">
                  <c:v>0.33818600128371301</c:v>
                </c:pt>
                <c:pt idx="726">
                  <c:v>0.33922837860557098</c:v>
                </c:pt>
                <c:pt idx="727">
                  <c:v>0.340270755927429</c:v>
                </c:pt>
                <c:pt idx="728">
                  <c:v>0.34131313324928703</c:v>
                </c:pt>
                <c:pt idx="729">
                  <c:v>0.34235551057114399</c:v>
                </c:pt>
                <c:pt idx="730">
                  <c:v>0.34339788789300202</c:v>
                </c:pt>
                <c:pt idx="731">
                  <c:v>0.34444026521485999</c:v>
                </c:pt>
                <c:pt idx="732">
                  <c:v>0.34548264253671801</c:v>
                </c:pt>
                <c:pt idx="733">
                  <c:v>0.34652501985857598</c:v>
                </c:pt>
                <c:pt idx="734">
                  <c:v>0.347567397180434</c:v>
                </c:pt>
                <c:pt idx="735">
                  <c:v>0.34860977450229103</c:v>
                </c:pt>
                <c:pt idx="736">
                  <c:v>0.34965215182414899</c:v>
                </c:pt>
                <c:pt idx="737">
                  <c:v>0.35069452914600702</c:v>
                </c:pt>
                <c:pt idx="738">
                  <c:v>0.35173690646786399</c:v>
                </c:pt>
                <c:pt idx="739">
                  <c:v>0.35277928378972201</c:v>
                </c:pt>
                <c:pt idx="740">
                  <c:v>0.35382166111157998</c:v>
                </c:pt>
                <c:pt idx="741">
                  <c:v>0.354864038433438</c:v>
                </c:pt>
                <c:pt idx="742">
                  <c:v>0.35590641575529502</c:v>
                </c:pt>
                <c:pt idx="743">
                  <c:v>0.35694879307715299</c:v>
                </c:pt>
                <c:pt idx="744">
                  <c:v>0.35799117039901102</c:v>
                </c:pt>
                <c:pt idx="745">
                  <c:v>0.35903354772086898</c:v>
                </c:pt>
                <c:pt idx="746">
                  <c:v>0.36007592504272601</c:v>
                </c:pt>
                <c:pt idx="747">
                  <c:v>0.36111830236458398</c:v>
                </c:pt>
                <c:pt idx="748">
                  <c:v>0.362160679686442</c:v>
                </c:pt>
                <c:pt idx="749">
                  <c:v>0.36320305700830002</c:v>
                </c:pt>
                <c:pt idx="750">
                  <c:v>0.36424543433015699</c:v>
                </c:pt>
                <c:pt idx="751">
                  <c:v>0.36528781165201502</c:v>
                </c:pt>
                <c:pt idx="752">
                  <c:v>0.36633018897387298</c:v>
                </c:pt>
                <c:pt idx="753">
                  <c:v>0.36737256629573001</c:v>
                </c:pt>
                <c:pt idx="754">
                  <c:v>0.36841494361758798</c:v>
                </c:pt>
                <c:pt idx="755">
                  <c:v>0.369457320939446</c:v>
                </c:pt>
                <c:pt idx="756">
                  <c:v>0.37049969826130402</c:v>
                </c:pt>
                <c:pt idx="757">
                  <c:v>0.37154207558316099</c:v>
                </c:pt>
                <c:pt idx="758">
                  <c:v>0.37258445290501901</c:v>
                </c:pt>
                <c:pt idx="759">
                  <c:v>0.37362683022687698</c:v>
                </c:pt>
                <c:pt idx="760">
                  <c:v>0.37466920754873501</c:v>
                </c:pt>
                <c:pt idx="761">
                  <c:v>0.37571158487059297</c:v>
                </c:pt>
                <c:pt idx="762">
                  <c:v>0.37675396219245</c:v>
                </c:pt>
                <c:pt idx="763">
                  <c:v>0.37779633951430802</c:v>
                </c:pt>
                <c:pt idx="764">
                  <c:v>0.37883871683616499</c:v>
                </c:pt>
                <c:pt idx="765">
                  <c:v>0.37988109415802301</c:v>
                </c:pt>
                <c:pt idx="766">
                  <c:v>0.38092347147988098</c:v>
                </c:pt>
                <c:pt idx="767">
                  <c:v>0.38196584880173901</c:v>
                </c:pt>
                <c:pt idx="768">
                  <c:v>0.38300822612359697</c:v>
                </c:pt>
                <c:pt idx="769">
                  <c:v>0.384050603445455</c:v>
                </c:pt>
                <c:pt idx="770">
                  <c:v>0.38509298076731202</c:v>
                </c:pt>
                <c:pt idx="771">
                  <c:v>0.38613535808916999</c:v>
                </c:pt>
                <c:pt idx="772">
                  <c:v>0.38717773541102801</c:v>
                </c:pt>
                <c:pt idx="773">
                  <c:v>0.38822011273288498</c:v>
                </c:pt>
                <c:pt idx="774">
                  <c:v>0.389262490054743</c:v>
                </c:pt>
                <c:pt idx="775">
                  <c:v>0.39030486737660097</c:v>
                </c:pt>
                <c:pt idx="776">
                  <c:v>0.391347244698459</c:v>
                </c:pt>
                <c:pt idx="777">
                  <c:v>0.39238962202031702</c:v>
                </c:pt>
                <c:pt idx="778">
                  <c:v>0.39343199934217399</c:v>
                </c:pt>
                <c:pt idx="779">
                  <c:v>0.39447437666403201</c:v>
                </c:pt>
                <c:pt idx="780">
                  <c:v>0.39551675398588998</c:v>
                </c:pt>
                <c:pt idx="781">
                  <c:v>0.396559131307747</c:v>
                </c:pt>
                <c:pt idx="782">
                  <c:v>0.39760150862960503</c:v>
                </c:pt>
                <c:pt idx="783">
                  <c:v>0.398643885951463</c:v>
                </c:pt>
                <c:pt idx="784">
                  <c:v>0.39968626327332102</c:v>
                </c:pt>
                <c:pt idx="785">
                  <c:v>0.40072864059517799</c:v>
                </c:pt>
                <c:pt idx="786">
                  <c:v>0.40177101791703601</c:v>
                </c:pt>
                <c:pt idx="787">
                  <c:v>0.40281339523889398</c:v>
                </c:pt>
                <c:pt idx="788">
                  <c:v>0.403855772560751</c:v>
                </c:pt>
                <c:pt idx="789">
                  <c:v>0.40489814988260903</c:v>
                </c:pt>
                <c:pt idx="790">
                  <c:v>0.40594052720446699</c:v>
                </c:pt>
                <c:pt idx="791">
                  <c:v>0.40698290452632502</c:v>
                </c:pt>
                <c:pt idx="792">
                  <c:v>0.40802528184818299</c:v>
                </c:pt>
                <c:pt idx="793">
                  <c:v>0.40906765917004001</c:v>
                </c:pt>
                <c:pt idx="794">
                  <c:v>0.41011003649189798</c:v>
                </c:pt>
                <c:pt idx="795">
                  <c:v>0.411152413813756</c:v>
                </c:pt>
                <c:pt idx="796">
                  <c:v>0.41219479113561402</c:v>
                </c:pt>
                <c:pt idx="797">
                  <c:v>0.41323716845747099</c:v>
                </c:pt>
                <c:pt idx="798">
                  <c:v>0.41427954577932902</c:v>
                </c:pt>
                <c:pt idx="799">
                  <c:v>0.41532192310118698</c:v>
                </c:pt>
                <c:pt idx="800">
                  <c:v>0.41636430042304401</c:v>
                </c:pt>
                <c:pt idx="801">
                  <c:v>0.41740667774490198</c:v>
                </c:pt>
                <c:pt idx="802">
                  <c:v>0.41844905506676</c:v>
                </c:pt>
                <c:pt idx="803">
                  <c:v>0.41949143238861802</c:v>
                </c:pt>
                <c:pt idx="804">
                  <c:v>0.42053380971047499</c:v>
                </c:pt>
                <c:pt idx="805">
                  <c:v>0.42157618703233302</c:v>
                </c:pt>
                <c:pt idx="806">
                  <c:v>0.42261856435419098</c:v>
                </c:pt>
                <c:pt idx="807">
                  <c:v>0.42366094167604901</c:v>
                </c:pt>
                <c:pt idx="808">
                  <c:v>0.42470331899790698</c:v>
                </c:pt>
                <c:pt idx="809">
                  <c:v>0.425745696319764</c:v>
                </c:pt>
                <c:pt idx="810">
                  <c:v>0.42678807364162202</c:v>
                </c:pt>
                <c:pt idx="811">
                  <c:v>0.42783045096347999</c:v>
                </c:pt>
                <c:pt idx="812">
                  <c:v>0.42887282828533801</c:v>
                </c:pt>
                <c:pt idx="813">
                  <c:v>0.42991520560719598</c:v>
                </c:pt>
                <c:pt idx="814">
                  <c:v>0.43095758292905301</c:v>
                </c:pt>
                <c:pt idx="815">
                  <c:v>0.43199996025091097</c:v>
                </c:pt>
                <c:pt idx="816">
                  <c:v>0.433042337572769</c:v>
                </c:pt>
                <c:pt idx="817">
                  <c:v>0.43408471489462602</c:v>
                </c:pt>
                <c:pt idx="818">
                  <c:v>0.43512709221648399</c:v>
                </c:pt>
                <c:pt idx="819">
                  <c:v>0.43616946953834201</c:v>
                </c:pt>
                <c:pt idx="820">
                  <c:v>0.43721184686019898</c:v>
                </c:pt>
                <c:pt idx="821">
                  <c:v>0.43825422418205701</c:v>
                </c:pt>
                <c:pt idx="822">
                  <c:v>0.43929660150391497</c:v>
                </c:pt>
                <c:pt idx="823">
                  <c:v>0.440338978825773</c:v>
                </c:pt>
                <c:pt idx="824">
                  <c:v>0.44138135614763002</c:v>
                </c:pt>
                <c:pt idx="825">
                  <c:v>0.44242373346948799</c:v>
                </c:pt>
                <c:pt idx="826">
                  <c:v>0.44346611079134601</c:v>
                </c:pt>
                <c:pt idx="827">
                  <c:v>0.44450848811320398</c:v>
                </c:pt>
                <c:pt idx="828">
                  <c:v>0.44555086543506101</c:v>
                </c:pt>
                <c:pt idx="829">
                  <c:v>0.44659324275691897</c:v>
                </c:pt>
                <c:pt idx="830">
                  <c:v>0.447635620078777</c:v>
                </c:pt>
                <c:pt idx="831">
                  <c:v>0.44867799740063502</c:v>
                </c:pt>
                <c:pt idx="832">
                  <c:v>0.44972037472249199</c:v>
                </c:pt>
                <c:pt idx="833">
                  <c:v>0.45076275204435001</c:v>
                </c:pt>
                <c:pt idx="834">
                  <c:v>0.45180512936620798</c:v>
                </c:pt>
                <c:pt idx="835">
                  <c:v>0.452847506688066</c:v>
                </c:pt>
                <c:pt idx="836">
                  <c:v>0.45388988400992297</c:v>
                </c:pt>
                <c:pt idx="837">
                  <c:v>0.454932261331781</c:v>
                </c:pt>
                <c:pt idx="838">
                  <c:v>0.45597463865363902</c:v>
                </c:pt>
                <c:pt idx="839">
                  <c:v>0.45701701597549599</c:v>
                </c:pt>
                <c:pt idx="840">
                  <c:v>0.45805939329735501</c:v>
                </c:pt>
                <c:pt idx="841">
                  <c:v>0.45910177061921198</c:v>
                </c:pt>
                <c:pt idx="842">
                  <c:v>0.46014414794107</c:v>
                </c:pt>
                <c:pt idx="843">
                  <c:v>0.46118652526292803</c:v>
                </c:pt>
                <c:pt idx="844">
                  <c:v>0.462228902584785</c:v>
                </c:pt>
                <c:pt idx="845">
                  <c:v>0.46327127990664302</c:v>
                </c:pt>
                <c:pt idx="846">
                  <c:v>0.46431365722850099</c:v>
                </c:pt>
                <c:pt idx="847">
                  <c:v>0.46535603455035901</c:v>
                </c:pt>
                <c:pt idx="848">
                  <c:v>0.46639841187221598</c:v>
                </c:pt>
                <c:pt idx="849">
                  <c:v>0.467440789194074</c:v>
                </c:pt>
                <c:pt idx="850">
                  <c:v>0.46848316651593203</c:v>
                </c:pt>
                <c:pt idx="851">
                  <c:v>0.46952554383778999</c:v>
                </c:pt>
                <c:pt idx="852">
                  <c:v>0.47056792115964702</c:v>
                </c:pt>
                <c:pt idx="853">
                  <c:v>0.47161029848150499</c:v>
                </c:pt>
                <c:pt idx="854">
                  <c:v>0.47265267580336301</c:v>
                </c:pt>
                <c:pt idx="855">
                  <c:v>0.47369505312521998</c:v>
                </c:pt>
                <c:pt idx="856">
                  <c:v>0.474737430447079</c:v>
                </c:pt>
                <c:pt idx="857">
                  <c:v>0.47577980776893602</c:v>
                </c:pt>
                <c:pt idx="858">
                  <c:v>0.47682218509079399</c:v>
                </c:pt>
                <c:pt idx="859">
                  <c:v>0.47786456241265202</c:v>
                </c:pt>
                <c:pt idx="860">
                  <c:v>0.47890693973450899</c:v>
                </c:pt>
                <c:pt idx="861">
                  <c:v>0.47994931705636701</c:v>
                </c:pt>
                <c:pt idx="862">
                  <c:v>0.48099169437822498</c:v>
                </c:pt>
                <c:pt idx="863">
                  <c:v>0.482034071700083</c:v>
                </c:pt>
                <c:pt idx="864">
                  <c:v>0.48307644902194002</c:v>
                </c:pt>
                <c:pt idx="865">
                  <c:v>0.48411882634379799</c:v>
                </c:pt>
                <c:pt idx="866">
                  <c:v>0.48516120366565602</c:v>
                </c:pt>
                <c:pt idx="867">
                  <c:v>0.48620358098751398</c:v>
                </c:pt>
              </c:numCache>
            </c:numRef>
          </c:xVal>
          <c:yVal>
            <c:numRef>
              <c:f>'Force 200 keV Gabs field (11mm)'!$O$3:$O$870</c:f>
              <c:numCache>
                <c:formatCode>0.00E+00</c:formatCode>
                <c:ptCount val="868"/>
                <c:pt idx="0">
                  <c:v>3.0418464763209502E-4</c:v>
                </c:pt>
                <c:pt idx="1">
                  <c:v>3.0567335925758501E-4</c:v>
                </c:pt>
                <c:pt idx="2">
                  <c:v>3.0610746727546302E-4</c:v>
                </c:pt>
                <c:pt idx="3">
                  <c:v>3.08084321753742E-4</c:v>
                </c:pt>
                <c:pt idx="4">
                  <c:v>3.0655563802091298E-4</c:v>
                </c:pt>
                <c:pt idx="5">
                  <c:v>3.04947109938283E-4</c:v>
                </c:pt>
                <c:pt idx="6">
                  <c:v>3.0356217786279199E-4</c:v>
                </c:pt>
                <c:pt idx="7">
                  <c:v>3.0234681376645401E-4</c:v>
                </c:pt>
                <c:pt idx="8">
                  <c:v>2.9949015820965601E-4</c:v>
                </c:pt>
                <c:pt idx="9">
                  <c:v>2.97430810742099E-4</c:v>
                </c:pt>
                <c:pt idx="10">
                  <c:v>2.9511174177622299E-4</c:v>
                </c:pt>
                <c:pt idx="11">
                  <c:v>2.9363697461999398E-4</c:v>
                </c:pt>
                <c:pt idx="12">
                  <c:v>2.94104262287531E-4</c:v>
                </c:pt>
                <c:pt idx="13">
                  <c:v>2.9276009608131698E-4</c:v>
                </c:pt>
                <c:pt idx="14">
                  <c:v>2.9158655362620102E-4</c:v>
                </c:pt>
                <c:pt idx="15">
                  <c:v>2.9061930155790998E-4</c:v>
                </c:pt>
                <c:pt idx="16">
                  <c:v>2.8960048015845297E-4</c:v>
                </c:pt>
                <c:pt idx="17">
                  <c:v>2.89053062657881E-4</c:v>
                </c:pt>
                <c:pt idx="18">
                  <c:v>2.8833135971888702E-4</c:v>
                </c:pt>
                <c:pt idx="19">
                  <c:v>2.874275147771E-4</c:v>
                </c:pt>
                <c:pt idx="20">
                  <c:v>2.8694908676136599E-4</c:v>
                </c:pt>
                <c:pt idx="21">
                  <c:v>2.8647089070427101E-4</c:v>
                </c:pt>
                <c:pt idx="22">
                  <c:v>2.8599292776935699E-4</c:v>
                </c:pt>
                <c:pt idx="23">
                  <c:v>2.8551519912739097E-4</c:v>
                </c:pt>
                <c:pt idx="24">
                  <c:v>2.8503770595641098E-4</c:v>
                </c:pt>
                <c:pt idx="25">
                  <c:v>2.8456044944177899E-4</c:v>
                </c:pt>
                <c:pt idx="26">
                  <c:v>2.8408343077623502E-4</c:v>
                </c:pt>
                <c:pt idx="27">
                  <c:v>2.8360665115994502E-4</c:v>
                </c:pt>
                <c:pt idx="28">
                  <c:v>2.83130111800558E-4</c:v>
                </c:pt>
                <c:pt idx="29">
                  <c:v>2.8265381391325299E-4</c:v>
                </c:pt>
                <c:pt idx="30">
                  <c:v>2.8217775872079999E-4</c:v>
                </c:pt>
                <c:pt idx="31">
                  <c:v>2.8170194745360698E-4</c:v>
                </c:pt>
                <c:pt idx="32">
                  <c:v>2.8122638134977699E-4</c:v>
                </c:pt>
                <c:pt idx="33">
                  <c:v>2.8075106165516099E-4</c:v>
                </c:pt>
                <c:pt idx="34">
                  <c:v>2.80275989623414E-4</c:v>
                </c:pt>
                <c:pt idx="35">
                  <c:v>2.7980116651605001E-4</c:v>
                </c:pt>
                <c:pt idx="36">
                  <c:v>2.7932659360249798E-4</c:v>
                </c:pt>
                <c:pt idx="37">
                  <c:v>2.7885227216015802E-4</c:v>
                </c:pt>
                <c:pt idx="38">
                  <c:v>2.78378203474454E-4</c:v>
                </c:pt>
                <c:pt idx="39">
                  <c:v>2.7790438883889699E-4</c:v>
                </c:pt>
                <c:pt idx="40">
                  <c:v>2.7743082955513802E-4</c:v>
                </c:pt>
                <c:pt idx="41">
                  <c:v>2.76957526933024E-4</c:v>
                </c:pt>
                <c:pt idx="42">
                  <c:v>2.7648448229066402E-4</c:v>
                </c:pt>
                <c:pt idx="43">
                  <c:v>2.7601169695447801E-4</c:v>
                </c:pt>
                <c:pt idx="44">
                  <c:v>2.7553917225926202E-4</c:v>
                </c:pt>
                <c:pt idx="45">
                  <c:v>2.7506690954824501E-4</c:v>
                </c:pt>
                <c:pt idx="46">
                  <c:v>2.74594910173149E-4</c:v>
                </c:pt>
                <c:pt idx="47">
                  <c:v>2.74123175494251E-4</c:v>
                </c:pt>
                <c:pt idx="48">
                  <c:v>2.7365170688044001E-4</c:v>
                </c:pt>
                <c:pt idx="49">
                  <c:v>2.73180505709282E-4</c:v>
                </c:pt>
                <c:pt idx="50">
                  <c:v>2.7270957336707902E-4</c:v>
                </c:pt>
                <c:pt idx="51">
                  <c:v>2.7223891124893298E-4</c:v>
                </c:pt>
                <c:pt idx="52">
                  <c:v>2.71768520758804E-4</c:v>
                </c:pt>
                <c:pt idx="53">
                  <c:v>2.7129840330957899E-4</c:v>
                </c:pt>
                <c:pt idx="54">
                  <c:v>2.70828560323132E-4</c:v>
                </c:pt>
                <c:pt idx="55">
                  <c:v>2.7035899323038601E-4</c:v>
                </c:pt>
                <c:pt idx="56">
                  <c:v>2.6988970347138102E-4</c:v>
                </c:pt>
                <c:pt idx="57">
                  <c:v>2.6942069249533601E-4</c:v>
                </c:pt>
                <c:pt idx="58">
                  <c:v>2.6895196176071498E-4</c:v>
                </c:pt>
                <c:pt idx="59">
                  <c:v>2.6848351273529403E-4</c:v>
                </c:pt>
                <c:pt idx="60">
                  <c:v>2.6801534689622201E-4</c:v>
                </c:pt>
                <c:pt idx="61">
                  <c:v>2.6754746573009498E-4</c:v>
                </c:pt>
                <c:pt idx="62">
                  <c:v>2.6707987073301697E-4</c:v>
                </c:pt>
                <c:pt idx="63">
                  <c:v>2.6661256341067001E-4</c:v>
                </c:pt>
                <c:pt idx="64">
                  <c:v>2.6614554527837998E-4</c:v>
                </c:pt>
                <c:pt idx="65">
                  <c:v>2.6567881786118799E-4</c:v>
                </c:pt>
                <c:pt idx="66">
                  <c:v>2.65212382693917E-4</c:v>
                </c:pt>
                <c:pt idx="67">
                  <c:v>2.6474624132124299E-4</c:v>
                </c:pt>
                <c:pt idx="68">
                  <c:v>2.6428039529776201E-4</c:v>
                </c:pt>
                <c:pt idx="69">
                  <c:v>2.6381484618806202E-4</c:v>
                </c:pt>
                <c:pt idx="70">
                  <c:v>2.6334959556679701E-4</c:v>
                </c:pt>
                <c:pt idx="71">
                  <c:v>2.6288464501875001E-4</c:v>
                </c:pt>
                <c:pt idx="72">
                  <c:v>2.6241999613891301E-4</c:v>
                </c:pt>
                <c:pt idx="73">
                  <c:v>2.6195565053255699E-4</c:v>
                </c:pt>
                <c:pt idx="74">
                  <c:v>2.6149160981530002E-4</c:v>
                </c:pt>
                <c:pt idx="75">
                  <c:v>2.6102787561318801E-4</c:v>
                </c:pt>
                <c:pt idx="76">
                  <c:v>2.6056444956276101E-4</c:v>
                </c:pt>
                <c:pt idx="77">
                  <c:v>2.6010133331113498E-4</c:v>
                </c:pt>
                <c:pt idx="78">
                  <c:v>2.5963852851607002E-4</c:v>
                </c:pt>
                <c:pt idx="79">
                  <c:v>2.5917603684604901E-4</c:v>
                </c:pt>
                <c:pt idx="80">
                  <c:v>2.5871385998035298E-4</c:v>
                </c:pt>
                <c:pt idx="81">
                  <c:v>2.5825199960913503E-4</c:v>
                </c:pt>
                <c:pt idx="82">
                  <c:v>2.5779045743350301E-4</c:v>
                </c:pt>
                <c:pt idx="83">
                  <c:v>2.5732923516558898E-4</c:v>
                </c:pt>
                <c:pt idx="84">
                  <c:v>2.5686833452863298E-4</c:v>
                </c:pt>
                <c:pt idx="85">
                  <c:v>2.56407757257058E-4</c:v>
                </c:pt>
                <c:pt idx="86">
                  <c:v>2.5594750509655298E-4</c:v>
                </c:pt>
                <c:pt idx="87">
                  <c:v>2.5548757980414701E-4</c:v>
                </c:pt>
                <c:pt idx="88">
                  <c:v>2.5502798314829E-4</c:v>
                </c:pt>
                <c:pt idx="89">
                  <c:v>2.54568716908939E-4</c:v>
                </c:pt>
                <c:pt idx="90">
                  <c:v>2.5410978287763102E-4</c:v>
                </c:pt>
                <c:pt idx="91">
                  <c:v>2.5365118285756999E-4</c:v>
                </c:pt>
                <c:pt idx="92">
                  <c:v>2.53192918663708E-4</c:v>
                </c:pt>
                <c:pt idx="93">
                  <c:v>2.5273499212282298E-4</c:v>
                </c:pt>
                <c:pt idx="94">
                  <c:v>2.5227740507361102E-4</c:v>
                </c:pt>
                <c:pt idx="95">
                  <c:v>2.5182015936676001E-4</c:v>
                </c:pt>
                <c:pt idx="96">
                  <c:v>2.5136325686504101E-4</c:v>
                </c:pt>
                <c:pt idx="97">
                  <c:v>2.5090669944338902E-4</c:v>
                </c:pt>
                <c:pt idx="98">
                  <c:v>2.5045048898899002E-4</c:v>
                </c:pt>
                <c:pt idx="99">
                  <c:v>2.4999462740136498E-4</c:v>
                </c:pt>
                <c:pt idx="100">
                  <c:v>2.4953911659245998E-4</c:v>
                </c:pt>
                <c:pt idx="101">
                  <c:v>2.4908395848672699E-4</c:v>
                </c:pt>
                <c:pt idx="102">
                  <c:v>2.4862915502121699E-4</c:v>
                </c:pt>
                <c:pt idx="103">
                  <c:v>2.48174708145664E-4</c:v>
                </c:pt>
                <c:pt idx="104">
                  <c:v>2.4772061982257602E-4</c:v>
                </c:pt>
                <c:pt idx="105">
                  <c:v>2.4726689202732202E-4</c:v>
                </c:pt>
                <c:pt idx="106">
                  <c:v>2.46813526748224E-4</c:v>
                </c:pt>
                <c:pt idx="107">
                  <c:v>2.4636052598664198E-4</c:v>
                </c:pt>
                <c:pt idx="108">
                  <c:v>2.4590789175707402E-4</c:v>
                </c:pt>
                <c:pt idx="109">
                  <c:v>2.4545562608723501E-4</c:v>
                </c:pt>
                <c:pt idx="110">
                  <c:v>2.4500373101816E-4</c:v>
                </c:pt>
                <c:pt idx="111">
                  <c:v>2.4455220860428899E-4</c:v>
                </c:pt>
                <c:pt idx="112">
                  <c:v>2.44101060913563E-4</c:v>
                </c:pt>
                <c:pt idx="113">
                  <c:v>2.4365029002751599E-4</c:v>
                </c:pt>
                <c:pt idx="114">
                  <c:v>2.4319989804137099E-4</c:v>
                </c:pt>
                <c:pt idx="115">
                  <c:v>2.4274988706413E-4</c:v>
                </c:pt>
                <c:pt idx="116">
                  <c:v>2.4230025921867401E-4</c:v>
                </c:pt>
                <c:pt idx="117">
                  <c:v>2.4185101664185799E-4</c:v>
                </c:pt>
                <c:pt idx="118">
                  <c:v>2.41402161484603E-4</c:v>
                </c:pt>
                <c:pt idx="119">
                  <c:v>2.4095369591199599E-4</c:v>
                </c:pt>
                <c:pt idx="120">
                  <c:v>2.40505622103388E-4</c:v>
                </c:pt>
                <c:pt idx="121">
                  <c:v>2.4005794225248899E-4</c:v>
                </c:pt>
                <c:pt idx="122">
                  <c:v>2.3961065856746599E-4</c:v>
                </c:pt>
                <c:pt idx="123">
                  <c:v>2.39163773271048E-4</c:v>
                </c:pt>
                <c:pt idx="124">
                  <c:v>2.3871728860061601E-4</c:v>
                </c:pt>
                <c:pt idx="125">
                  <c:v>2.3827120680831101E-4</c:v>
                </c:pt>
                <c:pt idx="126">
                  <c:v>2.3782553016113E-4</c:v>
                </c:pt>
                <c:pt idx="127">
                  <c:v>2.3738026094102899E-4</c:v>
                </c:pt>
                <c:pt idx="128">
                  <c:v>2.3693540144502099E-4</c:v>
                </c:pt>
                <c:pt idx="129">
                  <c:v>2.3649095398528501E-4</c:v>
                </c:pt>
                <c:pt idx="130">
                  <c:v>2.3604692088926199E-4</c:v>
                </c:pt>
                <c:pt idx="131">
                  <c:v>2.3560330449976199E-4</c:v>
                </c:pt>
                <c:pt idx="132">
                  <c:v>2.3516010717506501E-4</c:v>
                </c:pt>
                <c:pt idx="133">
                  <c:v>2.3471733128902701E-4</c:v>
                </c:pt>
                <c:pt idx="134">
                  <c:v>2.3427497923118499E-4</c:v>
                </c:pt>
                <c:pt idx="135">
                  <c:v>2.3383305340686001E-4</c:v>
                </c:pt>
                <c:pt idx="136">
                  <c:v>2.33391556237268E-4</c:v>
                </c:pt>
                <c:pt idx="137">
                  <c:v>2.32950490159618E-4</c:v>
                </c:pt>
                <c:pt idx="138">
                  <c:v>2.3250985762722701E-4</c:v>
                </c:pt>
                <c:pt idx="139">
                  <c:v>2.3206966110962199E-4</c:v>
                </c:pt>
                <c:pt idx="140">
                  <c:v>2.31629903092651E-4</c:v>
                </c:pt>
                <c:pt idx="141">
                  <c:v>2.3119058607858799E-4</c:v>
                </c:pt>
                <c:pt idx="142">
                  <c:v>2.3075171258624699E-4</c:v>
                </c:pt>
                <c:pt idx="143">
                  <c:v>2.3031328515108599E-4</c:v>
                </c:pt>
                <c:pt idx="144">
                  <c:v>2.29875306325319E-4</c:v>
                </c:pt>
                <c:pt idx="145">
                  <c:v>2.2943777867802701E-4</c:v>
                </c:pt>
                <c:pt idx="146">
                  <c:v>2.2900070435882599E-4</c:v>
                </c:pt>
                <c:pt idx="147">
                  <c:v>2.28564060075859E-4</c:v>
                </c:pt>
                <c:pt idx="148">
                  <c:v>2.28127851627173E-4</c:v>
                </c:pt>
                <c:pt idx="149">
                  <c:v>2.2769209920555199E-4</c:v>
                </c:pt>
                <c:pt idx="150">
                  <c:v>2.2725679887175101E-4</c:v>
                </c:pt>
                <c:pt idx="151">
                  <c:v>2.26821904289109E-4</c:v>
                </c:pt>
                <c:pt idx="152">
                  <c:v>2.26387427762604E-4</c:v>
                </c:pt>
                <c:pt idx="153">
                  <c:v>2.25953408225231E-4</c:v>
                </c:pt>
                <c:pt idx="154">
                  <c:v>2.2551982806518099E-4</c:v>
                </c:pt>
                <c:pt idx="155">
                  <c:v>2.25086655469467E-4</c:v>
                </c:pt>
                <c:pt idx="156">
                  <c:v>2.2465396955656099E-4</c:v>
                </c:pt>
                <c:pt idx="157">
                  <c:v>2.2422174341598999E-4</c:v>
                </c:pt>
                <c:pt idx="158">
                  <c:v>2.23789944473402E-4</c:v>
                </c:pt>
                <c:pt idx="159">
                  <c:v>2.2335868066242901E-4</c:v>
                </c:pt>
                <c:pt idx="160">
                  <c:v>2.22928048458765E-4</c:v>
                </c:pt>
                <c:pt idx="161">
                  <c:v>2.22497962817205E-4</c:v>
                </c:pt>
                <c:pt idx="162">
                  <c:v>2.2206842594241601E-4</c:v>
                </c:pt>
                <c:pt idx="163">
                  <c:v>2.21639375768833E-4</c:v>
                </c:pt>
                <c:pt idx="164">
                  <c:v>2.21210866054082E-4</c:v>
                </c:pt>
                <c:pt idx="165">
                  <c:v>2.2078290102902501E-4</c:v>
                </c:pt>
                <c:pt idx="166">
                  <c:v>2.20355411063514E-4</c:v>
                </c:pt>
                <c:pt idx="167">
                  <c:v>2.1992853071131001E-4</c:v>
                </c:pt>
                <c:pt idx="168">
                  <c:v>2.1950244606319999E-4</c:v>
                </c:pt>
                <c:pt idx="169">
                  <c:v>2.19077097733743E-4</c:v>
                </c:pt>
                <c:pt idx="170">
                  <c:v>2.1865239055852999E-4</c:v>
                </c:pt>
                <c:pt idx="171">
                  <c:v>2.18228393306716E-4</c:v>
                </c:pt>
                <c:pt idx="172">
                  <c:v>2.17805175996224E-4</c:v>
                </c:pt>
                <c:pt idx="173">
                  <c:v>2.17382773346323E-4</c:v>
                </c:pt>
                <c:pt idx="174">
                  <c:v>2.1696100100241901E-4</c:v>
                </c:pt>
                <c:pt idx="175">
                  <c:v>2.1653978426294901E-4</c:v>
                </c:pt>
                <c:pt idx="176">
                  <c:v>2.1611917121670899E-4</c:v>
                </c:pt>
                <c:pt idx="177">
                  <c:v>2.1569919191234501E-4</c:v>
                </c:pt>
                <c:pt idx="178">
                  <c:v>2.1527986521600401E-4</c:v>
                </c:pt>
                <c:pt idx="179">
                  <c:v>2.1486118393098099E-4</c:v>
                </c:pt>
                <c:pt idx="180">
                  <c:v>2.1444314904982999E-4</c:v>
                </c:pt>
                <c:pt idx="181">
                  <c:v>2.14025761846504E-4</c:v>
                </c:pt>
                <c:pt idx="182">
                  <c:v>2.1360902328353999E-4</c:v>
                </c:pt>
                <c:pt idx="183">
                  <c:v>2.1319293504092101E-4</c:v>
                </c:pt>
                <c:pt idx="184">
                  <c:v>2.12777498781171E-4</c:v>
                </c:pt>
                <c:pt idx="185">
                  <c:v>2.1236271617450301E-4</c:v>
                </c:pt>
                <c:pt idx="186">
                  <c:v>2.11948588933564E-4</c:v>
                </c:pt>
                <c:pt idx="187">
                  <c:v>2.1153511880017399E-4</c:v>
                </c:pt>
                <c:pt idx="188">
                  <c:v>2.1112230760777099E-4</c:v>
                </c:pt>
                <c:pt idx="189">
                  <c:v>2.1071015726701801E-4</c:v>
                </c:pt>
                <c:pt idx="190">
                  <c:v>2.1029866978161999E-4</c:v>
                </c:pt>
                <c:pt idx="191">
                  <c:v>2.0988784731319201E-4</c:v>
                </c:pt>
                <c:pt idx="192">
                  <c:v>2.09477692245367E-4</c:v>
                </c:pt>
                <c:pt idx="193">
                  <c:v>2.09068207188286E-4</c:v>
                </c:pt>
                <c:pt idx="194">
                  <c:v>2.0865939510778699E-4</c:v>
                </c:pt>
                <c:pt idx="195">
                  <c:v>2.0825125923104799E-4</c:v>
                </c:pt>
                <c:pt idx="196">
                  <c:v>2.0784380322106901E-4</c:v>
                </c:pt>
                <c:pt idx="197">
                  <c:v>2.0743703121703301E-4</c:v>
                </c:pt>
                <c:pt idx="198">
                  <c:v>2.07030947746579E-4</c:v>
                </c:pt>
                <c:pt idx="199">
                  <c:v>2.0662555798469799E-4</c:v>
                </c:pt>
                <c:pt idx="200">
                  <c:v>2.06220868091704E-4</c:v>
                </c:pt>
                <c:pt idx="201">
                  <c:v>2.05816885192971E-4</c:v>
                </c:pt>
                <c:pt idx="202">
                  <c:v>2.05413617485618E-4</c:v>
                </c:pt>
                <c:pt idx="203">
                  <c:v>2.0501107514351501E-4</c:v>
                </c:pt>
                <c:pt idx="204">
                  <c:v>2.04609273081198E-4</c:v>
                </c:pt>
                <c:pt idx="205">
                  <c:v>2.04208227461082E-4</c:v>
                </c:pt>
                <c:pt idx="206">
                  <c:v>2.0380795344626901E-4</c:v>
                </c:pt>
                <c:pt idx="207">
                  <c:v>2.03408467704079E-4</c:v>
                </c:pt>
                <c:pt idx="208">
                  <c:v>2.0300979344360201E-4</c:v>
                </c:pt>
                <c:pt idx="209">
                  <c:v>2.02611967994515E-4</c:v>
                </c:pt>
                <c:pt idx="210">
                  <c:v>2.02215010767871E-4</c:v>
                </c:pt>
                <c:pt idx="211">
                  <c:v>2.0181892920170699E-4</c:v>
                </c:pt>
                <c:pt idx="212">
                  <c:v>2.0142373254035601E-4</c:v>
                </c:pt>
                <c:pt idx="213">
                  <c:v>2.01029464312063E-4</c:v>
                </c:pt>
                <c:pt idx="214">
                  <c:v>2.00636165687591E-4</c:v>
                </c:pt>
                <c:pt idx="215">
                  <c:v>2.00243834535174E-4</c:v>
                </c:pt>
                <c:pt idx="216">
                  <c:v>1.99852520172697E-4</c:v>
                </c:pt>
                <c:pt idx="217">
                  <c:v>1.9946234855987901E-4</c:v>
                </c:pt>
                <c:pt idx="218">
                  <c:v>1.9907348977538799E-4</c:v>
                </c:pt>
                <c:pt idx="219">
                  <c:v>1.9868616545987901E-4</c:v>
                </c:pt>
                <c:pt idx="220">
                  <c:v>1.9830075927624799E-4</c:v>
                </c:pt>
                <c:pt idx="221">
                  <c:v>1.97917744006527E-4</c:v>
                </c:pt>
                <c:pt idx="222">
                  <c:v>1.97537641808821E-4</c:v>
                </c:pt>
                <c:pt idx="223">
                  <c:v>1.9716119552236301E-4</c:v>
                </c:pt>
                <c:pt idx="224">
                  <c:v>1.96789475344695E-4</c:v>
                </c:pt>
                <c:pt idx="225">
                  <c:v>1.9642355476134099E-4</c:v>
                </c:pt>
                <c:pt idx="226">
                  <c:v>1.9606443969003801E-4</c:v>
                </c:pt>
                <c:pt idx="227">
                  <c:v>1.9571328233949499E-4</c:v>
                </c:pt>
                <c:pt idx="228">
                  <c:v>1.9537149039151999E-4</c:v>
                </c:pt>
                <c:pt idx="229">
                  <c:v>1.9504018155244E-4</c:v>
                </c:pt>
                <c:pt idx="230">
                  <c:v>1.9472012755985101E-4</c:v>
                </c:pt>
                <c:pt idx="231">
                  <c:v>1.9441193656550201E-4</c:v>
                </c:pt>
                <c:pt idx="232">
                  <c:v>1.9411615274190599E-4</c:v>
                </c:pt>
                <c:pt idx="233">
                  <c:v>1.93833102374175E-4</c:v>
                </c:pt>
                <c:pt idx="234">
                  <c:v>1.9356246772167E-4</c:v>
                </c:pt>
                <c:pt idx="235">
                  <c:v>1.9330317684110299E-4</c:v>
                </c:pt>
                <c:pt idx="236">
                  <c:v>1.9305369115221599E-4</c:v>
                </c:pt>
                <c:pt idx="237">
                  <c:v>1.9281178206790101E-4</c:v>
                </c:pt>
                <c:pt idx="238">
                  <c:v>1.92573994440227E-4</c:v>
                </c:pt>
                <c:pt idx="239">
                  <c:v>1.92336412797521E-4</c:v>
                </c:pt>
                <c:pt idx="240">
                  <c:v>1.92095254694795E-4</c:v>
                </c:pt>
                <c:pt idx="241">
                  <c:v>1.91846573278672E-4</c:v>
                </c:pt>
                <c:pt idx="242">
                  <c:v>1.9158619250271301E-4</c:v>
                </c:pt>
                <c:pt idx="243">
                  <c:v>1.9131045350852401E-4</c:v>
                </c:pt>
                <c:pt idx="244">
                  <c:v>1.9101635329718601E-4</c:v>
                </c:pt>
                <c:pt idx="245">
                  <c:v>1.9070153879671001E-4</c:v>
                </c:pt>
                <c:pt idx="246">
                  <c:v>1.9036464510456899E-4</c:v>
                </c:pt>
                <c:pt idx="247">
                  <c:v>1.9000520648778101E-4</c:v>
                </c:pt>
                <c:pt idx="248">
                  <c:v>1.8962339801182501E-4</c:v>
                </c:pt>
                <c:pt idx="249">
                  <c:v>1.8922001769513101E-4</c:v>
                </c:pt>
                <c:pt idx="250">
                  <c:v>1.8879651939207899E-4</c:v>
                </c:pt>
                <c:pt idx="251">
                  <c:v>1.8835490406958499E-4</c:v>
                </c:pt>
                <c:pt idx="252">
                  <c:v>1.8789747023885501E-4</c:v>
                </c:pt>
                <c:pt idx="253">
                  <c:v>1.8742621152292101E-4</c:v>
                </c:pt>
                <c:pt idx="254">
                  <c:v>1.8694309085463199E-4</c:v>
                </c:pt>
                <c:pt idx="255">
                  <c:v>1.8645035642382701E-4</c:v>
                </c:pt>
                <c:pt idx="256">
                  <c:v>1.8594984853549101E-4</c:v>
                </c:pt>
                <c:pt idx="257">
                  <c:v>1.8544308746895301E-4</c:v>
                </c:pt>
                <c:pt idx="258">
                  <c:v>1.8493121625084001E-4</c:v>
                </c:pt>
                <c:pt idx="259">
                  <c:v>1.8441534818545801E-4</c:v>
                </c:pt>
                <c:pt idx="260">
                  <c:v>1.83896799502255E-4</c:v>
                </c:pt>
                <c:pt idx="261">
                  <c:v>1.8337633227874799E-4</c:v>
                </c:pt>
                <c:pt idx="262">
                  <c:v>1.8285449330954101E-4</c:v>
                </c:pt>
                <c:pt idx="263">
                  <c:v>1.8233260969263899E-4</c:v>
                </c:pt>
                <c:pt idx="264">
                  <c:v>1.81811927939446E-4</c:v>
                </c:pt>
                <c:pt idx="265">
                  <c:v>1.81293881426116E-4</c:v>
                </c:pt>
                <c:pt idx="266">
                  <c:v>1.8078069024306899E-4</c:v>
                </c:pt>
                <c:pt idx="267">
                  <c:v>1.80274742137815E-4</c:v>
                </c:pt>
                <c:pt idx="268">
                  <c:v>1.79779126770303E-4</c:v>
                </c:pt>
                <c:pt idx="269">
                  <c:v>1.79297414555833E-4</c:v>
                </c:pt>
                <c:pt idx="270">
                  <c:v>1.78833465808804E-4</c:v>
                </c:pt>
                <c:pt idx="271">
                  <c:v>1.7839179088191499E-4</c:v>
                </c:pt>
                <c:pt idx="272">
                  <c:v>1.7797685844729599E-4</c:v>
                </c:pt>
                <c:pt idx="273">
                  <c:v>1.7759307113831801E-4</c:v>
                </c:pt>
                <c:pt idx="274">
                  <c:v>1.7724467262871099E-4</c:v>
                </c:pt>
                <c:pt idx="275">
                  <c:v>1.7693525006415401E-4</c:v>
                </c:pt>
                <c:pt idx="276">
                  <c:v>1.76667672027929E-4</c:v>
                </c:pt>
                <c:pt idx="277">
                  <c:v>1.76444017450305E-4</c:v>
                </c:pt>
                <c:pt idx="278">
                  <c:v>1.7626503168472499E-4</c:v>
                </c:pt>
                <c:pt idx="279">
                  <c:v>1.7613025659258199E-4</c:v>
                </c:pt>
                <c:pt idx="280">
                  <c:v>1.7603764645400001E-4</c:v>
                </c:pt>
                <c:pt idx="281">
                  <c:v>1.7598396192062299E-4</c:v>
                </c:pt>
                <c:pt idx="282">
                  <c:v>1.7596486611949801E-4</c:v>
                </c:pt>
                <c:pt idx="283">
                  <c:v>1.7597476732028901E-4</c:v>
                </c:pt>
                <c:pt idx="284">
                  <c:v>1.7600752376457701E-4</c:v>
                </c:pt>
                <c:pt idx="285">
                  <c:v>1.76056355720576E-4</c:v>
                </c:pt>
                <c:pt idx="286">
                  <c:v>1.76114172192798E-4</c:v>
                </c:pt>
                <c:pt idx="287">
                  <c:v>1.7617410379991999E-4</c:v>
                </c:pt>
                <c:pt idx="288">
                  <c:v>1.76229404785054E-4</c:v>
                </c:pt>
                <c:pt idx="289">
                  <c:v>1.76273830915176E-4</c:v>
                </c:pt>
                <c:pt idx="290">
                  <c:v>1.7630168832314701E-4</c:v>
                </c:pt>
                <c:pt idx="291">
                  <c:v>1.76307795865114E-4</c:v>
                </c:pt>
                <c:pt idx="292">
                  <c:v>1.7628789416240499E-4</c:v>
                </c:pt>
                <c:pt idx="293">
                  <c:v>1.76238536719216E-4</c:v>
                </c:pt>
                <c:pt idx="294">
                  <c:v>1.7615686312614801E-4</c:v>
                </c:pt>
                <c:pt idx="295">
                  <c:v>1.7604075021551799E-4</c:v>
                </c:pt>
                <c:pt idx="296">
                  <c:v>1.75888649643168E-4</c:v>
                </c:pt>
                <c:pt idx="297">
                  <c:v>1.75699684984997E-4</c:v>
                </c:pt>
                <c:pt idx="298">
                  <c:v>1.7547357771482801E-4</c:v>
                </c:pt>
                <c:pt idx="299">
                  <c:v>1.7521024875657201E-4</c:v>
                </c:pt>
                <c:pt idx="300">
                  <c:v>1.74910134286335E-4</c:v>
                </c:pt>
                <c:pt idx="301">
                  <c:v>1.7457392554432E-4</c:v>
                </c:pt>
                <c:pt idx="302">
                  <c:v>1.7420259709709999E-4</c:v>
                </c:pt>
                <c:pt idx="303">
                  <c:v>1.7379731654594601E-4</c:v>
                </c:pt>
                <c:pt idx="304">
                  <c:v>1.7335932921096401E-4</c:v>
                </c:pt>
                <c:pt idx="305">
                  <c:v>1.7288996497337301E-4</c:v>
                </c:pt>
                <c:pt idx="306">
                  <c:v>1.7239062180034699E-4</c:v>
                </c:pt>
                <c:pt idx="307">
                  <c:v>1.7186270989052901E-4</c:v>
                </c:pt>
                <c:pt idx="308">
                  <c:v>1.71307632891651E-4</c:v>
                </c:pt>
                <c:pt idx="309">
                  <c:v>1.7072677594973099E-4</c:v>
                </c:pt>
                <c:pt idx="310">
                  <c:v>1.7012149632705901E-4</c:v>
                </c:pt>
                <c:pt idx="311">
                  <c:v>1.6949311614256399E-4</c:v>
                </c:pt>
                <c:pt idx="312">
                  <c:v>1.6884291685268901E-4</c:v>
                </c:pt>
                <c:pt idx="313">
                  <c:v>1.6817213516198001E-4</c:v>
                </c:pt>
                <c:pt idx="314">
                  <c:v>1.67481960398345E-4</c:v>
                </c:pt>
                <c:pt idx="315">
                  <c:v>1.6677353265709199E-4</c:v>
                </c:pt>
                <c:pt idx="316">
                  <c:v>1.6604794167938999E-4</c:v>
                </c:pt>
                <c:pt idx="317">
                  <c:v>1.6530622643597199E-4</c:v>
                </c:pt>
                <c:pt idx="318">
                  <c:v>1.64549375435092E-4</c:v>
                </c:pt>
                <c:pt idx="319">
                  <c:v>1.63778327242179E-4</c:v>
                </c:pt>
                <c:pt idx="320">
                  <c:v>1.62993971568547E-4</c:v>
                </c:pt>
                <c:pt idx="321">
                  <c:v>1.6219715059924899E-4</c:v>
                </c:pt>
                <c:pt idx="322">
                  <c:v>1.6138866045008101E-4</c:v>
                </c:pt>
                <c:pt idx="323">
                  <c:v>1.6056925291801899E-4</c:v>
                </c:pt>
                <c:pt idx="324">
                  <c:v>1.5973963730978201E-4</c:v>
                </c:pt>
                <c:pt idx="325">
                  <c:v>1.5890048233524999E-4</c:v>
                </c:pt>
                <c:pt idx="326">
                  <c:v>1.58052418173012E-4</c:v>
                </c:pt>
                <c:pt idx="327">
                  <c:v>1.57196038485148E-4</c:v>
                </c:pt>
                <c:pt idx="328">
                  <c:v>1.5633190254336001E-4</c:v>
                </c:pt>
                <c:pt idx="329">
                  <c:v>1.5546053724223199E-4</c:v>
                </c:pt>
                <c:pt idx="330">
                  <c:v>1.54582439139331E-4</c:v>
                </c:pt>
                <c:pt idx="331">
                  <c:v>1.5369807651665501E-4</c:v>
                </c:pt>
                <c:pt idx="332">
                  <c:v>1.5280789131500499E-4</c:v>
                </c:pt>
                <c:pt idx="333">
                  <c:v>1.51912301022487E-4</c:v>
                </c:pt>
                <c:pt idx="334">
                  <c:v>1.5101170053400599E-4</c:v>
                </c:pt>
                <c:pt idx="335">
                  <c:v>1.5010646391273801E-4</c:v>
                </c:pt>
                <c:pt idx="336">
                  <c:v>1.4919694610786101E-4</c:v>
                </c:pt>
                <c:pt idx="337">
                  <c:v>1.4828348457008599E-4</c:v>
                </c:pt>
                <c:pt idx="338">
                  <c:v>1.4736640078423399E-4</c:v>
                </c:pt>
                <c:pt idx="339">
                  <c:v>1.4644600169576899E-4</c:v>
                </c:pt>
                <c:pt idx="340">
                  <c:v>1.4552258111578801E-4</c:v>
                </c:pt>
                <c:pt idx="341">
                  <c:v>1.4459642101484301E-4</c:v>
                </c:pt>
                <c:pt idx="342">
                  <c:v>1.4366779274781701E-4</c:v>
                </c:pt>
                <c:pt idx="343">
                  <c:v>1.4273695818479E-4</c:v>
                </c:pt>
                <c:pt idx="344">
                  <c:v>1.4180417080644E-4</c:v>
                </c:pt>
                <c:pt idx="345">
                  <c:v>1.40869676728935E-4</c:v>
                </c:pt>
                <c:pt idx="346">
                  <c:v>1.3993371561020799E-4</c:v>
                </c:pt>
                <c:pt idx="347">
                  <c:v>1.3899652152329399E-4</c:v>
                </c:pt>
                <c:pt idx="348">
                  <c:v>1.3805832377755201E-4</c:v>
                </c:pt>
                <c:pt idx="349">
                  <c:v>1.3711934767731299E-4</c:v>
                </c:pt>
                <c:pt idx="350">
                  <c:v>1.3617981523896699E-4</c:v>
                </c:pt>
                <c:pt idx="351">
                  <c:v>1.3523994584349299E-4</c:v>
                </c:pt>
                <c:pt idx="352">
                  <c:v>1.34299956837195E-4</c:v>
                </c:pt>
                <c:pt idx="353">
                  <c:v>1.33360064110259E-4</c:v>
                </c:pt>
                <c:pt idx="354">
                  <c:v>1.3242048262504801E-4</c:v>
                </c:pt>
                <c:pt idx="355">
                  <c:v>1.3148142689202501E-4</c:v>
                </c:pt>
                <c:pt idx="356">
                  <c:v>1.30543111417815E-4</c:v>
                </c:pt>
                <c:pt idx="357">
                  <c:v>1.2960575114613301E-4</c:v>
                </c:pt>
                <c:pt idx="358">
                  <c:v>1.2866956184855399E-4</c:v>
                </c:pt>
                <c:pt idx="359">
                  <c:v>1.2773476050141299E-4</c:v>
                </c:pt>
                <c:pt idx="360">
                  <c:v>1.2680156562431801E-4</c:v>
                </c:pt>
                <c:pt idx="361">
                  <c:v>1.2587019762813799E-4</c:v>
                </c:pt>
                <c:pt idx="362">
                  <c:v>1.2494087912675E-4</c:v>
                </c:pt>
                <c:pt idx="363">
                  <c:v>1.24013835230429E-4</c:v>
                </c:pt>
                <c:pt idx="364">
                  <c:v>1.23089293832557E-4</c:v>
                </c:pt>
                <c:pt idx="365">
                  <c:v>1.2216748588374899E-4</c:v>
                </c:pt>
                <c:pt idx="366">
                  <c:v>1.2124864565407501E-4</c:v>
                </c:pt>
                <c:pt idx="367">
                  <c:v>1.2033301097033999E-4</c:v>
                </c:pt>
                <c:pt idx="368">
                  <c:v>1.19420823462988E-4</c:v>
                </c:pt>
                <c:pt idx="369">
                  <c:v>1.18512328780239E-4</c:v>
                </c:pt>
                <c:pt idx="370">
                  <c:v>1.1760777680402401E-4</c:v>
                </c:pt>
                <c:pt idx="371">
                  <c:v>1.16707421851147E-4</c:v>
                </c:pt>
                <c:pt idx="372">
                  <c:v>1.15811522848721E-4</c:v>
                </c:pt>
                <c:pt idx="373">
                  <c:v>1.1492034352252599E-4</c:v>
                </c:pt>
                <c:pt idx="374">
                  <c:v>1.1403415254270199E-4</c:v>
                </c:pt>
                <c:pt idx="375">
                  <c:v>1.13153223672362E-4</c:v>
                </c:pt>
                <c:pt idx="376">
                  <c:v>1.12277835892702E-4</c:v>
                </c:pt>
                <c:pt idx="377">
                  <c:v>1.1140827350144101E-4</c:v>
                </c:pt>
                <c:pt idx="378">
                  <c:v>1.10544826219868E-4</c:v>
                </c:pt>
                <c:pt idx="379">
                  <c:v>1.09687789273115E-4</c:v>
                </c:pt>
                <c:pt idx="380">
                  <c:v>1.0883746344059E-4</c:v>
                </c:pt>
                <c:pt idx="381">
                  <c:v>1.07994155098225E-4</c:v>
                </c:pt>
                <c:pt idx="382">
                  <c:v>1.07158176259493E-4</c:v>
                </c:pt>
                <c:pt idx="383">
                  <c:v>1.06329844571822E-4</c:v>
                </c:pt>
                <c:pt idx="384">
                  <c:v>1.0550948331778299E-4</c:v>
                </c:pt>
                <c:pt idx="385">
                  <c:v>1.04697421380425E-4</c:v>
                </c:pt>
                <c:pt idx="386">
                  <c:v>1.03893993185504E-4</c:v>
                </c:pt>
                <c:pt idx="387">
                  <c:v>1.03099538649398E-4</c:v>
                </c:pt>
                <c:pt idx="388">
                  <c:v>1.02314403085464E-4</c:v>
                </c:pt>
                <c:pt idx="389">
                  <c:v>1.01538937091085E-4</c:v>
                </c:pt>
                <c:pt idx="390">
                  <c:v>1.0077349640853E-4</c:v>
                </c:pt>
                <c:pt idx="391">
                  <c:v>1.0001844177409301E-4</c:v>
                </c:pt>
                <c:pt idx="392">
                  <c:v>9.9274138734669002E-5</c:v>
                </c:pt>
                <c:pt idx="393">
                  <c:v>9.8540957420110899E-5</c:v>
                </c:pt>
                <c:pt idx="394">
                  <c:v>9.7819272288390599E-5</c:v>
                </c:pt>
                <c:pt idx="395">
                  <c:v>9.7109461868784397E-5</c:v>
                </c:pt>
                <c:pt idx="396">
                  <c:v>9.6411908445380494E-5</c:v>
                </c:pt>
                <c:pt idx="397">
                  <c:v>9.5726997700466295E-5</c:v>
                </c:pt>
                <c:pt idx="398">
                  <c:v>9.5055118327817194E-5</c:v>
                </c:pt>
                <c:pt idx="399">
                  <c:v>9.4396661623486394E-5</c:v>
                </c:pt>
                <c:pt idx="400">
                  <c:v>9.3752021019518096E-5</c:v>
                </c:pt>
                <c:pt idx="401">
                  <c:v>9.3121591598280203E-5</c:v>
                </c:pt>
                <c:pt idx="402">
                  <c:v>9.2505769537450197E-5</c:v>
                </c:pt>
                <c:pt idx="403">
                  <c:v>9.1904951539073006E-5</c:v>
                </c:pt>
                <c:pt idx="404">
                  <c:v>9.1319534223519098E-5</c:v>
                </c:pt>
                <c:pt idx="405">
                  <c:v>9.0749913479882795E-5</c:v>
                </c:pt>
                <c:pt idx="406">
                  <c:v>9.0196483770996707E-5</c:v>
                </c:pt>
                <c:pt idx="407">
                  <c:v>8.9659637394592297E-5</c:v>
                </c:pt>
                <c:pt idx="408">
                  <c:v>8.9139763726485606E-5</c:v>
                </c:pt>
                <c:pt idx="409">
                  <c:v>8.8637248408114701E-5</c:v>
                </c:pt>
                <c:pt idx="410">
                  <c:v>8.8152472502067494E-5</c:v>
                </c:pt>
                <c:pt idx="411">
                  <c:v>8.7685811608679797E-5</c:v>
                </c:pt>
                <c:pt idx="412">
                  <c:v>8.7237634945057894E-5</c:v>
                </c:pt>
                <c:pt idx="413">
                  <c:v>8.6808304409635506E-5</c:v>
                </c:pt>
                <c:pt idx="414">
                  <c:v>8.6398173592676104E-5</c:v>
                </c:pt>
                <c:pt idx="415">
                  <c:v>8.6007586765506807E-5</c:v>
                </c:pt>
                <c:pt idx="416">
                  <c:v>8.5636877852004797E-5</c:v>
                </c:pt>
                <c:pt idx="417">
                  <c:v>8.5286369398900503E-5</c:v>
                </c:pt>
                <c:pt idx="418">
                  <c:v>8.4956371509298102E-5</c:v>
                </c:pt>
                <c:pt idx="419">
                  <c:v>8.4647180800034305E-5</c:v>
                </c:pt>
                <c:pt idx="420">
                  <c:v>8.4359079351841202E-5</c:v>
                </c:pt>
                <c:pt idx="421">
                  <c:v>8.4092333678942706E-5</c:v>
                </c:pt>
                <c:pt idx="422">
                  <c:v>8.3847193721796903E-5</c:v>
                </c:pt>
                <c:pt idx="423">
                  <c:v>8.3623891854592397E-5</c:v>
                </c:pt>
                <c:pt idx="424">
                  <c:v>8.3422641941414402E-5</c:v>
                </c:pt>
                <c:pt idx="425">
                  <c:v>8.3243638431151101E-5</c:v>
                </c:pt>
                <c:pt idx="426">
                  <c:v>8.3087055514367204E-5</c:v>
                </c:pt>
                <c:pt idx="427">
                  <c:v>8.2953046321718505E-5</c:v>
                </c:pt>
                <c:pt idx="428">
                  <c:v>8.2841742204112001E-5</c:v>
                </c:pt>
                <c:pt idx="429">
                  <c:v>8.2753252070082796E-5</c:v>
                </c:pt>
                <c:pt idx="430">
                  <c:v>8.2687661791672098E-5</c:v>
                </c:pt>
                <c:pt idx="431">
                  <c:v>8.2645033698993295E-5</c:v>
                </c:pt>
                <c:pt idx="432">
                  <c:v>8.2625406137632899E-5</c:v>
                </c:pt>
                <c:pt idx="433">
                  <c:v>8.2628793128512501E-5</c:v>
                </c:pt>
                <c:pt idx="434">
                  <c:v>8.2655184093575603E-5</c:v>
                </c:pt>
                <c:pt idx="435">
                  <c:v>8.2704543665946802E-5</c:v>
                </c:pt>
                <c:pt idx="436">
                  <c:v>8.2776811600108295E-5</c:v>
                </c:pt>
                <c:pt idx="437">
                  <c:v>8.2871902754321993E-5</c:v>
                </c:pt>
                <c:pt idx="438">
                  <c:v>8.2989707150081101E-5</c:v>
                </c:pt>
                <c:pt idx="439">
                  <c:v>8.3130090125880593E-5</c:v>
                </c:pt>
                <c:pt idx="440">
                  <c:v>8.3292892555964198E-5</c:v>
                </c:pt>
                <c:pt idx="441">
                  <c:v>8.3477931132083601E-5</c:v>
                </c:pt>
                <c:pt idx="442">
                  <c:v>8.3684998718612497E-5</c:v>
                </c:pt>
                <c:pt idx="443">
                  <c:v>8.3913864746403303E-5</c:v>
                </c:pt>
                <c:pt idx="444">
                  <c:v>8.4164275656658296E-5</c:v>
                </c:pt>
                <c:pt idx="445">
                  <c:v>8.4435955389006203E-5</c:v>
                </c:pt>
                <c:pt idx="446">
                  <c:v>8.47286058817795E-5</c:v>
                </c:pt>
                <c:pt idx="447">
                  <c:v>8.5041907589617096E-5</c:v>
                </c:pt>
                <c:pt idx="448">
                  <c:v>8.5375520003637198E-5</c:v>
                </c:pt>
                <c:pt idx="449">
                  <c:v>8.5729082154604793E-5</c:v>
                </c:pt>
                <c:pt idx="450">
                  <c:v>8.6102213110465903E-5</c:v>
                </c:pt>
                <c:pt idx="451">
                  <c:v>8.6494512436422995E-5</c:v>
                </c:pt>
                <c:pt idx="452">
                  <c:v>8.6905560609711697E-5</c:v>
                </c:pt>
                <c:pt idx="453">
                  <c:v>8.7334919381697496E-5</c:v>
                </c:pt>
                <c:pt idx="454">
                  <c:v>8.7782132049631504E-5</c:v>
                </c:pt>
                <c:pt idx="455">
                  <c:v>8.8246723668976802E-5</c:v>
                </c:pt>
                <c:pt idx="456">
                  <c:v>8.8728201187220497E-5</c:v>
                </c:pt>
                <c:pt idx="457">
                  <c:v>8.9226053449827696E-5</c:v>
                </c:pt>
                <c:pt idx="458">
                  <c:v>8.9739751075894E-5</c:v>
                </c:pt>
                <c:pt idx="459">
                  <c:v>9.0268746233867204E-5</c:v>
                </c:pt>
                <c:pt idx="460">
                  <c:v>9.0812472269677396E-5</c:v>
                </c:pt>
                <c:pt idx="461">
                  <c:v>9.13703431913302E-5</c:v>
                </c:pt>
                <c:pt idx="462">
                  <c:v>9.1941753003555105E-5</c:v>
                </c:pt>
                <c:pt idx="463">
                  <c:v>9.2526074893812304E-5</c:v>
                </c:pt>
                <c:pt idx="464">
                  <c:v>9.3122660243996107E-5</c:v>
                </c:pt>
                <c:pt idx="465">
                  <c:v>9.3730837451950396E-5</c:v>
                </c:pt>
                <c:pt idx="466">
                  <c:v>9.4349910586416302E-5</c:v>
                </c:pt>
                <c:pt idx="467">
                  <c:v>9.4979157869812397E-5</c:v>
                </c:pt>
                <c:pt idx="468">
                  <c:v>9.5617829983114601E-5</c:v>
                </c:pt>
                <c:pt idx="469">
                  <c:v>9.6265148149982503E-5</c:v>
                </c:pt>
                <c:pt idx="470">
                  <c:v>9.6920302070411206E-5</c:v>
                </c:pt>
                <c:pt idx="471">
                  <c:v>9.7582447628676301E-5</c:v>
                </c:pt>
                <c:pt idx="472">
                  <c:v>9.8250704375824001E-5</c:v>
                </c:pt>
                <c:pt idx="473">
                  <c:v>9.89241528718672E-5</c:v>
                </c:pt>
                <c:pt idx="474">
                  <c:v>9.9601831799832203E-5</c:v>
                </c:pt>
                <c:pt idx="475">
                  <c:v>1.00282734906394E-4</c:v>
                </c:pt>
                <c:pt idx="476">
                  <c:v>1.00965807747402E-4</c:v>
                </c:pt>
                <c:pt idx="477">
                  <c:v>1.01649944182586E-4</c:v>
                </c:pt>
                <c:pt idx="478">
                  <c:v>1.02333982784988E-4</c:v>
                </c:pt>
                <c:pt idx="479">
                  <c:v>1.03016702992705E-4</c:v>
                </c:pt>
                <c:pt idx="480">
                  <c:v>1.03696821233932E-4</c:v>
                </c:pt>
                <c:pt idx="481">
                  <c:v>1.0437298682359601E-4</c:v>
                </c:pt>
                <c:pt idx="482">
                  <c:v>1.05043777619812E-4</c:v>
                </c:pt>
                <c:pt idx="483">
                  <c:v>1.05707695779594E-4</c:v>
                </c:pt>
                <c:pt idx="484">
                  <c:v>1.06363163311986E-4</c:v>
                </c:pt>
                <c:pt idx="485">
                  <c:v>1.07008517533191E-4</c:v>
                </c:pt>
                <c:pt idx="486">
                  <c:v>1.0764200664635299E-4</c:v>
                </c:pt>
                <c:pt idx="487">
                  <c:v>1.08261785308929E-4</c:v>
                </c:pt>
                <c:pt idx="488">
                  <c:v>1.08865909985921E-4</c:v>
                </c:pt>
                <c:pt idx="489">
                  <c:v>1.09452334387905E-4</c:v>
                </c:pt>
                <c:pt idx="490">
                  <c:v>1.10018905183786E-4</c:v>
                </c:pt>
                <c:pt idx="491">
                  <c:v>1.10563357767737E-4</c:v>
                </c:pt>
                <c:pt idx="492">
                  <c:v>1.11083312289284E-4</c:v>
                </c:pt>
                <c:pt idx="493">
                  <c:v>1.11576269735069E-4</c:v>
                </c:pt>
                <c:pt idx="494">
                  <c:v>1.12039608803394E-4</c:v>
                </c:pt>
                <c:pt idx="495">
                  <c:v>1.12470583136197E-4</c:v>
                </c:pt>
                <c:pt idx="496">
                  <c:v>1.12866319507094E-4</c:v>
                </c:pt>
                <c:pt idx="497">
                  <c:v>1.13223817356878E-4</c:v>
                </c:pt>
                <c:pt idx="498">
                  <c:v>1.13539950021014E-4</c:v>
                </c:pt>
                <c:pt idx="499">
                  <c:v>1.1381146760141301E-4</c:v>
                </c:pt>
                <c:pt idx="500">
                  <c:v>1.14035002676442E-4</c:v>
                </c:pt>
                <c:pt idx="501">
                  <c:v>1.1420708009643101E-4</c:v>
                </c:pt>
                <c:pt idx="502">
                  <c:v>1.14324135126128E-4</c:v>
                </c:pt>
                <c:pt idx="503">
                  <c:v>1.14382571340149E-4</c:v>
                </c:pt>
                <c:pt idx="504">
                  <c:v>1.14378773895694E-4</c:v>
                </c:pt>
                <c:pt idx="505">
                  <c:v>1.14309164361663E-4</c:v>
                </c:pt>
                <c:pt idx="506">
                  <c:v>1.14170355626502E-4</c:v>
                </c:pt>
                <c:pt idx="507">
                  <c:v>1.1395937721965501E-4</c:v>
                </c:pt>
                <c:pt idx="508">
                  <c:v>1.13673586238617E-4</c:v>
                </c:pt>
                <c:pt idx="509">
                  <c:v>1.13311031377246E-4</c:v>
                </c:pt>
                <c:pt idx="510">
                  <c:v>1.12870907271869E-4</c:v>
                </c:pt>
                <c:pt idx="511">
                  <c:v>1.12353639061741E-4</c:v>
                </c:pt>
                <c:pt idx="512">
                  <c:v>1.11760982960125E-4</c:v>
                </c:pt>
                <c:pt idx="513">
                  <c:v>1.11096743155963E-4</c:v>
                </c:pt>
                <c:pt idx="514">
                  <c:v>1.10366852939768E-4</c:v>
                </c:pt>
                <c:pt idx="515">
                  <c:v>1.09579259813863E-4</c:v>
                </c:pt>
                <c:pt idx="516">
                  <c:v>1.08744080342241E-4</c:v>
                </c:pt>
                <c:pt idx="517">
                  <c:v>1.0787386241064201E-4</c:v>
                </c:pt>
                <c:pt idx="518">
                  <c:v>1.06982838368115E-4</c:v>
                </c:pt>
                <c:pt idx="519">
                  <c:v>1.06086601739234E-4</c:v>
                </c:pt>
                <c:pt idx="520">
                  <c:v>1.05201974176481E-4</c:v>
                </c:pt>
                <c:pt idx="521">
                  <c:v>1.0434623689781801E-4</c:v>
                </c:pt>
                <c:pt idx="522">
                  <c:v>1.03536473599737E-4</c:v>
                </c:pt>
                <c:pt idx="523">
                  <c:v>1.02788737053051E-4</c:v>
                </c:pt>
                <c:pt idx="524">
                  <c:v>1.02117437277639E-4</c:v>
                </c:pt>
                <c:pt idx="525">
                  <c:v>1.01535187300513E-4</c:v>
                </c:pt>
                <c:pt idx="526">
                  <c:v>1.01052357708327E-4</c:v>
                </c:pt>
                <c:pt idx="527">
                  <c:v>1.00675899104924E-4</c:v>
                </c:pt>
                <c:pt idx="528">
                  <c:v>1.00409917707011E-4</c:v>
                </c:pt>
                <c:pt idx="529">
                  <c:v>1.00256067774476E-4</c:v>
                </c:pt>
                <c:pt idx="530">
                  <c:v>1.0021298494430799E-4</c:v>
                </c:pt>
                <c:pt idx="531">
                  <c:v>1.00276773377869E-4</c:v>
                </c:pt>
                <c:pt idx="532">
                  <c:v>1.00441564153065E-4</c:v>
                </c:pt>
                <c:pt idx="533">
                  <c:v>1.00699837799498E-4</c:v>
                </c:pt>
                <c:pt idx="534">
                  <c:v>1.01043008806108E-4</c:v>
                </c:pt>
                <c:pt idx="535">
                  <c:v>1.01461736749403E-4</c:v>
                </c:pt>
                <c:pt idx="536">
                  <c:v>1.0194641386818099E-4</c:v>
                </c:pt>
                <c:pt idx="537">
                  <c:v>1.02487973393938E-4</c:v>
                </c:pt>
                <c:pt idx="538">
                  <c:v>1.03077550396285E-4</c:v>
                </c:pt>
                <c:pt idx="539">
                  <c:v>1.0370648969499601E-4</c:v>
                </c:pt>
                <c:pt idx="540">
                  <c:v>1.04367676833171E-4</c:v>
                </c:pt>
                <c:pt idx="541">
                  <c:v>1.05055237690742E-4</c:v>
                </c:pt>
                <c:pt idx="542">
                  <c:v>1.05763691633158E-4</c:v>
                </c:pt>
                <c:pt idx="543">
                  <c:v>1.06488495256276E-4</c:v>
                </c:pt>
                <c:pt idx="544">
                  <c:v>1.07226184992193E-4</c:v>
                </c:pt>
                <c:pt idx="545">
                  <c:v>1.07974549740957E-4</c:v>
                </c:pt>
                <c:pt idx="546">
                  <c:v>1.08732488120874E-4</c:v>
                </c:pt>
                <c:pt idx="547">
                  <c:v>1.09498470020945E-4</c:v>
                </c:pt>
                <c:pt idx="548">
                  <c:v>1.10271977663178E-4</c:v>
                </c:pt>
                <c:pt idx="549">
                  <c:v>1.11053592230224E-4</c:v>
                </c:pt>
                <c:pt idx="550">
                  <c:v>1.11843585529007E-4</c:v>
                </c:pt>
                <c:pt idx="551">
                  <c:v>1.12642420200589E-4</c:v>
                </c:pt>
                <c:pt idx="552">
                  <c:v>1.13451117827814E-4</c:v>
                </c:pt>
                <c:pt idx="553">
                  <c:v>1.14270938665293E-4</c:v>
                </c:pt>
                <c:pt idx="554">
                  <c:v>1.1510314130758101E-4</c:v>
                </c:pt>
                <c:pt idx="555">
                  <c:v>1.15948651181751E-4</c:v>
                </c:pt>
                <c:pt idx="556">
                  <c:v>1.16808245392239E-4</c:v>
                </c:pt>
                <c:pt idx="557">
                  <c:v>1.1768259872152301E-4</c:v>
                </c:pt>
                <c:pt idx="558">
                  <c:v>1.18570998330537E-4</c:v>
                </c:pt>
                <c:pt idx="559">
                  <c:v>1.19471806870231E-4</c:v>
                </c:pt>
                <c:pt idx="560">
                  <c:v>1.20383893345545E-4</c:v>
                </c:pt>
                <c:pt idx="561">
                  <c:v>1.21306307177556E-4</c:v>
                </c:pt>
                <c:pt idx="562">
                  <c:v>1.22237187764475E-4</c:v>
                </c:pt>
                <c:pt idx="563">
                  <c:v>1.23174206868721E-4</c:v>
                </c:pt>
                <c:pt idx="564">
                  <c:v>1.2411509567444699E-4</c:v>
                </c:pt>
                <c:pt idx="565">
                  <c:v>1.2505738565875399E-4</c:v>
                </c:pt>
                <c:pt idx="566">
                  <c:v>1.2599831895595501E-4</c:v>
                </c:pt>
                <c:pt idx="567">
                  <c:v>1.26935050095589E-4</c:v>
                </c:pt>
                <c:pt idx="568">
                  <c:v>1.27865223279609E-4</c:v>
                </c:pt>
                <c:pt idx="569">
                  <c:v>1.28787429439598E-4</c:v>
                </c:pt>
                <c:pt idx="570">
                  <c:v>1.29700831482098E-4</c:v>
                </c:pt>
                <c:pt idx="571">
                  <c:v>1.3060525203184399E-4</c:v>
                </c:pt>
                <c:pt idx="572">
                  <c:v>1.3150134362091399E-4</c:v>
                </c:pt>
                <c:pt idx="573">
                  <c:v>1.32390268500363E-4</c:v>
                </c:pt>
                <c:pt idx="574">
                  <c:v>1.3327341972525699E-4</c:v>
                </c:pt>
                <c:pt idx="575">
                  <c:v>1.3415268881309699E-4</c:v>
                </c:pt>
                <c:pt idx="576">
                  <c:v>1.35030362494282E-4</c:v>
                </c:pt>
                <c:pt idx="577">
                  <c:v>1.35908552577945E-4</c:v>
                </c:pt>
                <c:pt idx="578">
                  <c:v>1.3678912815740199E-4</c:v>
                </c:pt>
                <c:pt idx="579">
                  <c:v>1.3767340734605299E-4</c:v>
                </c:pt>
                <c:pt idx="580">
                  <c:v>1.3856225683288301E-4</c:v>
                </c:pt>
                <c:pt idx="581">
                  <c:v>1.3945630604782899E-4</c:v>
                </c:pt>
                <c:pt idx="582">
                  <c:v>1.4035550404795999E-4</c:v>
                </c:pt>
                <c:pt idx="583">
                  <c:v>1.41259216149542E-4</c:v>
                </c:pt>
                <c:pt idx="584">
                  <c:v>1.42166576420951E-4</c:v>
                </c:pt>
                <c:pt idx="585">
                  <c:v>1.4307675452414801E-4</c:v>
                </c:pt>
                <c:pt idx="586">
                  <c:v>1.43989274709834E-4</c:v>
                </c:pt>
                <c:pt idx="587">
                  <c:v>1.4490389738797899E-4</c:v>
                </c:pt>
                <c:pt idx="588">
                  <c:v>1.4582025793759599E-4</c:v>
                </c:pt>
                <c:pt idx="589">
                  <c:v>1.4673801597400599E-4</c:v>
                </c:pt>
                <c:pt idx="590">
                  <c:v>1.4765698101522001E-4</c:v>
                </c:pt>
                <c:pt idx="591">
                  <c:v>1.48577216908378E-4</c:v>
                </c:pt>
                <c:pt idx="592">
                  <c:v>1.4949890939492601E-4</c:v>
                </c:pt>
                <c:pt idx="593">
                  <c:v>1.504221699093E-4</c:v>
                </c:pt>
                <c:pt idx="594">
                  <c:v>1.5134701260294099E-4</c:v>
                </c:pt>
                <c:pt idx="595">
                  <c:v>1.5227343809406E-4</c:v>
                </c:pt>
                <c:pt idx="596">
                  <c:v>1.5320147477032001E-4</c:v>
                </c:pt>
                <c:pt idx="597">
                  <c:v>1.5413115809070901E-4</c:v>
                </c:pt>
                <c:pt idx="598">
                  <c:v>1.5506250611642801E-4</c:v>
                </c:pt>
                <c:pt idx="599">
                  <c:v>1.55995522951892E-4</c:v>
                </c:pt>
                <c:pt idx="600">
                  <c:v>1.5693020692834201E-4</c:v>
                </c:pt>
                <c:pt idx="601">
                  <c:v>1.5786655094286199E-4</c:v>
                </c:pt>
                <c:pt idx="602">
                  <c:v>1.58804548100027E-4</c:v>
                </c:pt>
                <c:pt idx="603">
                  <c:v>1.5974418905695501E-4</c:v>
                </c:pt>
                <c:pt idx="604">
                  <c:v>1.6068546204496699E-4</c:v>
                </c:pt>
                <c:pt idx="605">
                  <c:v>1.61628353805693E-4</c:v>
                </c:pt>
                <c:pt idx="606">
                  <c:v>1.6257284962772599E-4</c:v>
                </c:pt>
                <c:pt idx="607">
                  <c:v>1.63518933720871E-4</c:v>
                </c:pt>
                <c:pt idx="608">
                  <c:v>1.6446658936780201E-4</c:v>
                </c:pt>
                <c:pt idx="609">
                  <c:v>1.6541579891177701E-4</c:v>
                </c:pt>
                <c:pt idx="610">
                  <c:v>1.66366543808818E-4</c:v>
                </c:pt>
                <c:pt idx="611">
                  <c:v>1.67318804720849E-4</c:v>
                </c:pt>
                <c:pt idx="612">
                  <c:v>1.6827256149329101E-4</c:v>
                </c:pt>
                <c:pt idx="613">
                  <c:v>1.69227793318955E-4</c:v>
                </c:pt>
                <c:pt idx="614">
                  <c:v>1.70184478890193E-4</c:v>
                </c:pt>
                <c:pt idx="615">
                  <c:v>1.7114259640778001E-4</c:v>
                </c:pt>
                <c:pt idx="616">
                  <c:v>1.7210212375743899E-4</c:v>
                </c:pt>
                <c:pt idx="617">
                  <c:v>1.7306303867973099E-4</c:v>
                </c:pt>
                <c:pt idx="618">
                  <c:v>1.74025318853701E-4</c:v>
                </c:pt>
                <c:pt idx="619">
                  <c:v>1.7498894191235399E-4</c:v>
                </c:pt>
                <c:pt idx="620">
                  <c:v>1.75953885514872E-4</c:v>
                </c:pt>
                <c:pt idx="621">
                  <c:v>1.76920127458677E-4</c:v>
                </c:pt>
                <c:pt idx="622">
                  <c:v>1.7788764572122801E-4</c:v>
                </c:pt>
                <c:pt idx="623">
                  <c:v>1.7885641849115701E-4</c:v>
                </c:pt>
                <c:pt idx="624">
                  <c:v>1.79826424152728E-4</c:v>
                </c:pt>
                <c:pt idx="625">
                  <c:v>1.8079764099890601E-4</c:v>
                </c:pt>
                <c:pt idx="626">
                  <c:v>1.8177003484125701E-4</c:v>
                </c:pt>
                <c:pt idx="627">
                  <c:v>1.82743567123722E-4</c:v>
                </c:pt>
                <c:pt idx="628">
                  <c:v>1.8371823306982199E-4</c:v>
                </c:pt>
                <c:pt idx="629">
                  <c:v>1.8469399504533E-4</c:v>
                </c:pt>
                <c:pt idx="630">
                  <c:v>1.85670718620164E-4</c:v>
                </c:pt>
                <c:pt idx="631">
                  <c:v>1.86648265560217E-4</c:v>
                </c:pt>
                <c:pt idx="632">
                  <c:v>1.87626615048983E-4</c:v>
                </c:pt>
                <c:pt idx="633">
                  <c:v>1.88605503035557E-4</c:v>
                </c:pt>
                <c:pt idx="634">
                  <c:v>1.8958456512032799E-4</c:v>
                </c:pt>
                <c:pt idx="635">
                  <c:v>1.9056349311837899E-4</c:v>
                </c:pt>
                <c:pt idx="636">
                  <c:v>1.91541953362543E-4</c:v>
                </c:pt>
                <c:pt idx="637">
                  <c:v>1.9251946143526499E-4</c:v>
                </c:pt>
                <c:pt idx="638">
                  <c:v>1.9349565297478101E-4</c:v>
                </c:pt>
                <c:pt idx="639">
                  <c:v>1.94470430989696E-4</c:v>
                </c:pt>
                <c:pt idx="640">
                  <c:v>1.95443669257289E-4</c:v>
                </c:pt>
                <c:pt idx="641">
                  <c:v>1.9641540367460399E-4</c:v>
                </c:pt>
                <c:pt idx="642">
                  <c:v>1.9738569465971E-4</c:v>
                </c:pt>
                <c:pt idx="643">
                  <c:v>1.9835474317731901E-4</c:v>
                </c:pt>
                <c:pt idx="644">
                  <c:v>1.9932285051498999E-4</c:v>
                </c:pt>
                <c:pt idx="645">
                  <c:v>2.0029018247476199E-4</c:v>
                </c:pt>
                <c:pt idx="646">
                  <c:v>2.01257050815176E-4</c:v>
                </c:pt>
                <c:pt idx="647">
                  <c:v>2.0222392843913001E-4</c:v>
                </c:pt>
                <c:pt idx="648">
                  <c:v>2.03191075193217E-4</c:v>
                </c:pt>
                <c:pt idx="649">
                  <c:v>2.0415860432057499E-4</c:v>
                </c:pt>
                <c:pt idx="650">
                  <c:v>2.0512663507503201E-4</c:v>
                </c:pt>
                <c:pt idx="651">
                  <c:v>2.0609527937863001E-4</c:v>
                </c:pt>
                <c:pt idx="652">
                  <c:v>2.07064629838987E-4</c:v>
                </c:pt>
                <c:pt idx="653">
                  <c:v>2.08034641266762E-4</c:v>
                </c:pt>
                <c:pt idx="654">
                  <c:v>2.0900516777807299E-4</c:v>
                </c:pt>
                <c:pt idx="655">
                  <c:v>2.0997625385001299E-4</c:v>
                </c:pt>
                <c:pt idx="656">
                  <c:v>2.10947917440532E-4</c:v>
                </c:pt>
                <c:pt idx="657">
                  <c:v>2.1192021026089899E-4</c:v>
                </c:pt>
                <c:pt idx="658">
                  <c:v>2.12893130975276E-4</c:v>
                </c:pt>
                <c:pt idx="659">
                  <c:v>2.1386667134987099E-4</c:v>
                </c:pt>
                <c:pt idx="660">
                  <c:v>2.1484082958829701E-4</c:v>
                </c:pt>
                <c:pt idx="661">
                  <c:v>2.1581559554244401E-4</c:v>
                </c:pt>
                <c:pt idx="662">
                  <c:v>2.16790961300973E-4</c:v>
                </c:pt>
                <c:pt idx="663">
                  <c:v>2.17766918804414E-4</c:v>
                </c:pt>
                <c:pt idx="664">
                  <c:v>2.18743460132284E-4</c:v>
                </c:pt>
                <c:pt idx="665">
                  <c:v>2.1972057750021599E-4</c:v>
                </c:pt>
                <c:pt idx="666">
                  <c:v>2.20698263257146E-4</c:v>
                </c:pt>
                <c:pt idx="667">
                  <c:v>2.2167650988257699E-4</c:v>
                </c:pt>
                <c:pt idx="668">
                  <c:v>2.2265530998390401E-4</c:v>
                </c:pt>
                <c:pt idx="669">
                  <c:v>2.2363465629379601E-4</c:v>
                </c:pt>
                <c:pt idx="670">
                  <c:v>2.2461454166764901E-4</c:v>
                </c:pt>
                <c:pt idx="671">
                  <c:v>2.2559495908109199E-4</c:v>
                </c:pt>
                <c:pt idx="672">
                  <c:v>2.26575901627555E-4</c:v>
                </c:pt>
                <c:pt idx="673">
                  <c:v>2.27557362515888E-4</c:v>
                </c:pt>
                <c:pt idx="674">
                  <c:v>2.2853933506804201E-4</c:v>
                </c:pt>
                <c:pt idx="675">
                  <c:v>2.29521812716801E-4</c:v>
                </c:pt>
                <c:pt idx="676">
                  <c:v>2.3050478900356501E-4</c:v>
                </c:pt>
                <c:pt idx="677">
                  <c:v>2.31488257576184E-4</c:v>
                </c:pt>
                <c:pt idx="678">
                  <c:v>2.32472212186844E-4</c:v>
                </c:pt>
                <c:pt idx="679">
                  <c:v>2.33456646690003E-4</c:v>
                </c:pt>
                <c:pt idx="680">
                  <c:v>2.3444155504036401E-4</c:v>
                </c:pt>
                <c:pt idx="681">
                  <c:v>2.3542693129091101E-4</c:v>
                </c:pt>
                <c:pt idx="682">
                  <c:v>2.3641276959097401E-4</c:v>
                </c:pt>
                <c:pt idx="683">
                  <c:v>2.3739906418434299E-4</c:v>
                </c:pt>
                <c:pt idx="684">
                  <c:v>2.3838580940743401E-4</c:v>
                </c:pt>
                <c:pt idx="685">
                  <c:v>2.3937299968747601E-4</c:v>
                </c:pt>
                <c:pt idx="686">
                  <c:v>2.40360629540762E-4</c:v>
                </c:pt>
                <c:pt idx="687">
                  <c:v>2.41348693570922E-4</c:v>
                </c:pt>
                <c:pt idx="688">
                  <c:v>2.4233718646724E-4</c:v>
                </c:pt>
                <c:pt idx="689">
                  <c:v>2.43326103003013E-4</c:v>
                </c:pt>
                <c:pt idx="690">
                  <c:v>2.4431543803394001E-4</c:v>
                </c:pt>
                <c:pt idx="691">
                  <c:v>2.4530518649654902E-4</c:v>
                </c:pt>
                <c:pt idx="692">
                  <c:v>2.4629534340666199E-4</c:v>
                </c:pt>
                <c:pt idx="693">
                  <c:v>2.4728590385788798E-4</c:v>
                </c:pt>
                <c:pt idx="694">
                  <c:v>2.4827686302015297E-4</c:v>
                </c:pt>
                <c:pt idx="695">
                  <c:v>2.4926821613825999E-4</c:v>
                </c:pt>
                <c:pt idx="696">
                  <c:v>2.5025995853048699E-4</c:v>
                </c:pt>
                <c:pt idx="697">
                  <c:v>2.5125208558720398E-4</c:v>
                </c:pt>
                <c:pt idx="698">
                  <c:v>2.5224459276953099E-4</c:v>
                </c:pt>
                <c:pt idx="699">
                  <c:v>2.5323747560801701E-4</c:v>
                </c:pt>
                <c:pt idx="700">
                  <c:v>2.5423072970135499E-4</c:v>
                </c:pt>
                <c:pt idx="701">
                  <c:v>2.5522435071511902E-4</c:v>
                </c:pt>
                <c:pt idx="702">
                  <c:v>2.5621833438052902E-4</c:v>
                </c:pt>
                <c:pt idx="703">
                  <c:v>2.5721267649324601E-4</c:v>
                </c:pt>
                <c:pt idx="704">
                  <c:v>2.5820737291218799E-4</c:v>
                </c:pt>
                <c:pt idx="705">
                  <c:v>2.5920241955837501E-4</c:v>
                </c:pt>
                <c:pt idx="706">
                  <c:v>2.6019781241379898E-4</c:v>
                </c:pt>
                <c:pt idx="707">
                  <c:v>2.6119354752031002E-4</c:v>
                </c:pt>
                <c:pt idx="708">
                  <c:v>2.6218962097854102E-4</c:v>
                </c:pt>
                <c:pt idx="709">
                  <c:v>2.6318602894683597E-4</c:v>
                </c:pt>
                <c:pt idx="710">
                  <c:v>2.6418276764022099E-4</c:v>
                </c:pt>
                <c:pt idx="711">
                  <c:v>2.6517983332937902E-4</c:v>
                </c:pt>
                <c:pt idx="712">
                  <c:v>2.6617722233965698E-4</c:v>
                </c:pt>
                <c:pt idx="713">
                  <c:v>2.6717493105009202E-4</c:v>
                </c:pt>
                <c:pt idx="714">
                  <c:v>2.6817295589245298E-4</c:v>
                </c:pt>
                <c:pt idx="715">
                  <c:v>2.6917129335030798E-4</c:v>
                </c:pt>
                <c:pt idx="716">
                  <c:v>2.7016993995810702E-4</c:v>
                </c:pt>
                <c:pt idx="717">
                  <c:v>2.7116889230028798E-4</c:v>
                </c:pt>
                <c:pt idx="718">
                  <c:v>2.72168147010393E-4</c:v>
                </c:pt>
                <c:pt idx="719">
                  <c:v>2.7316770077021301E-4</c:v>
                </c:pt>
                <c:pt idx="720">
                  <c:v>2.7416755030894302E-4</c:v>
                </c:pt>
                <c:pt idx="721">
                  <c:v>2.7516769240235397E-4</c:v>
                </c:pt>
                <c:pt idx="722">
                  <c:v>2.76168123871988E-4</c:v>
                </c:pt>
                <c:pt idx="723">
                  <c:v>2.77168841584366E-4</c:v>
                </c:pt>
                <c:pt idx="724">
                  <c:v>2.7816984245020702E-4</c:v>
                </c:pt>
                <c:pt idx="725">
                  <c:v>2.7917112342367101E-4</c:v>
                </c:pt>
                <c:pt idx="726">
                  <c:v>2.8017268150161298E-4</c:v>
                </c:pt>
                <c:pt idx="727">
                  <c:v>2.8117451372285102E-4</c:v>
                </c:pt>
                <c:pt idx="728">
                  <c:v>2.8217661716745199E-4</c:v>
                </c:pt>
                <c:pt idx="729">
                  <c:v>2.8317898895603201E-4</c:v>
                </c:pt>
                <c:pt idx="730">
                  <c:v>2.8418162624906199E-4</c:v>
                </c:pt>
                <c:pt idx="731">
                  <c:v>2.8518452624620201E-4</c:v>
                </c:pt>
                <c:pt idx="732">
                  <c:v>2.8618768618563601E-4</c:v>
                </c:pt>
                <c:pt idx="733">
                  <c:v>2.87191103343424E-4</c:v>
                </c:pt>
                <c:pt idx="734">
                  <c:v>2.8819477503286999E-4</c:v>
                </c:pt>
                <c:pt idx="735">
                  <c:v>2.8919869860389701E-4</c:v>
                </c:pt>
                <c:pt idx="736">
                  <c:v>2.9020287144243897E-4</c:v>
                </c:pt>
                <c:pt idx="737">
                  <c:v>2.9120729096984097E-4</c:v>
                </c:pt>
                <c:pt idx="738">
                  <c:v>2.9221195464227502E-4</c:v>
                </c:pt>
                <c:pt idx="739">
                  <c:v>2.9321685995016002E-4</c:v>
                </c:pt>
                <c:pt idx="740">
                  <c:v>2.9422200441760399E-4</c:v>
                </c:pt>
                <c:pt idx="741">
                  <c:v>2.9522738560184701E-4</c:v>
                </c:pt>
                <c:pt idx="742">
                  <c:v>2.9623300109271801E-4</c:v>
                </c:pt>
                <c:pt idx="743">
                  <c:v>2.97238848512107E-4</c:v>
                </c:pt>
                <c:pt idx="744">
                  <c:v>2.9824492551343702E-4</c:v>
                </c:pt>
                <c:pt idx="745">
                  <c:v>2.9925122978116003E-4</c:v>
                </c:pt>
                <c:pt idx="746">
                  <c:v>3.00257759030246E-4</c:v>
                </c:pt>
                <c:pt idx="747">
                  <c:v>3.0126451100569699E-4</c:v>
                </c:pt>
                <c:pt idx="748">
                  <c:v>3.0227148348206201E-4</c:v>
                </c:pt>
                <c:pt idx="749">
                  <c:v>3.0327867426296098E-4</c:v>
                </c:pt>
                <c:pt idx="750">
                  <c:v>3.04286081180621E-4</c:v>
                </c:pt>
                <c:pt idx="751">
                  <c:v>3.0529370209542102E-4</c:v>
                </c:pt>
                <c:pt idx="752">
                  <c:v>3.0630153489544302E-4</c:v>
                </c:pt>
                <c:pt idx="753">
                  <c:v>3.0730957749603002E-4</c:v>
                </c:pt>
                <c:pt idx="754">
                  <c:v>3.0831782783936001E-4</c:v>
                </c:pt>
                <c:pt idx="755">
                  <c:v>3.09326283894016E-4</c:v>
                </c:pt>
                <c:pt idx="756">
                  <c:v>3.1033494365457701E-4</c:v>
                </c:pt>
                <c:pt idx="757">
                  <c:v>3.1134380514120702E-4</c:v>
                </c:pt>
                <c:pt idx="758">
                  <c:v>3.1235286639925302E-4</c:v>
                </c:pt>
                <c:pt idx="759">
                  <c:v>3.1336212549885802E-4</c:v>
                </c:pt>
                <c:pt idx="760">
                  <c:v>3.1437158053456798E-4</c:v>
                </c:pt>
                <c:pt idx="761">
                  <c:v>3.1538122962495701E-4</c:v>
                </c:pt>
                <c:pt idx="762">
                  <c:v>3.1639107091225899E-4</c:v>
                </c:pt>
                <c:pt idx="763">
                  <c:v>3.1740110256199501E-4</c:v>
                </c:pt>
                <c:pt idx="764">
                  <c:v>3.1841132276262099E-4</c:v>
                </c:pt>
                <c:pt idx="765">
                  <c:v>3.1942172972517402E-4</c:v>
                </c:pt>
                <c:pt idx="766">
                  <c:v>3.2043232168292498E-4</c:v>
                </c:pt>
                <c:pt idx="767">
                  <c:v>3.2144309689104399E-4</c:v>
                </c:pt>
                <c:pt idx="768">
                  <c:v>3.22454053626263E-4</c:v>
                </c:pt>
                <c:pt idx="769">
                  <c:v>3.2346519018654999E-4</c:v>
                </c:pt>
                <c:pt idx="770">
                  <c:v>3.24476504890786E-4</c:v>
                </c:pt>
                <c:pt idx="771">
                  <c:v>3.2548799607845502E-4</c:v>
                </c:pt>
                <c:pt idx="772">
                  <c:v>3.2649966210932598E-4</c:v>
                </c:pt>
                <c:pt idx="773">
                  <c:v>3.2751150136315401E-4</c:v>
                </c:pt>
                <c:pt idx="774">
                  <c:v>3.2852351223938101E-4</c:v>
                </c:pt>
                <c:pt idx="775">
                  <c:v>3.29535693156839E-4</c:v>
                </c:pt>
                <c:pt idx="776">
                  <c:v>3.3054804255346201E-4</c:v>
                </c:pt>
                <c:pt idx="777">
                  <c:v>3.31560558886006E-4</c:v>
                </c:pt>
                <c:pt idx="778">
                  <c:v>3.3257324062976602E-4</c:v>
                </c:pt>
                <c:pt idx="779">
                  <c:v>3.33586086278303E-4</c:v>
                </c:pt>
                <c:pt idx="780">
                  <c:v>3.34599094343178E-4</c:v>
                </c:pt>
                <c:pt idx="781">
                  <c:v>3.3561226335368299E-4</c:v>
                </c:pt>
                <c:pt idx="782">
                  <c:v>3.3662559185658599E-4</c:v>
                </c:pt>
                <c:pt idx="783">
                  <c:v>3.3763907841587301E-4</c:v>
                </c:pt>
                <c:pt idx="784">
                  <c:v>3.3865272161249702E-4</c:v>
                </c:pt>
                <c:pt idx="785">
                  <c:v>3.3966652004413099E-4</c:v>
                </c:pt>
                <c:pt idx="786">
                  <c:v>3.4068047232492998E-4</c:v>
                </c:pt>
                <c:pt idx="787">
                  <c:v>3.41694577085286E-4</c:v>
                </c:pt>
                <c:pt idx="788">
                  <c:v>3.4270883297159898E-4</c:v>
                </c:pt>
                <c:pt idx="789">
                  <c:v>3.4372323864604503E-4</c:v>
                </c:pt>
                <c:pt idx="790">
                  <c:v>3.4473779278635102E-4</c:v>
                </c:pt>
                <c:pt idx="791">
                  <c:v>3.4575249408556901E-4</c:v>
                </c:pt>
                <c:pt idx="792">
                  <c:v>3.4676734125186303E-4</c:v>
                </c:pt>
                <c:pt idx="793">
                  <c:v>3.4778233300828998E-4</c:v>
                </c:pt>
                <c:pt idx="794">
                  <c:v>3.4879746809258702E-4</c:v>
                </c:pt>
                <c:pt idx="795">
                  <c:v>3.4981274525697101E-4</c:v>
                </c:pt>
                <c:pt idx="796">
                  <c:v>3.50828163267924E-4</c:v>
                </c:pt>
                <c:pt idx="797">
                  <c:v>3.51843720906E-4</c:v>
                </c:pt>
                <c:pt idx="798">
                  <c:v>3.52859416965626E-4</c:v>
                </c:pt>
                <c:pt idx="799">
                  <c:v>3.5387525025490601E-4</c:v>
                </c:pt>
                <c:pt idx="800">
                  <c:v>3.5489121959542802E-4</c:v>
                </c:pt>
                <c:pt idx="801">
                  <c:v>3.5590732382208301E-4</c:v>
                </c:pt>
                <c:pt idx="802">
                  <c:v>3.56923561782872E-4</c:v>
                </c:pt>
                <c:pt idx="803">
                  <c:v>3.57939932338729E-4</c:v>
                </c:pt>
                <c:pt idx="804">
                  <c:v>3.5895643436334202E-4</c:v>
                </c:pt>
                <c:pt idx="805">
                  <c:v>3.59973066742975E-4</c:v>
                </c:pt>
                <c:pt idx="806">
                  <c:v>3.6098982837629701E-4</c:v>
                </c:pt>
                <c:pt idx="807">
                  <c:v>3.6200671817421102E-4</c:v>
                </c:pt>
                <c:pt idx="808">
                  <c:v>3.6302373505968502E-4</c:v>
                </c:pt>
                <c:pt idx="809">
                  <c:v>3.6404087796759098E-4</c:v>
                </c:pt>
                <c:pt idx="810">
                  <c:v>3.6505814584453803E-4</c:v>
                </c:pt>
                <c:pt idx="811">
                  <c:v>3.66075537648719E-4</c:v>
                </c:pt>
                <c:pt idx="812">
                  <c:v>3.6709305234974398E-4</c:v>
                </c:pt>
                <c:pt idx="813">
                  <c:v>3.6811068892849899E-4</c:v>
                </c:pt>
                <c:pt idx="814">
                  <c:v>3.6912844637698099E-4</c:v>
                </c:pt>
                <c:pt idx="815">
                  <c:v>3.7014632369815798E-4</c:v>
                </c:pt>
                <c:pt idx="816">
                  <c:v>3.7116431990581701E-4</c:v>
                </c:pt>
                <c:pt idx="817">
                  <c:v>3.7218243402441898E-4</c:v>
                </c:pt>
                <c:pt idx="818">
                  <c:v>3.7320066508896097E-4</c:v>
                </c:pt>
                <c:pt idx="819">
                  <c:v>3.7421901214483003E-4</c:v>
                </c:pt>
                <c:pt idx="820">
                  <c:v>3.7523747424766902E-4</c:v>
                </c:pt>
                <c:pt idx="821">
                  <c:v>3.76256050463239E-4</c:v>
                </c:pt>
                <c:pt idx="822">
                  <c:v>3.7727473986728699E-4</c:v>
                </c:pt>
                <c:pt idx="823">
                  <c:v>3.7829354154541201E-4</c:v>
                </c:pt>
                <c:pt idx="824">
                  <c:v>3.7931245459293798E-4</c:v>
                </c:pt>
                <c:pt idx="825">
                  <c:v>3.8033147811478499E-4</c:v>
                </c:pt>
                <c:pt idx="826">
                  <c:v>3.8135061122534299E-4</c:v>
                </c:pt>
                <c:pt idx="827">
                  <c:v>3.82369853048349E-4</c:v>
                </c:pt>
                <c:pt idx="828">
                  <c:v>3.8338920271676502E-4</c:v>
                </c:pt>
                <c:pt idx="829">
                  <c:v>3.84408659372661E-4</c:v>
                </c:pt>
                <c:pt idx="830">
                  <c:v>3.8542822216709001E-4</c:v>
                </c:pt>
                <c:pt idx="831">
                  <c:v>3.8644789025997798E-4</c:v>
                </c:pt>
                <c:pt idx="832">
                  <c:v>3.8746766282000999E-4</c:v>
                </c:pt>
                <c:pt idx="833">
                  <c:v>3.8848753902451298E-4</c:v>
                </c:pt>
                <c:pt idx="834">
                  <c:v>3.89507518059346E-4</c:v>
                </c:pt>
                <c:pt idx="835">
                  <c:v>3.9052759911879298E-4</c:v>
                </c:pt>
                <c:pt idx="836">
                  <c:v>3.9154778140545402E-4</c:v>
                </c:pt>
                <c:pt idx="837">
                  <c:v>3.9256806413013999E-4</c:v>
                </c:pt>
                <c:pt idx="838">
                  <c:v>3.9358844651176799E-4</c:v>
                </c:pt>
                <c:pt idx="839">
                  <c:v>3.9460892777725602E-4</c:v>
                </c:pt>
                <c:pt idx="840">
                  <c:v>3.9562950716142602E-4</c:v>
                </c:pt>
                <c:pt idx="841">
                  <c:v>3.9665018390689901E-4</c:v>
                </c:pt>
                <c:pt idx="842">
                  <c:v>3.9767095726400502E-4</c:v>
                </c:pt>
                <c:pt idx="843">
                  <c:v>3.9869182649067501E-4</c:v>
                </c:pt>
                <c:pt idx="844">
                  <c:v>3.9971279085235603E-4</c:v>
                </c:pt>
                <c:pt idx="845">
                  <c:v>4.0073384962191E-4</c:v>
                </c:pt>
                <c:pt idx="846">
                  <c:v>4.0175500207952601E-4</c:v>
                </c:pt>
                <c:pt idx="847">
                  <c:v>4.0277624751262599E-4</c:v>
                </c:pt>
                <c:pt idx="848">
                  <c:v>4.03797585215777E-4</c:v>
                </c:pt>
                <c:pt idx="849">
                  <c:v>4.0481901449060002E-4</c:v>
                </c:pt>
                <c:pt idx="850">
                  <c:v>4.0584053464568702E-4</c:v>
                </c:pt>
                <c:pt idx="851">
                  <c:v>4.0686214499651102E-4</c:v>
                </c:pt>
                <c:pt idx="852">
                  <c:v>4.0788384486534099E-4</c:v>
                </c:pt>
                <c:pt idx="853">
                  <c:v>4.0890563358116501E-4</c:v>
                </c:pt>
                <c:pt idx="854">
                  <c:v>4.0992751047959998E-4</c:v>
                </c:pt>
                <c:pt idx="855">
                  <c:v>4.1094947490281399E-4</c:v>
                </c:pt>
                <c:pt idx="856">
                  <c:v>4.1197152619944802E-4</c:v>
                </c:pt>
                <c:pt idx="857">
                  <c:v>4.1299366372453498E-4</c:v>
                </c:pt>
                <c:pt idx="858">
                  <c:v>4.14015886839424E-4</c:v>
                </c:pt>
                <c:pt idx="859">
                  <c:v>4.1503819491170001E-4</c:v>
                </c:pt>
                <c:pt idx="860">
                  <c:v>4.16060587315115E-4</c:v>
                </c:pt>
                <c:pt idx="861">
                  <c:v>4.1708306342950699E-4</c:v>
                </c:pt>
                <c:pt idx="862">
                  <c:v>4.1810562264073199E-4</c:v>
                </c:pt>
                <c:pt idx="863">
                  <c:v>4.19128264340588E-4</c:v>
                </c:pt>
                <c:pt idx="864">
                  <c:v>4.2015098792674702E-4</c:v>
                </c:pt>
                <c:pt idx="865">
                  <c:v>4.2117379280268299E-4</c:v>
                </c:pt>
                <c:pt idx="866">
                  <c:v>4.2219667837760198E-4</c:v>
                </c:pt>
                <c:pt idx="867">
                  <c:v>4.2321964406637902E-4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C41D-4E8F-B250-360321536D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standard deviation y [mm]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2E-3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 sz="1000" baseline="0"/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0"/>
          <c:tx>
            <c:v>Gab's fields</c:v>
          </c:tx>
          <c:marker>
            <c:symbol val="none"/>
          </c:marker>
          <c:xVal>
            <c:numRef>
              <c:f>'Force 200 keV Gabs field'!$X$3:$X$870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-0.25418258995892101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-0.25001317644041299</c:v>
                </c:pt>
                <c:pt idx="162">
                  <c:v>-0.248970823064009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-0.24584376294741001</c:v>
                </c:pt>
                <c:pt idx="166">
                  <c:v>-0.24480140958066801</c:v>
                </c:pt>
                <c:pt idx="167">
                  <c:v>-0.24375905621734401</c:v>
                </c:pt>
                <c:pt idx="168">
                  <c:v>-0.24271670285781</c:v>
                </c:pt>
                <c:pt idx="169">
                  <c:v>-0.24167434950261599</c:v>
                </c:pt>
                <c:pt idx="170">
                  <c:v>-0.240631996152288</c:v>
                </c:pt>
                <c:pt idx="171">
                  <c:v>-0.23958964280735101</c:v>
                </c:pt>
                <c:pt idx="172">
                  <c:v>-0.23854728946832801</c:v>
                </c:pt>
                <c:pt idx="173">
                  <c:v>-0.23750493613571799</c:v>
                </c:pt>
                <c:pt idx="174">
                  <c:v>-0.236462582810118</c:v>
                </c:pt>
                <c:pt idx="175">
                  <c:v>-0.235420229492112</c:v>
                </c:pt>
                <c:pt idx="176">
                  <c:v>-0.234377876182226</c:v>
                </c:pt>
                <c:pt idx="177">
                  <c:v>-0.23333552288095999</c:v>
                </c:pt>
                <c:pt idx="178">
                  <c:v>-0.23229316958878901</c:v>
                </c:pt>
                <c:pt idx="179">
                  <c:v>-0.231250816306214</c:v>
                </c:pt>
                <c:pt idx="180">
                  <c:v>-0.230208463033717</c:v>
                </c:pt>
                <c:pt idx="181">
                  <c:v>-0.22916610977178301</c:v>
                </c:pt>
                <c:pt idx="182">
                  <c:v>-0.22812375652088601</c:v>
                </c:pt>
                <c:pt idx="183">
                  <c:v>-0.22708140328149401</c:v>
                </c:pt>
                <c:pt idx="184">
                  <c:v>-0.22603905005406</c:v>
                </c:pt>
                <c:pt idx="185">
                  <c:v>-0.22499669683902901</c:v>
                </c:pt>
                <c:pt idx="186">
                  <c:v>-0.223954343636836</c:v>
                </c:pt>
                <c:pt idx="187">
                  <c:v>-0.222911990447904</c:v>
                </c:pt>
                <c:pt idx="188">
                  <c:v>-0.221869637272648</c:v>
                </c:pt>
                <c:pt idx="189">
                  <c:v>-0.22082728411146901</c:v>
                </c:pt>
                <c:pt idx="190">
                  <c:v>-0.21978493096476001</c:v>
                </c:pt>
                <c:pt idx="191">
                  <c:v>-0.21874257783291001</c:v>
                </c:pt>
                <c:pt idx="192">
                  <c:v>-0.21770022471630099</c:v>
                </c:pt>
                <c:pt idx="193">
                  <c:v>-0.216657871615308</c:v>
                </c:pt>
                <c:pt idx="194">
                  <c:v>-0.21561551853031599</c:v>
                </c:pt>
                <c:pt idx="195">
                  <c:v>-0.214573165461726</c:v>
                </c:pt>
                <c:pt idx="196">
                  <c:v>-0.213530812409958</c:v>
                </c:pt>
                <c:pt idx="197">
                  <c:v>-0.21248845937546501</c:v>
                </c:pt>
                <c:pt idx="198">
                  <c:v>-0.21144610635879299</c:v>
                </c:pt>
                <c:pt idx="199">
                  <c:v>-0.21040375336069</c:v>
                </c:pt>
                <c:pt idx="200">
                  <c:v>-0.20936140038198101</c:v>
                </c:pt>
                <c:pt idx="201">
                  <c:v>-0.20831904742318699</c:v>
                </c:pt>
                <c:pt idx="202">
                  <c:v>-0.20727669448472399</c:v>
                </c:pt>
                <c:pt idx="203">
                  <c:v>-0.20623434156725301</c:v>
                </c:pt>
                <c:pt idx="204">
                  <c:v>-0.205191988671172</c:v>
                </c:pt>
                <c:pt idx="205">
                  <c:v>-0.20414963580008899</c:v>
                </c:pt>
                <c:pt idx="206">
                  <c:v>-0.20310728296047001</c:v>
                </c:pt>
                <c:pt idx="207">
                  <c:v>-0.20206493015228799</c:v>
                </c:pt>
                <c:pt idx="208">
                  <c:v>-0.20102257737638499</c:v>
                </c:pt>
                <c:pt idx="209">
                  <c:v>-0.19998022464958201</c:v>
                </c:pt>
                <c:pt idx="210">
                  <c:v>-0.19893787199540799</c:v>
                </c:pt>
                <c:pt idx="211">
                  <c:v>-0.19789551944113001</c:v>
                </c:pt>
                <c:pt idx="212">
                  <c:v>-0.19685316702554001</c:v>
                </c:pt>
                <c:pt idx="213">
                  <c:v>-0.19581081481022899</c:v>
                </c:pt>
                <c:pt idx="214">
                  <c:v>-0.19476846287174099</c:v>
                </c:pt>
                <c:pt idx="215">
                  <c:v>-0.19372611127487999</c:v>
                </c:pt>
                <c:pt idx="216">
                  <c:v>-0.19268376008293001</c:v>
                </c:pt>
                <c:pt idx="217">
                  <c:v>-0.19164140939442301</c:v>
                </c:pt>
                <c:pt idx="218">
                  <c:v>-0.190599059343243</c:v>
                </c:pt>
                <c:pt idx="219">
                  <c:v>-0.18955671005514499</c:v>
                </c:pt>
                <c:pt idx="220">
                  <c:v>-0.18851436165602301</c:v>
                </c:pt>
                <c:pt idx="221">
                  <c:v>-0.187472014241575</c:v>
                </c:pt>
                <c:pt idx="222">
                  <c:v>-0.18642966788037099</c:v>
                </c:pt>
                <c:pt idx="223">
                  <c:v>-0.18538732263197499</c:v>
                </c:pt>
                <c:pt idx="224">
                  <c:v>-0.18434497857625201</c:v>
                </c:pt>
                <c:pt idx="225">
                  <c:v>-0.18330263585604401</c:v>
                </c:pt>
                <c:pt idx="226">
                  <c:v>-0.182260294722521</c:v>
                </c:pt>
                <c:pt idx="227">
                  <c:v>-0.18121795546498401</c:v>
                </c:pt>
                <c:pt idx="228">
                  <c:v>-0.180175618398764</c:v>
                </c:pt>
                <c:pt idx="229">
                  <c:v>-0.17913328382920099</c:v>
                </c:pt>
                <c:pt idx="230">
                  <c:v>-0.17809095214673001</c:v>
                </c:pt>
                <c:pt idx="231">
                  <c:v>-0.17704862396320301</c:v>
                </c:pt>
                <c:pt idx="232">
                  <c:v>-0.17600630000933601</c:v>
                </c:pt>
                <c:pt idx="233">
                  <c:v>-0.174963980840417</c:v>
                </c:pt>
                <c:pt idx="234">
                  <c:v>-0.173921666994788</c:v>
                </c:pt>
                <c:pt idx="235">
                  <c:v>-0.17287935904426799</c:v>
                </c:pt>
                <c:pt idx="236">
                  <c:v>-0.17183705733582599</c:v>
                </c:pt>
                <c:pt idx="237">
                  <c:v>-0.170794762092113</c:v>
                </c:pt>
                <c:pt idx="238">
                  <c:v>-0.169752474072981</c:v>
                </c:pt>
                <c:pt idx="239">
                  <c:v>-0.16871019411864499</c:v>
                </c:pt>
                <c:pt idx="240">
                  <c:v>-0.167667922731496</c:v>
                </c:pt>
                <c:pt idx="241">
                  <c:v>-0.16662566022376599</c:v>
                </c:pt>
                <c:pt idx="242">
                  <c:v>-0.165583406676798</c:v>
                </c:pt>
                <c:pt idx="243">
                  <c:v>-0.16454116169216701</c:v>
                </c:pt>
                <c:pt idx="244">
                  <c:v>-0.163498924728671</c:v>
                </c:pt>
                <c:pt idx="245">
                  <c:v>-0.16245669521453199</c:v>
                </c:pt>
                <c:pt idx="246">
                  <c:v>-0.161414472496548</c:v>
                </c:pt>
                <c:pt idx="247">
                  <c:v>-0.160372255787397</c:v>
                </c:pt>
                <c:pt idx="248">
                  <c:v>-0.15933004419630001</c:v>
                </c:pt>
                <c:pt idx="249">
                  <c:v>-0.158287836710788</c:v>
                </c:pt>
                <c:pt idx="250">
                  <c:v>-0.15724563206749501</c:v>
                </c:pt>
                <c:pt idx="251">
                  <c:v>-0.15620342871534201</c:v>
                </c:pt>
                <c:pt idx="252">
                  <c:v>-0.15516122490829001</c:v>
                </c:pt>
                <c:pt idx="253">
                  <c:v>-0.15411901867851099</c:v>
                </c:pt>
                <c:pt idx="254">
                  <c:v>-0.153076807973238</c:v>
                </c:pt>
                <c:pt idx="255">
                  <c:v>-0.15203459067309999</c:v>
                </c:pt>
                <c:pt idx="256">
                  <c:v>-0.15099236454420201</c:v>
                </c:pt>
                <c:pt idx="257">
                  <c:v>-0.149950127275018</c:v>
                </c:pt>
                <c:pt idx="258">
                  <c:v>-0.148907876535253</c:v>
                </c:pt>
                <c:pt idx="259">
                  <c:v>-0.147865609883951</c:v>
                </c:pt>
                <c:pt idx="260">
                  <c:v>-0.14682332474708601</c:v>
                </c:pt>
                <c:pt idx="261">
                  <c:v>-0.14578101847828201</c:v>
                </c:pt>
                <c:pt idx="262">
                  <c:v>-0.14473868844739499</c:v>
                </c:pt>
                <c:pt idx="263">
                  <c:v>-0.143696331977991</c:v>
                </c:pt>
                <c:pt idx="264">
                  <c:v>-0.14265394627090999</c:v>
                </c:pt>
                <c:pt idx="265">
                  <c:v>-0.14161152851526701</c:v>
                </c:pt>
                <c:pt idx="266">
                  <c:v>-0.140569075944599</c:v>
                </c:pt>
                <c:pt idx="267">
                  <c:v>-0.13952658577867999</c:v>
                </c:pt>
                <c:pt idx="268">
                  <c:v>-0.13848405518892401</c:v>
                </c:pt>
                <c:pt idx="269">
                  <c:v>-0.137441481376533</c:v>
                </c:pt>
                <c:pt idx="270">
                  <c:v>-0.13639886163706899</c:v>
                </c:pt>
                <c:pt idx="271">
                  <c:v>-0.13535619326526999</c:v>
                </c:pt>
                <c:pt idx="272">
                  <c:v>-0.13431347353916601</c:v>
                </c:pt>
                <c:pt idx="273">
                  <c:v>-0.13327069982046499</c:v>
                </c:pt>
                <c:pt idx="274">
                  <c:v>-0.132227869550476</c:v>
                </c:pt>
                <c:pt idx="275">
                  <c:v>-0.13118498019425501</c:v>
                </c:pt>
                <c:pt idx="276">
                  <c:v>-0.13014202932347499</c:v>
                </c:pt>
                <c:pt idx="277">
                  <c:v>-0.12909901459989201</c:v>
                </c:pt>
                <c:pt idx="278">
                  <c:v>-0.12805593376111199</c:v>
                </c:pt>
                <c:pt idx="279">
                  <c:v>-0.12701278464433899</c:v>
                </c:pt>
                <c:pt idx="280">
                  <c:v>-0.125969565154433</c:v>
                </c:pt>
                <c:pt idx="281">
                  <c:v>-0.124926273237407</c:v>
                </c:pt>
                <c:pt idx="282">
                  <c:v>-0.123882906918815</c:v>
                </c:pt>
                <c:pt idx="283">
                  <c:v>-0.12283946431727701</c:v>
                </c:pt>
                <c:pt idx="284">
                  <c:v>-0.12179594365166101</c:v>
                </c:pt>
                <c:pt idx="285">
                  <c:v>-0.120752343209796</c:v>
                </c:pt>
                <c:pt idx="286">
                  <c:v>-0.11970866134251899</c:v>
                </c:pt>
                <c:pt idx="287">
                  <c:v>-0.118664896496668</c:v>
                </c:pt>
                <c:pt idx="288">
                  <c:v>-0.117621047233835</c:v>
                </c:pt>
                <c:pt idx="289">
                  <c:v>-0.116577112168379</c:v>
                </c:pt>
                <c:pt idx="290">
                  <c:v>-0.11553308999557001</c:v>
                </c:pt>
                <c:pt idx="291">
                  <c:v>-0.11448897950131599</c:v>
                </c:pt>
                <c:pt idx="292">
                  <c:v>-0.113444779566408</c:v>
                </c:pt>
                <c:pt idx="293">
                  <c:v>-0.11240048918651301</c:v>
                </c:pt>
                <c:pt idx="294">
                  <c:v>-0.111356107448462</c:v>
                </c:pt>
                <c:pt idx="295">
                  <c:v>-0.110311633529277</c:v>
                </c:pt>
                <c:pt idx="296">
                  <c:v>-0.109267066713474</c:v>
                </c:pt>
                <c:pt idx="297">
                  <c:v>-0.108222406376858</c:v>
                </c:pt>
                <c:pt idx="298">
                  <c:v>-0.107177651987146</c:v>
                </c:pt>
                <c:pt idx="299">
                  <c:v>-0.106132803110754</c:v>
                </c:pt>
                <c:pt idx="300">
                  <c:v>-0.105087859403119</c:v>
                </c:pt>
                <c:pt idx="301">
                  <c:v>-0.104042820598088</c:v>
                </c:pt>
                <c:pt idx="302">
                  <c:v>-0.10299768651635401</c:v>
                </c:pt>
                <c:pt idx="303">
                  <c:v>-0.101952457057548</c:v>
                </c:pt>
                <c:pt idx="304">
                  <c:v>-0.10090713220200399</c:v>
                </c:pt>
                <c:pt idx="305">
                  <c:v>-9.9861712004422495E-2</c:v>
                </c:pt>
                <c:pt idx="306">
                  <c:v>-9.8816196585860105E-2</c:v>
                </c:pt>
                <c:pt idx="307">
                  <c:v>-9.7770586134664106E-2</c:v>
                </c:pt>
                <c:pt idx="308">
                  <c:v>-9.6724880903670304E-2</c:v>
                </c:pt>
                <c:pt idx="309">
                  <c:v>-9.5679081204042601E-2</c:v>
                </c:pt>
                <c:pt idx="310">
                  <c:v>-9.4633187401105698E-2</c:v>
                </c:pt>
                <c:pt idx="311">
                  <c:v>-9.3587199912597299E-2</c:v>
                </c:pt>
                <c:pt idx="312">
                  <c:v>-9.2541119205456102E-2</c:v>
                </c:pt>
                <c:pt idx="313">
                  <c:v>-9.1494945792030699E-2</c:v>
                </c:pt>
                <c:pt idx="314">
                  <c:v>-9.0448680227158407E-2</c:v>
                </c:pt>
                <c:pt idx="315">
                  <c:v>-8.9402323105597301E-2</c:v>
                </c:pt>
                <c:pt idx="316">
                  <c:v>-8.83558750593956E-2</c:v>
                </c:pt>
                <c:pt idx="317">
                  <c:v>-8.7309336755311107E-2</c:v>
                </c:pt>
                <c:pt idx="318">
                  <c:v>-8.6262708892430304E-2</c:v>
                </c:pt>
                <c:pt idx="319">
                  <c:v>-8.5215992199961302E-2</c:v>
                </c:pt>
                <c:pt idx="320">
                  <c:v>-8.4169187435064005E-2</c:v>
                </c:pt>
                <c:pt idx="321">
                  <c:v>-8.3122295380959804E-2</c:v>
                </c:pt>
                <c:pt idx="322">
                  <c:v>-8.2075316845089799E-2</c:v>
                </c:pt>
                <c:pt idx="323">
                  <c:v>-8.10282526574026E-2</c:v>
                </c:pt>
                <c:pt idx="324">
                  <c:v>-7.9981103668771605E-2</c:v>
                </c:pt>
                <c:pt idx="325">
                  <c:v>-7.8933870749542598E-2</c:v>
                </c:pt>
                <c:pt idx="326">
                  <c:v>-7.7886554788079404E-2</c:v>
                </c:pt>
                <c:pt idx="327">
                  <c:v>-7.6839156689517699E-2</c:v>
                </c:pt>
                <c:pt idx="328">
                  <c:v>-7.5791677374604405E-2</c:v>
                </c:pt>
                <c:pt idx="329">
                  <c:v>-7.4744117778552194E-2</c:v>
                </c:pt>
                <c:pt idx="330">
                  <c:v>-7.3696478850016497E-2</c:v>
                </c:pt>
                <c:pt idx="331">
                  <c:v>-7.2648761550185598E-2</c:v>
                </c:pt>
                <c:pt idx="332">
                  <c:v>-7.16009668518829E-2</c:v>
                </c:pt>
                <c:pt idx="333">
                  <c:v>-7.0553095738754207E-2</c:v>
                </c:pt>
                <c:pt idx="334">
                  <c:v>-6.9505149204540401E-2</c:v>
                </c:pt>
                <c:pt idx="335">
                  <c:v>-6.8457128252407198E-2</c:v>
                </c:pt>
                <c:pt idx="336">
                  <c:v>-6.7409033894326106E-2</c:v>
                </c:pt>
                <c:pt idx="337">
                  <c:v>-6.6360867150516104E-2</c:v>
                </c:pt>
                <c:pt idx="338">
                  <c:v>-6.5312629048895204E-2</c:v>
                </c:pt>
                <c:pt idx="339">
                  <c:v>-6.4264320624586604E-2</c:v>
                </c:pt>
                <c:pt idx="340">
                  <c:v>-6.3215942919508397E-2</c:v>
                </c:pt>
                <c:pt idx="341">
                  <c:v>-6.2167496981993302E-2</c:v>
                </c:pt>
                <c:pt idx="342">
                  <c:v>-6.1118983866425003E-2</c:v>
                </c:pt>
                <c:pt idx="343">
                  <c:v>-6.0070404632895098E-2</c:v>
                </c:pt>
                <c:pt idx="344">
                  <c:v>-5.9021760346852803E-2</c:v>
                </c:pt>
                <c:pt idx="345">
                  <c:v>-5.7973052078790097E-2</c:v>
                </c:pt>
                <c:pt idx="346">
                  <c:v>-5.6924280903951997E-2</c:v>
                </c:pt>
                <c:pt idx="347">
                  <c:v>-5.5875447902076901E-2</c:v>
                </c:pt>
                <c:pt idx="348">
                  <c:v>-5.4826554157152901E-2</c:v>
                </c:pt>
                <c:pt idx="349">
                  <c:v>-5.37776007571776E-2</c:v>
                </c:pt>
                <c:pt idx="350">
                  <c:v>-5.2728588793968502E-2</c:v>
                </c:pt>
                <c:pt idx="351">
                  <c:v>-5.1679519362949199E-2</c:v>
                </c:pt>
                <c:pt idx="352">
                  <c:v>-5.0630393562944798E-2</c:v>
                </c:pt>
                <c:pt idx="353">
                  <c:v>-4.9581212496010198E-2</c:v>
                </c:pt>
                <c:pt idx="354">
                  <c:v>-4.8531977267283602E-2</c:v>
                </c:pt>
                <c:pt idx="355">
                  <c:v>-4.7482688984789197E-2</c:v>
                </c:pt>
                <c:pt idx="356">
                  <c:v>-4.6433348759338501E-2</c:v>
                </c:pt>
                <c:pt idx="357">
                  <c:v>-4.5383957704389598E-2</c:v>
                </c:pt>
                <c:pt idx="358">
                  <c:v>-4.4334516935901097E-2</c:v>
                </c:pt>
                <c:pt idx="359">
                  <c:v>-4.3285027572259702E-2</c:v>
                </c:pt>
                <c:pt idx="360">
                  <c:v>-4.2235490734211303E-2</c:v>
                </c:pt>
                <c:pt idx="361">
                  <c:v>-4.1185907544695199E-2</c:v>
                </c:pt>
                <c:pt idx="362">
                  <c:v>-4.0136279128771497E-2</c:v>
                </c:pt>
                <c:pt idx="363">
                  <c:v>-3.9086606613579801E-2</c:v>
                </c:pt>
                <c:pt idx="364">
                  <c:v>-3.8036891128223699E-2</c:v>
                </c:pt>
                <c:pt idx="365">
                  <c:v>-3.6987133803677102E-2</c:v>
                </c:pt>
                <c:pt idx="366">
                  <c:v>-3.5937335772715198E-2</c:v>
                </c:pt>
                <c:pt idx="367">
                  <c:v>-3.4887498169841699E-2</c:v>
                </c:pt>
                <c:pt idx="368">
                  <c:v>-3.3837622131267502E-2</c:v>
                </c:pt>
                <c:pt idx="369">
                  <c:v>-3.2787708794849699E-2</c:v>
                </c:pt>
                <c:pt idx="370">
                  <c:v>-3.1737759300038103E-2</c:v>
                </c:pt>
                <c:pt idx="371">
                  <c:v>-3.06877747878679E-2</c:v>
                </c:pt>
                <c:pt idx="372">
                  <c:v>-2.9637756400890201E-2</c:v>
                </c:pt>
                <c:pt idx="373">
                  <c:v>-2.8587705283108202E-2</c:v>
                </c:pt>
                <c:pt idx="374">
                  <c:v>-2.7537622579956501E-2</c:v>
                </c:pt>
                <c:pt idx="375">
                  <c:v>-2.64875094382373E-2</c:v>
                </c:pt>
                <c:pt idx="376">
                  <c:v>-2.5437367006084999E-2</c:v>
                </c:pt>
                <c:pt idx="377">
                  <c:v>-2.43871964328627E-2</c:v>
                </c:pt>
                <c:pt idx="378">
                  <c:v>-2.33369988690998E-2</c:v>
                </c:pt>
                <c:pt idx="379">
                  <c:v>-2.2286775466473601E-2</c:v>
                </c:pt>
                <c:pt idx="380">
                  <c:v>-2.12365273777659E-2</c:v>
                </c:pt>
                <c:pt idx="381">
                  <c:v>-2.0186255756781402E-2</c:v>
                </c:pt>
                <c:pt idx="382">
                  <c:v>-1.91359617583001E-2</c:v>
                </c:pt>
                <c:pt idx="383">
                  <c:v>-1.80856465380967E-2</c:v>
                </c:pt>
                <c:pt idx="384">
                  <c:v>-1.70353112527457E-2</c:v>
                </c:pt>
                <c:pt idx="385">
                  <c:v>-1.5984957059602602E-2</c:v>
                </c:pt>
                <c:pt idx="386">
                  <c:v>-1.49345851167541E-2</c:v>
                </c:pt>
                <c:pt idx="387">
                  <c:v>-1.38841965829406E-2</c:v>
                </c:pt>
                <c:pt idx="388">
                  <c:v>-1.28337926174682E-2</c:v>
                </c:pt>
                <c:pt idx="389">
                  <c:v>-1.17833743802699E-2</c:v>
                </c:pt>
                <c:pt idx="390">
                  <c:v>-1.0732943031846E-2</c:v>
                </c:pt>
                <c:pt idx="391">
                  <c:v>-9.6824997331231392E-3</c:v>
                </c:pt>
                <c:pt idx="392">
                  <c:v>-8.6320456454845908E-3</c:v>
                </c:pt>
                <c:pt idx="393">
                  <c:v>-7.5815819306863002E-3</c:v>
                </c:pt>
                <c:pt idx="394">
                  <c:v>-6.5311097508006502E-3</c:v>
                </c:pt>
                <c:pt idx="395">
                  <c:v>-5.4806302682109996E-3</c:v>
                </c:pt>
                <c:pt idx="396">
                  <c:v>-4.4301446455529197E-3</c:v>
                </c:pt>
                <c:pt idx="397">
                  <c:v>-3.3796540456806998E-3</c:v>
                </c:pt>
                <c:pt idx="398">
                  <c:v>-2.3291596316162202E-3</c:v>
                </c:pt>
                <c:pt idx="399">
                  <c:v>-1.27866256646643E-3</c:v>
                </c:pt>
                <c:pt idx="400">
                  <c:v>-2.2816401336524201E-4</c:v>
                </c:pt>
                <c:pt idx="401">
                  <c:v>8.22334864528374E-4</c:v>
                </c:pt>
                <c:pt idx="402">
                  <c:v>1.87283290409282E-3</c:v>
                </c:pt>
                <c:pt idx="403">
                  <c:v>2.92332894227192E-3</c:v>
                </c:pt>
                <c:pt idx="404">
                  <c:v>3.97382181609856E-3</c:v>
                </c:pt>
                <c:pt idx="405">
                  <c:v>5.0243103627805596E-3</c:v>
                </c:pt>
                <c:pt idx="406">
                  <c:v>6.07479341969682E-3</c:v>
                </c:pt>
                <c:pt idx="407">
                  <c:v>7.1252698244340601E-3</c:v>
                </c:pt>
                <c:pt idx="408">
                  <c:v>8.1757384148428997E-3</c:v>
                </c:pt>
                <c:pt idx="409">
                  <c:v>9.2261980290584706E-3</c:v>
                </c:pt>
                <c:pt idx="410">
                  <c:v>1.027664750549E-2</c:v>
                </c:pt>
                <c:pt idx="411">
                  <c:v>1.1327085682865499E-2</c:v>
                </c:pt>
                <c:pt idx="412">
                  <c:v>1.23775114002697E-2</c:v>
                </c:pt>
                <c:pt idx="413">
                  <c:v>1.3427923497203099E-2</c:v>
                </c:pt>
                <c:pt idx="414">
                  <c:v>1.44783208136134E-2</c:v>
                </c:pt>
                <c:pt idx="415">
                  <c:v>1.5528702189935999E-2</c:v>
                </c:pt>
                <c:pt idx="416">
                  <c:v>1.6579066467147099E-2</c:v>
                </c:pt>
                <c:pt idx="417">
                  <c:v>1.7629412486825601E-2</c:v>
                </c:pt>
                <c:pt idx="418">
                  <c:v>1.8679739091127901E-2</c:v>
                </c:pt>
                <c:pt idx="419">
                  <c:v>1.9730045122901E-2</c:v>
                </c:pt>
                <c:pt idx="420">
                  <c:v>2.0780329425769298E-2</c:v>
                </c:pt>
                <c:pt idx="421">
                  <c:v>2.1830590844133298E-2</c:v>
                </c:pt>
                <c:pt idx="422">
                  <c:v>2.2880828223228601E-2</c:v>
                </c:pt>
                <c:pt idx="423">
                  <c:v>2.39310404091852E-2</c:v>
                </c:pt>
                <c:pt idx="424">
                  <c:v>2.4981226249055799E-2</c:v>
                </c:pt>
                <c:pt idx="425">
                  <c:v>2.6031384590857101E-2</c:v>
                </c:pt>
                <c:pt idx="426">
                  <c:v>2.7081514283626599E-2</c:v>
                </c:pt>
                <c:pt idx="427">
                  <c:v>2.8131614177486001E-2</c:v>
                </c:pt>
                <c:pt idx="428">
                  <c:v>2.9181683123689E-2</c:v>
                </c:pt>
                <c:pt idx="429">
                  <c:v>3.0231719974646101E-2</c:v>
                </c:pt>
                <c:pt idx="430">
                  <c:v>3.1281723583989701E-2</c:v>
                </c:pt>
                <c:pt idx="431">
                  <c:v>3.2331692806675701E-2</c:v>
                </c:pt>
                <c:pt idx="432">
                  <c:v>3.3381626498985698E-2</c:v>
                </c:pt>
                <c:pt idx="433">
                  <c:v>3.4431523518511899E-2</c:v>
                </c:pt>
                <c:pt idx="434">
                  <c:v>3.5481382724260303E-2</c:v>
                </c:pt>
                <c:pt idx="435">
                  <c:v>3.6531202976698297E-2</c:v>
                </c:pt>
                <c:pt idx="436">
                  <c:v>3.7580983137787197E-2</c:v>
                </c:pt>
                <c:pt idx="437">
                  <c:v>3.8630722071066298E-2</c:v>
                </c:pt>
                <c:pt idx="438">
                  <c:v>3.9680418641771499E-2</c:v>
                </c:pt>
                <c:pt idx="439">
                  <c:v>4.0730071716893801E-2</c:v>
                </c:pt>
                <c:pt idx="440">
                  <c:v>4.1779680165247697E-2</c:v>
                </c:pt>
                <c:pt idx="441">
                  <c:v>4.2829242857499603E-2</c:v>
                </c:pt>
                <c:pt idx="442">
                  <c:v>4.3878758666290402E-2</c:v>
                </c:pt>
                <c:pt idx="443">
                  <c:v>4.4928226466315301E-2</c:v>
                </c:pt>
                <c:pt idx="444">
                  <c:v>4.5977645134437202E-2</c:v>
                </c:pt>
                <c:pt idx="445">
                  <c:v>4.7027013549812202E-2</c:v>
                </c:pt>
                <c:pt idx="446">
                  <c:v>4.8076330594012298E-2</c:v>
                </c:pt>
                <c:pt idx="447">
                  <c:v>4.91255951511433E-2</c:v>
                </c:pt>
                <c:pt idx="448">
                  <c:v>5.0174806107962301E-2</c:v>
                </c:pt>
                <c:pt idx="449">
                  <c:v>5.1223962354018999E-2</c:v>
                </c:pt>
                <c:pt idx="450">
                  <c:v>5.2273062781801501E-2</c:v>
                </c:pt>
                <c:pt idx="451">
                  <c:v>5.3322106286909303E-2</c:v>
                </c:pt>
                <c:pt idx="452">
                  <c:v>5.4371091768211498E-2</c:v>
                </c:pt>
                <c:pt idx="453">
                  <c:v>5.5420018127992597E-2</c:v>
                </c:pt>
                <c:pt idx="454">
                  <c:v>5.6468884272151902E-2</c:v>
                </c:pt>
                <c:pt idx="455">
                  <c:v>5.7517689110361502E-2</c:v>
                </c:pt>
                <c:pt idx="456">
                  <c:v>5.85664315562959E-2</c:v>
                </c:pt>
                <c:pt idx="457">
                  <c:v>5.9615110527876797E-2</c:v>
                </c:pt>
                <c:pt idx="458">
                  <c:v>6.0663724947519398E-2</c:v>
                </c:pt>
                <c:pt idx="459">
                  <c:v>6.1712273742380697E-2</c:v>
                </c:pt>
                <c:pt idx="460">
                  <c:v>6.2760755844668295E-2</c:v>
                </c:pt>
                <c:pt idx="461">
                  <c:v>6.3809170191973394E-2</c:v>
                </c:pt>
                <c:pt idx="462">
                  <c:v>6.4857515727592394E-2</c:v>
                </c:pt>
                <c:pt idx="463">
                  <c:v>6.5905791400893199E-2</c:v>
                </c:pt>
                <c:pt idx="464">
                  <c:v>6.6953996167723795E-2</c:v>
                </c:pt>
                <c:pt idx="465">
                  <c:v>6.8002128990897304E-2</c:v>
                </c:pt>
                <c:pt idx="466">
                  <c:v>6.9050188840690502E-2</c:v>
                </c:pt>
                <c:pt idx="467">
                  <c:v>7.0098174695348306E-2</c:v>
                </c:pt>
                <c:pt idx="468">
                  <c:v>7.1146085541635207E-2</c:v>
                </c:pt>
                <c:pt idx="469">
                  <c:v>7.2193920375453594E-2</c:v>
                </c:pt>
                <c:pt idx="470">
                  <c:v>7.3241678202456695E-2</c:v>
                </c:pt>
                <c:pt idx="471">
                  <c:v>7.42893580387778E-2</c:v>
                </c:pt>
                <c:pt idx="472">
                  <c:v>7.5336958911831897E-2</c:v>
                </c:pt>
                <c:pt idx="473">
                  <c:v>7.6384479861147103E-2</c:v>
                </c:pt>
                <c:pt idx="474">
                  <c:v>7.7431919939256896E-2</c:v>
                </c:pt>
                <c:pt idx="475">
                  <c:v>7.8479278212709003E-2</c:v>
                </c:pt>
                <c:pt idx="476">
                  <c:v>7.9526553763088204E-2</c:v>
                </c:pt>
                <c:pt idx="477">
                  <c:v>8.0573745688133705E-2</c:v>
                </c:pt>
                <c:pt idx="478">
                  <c:v>8.1620853102980506E-2</c:v>
                </c:pt>
                <c:pt idx="479">
                  <c:v>8.2667875141494193E-2</c:v>
                </c:pt>
                <c:pt idx="480">
                  <c:v>8.3714810957704305E-2</c:v>
                </c:pt>
                <c:pt idx="481">
                  <c:v>8.4761659727317806E-2</c:v>
                </c:pt>
                <c:pt idx="482">
                  <c:v>8.5808420649391801E-2</c:v>
                </c:pt>
                <c:pt idx="483">
                  <c:v>8.6855092948128307E-2</c:v>
                </c:pt>
                <c:pt idx="484">
                  <c:v>8.7901675874751894E-2</c:v>
                </c:pt>
                <c:pt idx="485">
                  <c:v>8.8948168709503006E-2</c:v>
                </c:pt>
                <c:pt idx="486">
                  <c:v>8.9994570763822598E-2</c:v>
                </c:pt>
                <c:pt idx="487">
                  <c:v>9.1040881382633401E-2</c:v>
                </c:pt>
                <c:pt idx="488">
                  <c:v>9.2087099946794704E-2</c:v>
                </c:pt>
                <c:pt idx="489">
                  <c:v>9.3133225875737802E-2</c:v>
                </c:pt>
                <c:pt idx="490">
                  <c:v>9.4179258630257806E-2</c:v>
                </c:pt>
                <c:pt idx="491">
                  <c:v>9.5225197715418694E-2</c:v>
                </c:pt>
                <c:pt idx="492">
                  <c:v>9.6271042683668401E-2</c:v>
                </c:pt>
                <c:pt idx="493">
                  <c:v>9.7316793138118002E-2</c:v>
                </c:pt>
                <c:pt idx="494">
                  <c:v>9.8362448736045605E-2</c:v>
                </c:pt>
                <c:pt idx="495">
                  <c:v>9.9408009192488406E-2</c:v>
                </c:pt>
                <c:pt idx="496">
                  <c:v>0.100453474284194</c:v>
                </c:pt>
                <c:pt idx="497">
                  <c:v>0.10149884385373301</c:v>
                </c:pt>
                <c:pt idx="498">
                  <c:v>0.102544117813541</c:v>
                </c:pt>
                <c:pt idx="499">
                  <c:v>0.103589296149148</c:v>
                </c:pt>
                <c:pt idx="500">
                  <c:v>0.104634378924612</c:v>
                </c:pt>
                <c:pt idx="501">
                  <c:v>0.10567936628894201</c:v>
                </c:pt>
                <c:pt idx="502">
                  <c:v>0.106724258477435</c:v>
                </c:pt>
                <c:pt idx="503">
                  <c:v>0.10776905581341099</c:v>
                </c:pt>
                <c:pt idx="504">
                  <c:v>0.108813758715973</c:v>
                </c:pt>
                <c:pt idx="505">
                  <c:v>0.10985836770221399</c:v>
                </c:pt>
                <c:pt idx="506">
                  <c:v>0.11090288338736699</c:v>
                </c:pt>
                <c:pt idx="507">
                  <c:v>0.111947306482446</c:v>
                </c:pt>
                <c:pt idx="508">
                  <c:v>0.112991637791299</c:v>
                </c:pt>
                <c:pt idx="509">
                  <c:v>0.114035878216747</c:v>
                </c:pt>
                <c:pt idx="510">
                  <c:v>0.115080028759303</c:v>
                </c:pt>
                <c:pt idx="511">
                  <c:v>0.11612409050200299</c:v>
                </c:pt>
                <c:pt idx="512">
                  <c:v>0.117168064606692</c:v>
                </c:pt>
                <c:pt idx="513">
                  <c:v>0.118211952328766</c:v>
                </c:pt>
                <c:pt idx="514">
                  <c:v>0.119255755003606</c:v>
                </c:pt>
                <c:pt idx="515">
                  <c:v>0.120299474041677</c:v>
                </c:pt>
                <c:pt idx="516">
                  <c:v>0.12134311096162401</c:v>
                </c:pt>
                <c:pt idx="517">
                  <c:v>0.122386667335793</c:v>
                </c:pt>
                <c:pt idx="518">
                  <c:v>0.123430144821771</c:v>
                </c:pt>
                <c:pt idx="519">
                  <c:v>0.12447354519869901</c:v>
                </c:pt>
                <c:pt idx="520">
                  <c:v>0.12551687032779299</c:v>
                </c:pt>
                <c:pt idx="521">
                  <c:v>0.12656012212317599</c:v>
                </c:pt>
                <c:pt idx="522">
                  <c:v>0.12760330263654901</c:v>
                </c:pt>
                <c:pt idx="523">
                  <c:v>0.12864641402872001</c:v>
                </c:pt>
                <c:pt idx="524">
                  <c:v>0.129689458482629</c:v>
                </c:pt>
                <c:pt idx="525">
                  <c:v>0.13073243826632899</c:v>
                </c:pt>
                <c:pt idx="526">
                  <c:v>0.13177535575027899</c:v>
                </c:pt>
                <c:pt idx="527">
                  <c:v>0.132818213355239</c:v>
                </c:pt>
                <c:pt idx="528">
                  <c:v>0.13386101350663701</c:v>
                </c:pt>
                <c:pt idx="529">
                  <c:v>0.13490375869552601</c:v>
                </c:pt>
                <c:pt idx="530">
                  <c:v>0.13594645150239601</c:v>
                </c:pt>
                <c:pt idx="531">
                  <c:v>0.13698909456672301</c:v>
                </c:pt>
                <c:pt idx="532">
                  <c:v>0.138031690517053</c:v>
                </c:pt>
                <c:pt idx="533">
                  <c:v>0.13907424203111099</c:v>
                </c:pt>
                <c:pt idx="534">
                  <c:v>0.14011675180416899</c:v>
                </c:pt>
                <c:pt idx="535">
                  <c:v>0.141159222528461</c:v>
                </c:pt>
                <c:pt idx="536">
                  <c:v>0.14220165692617001</c:v>
                </c:pt>
                <c:pt idx="537">
                  <c:v>0.14324405780414301</c:v>
                </c:pt>
                <c:pt idx="538">
                  <c:v>0.144286427959018</c:v>
                </c:pt>
                <c:pt idx="539">
                  <c:v>0.14532877019621601</c:v>
                </c:pt>
                <c:pt idx="540">
                  <c:v>0.146371087336719</c:v>
                </c:pt>
                <c:pt idx="541">
                  <c:v>0.14741338215216901</c:v>
                </c:pt>
                <c:pt idx="542">
                  <c:v>0.14845565736136701</c:v>
                </c:pt>
                <c:pt idx="543">
                  <c:v>0.14949791570635099</c:v>
                </c:pt>
                <c:pt idx="544">
                  <c:v>0.150540159818326</c:v>
                </c:pt>
                <c:pt idx="545">
                  <c:v>0.15158239225708101</c:v>
                </c:pt>
                <c:pt idx="546">
                  <c:v>0.15262461539739</c:v>
                </c:pt>
                <c:pt idx="547">
                  <c:v>0.15366683146576901</c:v>
                </c:pt>
                <c:pt idx="548">
                  <c:v>0.15470904244625699</c:v>
                </c:pt>
                <c:pt idx="549">
                  <c:v>0.155751250114774</c:v>
                </c:pt>
                <c:pt idx="550">
                  <c:v>0.15679345589640001</c:v>
                </c:pt>
                <c:pt idx="551">
                  <c:v>0.157835660902157</c:v>
                </c:pt>
                <c:pt idx="552">
                  <c:v>0.15887786599907899</c:v>
                </c:pt>
                <c:pt idx="553">
                  <c:v>0.15992007180371801</c:v>
                </c:pt>
                <c:pt idx="554">
                  <c:v>0.16096227861026799</c:v>
                </c:pt>
                <c:pt idx="555">
                  <c:v>0.16200448657303801</c:v>
                </c:pt>
                <c:pt idx="556">
                  <c:v>0.163046695760143</c:v>
                </c:pt>
                <c:pt idx="557">
                  <c:v>0.164088906082756</c:v>
                </c:pt>
                <c:pt idx="558">
                  <c:v>0.165131117495389</c:v>
                </c:pt>
                <c:pt idx="559">
                  <c:v>0.16617333003745199</c:v>
                </c:pt>
                <c:pt idx="560">
                  <c:v>0.16721554379145601</c:v>
                </c:pt>
                <c:pt idx="561">
                  <c:v>0.16825775908445001</c:v>
                </c:pt>
                <c:pt idx="562">
                  <c:v>0.169299976382768</c:v>
                </c:pt>
                <c:pt idx="563">
                  <c:v>0.170342196155536</c:v>
                </c:pt>
                <c:pt idx="564">
                  <c:v>0.17138441886137201</c:v>
                </c:pt>
                <c:pt idx="565">
                  <c:v>0.172426645046624</c:v>
                </c:pt>
                <c:pt idx="566">
                  <c:v>0.17346887501188399</c:v>
                </c:pt>
                <c:pt idx="567">
                  <c:v>0.174511108777929</c:v>
                </c:pt>
                <c:pt idx="568">
                  <c:v>0.17555334618354199</c:v>
                </c:pt>
                <c:pt idx="569">
                  <c:v>0.17659558706992001</c:v>
                </c:pt>
                <c:pt idx="570">
                  <c:v>0.17763783144221901</c:v>
                </c:pt>
                <c:pt idx="571">
                  <c:v>0.178680079206394</c:v>
                </c:pt>
                <c:pt idx="572">
                  <c:v>0.179722330341094</c:v>
                </c:pt>
                <c:pt idx="573">
                  <c:v>0.18076458487546801</c:v>
                </c:pt>
                <c:pt idx="574">
                  <c:v>0.18180684270879499</c:v>
                </c:pt>
                <c:pt idx="575">
                  <c:v>0.18284910345764599</c:v>
                </c:pt>
                <c:pt idx="576">
                  <c:v>0.18389136661255201</c:v>
                </c:pt>
                <c:pt idx="577">
                  <c:v>0.184933631863688</c:v>
                </c:pt>
                <c:pt idx="578">
                  <c:v>0.18597589891236299</c:v>
                </c:pt>
                <c:pt idx="579">
                  <c:v>0.187018167474369</c:v>
                </c:pt>
                <c:pt idx="580">
                  <c:v>0.18806043741423101</c:v>
                </c:pt>
                <c:pt idx="581">
                  <c:v>0.189102708589445</c:v>
                </c:pt>
                <c:pt idx="582">
                  <c:v>0.19014498089266099</c:v>
                </c:pt>
                <c:pt idx="583">
                  <c:v>0.19118725428258501</c:v>
                </c:pt>
                <c:pt idx="584">
                  <c:v>0.192229528691931</c:v>
                </c:pt>
                <c:pt idx="585">
                  <c:v>0.19327180400476801</c:v>
                </c:pt>
                <c:pt idx="586">
                  <c:v>0.19431408012288101</c:v>
                </c:pt>
                <c:pt idx="587">
                  <c:v>0.19535635692511299</c:v>
                </c:pt>
                <c:pt idx="588">
                  <c:v>0.19639863423950199</c:v>
                </c:pt>
                <c:pt idx="589">
                  <c:v>0.19744091186554399</c:v>
                </c:pt>
                <c:pt idx="590">
                  <c:v>0.198483189664624</c:v>
                </c:pt>
                <c:pt idx="591">
                  <c:v>0.199525467618551</c:v>
                </c:pt>
                <c:pt idx="592">
                  <c:v>0.20056774572059799</c:v>
                </c:pt>
                <c:pt idx="593">
                  <c:v>0.201610023923426</c:v>
                </c:pt>
                <c:pt idx="594">
                  <c:v>0.20265230220338401</c:v>
                </c:pt>
                <c:pt idx="595">
                  <c:v>0.203694580562614</c:v>
                </c:pt>
                <c:pt idx="596">
                  <c:v>0.20473685899585001</c:v>
                </c:pt>
                <c:pt idx="597">
                  <c:v>0.20577913747955401</c:v>
                </c:pt>
                <c:pt idx="598">
                  <c:v>0.20682141599100601</c:v>
                </c:pt>
                <c:pt idx="599">
                  <c:v>0.207863694527127</c:v>
                </c:pt>
                <c:pt idx="600">
                  <c:v>0.20890597308372999</c:v>
                </c:pt>
                <c:pt idx="601">
                  <c:v>0.20994825164919301</c:v>
                </c:pt>
                <c:pt idx="602">
                  <c:v>0.21099053021749201</c:v>
                </c:pt>
                <c:pt idx="603">
                  <c:v>0.21203280878933001</c:v>
                </c:pt>
                <c:pt idx="604">
                  <c:v>0.213075087367294</c:v>
                </c:pt>
                <c:pt idx="605">
                  <c:v>0.21411736595397801</c:v>
                </c:pt>
                <c:pt idx="606">
                  <c:v>0.215159644550973</c:v>
                </c:pt>
                <c:pt idx="607">
                  <c:v>0.21620192315883399</c:v>
                </c:pt>
                <c:pt idx="608">
                  <c:v>0.21724420177777001</c:v>
                </c:pt>
                <c:pt idx="609">
                  <c:v>0.218286480407893</c:v>
                </c:pt>
                <c:pt idx="610">
                  <c:v>0.21932875904920901</c:v>
                </c:pt>
                <c:pt idx="611">
                  <c:v>0.22037103770163199</c:v>
                </c:pt>
                <c:pt idx="612">
                  <c:v>0.221413316365</c:v>
                </c:pt>
                <c:pt idx="613">
                  <c:v>0.222455595039079</c:v>
                </c:pt>
                <c:pt idx="614">
                  <c:v>0.22349787372357299</c:v>
                </c:pt>
                <c:pt idx="615">
                  <c:v>0.22454015241813299</c:v>
                </c:pt>
                <c:pt idx="616">
                  <c:v>0.22558243112236601</c:v>
                </c:pt>
                <c:pt idx="617">
                  <c:v>0.226624709835856</c:v>
                </c:pt>
                <c:pt idx="618">
                  <c:v>0.22766698855815901</c:v>
                </c:pt>
                <c:pt idx="619">
                  <c:v>0.228709267288809</c:v>
                </c:pt>
                <c:pt idx="620">
                  <c:v>0.22975154602732201</c:v>
                </c:pt>
                <c:pt idx="621">
                  <c:v>0.23079382477320701</c:v>
                </c:pt>
                <c:pt idx="622">
                  <c:v>0.23183610352596201</c:v>
                </c:pt>
                <c:pt idx="623">
                  <c:v>0.23287838228507801</c:v>
                </c:pt>
                <c:pt idx="624">
                  <c:v>0.23392066105003401</c:v>
                </c:pt>
                <c:pt idx="625">
                  <c:v>0.23496293982032099</c:v>
                </c:pt>
                <c:pt idx="626">
                  <c:v>0.23600521859544299</c:v>
                </c:pt>
                <c:pt idx="627">
                  <c:v>0.23704749737484401</c:v>
                </c:pt>
                <c:pt idx="628">
                  <c:v>0.23808977615799401</c:v>
                </c:pt>
                <c:pt idx="629">
                  <c:v>0.239132054944445</c:v>
                </c:pt>
                <c:pt idx="630">
                  <c:v>0.24017433373378599</c:v>
                </c:pt>
                <c:pt idx="631">
                  <c:v>0.24121661252554</c:v>
                </c:pt>
                <c:pt idx="632">
                  <c:v>0.242258891319443</c:v>
                </c:pt>
                <c:pt idx="633">
                  <c:v>0.24330117011531499</c:v>
                </c:pt>
                <c:pt idx="634">
                  <c:v>0.244343448912932</c:v>
                </c:pt>
                <c:pt idx="635">
                  <c:v>0.245385727712187</c:v>
                </c:pt>
                <c:pt idx="636">
                  <c:v>0.24642800651314101</c:v>
                </c:pt>
                <c:pt idx="637">
                  <c:v>0.247470285315775</c:v>
                </c:pt>
                <c:pt idx="638">
                  <c:v>0.24851256411994599</c:v>
                </c:pt>
                <c:pt idx="639">
                  <c:v>0.24955484292555599</c:v>
                </c:pt>
                <c:pt idx="640">
                  <c:v>0.25059712173252202</c:v>
                </c:pt>
                <c:pt idx="641">
                  <c:v>0.25163940054086897</c:v>
                </c:pt>
                <c:pt idx="642">
                  <c:v>0.25268167935048602</c:v>
                </c:pt>
                <c:pt idx="643">
                  <c:v>0.25372395816110499</c:v>
                </c:pt>
                <c:pt idx="644">
                  <c:v>0.25476623697265799</c:v>
                </c:pt>
                <c:pt idx="645">
                  <c:v>0.25580851578493802</c:v>
                </c:pt>
                <c:pt idx="646">
                  <c:v>0.25685079459762</c:v>
                </c:pt>
                <c:pt idx="647">
                  <c:v>0.25789307341054701</c:v>
                </c:pt>
                <c:pt idx="648">
                  <c:v>0.25893535222368902</c:v>
                </c:pt>
                <c:pt idx="649">
                  <c:v>0.25997763103693899</c:v>
                </c:pt>
                <c:pt idx="650">
                  <c:v>0.26101990985016199</c:v>
                </c:pt>
                <c:pt idx="651">
                  <c:v>0.26206218866328301</c:v>
                </c:pt>
                <c:pt idx="652">
                  <c:v>0.26310446747636701</c:v>
                </c:pt>
                <c:pt idx="653">
                  <c:v>0.26414674628955298</c:v>
                </c:pt>
                <c:pt idx="654">
                  <c:v>0.26518902510276599</c:v>
                </c:pt>
                <c:pt idx="655">
                  <c:v>0.26623130391598099</c:v>
                </c:pt>
                <c:pt idx="656">
                  <c:v>0.26727358272917101</c:v>
                </c:pt>
                <c:pt idx="657">
                  <c:v>0.26831586154234499</c:v>
                </c:pt>
                <c:pt idx="658">
                  <c:v>0.26935814035550998</c:v>
                </c:pt>
                <c:pt idx="659">
                  <c:v>0.27040041916867202</c:v>
                </c:pt>
                <c:pt idx="660">
                  <c:v>0.27144269798183401</c:v>
                </c:pt>
                <c:pt idx="661">
                  <c:v>0.272484976794996</c:v>
                </c:pt>
                <c:pt idx="662">
                  <c:v>0.27352725560815799</c:v>
                </c:pt>
                <c:pt idx="663">
                  <c:v>0.27456953442131998</c:v>
                </c:pt>
                <c:pt idx="664">
                  <c:v>0.27561181323448197</c:v>
                </c:pt>
                <c:pt idx="665">
                  <c:v>0.27665409204764402</c:v>
                </c:pt>
                <c:pt idx="666">
                  <c:v>0.27769637086080601</c:v>
                </c:pt>
                <c:pt idx="667">
                  <c:v>0.278738649673968</c:v>
                </c:pt>
                <c:pt idx="668">
                  <c:v>0.27978092848712999</c:v>
                </c:pt>
                <c:pt idx="669">
                  <c:v>0.28082320730029198</c:v>
                </c:pt>
                <c:pt idx="670">
                  <c:v>0.28186548611345402</c:v>
                </c:pt>
                <c:pt idx="671">
                  <c:v>0.28290776492661501</c:v>
                </c:pt>
                <c:pt idx="672">
                  <c:v>0.283950043739778</c:v>
                </c:pt>
                <c:pt idx="673">
                  <c:v>0.28499232255293899</c:v>
                </c:pt>
                <c:pt idx="674">
                  <c:v>0.28603460136610098</c:v>
                </c:pt>
                <c:pt idx="675">
                  <c:v>0.28707688017926303</c:v>
                </c:pt>
                <c:pt idx="676">
                  <c:v>0.28811915899242502</c:v>
                </c:pt>
                <c:pt idx="677">
                  <c:v>0.28916143780558701</c:v>
                </c:pt>
                <c:pt idx="678">
                  <c:v>0.290203716618749</c:v>
                </c:pt>
                <c:pt idx="679">
                  <c:v>0.29124599543191099</c:v>
                </c:pt>
                <c:pt idx="680">
                  <c:v>0.29228827424507298</c:v>
                </c:pt>
                <c:pt idx="681">
                  <c:v>0.29333055305823502</c:v>
                </c:pt>
                <c:pt idx="682">
                  <c:v>0.29437283187139701</c:v>
                </c:pt>
                <c:pt idx="683">
                  <c:v>0.295415110684559</c:v>
                </c:pt>
                <c:pt idx="684">
                  <c:v>0.29645738949772099</c:v>
                </c:pt>
                <c:pt idx="685">
                  <c:v>0.29749966831088298</c:v>
                </c:pt>
                <c:pt idx="686">
                  <c:v>0.29854194712404503</c:v>
                </c:pt>
                <c:pt idx="687">
                  <c:v>0.29958422593720702</c:v>
                </c:pt>
                <c:pt idx="688">
                  <c:v>0.30062650475036901</c:v>
                </c:pt>
                <c:pt idx="689">
                  <c:v>0.30166878356353</c:v>
                </c:pt>
                <c:pt idx="690">
                  <c:v>0.30271106237669299</c:v>
                </c:pt>
                <c:pt idx="691">
                  <c:v>0.30375334118985498</c:v>
                </c:pt>
                <c:pt idx="692">
                  <c:v>0.30479562000301602</c:v>
                </c:pt>
                <c:pt idx="693">
                  <c:v>0.30583789881617901</c:v>
                </c:pt>
                <c:pt idx="694">
                  <c:v>0.30688017762934</c:v>
                </c:pt>
                <c:pt idx="695">
                  <c:v>0.30792245644250199</c:v>
                </c:pt>
                <c:pt idx="696">
                  <c:v>0.30896473525566398</c:v>
                </c:pt>
                <c:pt idx="697">
                  <c:v>0.31000701406882603</c:v>
                </c:pt>
                <c:pt idx="698">
                  <c:v>0.31104929288198802</c:v>
                </c:pt>
                <c:pt idx="699">
                  <c:v>0.31209157169515001</c:v>
                </c:pt>
                <c:pt idx="700">
                  <c:v>0.31313385050831199</c:v>
                </c:pt>
                <c:pt idx="701">
                  <c:v>0.31417612932147398</c:v>
                </c:pt>
                <c:pt idx="702">
                  <c:v>0.31521840813463498</c:v>
                </c:pt>
                <c:pt idx="703">
                  <c:v>0.31626068694779802</c:v>
                </c:pt>
                <c:pt idx="704">
                  <c:v>0.31730296576096001</c:v>
                </c:pt>
                <c:pt idx="705">
                  <c:v>0.318345244574122</c:v>
                </c:pt>
                <c:pt idx="706">
                  <c:v>0.31938752338728399</c:v>
                </c:pt>
                <c:pt idx="707">
                  <c:v>0.32042980220044598</c:v>
                </c:pt>
                <c:pt idx="708">
                  <c:v>0.32147208101360802</c:v>
                </c:pt>
                <c:pt idx="709">
                  <c:v>0.32251435982677001</c:v>
                </c:pt>
                <c:pt idx="710">
                  <c:v>0.323556638639931</c:v>
                </c:pt>
                <c:pt idx="711">
                  <c:v>0.32459891745309299</c:v>
                </c:pt>
                <c:pt idx="712">
                  <c:v>0.32564119626625498</c:v>
                </c:pt>
                <c:pt idx="713">
                  <c:v>0.32668347507941697</c:v>
                </c:pt>
                <c:pt idx="714">
                  <c:v>0.32772575389257902</c:v>
                </c:pt>
                <c:pt idx="715">
                  <c:v>0.32876803270574101</c:v>
                </c:pt>
                <c:pt idx="716">
                  <c:v>0.329810311518903</c:v>
                </c:pt>
                <c:pt idx="717">
                  <c:v>0.33085259033206499</c:v>
                </c:pt>
                <c:pt idx="718">
                  <c:v>0.33189486914522698</c:v>
                </c:pt>
                <c:pt idx="719">
                  <c:v>0.33293714795838902</c:v>
                </c:pt>
                <c:pt idx="720">
                  <c:v>0.33397942677155101</c:v>
                </c:pt>
                <c:pt idx="721">
                  <c:v>0.335021705584713</c:v>
                </c:pt>
                <c:pt idx="722">
                  <c:v>0.33606398439787499</c:v>
                </c:pt>
                <c:pt idx="723">
                  <c:v>0.33710626321103698</c:v>
                </c:pt>
                <c:pt idx="724">
                  <c:v>0.33814854202419897</c:v>
                </c:pt>
                <c:pt idx="725">
                  <c:v>0.33919082083736102</c:v>
                </c:pt>
                <c:pt idx="726">
                  <c:v>0.34023309965052301</c:v>
                </c:pt>
                <c:pt idx="727">
                  <c:v>0.341275378463685</c:v>
                </c:pt>
                <c:pt idx="728">
                  <c:v>0.34231765727684599</c:v>
                </c:pt>
                <c:pt idx="729">
                  <c:v>0.34335993609000798</c:v>
                </c:pt>
                <c:pt idx="730">
                  <c:v>0.34440221490317002</c:v>
                </c:pt>
                <c:pt idx="731">
                  <c:v>0.34544449371633201</c:v>
                </c:pt>
                <c:pt idx="732">
                  <c:v>0.346486772529494</c:v>
                </c:pt>
                <c:pt idx="733">
                  <c:v>0.34752905134265599</c:v>
                </c:pt>
                <c:pt idx="734">
                  <c:v>0.34857133015581798</c:v>
                </c:pt>
                <c:pt idx="735">
                  <c:v>0.34961360896898003</c:v>
                </c:pt>
                <c:pt idx="736">
                  <c:v>0.35065588778214202</c:v>
                </c:pt>
                <c:pt idx="737">
                  <c:v>0.35169816659530401</c:v>
                </c:pt>
                <c:pt idx="738">
                  <c:v>0.352740445408466</c:v>
                </c:pt>
                <c:pt idx="739">
                  <c:v>0.35378272422162799</c:v>
                </c:pt>
                <c:pt idx="740">
                  <c:v>0.35482500303478998</c:v>
                </c:pt>
                <c:pt idx="741">
                  <c:v>0.35586728184795202</c:v>
                </c:pt>
                <c:pt idx="742">
                  <c:v>0.35690956066111401</c:v>
                </c:pt>
                <c:pt idx="743">
                  <c:v>0.357951839474276</c:v>
                </c:pt>
                <c:pt idx="744">
                  <c:v>0.35899411828743799</c:v>
                </c:pt>
                <c:pt idx="745">
                  <c:v>0.36003639710059998</c:v>
                </c:pt>
                <c:pt idx="746">
                  <c:v>0.36107867591376103</c:v>
                </c:pt>
                <c:pt idx="747">
                  <c:v>0.36212095472692302</c:v>
                </c:pt>
                <c:pt idx="748">
                  <c:v>0.36316323354008501</c:v>
                </c:pt>
                <c:pt idx="749">
                  <c:v>0.364205512353247</c:v>
                </c:pt>
                <c:pt idx="750">
                  <c:v>0.36524779116640899</c:v>
                </c:pt>
                <c:pt idx="751">
                  <c:v>0.36629006997957098</c:v>
                </c:pt>
                <c:pt idx="752">
                  <c:v>0.36733234879273302</c:v>
                </c:pt>
                <c:pt idx="753">
                  <c:v>0.36837462760589501</c:v>
                </c:pt>
                <c:pt idx="754">
                  <c:v>0.369416906419057</c:v>
                </c:pt>
                <c:pt idx="755">
                  <c:v>0.37045918523221899</c:v>
                </c:pt>
                <c:pt idx="756">
                  <c:v>0.37150146404538098</c:v>
                </c:pt>
                <c:pt idx="757">
                  <c:v>0.37254374285854303</c:v>
                </c:pt>
                <c:pt idx="758">
                  <c:v>0.37358602167170502</c:v>
                </c:pt>
                <c:pt idx="759">
                  <c:v>0.37462830048486701</c:v>
                </c:pt>
                <c:pt idx="760">
                  <c:v>0.375670579298028</c:v>
                </c:pt>
                <c:pt idx="761">
                  <c:v>0.37671285811119098</c:v>
                </c:pt>
                <c:pt idx="762">
                  <c:v>0.37775513692435297</c:v>
                </c:pt>
                <c:pt idx="763">
                  <c:v>0.37879741573751402</c:v>
                </c:pt>
                <c:pt idx="764">
                  <c:v>0.37983969455067601</c:v>
                </c:pt>
                <c:pt idx="765">
                  <c:v>0.380881973363839</c:v>
                </c:pt>
                <c:pt idx="766">
                  <c:v>0.38192425217699999</c:v>
                </c:pt>
                <c:pt idx="767">
                  <c:v>0.38296653099016198</c:v>
                </c:pt>
                <c:pt idx="768">
                  <c:v>0.38400880980332402</c:v>
                </c:pt>
                <c:pt idx="769">
                  <c:v>0.38505108861648601</c:v>
                </c:pt>
                <c:pt idx="770">
                  <c:v>0.386093367429648</c:v>
                </c:pt>
                <c:pt idx="771">
                  <c:v>0.38713564624280999</c:v>
                </c:pt>
                <c:pt idx="772">
                  <c:v>0.38817792505597198</c:v>
                </c:pt>
                <c:pt idx="773">
                  <c:v>0.38922020386913397</c:v>
                </c:pt>
                <c:pt idx="774">
                  <c:v>0.39026248268229602</c:v>
                </c:pt>
                <c:pt idx="775">
                  <c:v>0.39130476149545801</c:v>
                </c:pt>
                <c:pt idx="776">
                  <c:v>0.39234704030862</c:v>
                </c:pt>
                <c:pt idx="777">
                  <c:v>0.39338931912178199</c:v>
                </c:pt>
                <c:pt idx="778">
                  <c:v>0.39443159793494398</c:v>
                </c:pt>
                <c:pt idx="779">
                  <c:v>0.39547387674810602</c:v>
                </c:pt>
                <c:pt idx="780">
                  <c:v>0.39651615556126801</c:v>
                </c:pt>
                <c:pt idx="781">
                  <c:v>0.39755843437443</c:v>
                </c:pt>
                <c:pt idx="782">
                  <c:v>0.39860071318759199</c:v>
                </c:pt>
                <c:pt idx="783">
                  <c:v>0.39964299200075298</c:v>
                </c:pt>
                <c:pt idx="784">
                  <c:v>0.40068527081391497</c:v>
                </c:pt>
                <c:pt idx="785">
                  <c:v>0.40172754962707702</c:v>
                </c:pt>
                <c:pt idx="786">
                  <c:v>0.40276982844023901</c:v>
                </c:pt>
                <c:pt idx="787">
                  <c:v>0.403812107253401</c:v>
                </c:pt>
                <c:pt idx="788">
                  <c:v>0.40485438606656299</c:v>
                </c:pt>
                <c:pt idx="789">
                  <c:v>0.40589666487972498</c:v>
                </c:pt>
                <c:pt idx="790">
                  <c:v>0.40693894369288702</c:v>
                </c:pt>
                <c:pt idx="791">
                  <c:v>0.40798122250604901</c:v>
                </c:pt>
                <c:pt idx="792">
                  <c:v>0.409023501319211</c:v>
                </c:pt>
                <c:pt idx="793">
                  <c:v>0.41006578013237299</c:v>
                </c:pt>
                <c:pt idx="794">
                  <c:v>0.41110805894553498</c:v>
                </c:pt>
                <c:pt idx="795">
                  <c:v>0.41215033775869703</c:v>
                </c:pt>
                <c:pt idx="796">
                  <c:v>0.41319261657185902</c:v>
                </c:pt>
                <c:pt idx="797">
                  <c:v>0.41423489538502101</c:v>
                </c:pt>
                <c:pt idx="798">
                  <c:v>0.415277174198183</c:v>
                </c:pt>
                <c:pt idx="799">
                  <c:v>0.41631945301134499</c:v>
                </c:pt>
                <c:pt idx="800">
                  <c:v>0.41736173182450598</c:v>
                </c:pt>
                <c:pt idx="801">
                  <c:v>0.41840401063766802</c:v>
                </c:pt>
                <c:pt idx="802">
                  <c:v>0.41944628945083001</c:v>
                </c:pt>
                <c:pt idx="803">
                  <c:v>0.420488568263992</c:v>
                </c:pt>
                <c:pt idx="804">
                  <c:v>0.42153084707715499</c:v>
                </c:pt>
                <c:pt idx="805">
                  <c:v>0.42257312589031698</c:v>
                </c:pt>
                <c:pt idx="806">
                  <c:v>0.42361540470347803</c:v>
                </c:pt>
                <c:pt idx="807">
                  <c:v>0.42465768351664002</c:v>
                </c:pt>
                <c:pt idx="808">
                  <c:v>0.42569996232980201</c:v>
                </c:pt>
                <c:pt idx="809">
                  <c:v>0.426742241142964</c:v>
                </c:pt>
                <c:pt idx="810">
                  <c:v>0.42778451995612599</c:v>
                </c:pt>
                <c:pt idx="811">
                  <c:v>0.42882679876928798</c:v>
                </c:pt>
                <c:pt idx="812">
                  <c:v>0.42986907758245002</c:v>
                </c:pt>
                <c:pt idx="813">
                  <c:v>0.43091135639561201</c:v>
                </c:pt>
                <c:pt idx="814">
                  <c:v>0.431953635208774</c:v>
                </c:pt>
                <c:pt idx="815">
                  <c:v>0.43299591402193499</c:v>
                </c:pt>
                <c:pt idx="816">
                  <c:v>0.43403819283509798</c:v>
                </c:pt>
                <c:pt idx="817">
                  <c:v>0.43508047164826003</c:v>
                </c:pt>
                <c:pt idx="818">
                  <c:v>0.43612275046142202</c:v>
                </c:pt>
                <c:pt idx="819">
                  <c:v>0.43716502927458301</c:v>
                </c:pt>
                <c:pt idx="820">
                  <c:v>0.438207308087745</c:v>
                </c:pt>
                <c:pt idx="821">
                  <c:v>0.43924958690090699</c:v>
                </c:pt>
                <c:pt idx="822">
                  <c:v>0.44029186571406898</c:v>
                </c:pt>
                <c:pt idx="823">
                  <c:v>0.44133414452723102</c:v>
                </c:pt>
                <c:pt idx="824">
                  <c:v>0.44237642334039301</c:v>
                </c:pt>
                <c:pt idx="825">
                  <c:v>0.443418702153555</c:v>
                </c:pt>
                <c:pt idx="826">
                  <c:v>0.44446098096671699</c:v>
                </c:pt>
                <c:pt idx="827">
                  <c:v>0.44550325977987898</c:v>
                </c:pt>
                <c:pt idx="828">
                  <c:v>0.44654553859304102</c:v>
                </c:pt>
                <c:pt idx="829">
                  <c:v>0.44758781740620301</c:v>
                </c:pt>
                <c:pt idx="830">
                  <c:v>0.448630096219365</c:v>
                </c:pt>
                <c:pt idx="831">
                  <c:v>0.44967237503252699</c:v>
                </c:pt>
                <c:pt idx="832">
                  <c:v>0.45071465384568898</c:v>
                </c:pt>
                <c:pt idx="833">
                  <c:v>0.45175693265885097</c:v>
                </c:pt>
                <c:pt idx="834">
                  <c:v>0.45279921147201302</c:v>
                </c:pt>
                <c:pt idx="835">
                  <c:v>0.45384149028517401</c:v>
                </c:pt>
                <c:pt idx="836">
                  <c:v>0.454883769098337</c:v>
                </c:pt>
                <c:pt idx="837">
                  <c:v>0.45592604791149899</c:v>
                </c:pt>
                <c:pt idx="838">
                  <c:v>0.45696832672465998</c:v>
                </c:pt>
                <c:pt idx="839">
                  <c:v>0.45801060553782202</c:v>
                </c:pt>
                <c:pt idx="840">
                  <c:v>0.45905288435098401</c:v>
                </c:pt>
                <c:pt idx="841">
                  <c:v>0.460095163164146</c:v>
                </c:pt>
                <c:pt idx="842">
                  <c:v>0.46113744197730799</c:v>
                </c:pt>
                <c:pt idx="843">
                  <c:v>0.46217972079046998</c:v>
                </c:pt>
                <c:pt idx="844">
                  <c:v>0.46322199960363197</c:v>
                </c:pt>
                <c:pt idx="845">
                  <c:v>0.46426427841679402</c:v>
                </c:pt>
                <c:pt idx="846">
                  <c:v>0.46530655722995601</c:v>
                </c:pt>
                <c:pt idx="847">
                  <c:v>0.466348836043118</c:v>
                </c:pt>
                <c:pt idx="848">
                  <c:v>0.46739111485627999</c:v>
                </c:pt>
                <c:pt idx="849">
                  <c:v>0.46843339366944198</c:v>
                </c:pt>
                <c:pt idx="850">
                  <c:v>0.46947567248260302</c:v>
                </c:pt>
                <c:pt idx="851">
                  <c:v>0.47051795129576601</c:v>
                </c:pt>
                <c:pt idx="852">
                  <c:v>0.471560230108928</c:v>
                </c:pt>
                <c:pt idx="853">
                  <c:v>0.47260250892208999</c:v>
                </c:pt>
                <c:pt idx="854">
                  <c:v>0.47364478773525198</c:v>
                </c:pt>
                <c:pt idx="855">
                  <c:v>0.47468706654841403</c:v>
                </c:pt>
                <c:pt idx="856">
                  <c:v>0.47572934536157502</c:v>
                </c:pt>
                <c:pt idx="857">
                  <c:v>0.47677162417473801</c:v>
                </c:pt>
                <c:pt idx="858">
                  <c:v>0.477813902987899</c:v>
                </c:pt>
                <c:pt idx="859">
                  <c:v>0.47885618180106199</c:v>
                </c:pt>
                <c:pt idx="860">
                  <c:v>0.47989846061422298</c:v>
                </c:pt>
                <c:pt idx="861">
                  <c:v>0.48094073942738502</c:v>
                </c:pt>
                <c:pt idx="862">
                  <c:v>0.48198301824054701</c:v>
                </c:pt>
                <c:pt idx="863">
                  <c:v>0.48302529705371</c:v>
                </c:pt>
                <c:pt idx="864">
                  <c:v>0.48406757586687099</c:v>
                </c:pt>
                <c:pt idx="865">
                  <c:v>0.48510985468003298</c:v>
                </c:pt>
                <c:pt idx="866">
                  <c:v>0.48615213349319503</c:v>
                </c:pt>
                <c:pt idx="867">
                  <c:v>0.48719441230635702</c:v>
                </c:pt>
              </c:numCache>
            </c:numRef>
          </c:xVal>
          <c:yVal>
            <c:numRef>
              <c:f>'Force 200 keV Gabs field'!$Y$3:$Y$870</c:f>
              <c:numCache>
                <c:formatCode>0.00E+00</c:formatCode>
                <c:ptCount val="868"/>
                <c:pt idx="0">
                  <c:v>1.0820000000000001E-11</c:v>
                </c:pt>
                <c:pt idx="1">
                  <c:v>1.1603333333333334E-11</c:v>
                </c:pt>
                <c:pt idx="2">
                  <c:v>1.2353333333333333E-11</c:v>
                </c:pt>
                <c:pt idx="3">
                  <c:v>1.2966666666666666E-11</c:v>
                </c:pt>
                <c:pt idx="4">
                  <c:v>1.3909999999999999E-11</c:v>
                </c:pt>
                <c:pt idx="5">
                  <c:v>1.4750000000000001E-11</c:v>
                </c:pt>
                <c:pt idx="6">
                  <c:v>1.54E-11</c:v>
                </c:pt>
                <c:pt idx="7">
                  <c:v>1.6233333333333333E-11</c:v>
                </c:pt>
                <c:pt idx="8">
                  <c:v>1.6816666666666668E-11</c:v>
                </c:pt>
                <c:pt idx="9">
                  <c:v>1.7246666666666667E-11</c:v>
                </c:pt>
                <c:pt idx="10">
                  <c:v>1.7803333333333334E-11</c:v>
                </c:pt>
                <c:pt idx="11">
                  <c:v>1.8256666666666668E-11</c:v>
                </c:pt>
                <c:pt idx="12">
                  <c:v>1.8696666666666669E-11</c:v>
                </c:pt>
                <c:pt idx="13">
                  <c:v>1.9096666666666666E-11</c:v>
                </c:pt>
                <c:pt idx="14">
                  <c:v>1.948E-11</c:v>
                </c:pt>
                <c:pt idx="15">
                  <c:v>1.9799999999999999E-11</c:v>
                </c:pt>
                <c:pt idx="16">
                  <c:v>2.0213333333333332E-11</c:v>
                </c:pt>
                <c:pt idx="17">
                  <c:v>2.0286666666666667E-11</c:v>
                </c:pt>
                <c:pt idx="18">
                  <c:v>2.0473333333333333E-11</c:v>
                </c:pt>
                <c:pt idx="19">
                  <c:v>2.0770000000000003E-11</c:v>
                </c:pt>
                <c:pt idx="20">
                  <c:v>2.0770000000000003E-11</c:v>
                </c:pt>
                <c:pt idx="21">
                  <c:v>2.0770000000000003E-11</c:v>
                </c:pt>
                <c:pt idx="22">
                  <c:v>2.0770000000000003E-11</c:v>
                </c:pt>
                <c:pt idx="23">
                  <c:v>2.0770000000000003E-11</c:v>
                </c:pt>
                <c:pt idx="24">
                  <c:v>2.0770000000000003E-11</c:v>
                </c:pt>
                <c:pt idx="25">
                  <c:v>2.0770000000000003E-11</c:v>
                </c:pt>
                <c:pt idx="26">
                  <c:v>2.0770000000000003E-11</c:v>
                </c:pt>
                <c:pt idx="27">
                  <c:v>2.0770000000000003E-11</c:v>
                </c:pt>
                <c:pt idx="28">
                  <c:v>2.0770000000000003E-11</c:v>
                </c:pt>
                <c:pt idx="29">
                  <c:v>2.0770000000000003E-11</c:v>
                </c:pt>
                <c:pt idx="30">
                  <c:v>2.0773333333333332E-11</c:v>
                </c:pt>
                <c:pt idx="31">
                  <c:v>2.0773333333333332E-11</c:v>
                </c:pt>
                <c:pt idx="32">
                  <c:v>2.0773333333333332E-11</c:v>
                </c:pt>
                <c:pt idx="33">
                  <c:v>2.0773333333333332E-11</c:v>
                </c:pt>
                <c:pt idx="34">
                  <c:v>2.0773333333333332E-11</c:v>
                </c:pt>
                <c:pt idx="35">
                  <c:v>2.0773333333333332E-11</c:v>
                </c:pt>
                <c:pt idx="36">
                  <c:v>2.0773333333333332E-11</c:v>
                </c:pt>
                <c:pt idx="37">
                  <c:v>2.0773333333333332E-11</c:v>
                </c:pt>
                <c:pt idx="38">
                  <c:v>2.0773333333333332E-11</c:v>
                </c:pt>
                <c:pt idx="39">
                  <c:v>2.0773333333333332E-11</c:v>
                </c:pt>
                <c:pt idx="40">
                  <c:v>2.0773333333333332E-11</c:v>
                </c:pt>
                <c:pt idx="41">
                  <c:v>2.0773333333333332E-11</c:v>
                </c:pt>
                <c:pt idx="42">
                  <c:v>2.0776666666666667E-11</c:v>
                </c:pt>
                <c:pt idx="43">
                  <c:v>2.0776666666666667E-11</c:v>
                </c:pt>
                <c:pt idx="44">
                  <c:v>2.0776666666666667E-11</c:v>
                </c:pt>
                <c:pt idx="45">
                  <c:v>2.0776666666666667E-11</c:v>
                </c:pt>
                <c:pt idx="46">
                  <c:v>2.0776666666666667E-11</c:v>
                </c:pt>
                <c:pt idx="47">
                  <c:v>2.0776666666666667E-11</c:v>
                </c:pt>
                <c:pt idx="48">
                  <c:v>2.0776666666666667E-11</c:v>
                </c:pt>
                <c:pt idx="49">
                  <c:v>2.0776666666666667E-11</c:v>
                </c:pt>
                <c:pt idx="50">
                  <c:v>2.0776666666666667E-11</c:v>
                </c:pt>
                <c:pt idx="51">
                  <c:v>2.0776666666666667E-11</c:v>
                </c:pt>
                <c:pt idx="52">
                  <c:v>2.0776666666666667E-11</c:v>
                </c:pt>
                <c:pt idx="53">
                  <c:v>2.0776666666666667E-11</c:v>
                </c:pt>
                <c:pt idx="54">
                  <c:v>2.0779999999999998E-11</c:v>
                </c:pt>
                <c:pt idx="55">
                  <c:v>2.0779999999999998E-11</c:v>
                </c:pt>
                <c:pt idx="56">
                  <c:v>2.0779999999999998E-11</c:v>
                </c:pt>
                <c:pt idx="57">
                  <c:v>2.0779999999999998E-11</c:v>
                </c:pt>
                <c:pt idx="58">
                  <c:v>2.0779999999999998E-11</c:v>
                </c:pt>
                <c:pt idx="59">
                  <c:v>2.0779999999999998E-11</c:v>
                </c:pt>
                <c:pt idx="60">
                  <c:v>2.0779999999999998E-11</c:v>
                </c:pt>
                <c:pt idx="61">
                  <c:v>2.0779999999999998E-11</c:v>
                </c:pt>
                <c:pt idx="62">
                  <c:v>2.0779999999999998E-11</c:v>
                </c:pt>
                <c:pt idx="63">
                  <c:v>2.0779999999999998E-11</c:v>
                </c:pt>
                <c:pt idx="64">
                  <c:v>2.0779999999999998E-11</c:v>
                </c:pt>
                <c:pt idx="65">
                  <c:v>2.0779999999999998E-11</c:v>
                </c:pt>
                <c:pt idx="66">
                  <c:v>2.0783333333333333E-11</c:v>
                </c:pt>
                <c:pt idx="67">
                  <c:v>2.0783333333333333E-11</c:v>
                </c:pt>
                <c:pt idx="68">
                  <c:v>2.0783333333333333E-11</c:v>
                </c:pt>
                <c:pt idx="69">
                  <c:v>2.0783333333333333E-11</c:v>
                </c:pt>
                <c:pt idx="70">
                  <c:v>2.0783333333333333E-11</c:v>
                </c:pt>
                <c:pt idx="71">
                  <c:v>2.0783333333333333E-11</c:v>
                </c:pt>
                <c:pt idx="72">
                  <c:v>2.0783333333333333E-11</c:v>
                </c:pt>
                <c:pt idx="73">
                  <c:v>2.0783333333333333E-11</c:v>
                </c:pt>
                <c:pt idx="74">
                  <c:v>2.0783333333333333E-11</c:v>
                </c:pt>
                <c:pt idx="75">
                  <c:v>2.0783333333333333E-11</c:v>
                </c:pt>
                <c:pt idx="76">
                  <c:v>2.0783333333333333E-11</c:v>
                </c:pt>
                <c:pt idx="77">
                  <c:v>2.0783333333333333E-11</c:v>
                </c:pt>
                <c:pt idx="78">
                  <c:v>2.0786666666666668E-11</c:v>
                </c:pt>
                <c:pt idx="79">
                  <c:v>2.0786666666666668E-11</c:v>
                </c:pt>
                <c:pt idx="80">
                  <c:v>2.0786666666666668E-11</c:v>
                </c:pt>
                <c:pt idx="81">
                  <c:v>2.0786666666666668E-11</c:v>
                </c:pt>
                <c:pt idx="82">
                  <c:v>2.0786666666666668E-11</c:v>
                </c:pt>
                <c:pt idx="83">
                  <c:v>2.0786666666666668E-11</c:v>
                </c:pt>
                <c:pt idx="84">
                  <c:v>2.0786666666666668E-11</c:v>
                </c:pt>
                <c:pt idx="85">
                  <c:v>2.0786666666666668E-11</c:v>
                </c:pt>
                <c:pt idx="86">
                  <c:v>2.0786666666666668E-11</c:v>
                </c:pt>
                <c:pt idx="87">
                  <c:v>2.0786666666666668E-11</c:v>
                </c:pt>
                <c:pt idx="88">
                  <c:v>2.0786666666666668E-11</c:v>
                </c:pt>
                <c:pt idx="89">
                  <c:v>2.0786666666666668E-11</c:v>
                </c:pt>
                <c:pt idx="90">
                  <c:v>2.079E-11</c:v>
                </c:pt>
                <c:pt idx="91">
                  <c:v>2.079E-11</c:v>
                </c:pt>
                <c:pt idx="92">
                  <c:v>2.079E-11</c:v>
                </c:pt>
                <c:pt idx="93">
                  <c:v>2.079E-11</c:v>
                </c:pt>
                <c:pt idx="94">
                  <c:v>2.079E-11</c:v>
                </c:pt>
                <c:pt idx="95">
                  <c:v>2.079E-11</c:v>
                </c:pt>
                <c:pt idx="96">
                  <c:v>2.079E-11</c:v>
                </c:pt>
                <c:pt idx="97">
                  <c:v>2.079E-11</c:v>
                </c:pt>
                <c:pt idx="98">
                  <c:v>2.079E-11</c:v>
                </c:pt>
                <c:pt idx="99">
                  <c:v>2.079E-11</c:v>
                </c:pt>
                <c:pt idx="100">
                  <c:v>2.079E-11</c:v>
                </c:pt>
                <c:pt idx="101">
                  <c:v>2.079E-11</c:v>
                </c:pt>
                <c:pt idx="102">
                  <c:v>2.0793333333333332E-11</c:v>
                </c:pt>
                <c:pt idx="103">
                  <c:v>2.0793333333333332E-11</c:v>
                </c:pt>
                <c:pt idx="104">
                  <c:v>2.0793333333333332E-11</c:v>
                </c:pt>
                <c:pt idx="105">
                  <c:v>2.0793333333333332E-11</c:v>
                </c:pt>
                <c:pt idx="106">
                  <c:v>2.0793333333333332E-11</c:v>
                </c:pt>
                <c:pt idx="107">
                  <c:v>2.0793333333333332E-11</c:v>
                </c:pt>
                <c:pt idx="108">
                  <c:v>2.0793333333333332E-11</c:v>
                </c:pt>
                <c:pt idx="109">
                  <c:v>2.0793333333333332E-11</c:v>
                </c:pt>
                <c:pt idx="110">
                  <c:v>2.0793333333333332E-11</c:v>
                </c:pt>
                <c:pt idx="111">
                  <c:v>2.0793333333333332E-11</c:v>
                </c:pt>
                <c:pt idx="112">
                  <c:v>2.0793333333333332E-11</c:v>
                </c:pt>
                <c:pt idx="113">
                  <c:v>2.0793333333333332E-11</c:v>
                </c:pt>
                <c:pt idx="114">
                  <c:v>2.0796666666666667E-11</c:v>
                </c:pt>
                <c:pt idx="115">
                  <c:v>2.0796666666666667E-11</c:v>
                </c:pt>
                <c:pt idx="116">
                  <c:v>2.0796666666666667E-11</c:v>
                </c:pt>
                <c:pt idx="117">
                  <c:v>2.0796666666666667E-11</c:v>
                </c:pt>
                <c:pt idx="118">
                  <c:v>2.0796666666666667E-11</c:v>
                </c:pt>
                <c:pt idx="119">
                  <c:v>2.0796666666666667E-11</c:v>
                </c:pt>
                <c:pt idx="120">
                  <c:v>2.0796666666666667E-11</c:v>
                </c:pt>
                <c:pt idx="121">
                  <c:v>2.0796666666666667E-11</c:v>
                </c:pt>
                <c:pt idx="122">
                  <c:v>2.0796666666666667E-11</c:v>
                </c:pt>
                <c:pt idx="123">
                  <c:v>2.0796666666666667E-11</c:v>
                </c:pt>
                <c:pt idx="124">
                  <c:v>2.0796666666666667E-11</c:v>
                </c:pt>
                <c:pt idx="125">
                  <c:v>2.0799999999999999E-11</c:v>
                </c:pt>
                <c:pt idx="126">
                  <c:v>2.0799999999999999E-11</c:v>
                </c:pt>
                <c:pt idx="127">
                  <c:v>2.0799999999999999E-11</c:v>
                </c:pt>
                <c:pt idx="128">
                  <c:v>2.0799999999999999E-11</c:v>
                </c:pt>
                <c:pt idx="129">
                  <c:v>2.0799999999999999E-11</c:v>
                </c:pt>
                <c:pt idx="130">
                  <c:v>2.0799999999999999E-11</c:v>
                </c:pt>
                <c:pt idx="131">
                  <c:v>2.0799999999999999E-11</c:v>
                </c:pt>
                <c:pt idx="132">
                  <c:v>2.0799999999999999E-11</c:v>
                </c:pt>
                <c:pt idx="133">
                  <c:v>2.0799999999999999E-11</c:v>
                </c:pt>
                <c:pt idx="134">
                  <c:v>2.0799999999999999E-11</c:v>
                </c:pt>
                <c:pt idx="135">
                  <c:v>2.0799999999999999E-11</c:v>
                </c:pt>
                <c:pt idx="136">
                  <c:v>2.0799999999999999E-11</c:v>
                </c:pt>
                <c:pt idx="137">
                  <c:v>2.0803333333333334E-11</c:v>
                </c:pt>
                <c:pt idx="138">
                  <c:v>2.0803333333333334E-11</c:v>
                </c:pt>
                <c:pt idx="139">
                  <c:v>2.0803333333333334E-11</c:v>
                </c:pt>
                <c:pt idx="140">
                  <c:v>2.0803333333333334E-11</c:v>
                </c:pt>
                <c:pt idx="141">
                  <c:v>2.0803333333333334E-11</c:v>
                </c:pt>
                <c:pt idx="142">
                  <c:v>2.0803333333333334E-11</c:v>
                </c:pt>
                <c:pt idx="143">
                  <c:v>2.0803333333333334E-11</c:v>
                </c:pt>
                <c:pt idx="144">
                  <c:v>2.0803333333333334E-11</c:v>
                </c:pt>
                <c:pt idx="145">
                  <c:v>2.0803333333333334E-11</c:v>
                </c:pt>
                <c:pt idx="146">
                  <c:v>2.0803333333333334E-11</c:v>
                </c:pt>
                <c:pt idx="147">
                  <c:v>2.0803333333333334E-11</c:v>
                </c:pt>
                <c:pt idx="148">
                  <c:v>2.0803333333333334E-11</c:v>
                </c:pt>
                <c:pt idx="149">
                  <c:v>2.0806666666666669E-11</c:v>
                </c:pt>
                <c:pt idx="150">
                  <c:v>2.0806666666666669E-11</c:v>
                </c:pt>
                <c:pt idx="151">
                  <c:v>2.0806666666666669E-11</c:v>
                </c:pt>
                <c:pt idx="152">
                  <c:v>2.0806666666666669E-11</c:v>
                </c:pt>
                <c:pt idx="153">
                  <c:v>2.0806666666666669E-11</c:v>
                </c:pt>
                <c:pt idx="154">
                  <c:v>2.0806666666666669E-11</c:v>
                </c:pt>
                <c:pt idx="155">
                  <c:v>2.0806666666666669E-11</c:v>
                </c:pt>
                <c:pt idx="156">
                  <c:v>2.0806666666666669E-11</c:v>
                </c:pt>
                <c:pt idx="157">
                  <c:v>2.0806666666666669E-11</c:v>
                </c:pt>
                <c:pt idx="158">
                  <c:v>2.0806666666666669E-11</c:v>
                </c:pt>
                <c:pt idx="159">
                  <c:v>2.0806666666666669E-11</c:v>
                </c:pt>
                <c:pt idx="160">
                  <c:v>2.0806666666666669E-11</c:v>
                </c:pt>
                <c:pt idx="161">
                  <c:v>2.081E-11</c:v>
                </c:pt>
                <c:pt idx="162">
                  <c:v>2.081E-11</c:v>
                </c:pt>
                <c:pt idx="163">
                  <c:v>2.081E-11</c:v>
                </c:pt>
                <c:pt idx="164">
                  <c:v>2.081E-11</c:v>
                </c:pt>
                <c:pt idx="165">
                  <c:v>2.081E-11</c:v>
                </c:pt>
                <c:pt idx="166">
                  <c:v>2.081E-11</c:v>
                </c:pt>
                <c:pt idx="167">
                  <c:v>2.081E-11</c:v>
                </c:pt>
                <c:pt idx="168">
                  <c:v>2.081E-11</c:v>
                </c:pt>
                <c:pt idx="169">
                  <c:v>2.081E-11</c:v>
                </c:pt>
                <c:pt idx="170">
                  <c:v>2.081E-11</c:v>
                </c:pt>
                <c:pt idx="171">
                  <c:v>2.081E-11</c:v>
                </c:pt>
                <c:pt idx="172">
                  <c:v>2.081E-11</c:v>
                </c:pt>
                <c:pt idx="173">
                  <c:v>2.0813333333333335E-11</c:v>
                </c:pt>
                <c:pt idx="174">
                  <c:v>2.0813333333333335E-11</c:v>
                </c:pt>
                <c:pt idx="175">
                  <c:v>2.0813333333333335E-11</c:v>
                </c:pt>
                <c:pt idx="176">
                  <c:v>2.0813333333333335E-11</c:v>
                </c:pt>
                <c:pt idx="177">
                  <c:v>2.0813333333333335E-11</c:v>
                </c:pt>
                <c:pt idx="178">
                  <c:v>2.0813333333333335E-11</c:v>
                </c:pt>
                <c:pt idx="179">
                  <c:v>2.0813333333333335E-11</c:v>
                </c:pt>
                <c:pt idx="180">
                  <c:v>2.0813333333333335E-11</c:v>
                </c:pt>
                <c:pt idx="181">
                  <c:v>2.0813333333333335E-11</c:v>
                </c:pt>
                <c:pt idx="182">
                  <c:v>2.0813333333333335E-11</c:v>
                </c:pt>
                <c:pt idx="183">
                  <c:v>2.0813333333333335E-11</c:v>
                </c:pt>
                <c:pt idx="184">
                  <c:v>2.0813333333333335E-11</c:v>
                </c:pt>
                <c:pt idx="185">
                  <c:v>2.0816666666666667E-11</c:v>
                </c:pt>
                <c:pt idx="186">
                  <c:v>2.0816666666666667E-11</c:v>
                </c:pt>
                <c:pt idx="187">
                  <c:v>2.0816666666666667E-11</c:v>
                </c:pt>
                <c:pt idx="188">
                  <c:v>2.0816666666666667E-11</c:v>
                </c:pt>
                <c:pt idx="189">
                  <c:v>2.0816666666666667E-11</c:v>
                </c:pt>
                <c:pt idx="190">
                  <c:v>2.0816666666666667E-11</c:v>
                </c:pt>
                <c:pt idx="191">
                  <c:v>2.0816666666666667E-11</c:v>
                </c:pt>
                <c:pt idx="192">
                  <c:v>2.0816666666666667E-11</c:v>
                </c:pt>
                <c:pt idx="193">
                  <c:v>2.0816666666666667E-11</c:v>
                </c:pt>
                <c:pt idx="194">
                  <c:v>2.0816666666666667E-11</c:v>
                </c:pt>
                <c:pt idx="195">
                  <c:v>2.0816666666666667E-11</c:v>
                </c:pt>
                <c:pt idx="196">
                  <c:v>2.0816666666666667E-11</c:v>
                </c:pt>
                <c:pt idx="197">
                  <c:v>2.0819999999999999E-11</c:v>
                </c:pt>
                <c:pt idx="198">
                  <c:v>2.0819999999999999E-11</c:v>
                </c:pt>
                <c:pt idx="199">
                  <c:v>2.0819999999999999E-11</c:v>
                </c:pt>
                <c:pt idx="200">
                  <c:v>2.0819999999999999E-11</c:v>
                </c:pt>
                <c:pt idx="201">
                  <c:v>2.0819999999999999E-11</c:v>
                </c:pt>
                <c:pt idx="202">
                  <c:v>2.0819999999999999E-11</c:v>
                </c:pt>
                <c:pt idx="203">
                  <c:v>2.0819999999999999E-11</c:v>
                </c:pt>
                <c:pt idx="204">
                  <c:v>2.0819999999999999E-11</c:v>
                </c:pt>
                <c:pt idx="205">
                  <c:v>2.0819999999999999E-11</c:v>
                </c:pt>
                <c:pt idx="206">
                  <c:v>2.0819999999999999E-11</c:v>
                </c:pt>
                <c:pt idx="207">
                  <c:v>2.0819999999999999E-11</c:v>
                </c:pt>
                <c:pt idx="208">
                  <c:v>2.0819999999999999E-11</c:v>
                </c:pt>
                <c:pt idx="209">
                  <c:v>2.0823333333333334E-11</c:v>
                </c:pt>
                <c:pt idx="210">
                  <c:v>2.0823333333333334E-11</c:v>
                </c:pt>
                <c:pt idx="211">
                  <c:v>2.0823333333333334E-11</c:v>
                </c:pt>
                <c:pt idx="212">
                  <c:v>2.0823333333333334E-11</c:v>
                </c:pt>
                <c:pt idx="213">
                  <c:v>2.0823333333333334E-11</c:v>
                </c:pt>
                <c:pt idx="214">
                  <c:v>2.0823333333333334E-11</c:v>
                </c:pt>
                <c:pt idx="215">
                  <c:v>2.0823333333333334E-11</c:v>
                </c:pt>
                <c:pt idx="216">
                  <c:v>2.0823333333333334E-11</c:v>
                </c:pt>
                <c:pt idx="217">
                  <c:v>2.0823333333333334E-11</c:v>
                </c:pt>
                <c:pt idx="218">
                  <c:v>2.0823333333333334E-11</c:v>
                </c:pt>
                <c:pt idx="219">
                  <c:v>2.0823333333333334E-11</c:v>
                </c:pt>
                <c:pt idx="220">
                  <c:v>2.0823333333333334E-11</c:v>
                </c:pt>
                <c:pt idx="221">
                  <c:v>2.0826666666666666E-11</c:v>
                </c:pt>
                <c:pt idx="222">
                  <c:v>2.0826666666666666E-11</c:v>
                </c:pt>
                <c:pt idx="223">
                  <c:v>2.0826666666666666E-11</c:v>
                </c:pt>
                <c:pt idx="224">
                  <c:v>2.0826666666666666E-11</c:v>
                </c:pt>
                <c:pt idx="225">
                  <c:v>2.0826666666666666E-11</c:v>
                </c:pt>
                <c:pt idx="226">
                  <c:v>2.0826666666666666E-11</c:v>
                </c:pt>
                <c:pt idx="227">
                  <c:v>2.0826666666666666E-11</c:v>
                </c:pt>
                <c:pt idx="228">
                  <c:v>2.0826666666666666E-11</c:v>
                </c:pt>
                <c:pt idx="229">
                  <c:v>2.0826666666666666E-11</c:v>
                </c:pt>
                <c:pt idx="230">
                  <c:v>2.0826666666666666E-11</c:v>
                </c:pt>
                <c:pt idx="231">
                  <c:v>2.0826666666666666E-11</c:v>
                </c:pt>
                <c:pt idx="232">
                  <c:v>2.0826666666666666E-11</c:v>
                </c:pt>
                <c:pt idx="233">
                  <c:v>2.0826666666666666E-11</c:v>
                </c:pt>
                <c:pt idx="234">
                  <c:v>2.0826666666666666E-11</c:v>
                </c:pt>
                <c:pt idx="235">
                  <c:v>2.0826666666666666E-11</c:v>
                </c:pt>
                <c:pt idx="236">
                  <c:v>2.0830000000000001E-11</c:v>
                </c:pt>
                <c:pt idx="237">
                  <c:v>2.0830000000000001E-11</c:v>
                </c:pt>
                <c:pt idx="238">
                  <c:v>2.0830000000000001E-11</c:v>
                </c:pt>
                <c:pt idx="239">
                  <c:v>2.0830000000000001E-11</c:v>
                </c:pt>
                <c:pt idx="240">
                  <c:v>2.0830000000000001E-11</c:v>
                </c:pt>
                <c:pt idx="241">
                  <c:v>2.0830000000000001E-11</c:v>
                </c:pt>
                <c:pt idx="242">
                  <c:v>2.0830000000000001E-11</c:v>
                </c:pt>
                <c:pt idx="243">
                  <c:v>2.0830000000000001E-11</c:v>
                </c:pt>
                <c:pt idx="244">
                  <c:v>2.0830000000000001E-11</c:v>
                </c:pt>
                <c:pt idx="245">
                  <c:v>2.0830000000000001E-11</c:v>
                </c:pt>
                <c:pt idx="246">
                  <c:v>2.0830000000000001E-11</c:v>
                </c:pt>
                <c:pt idx="247">
                  <c:v>2.0830000000000001E-11</c:v>
                </c:pt>
                <c:pt idx="248">
                  <c:v>2.0830000000000001E-11</c:v>
                </c:pt>
                <c:pt idx="249">
                  <c:v>2.0830000000000001E-11</c:v>
                </c:pt>
                <c:pt idx="250">
                  <c:v>2.0830000000000001E-11</c:v>
                </c:pt>
                <c:pt idx="251">
                  <c:v>2.0830000000000001E-11</c:v>
                </c:pt>
                <c:pt idx="252">
                  <c:v>2.0830000000000001E-11</c:v>
                </c:pt>
                <c:pt idx="253">
                  <c:v>2.0830000000000001E-11</c:v>
                </c:pt>
                <c:pt idx="254">
                  <c:v>2.0830000000000001E-11</c:v>
                </c:pt>
                <c:pt idx="255">
                  <c:v>2.0833333333333336E-11</c:v>
                </c:pt>
                <c:pt idx="256">
                  <c:v>2.0833333333333336E-11</c:v>
                </c:pt>
                <c:pt idx="257">
                  <c:v>2.0833333333333336E-11</c:v>
                </c:pt>
                <c:pt idx="258">
                  <c:v>2.0833333333333336E-11</c:v>
                </c:pt>
                <c:pt idx="259">
                  <c:v>2.0833333333333336E-11</c:v>
                </c:pt>
                <c:pt idx="260">
                  <c:v>2.0833333333333336E-11</c:v>
                </c:pt>
                <c:pt idx="261">
                  <c:v>2.0836666666666664E-11</c:v>
                </c:pt>
                <c:pt idx="262">
                  <c:v>2.0836666666666664E-11</c:v>
                </c:pt>
                <c:pt idx="263">
                  <c:v>2.0836666666666664E-11</c:v>
                </c:pt>
                <c:pt idx="264">
                  <c:v>2.0836666666666664E-11</c:v>
                </c:pt>
                <c:pt idx="265">
                  <c:v>2.0839999999999999E-11</c:v>
                </c:pt>
                <c:pt idx="266">
                  <c:v>2.0839999999999999E-11</c:v>
                </c:pt>
                <c:pt idx="267">
                  <c:v>2.0839999999999999E-11</c:v>
                </c:pt>
                <c:pt idx="268">
                  <c:v>2.0839999999999999E-11</c:v>
                </c:pt>
                <c:pt idx="269">
                  <c:v>2.0843333333333334E-11</c:v>
                </c:pt>
                <c:pt idx="270">
                  <c:v>2.0843333333333334E-11</c:v>
                </c:pt>
                <c:pt idx="271">
                  <c:v>2.0843333333333334E-11</c:v>
                </c:pt>
                <c:pt idx="272">
                  <c:v>2.0846666666666666E-11</c:v>
                </c:pt>
                <c:pt idx="273">
                  <c:v>2.0846666666666666E-11</c:v>
                </c:pt>
                <c:pt idx="274">
                  <c:v>2.0850000000000001E-11</c:v>
                </c:pt>
                <c:pt idx="275">
                  <c:v>2.0850000000000001E-11</c:v>
                </c:pt>
                <c:pt idx="276">
                  <c:v>2.0853333333333333E-11</c:v>
                </c:pt>
                <c:pt idx="277">
                  <c:v>2.0853333333333333E-11</c:v>
                </c:pt>
                <c:pt idx="278">
                  <c:v>2.0853333333333333E-11</c:v>
                </c:pt>
                <c:pt idx="279">
                  <c:v>2.0856666666666668E-11</c:v>
                </c:pt>
                <c:pt idx="280">
                  <c:v>2.0856666666666668E-11</c:v>
                </c:pt>
                <c:pt idx="281">
                  <c:v>2.086E-11</c:v>
                </c:pt>
                <c:pt idx="282">
                  <c:v>2.0863333333333331E-11</c:v>
                </c:pt>
                <c:pt idx="283">
                  <c:v>2.0863333333333331E-11</c:v>
                </c:pt>
                <c:pt idx="284">
                  <c:v>2.0866666666666666E-11</c:v>
                </c:pt>
                <c:pt idx="285">
                  <c:v>2.0866666666666666E-11</c:v>
                </c:pt>
                <c:pt idx="286">
                  <c:v>2.0870000000000001E-11</c:v>
                </c:pt>
                <c:pt idx="287">
                  <c:v>2.0870000000000001E-11</c:v>
                </c:pt>
                <c:pt idx="288">
                  <c:v>2.0873333333333333E-11</c:v>
                </c:pt>
                <c:pt idx="289">
                  <c:v>2.0873333333333333E-11</c:v>
                </c:pt>
                <c:pt idx="290">
                  <c:v>2.0876666666666668E-11</c:v>
                </c:pt>
                <c:pt idx="291">
                  <c:v>2.088E-11</c:v>
                </c:pt>
                <c:pt idx="292">
                  <c:v>2.088E-11</c:v>
                </c:pt>
                <c:pt idx="293">
                  <c:v>2.0883333333333332E-11</c:v>
                </c:pt>
                <c:pt idx="294">
                  <c:v>2.0886666666666667E-11</c:v>
                </c:pt>
                <c:pt idx="295">
                  <c:v>2.0886666666666667E-11</c:v>
                </c:pt>
                <c:pt idx="296">
                  <c:v>2.0889999999999998E-11</c:v>
                </c:pt>
                <c:pt idx="297">
                  <c:v>2.0889999999999998E-11</c:v>
                </c:pt>
                <c:pt idx="298">
                  <c:v>2.0893333333333333E-11</c:v>
                </c:pt>
                <c:pt idx="299">
                  <c:v>2.0896666666666668E-11</c:v>
                </c:pt>
                <c:pt idx="300">
                  <c:v>2.0896666666666668E-11</c:v>
                </c:pt>
                <c:pt idx="301">
                  <c:v>2.09E-11</c:v>
                </c:pt>
                <c:pt idx="302">
                  <c:v>2.0903333333333332E-11</c:v>
                </c:pt>
                <c:pt idx="303">
                  <c:v>2.0903333333333332E-11</c:v>
                </c:pt>
                <c:pt idx="304">
                  <c:v>2.0906666666666667E-11</c:v>
                </c:pt>
                <c:pt idx="305">
                  <c:v>2.0909999999999999E-11</c:v>
                </c:pt>
                <c:pt idx="306">
                  <c:v>2.0909999999999999E-11</c:v>
                </c:pt>
                <c:pt idx="307">
                  <c:v>2.0913333333333334E-11</c:v>
                </c:pt>
                <c:pt idx="308">
                  <c:v>2.0916666666666669E-11</c:v>
                </c:pt>
                <c:pt idx="309">
                  <c:v>2.0916666666666669E-11</c:v>
                </c:pt>
                <c:pt idx="310">
                  <c:v>2.0920000000000001E-11</c:v>
                </c:pt>
                <c:pt idx="311">
                  <c:v>2.0923333333333332E-11</c:v>
                </c:pt>
                <c:pt idx="312">
                  <c:v>2.0923333333333332E-11</c:v>
                </c:pt>
                <c:pt idx="313">
                  <c:v>2.0926666666666667E-11</c:v>
                </c:pt>
                <c:pt idx="314">
                  <c:v>2.0929999999999999E-11</c:v>
                </c:pt>
                <c:pt idx="315">
                  <c:v>2.0929999999999999E-11</c:v>
                </c:pt>
                <c:pt idx="316">
                  <c:v>2.0933333333333334E-11</c:v>
                </c:pt>
                <c:pt idx="317">
                  <c:v>2.0933333333333334E-11</c:v>
                </c:pt>
                <c:pt idx="318">
                  <c:v>2.0936666666666666E-11</c:v>
                </c:pt>
                <c:pt idx="319">
                  <c:v>2.0940000000000001E-11</c:v>
                </c:pt>
                <c:pt idx="320">
                  <c:v>2.0940000000000001E-11</c:v>
                </c:pt>
                <c:pt idx="321">
                  <c:v>2.0943333333333336E-11</c:v>
                </c:pt>
                <c:pt idx="322">
                  <c:v>2.0943333333333336E-11</c:v>
                </c:pt>
                <c:pt idx="323">
                  <c:v>2.0946666666666664E-11</c:v>
                </c:pt>
                <c:pt idx="324">
                  <c:v>2.0949999999999999E-11</c:v>
                </c:pt>
                <c:pt idx="325">
                  <c:v>2.0949999999999999E-11</c:v>
                </c:pt>
                <c:pt idx="326">
                  <c:v>2.0953333333333334E-11</c:v>
                </c:pt>
                <c:pt idx="327">
                  <c:v>2.0953333333333334E-11</c:v>
                </c:pt>
                <c:pt idx="328">
                  <c:v>2.0956666666666666E-11</c:v>
                </c:pt>
                <c:pt idx="329">
                  <c:v>2.0960000000000001E-11</c:v>
                </c:pt>
                <c:pt idx="330">
                  <c:v>2.0960000000000001E-11</c:v>
                </c:pt>
                <c:pt idx="331">
                  <c:v>2.0963333333333333E-11</c:v>
                </c:pt>
                <c:pt idx="332">
                  <c:v>2.0963333333333333E-11</c:v>
                </c:pt>
                <c:pt idx="333">
                  <c:v>2.0966666666666665E-11</c:v>
                </c:pt>
                <c:pt idx="334">
                  <c:v>2.0966666666666665E-11</c:v>
                </c:pt>
                <c:pt idx="335">
                  <c:v>2.097E-11</c:v>
                </c:pt>
                <c:pt idx="336">
                  <c:v>2.097E-11</c:v>
                </c:pt>
                <c:pt idx="337">
                  <c:v>2.0973333333333331E-11</c:v>
                </c:pt>
                <c:pt idx="338">
                  <c:v>2.0973333333333331E-11</c:v>
                </c:pt>
                <c:pt idx="339">
                  <c:v>2.0976666666666666E-11</c:v>
                </c:pt>
                <c:pt idx="340">
                  <c:v>2.0976666666666666E-11</c:v>
                </c:pt>
                <c:pt idx="341">
                  <c:v>2.0980000000000001E-11</c:v>
                </c:pt>
                <c:pt idx="342">
                  <c:v>2.0980000000000001E-11</c:v>
                </c:pt>
                <c:pt idx="343">
                  <c:v>2.0983333333333333E-11</c:v>
                </c:pt>
                <c:pt idx="344">
                  <c:v>2.0983333333333333E-11</c:v>
                </c:pt>
                <c:pt idx="345">
                  <c:v>2.0986666666666668E-11</c:v>
                </c:pt>
                <c:pt idx="346">
                  <c:v>2.0986666666666668E-11</c:v>
                </c:pt>
                <c:pt idx="347">
                  <c:v>2.099E-11</c:v>
                </c:pt>
                <c:pt idx="348">
                  <c:v>2.099E-11</c:v>
                </c:pt>
                <c:pt idx="349">
                  <c:v>2.099E-11</c:v>
                </c:pt>
                <c:pt idx="350">
                  <c:v>2.0993333333333332E-11</c:v>
                </c:pt>
                <c:pt idx="351">
                  <c:v>2.0993333333333332E-11</c:v>
                </c:pt>
                <c:pt idx="352">
                  <c:v>2.0996666666666667E-11</c:v>
                </c:pt>
                <c:pt idx="353">
                  <c:v>2.0996666666666667E-11</c:v>
                </c:pt>
                <c:pt idx="354">
                  <c:v>2.0999999999999999E-11</c:v>
                </c:pt>
                <c:pt idx="355">
                  <c:v>2.0999999999999999E-11</c:v>
                </c:pt>
                <c:pt idx="356">
                  <c:v>2.0999999999999999E-11</c:v>
                </c:pt>
                <c:pt idx="357">
                  <c:v>2.1003333333333334E-11</c:v>
                </c:pt>
                <c:pt idx="358">
                  <c:v>2.1003333333333334E-11</c:v>
                </c:pt>
                <c:pt idx="359">
                  <c:v>2.1003333333333334E-11</c:v>
                </c:pt>
                <c:pt idx="360">
                  <c:v>2.1006666666666669E-11</c:v>
                </c:pt>
                <c:pt idx="361">
                  <c:v>2.1006666666666669E-11</c:v>
                </c:pt>
                <c:pt idx="362">
                  <c:v>2.1009999999999997E-11</c:v>
                </c:pt>
                <c:pt idx="363">
                  <c:v>2.1009999999999997E-11</c:v>
                </c:pt>
                <c:pt idx="364">
                  <c:v>2.1009999999999997E-11</c:v>
                </c:pt>
                <c:pt idx="365">
                  <c:v>2.1013333333333332E-11</c:v>
                </c:pt>
                <c:pt idx="366">
                  <c:v>2.1013333333333332E-11</c:v>
                </c:pt>
                <c:pt idx="367">
                  <c:v>2.1013333333333332E-11</c:v>
                </c:pt>
                <c:pt idx="368">
                  <c:v>2.1013333333333332E-11</c:v>
                </c:pt>
                <c:pt idx="369">
                  <c:v>2.1016666666666667E-11</c:v>
                </c:pt>
                <c:pt idx="370">
                  <c:v>2.1016666666666667E-11</c:v>
                </c:pt>
                <c:pt idx="371">
                  <c:v>2.1016666666666667E-11</c:v>
                </c:pt>
                <c:pt idx="372">
                  <c:v>2.1019999999999999E-11</c:v>
                </c:pt>
                <c:pt idx="373">
                  <c:v>2.1019999999999999E-11</c:v>
                </c:pt>
                <c:pt idx="374">
                  <c:v>2.1019999999999999E-11</c:v>
                </c:pt>
                <c:pt idx="375">
                  <c:v>2.1019999999999999E-11</c:v>
                </c:pt>
                <c:pt idx="376">
                  <c:v>2.1023333333333334E-11</c:v>
                </c:pt>
                <c:pt idx="377">
                  <c:v>2.1023333333333334E-11</c:v>
                </c:pt>
                <c:pt idx="378">
                  <c:v>2.1023333333333334E-11</c:v>
                </c:pt>
                <c:pt idx="379">
                  <c:v>2.1023333333333334E-11</c:v>
                </c:pt>
                <c:pt idx="380">
                  <c:v>2.1026666666666669E-11</c:v>
                </c:pt>
                <c:pt idx="381">
                  <c:v>2.1026666666666669E-11</c:v>
                </c:pt>
                <c:pt idx="382">
                  <c:v>2.1026666666666669E-11</c:v>
                </c:pt>
                <c:pt idx="383">
                  <c:v>2.1026666666666669E-11</c:v>
                </c:pt>
                <c:pt idx="384">
                  <c:v>2.1026666666666669E-11</c:v>
                </c:pt>
                <c:pt idx="385">
                  <c:v>2.1030000000000001E-11</c:v>
                </c:pt>
                <c:pt idx="386">
                  <c:v>2.1030000000000001E-11</c:v>
                </c:pt>
                <c:pt idx="387">
                  <c:v>2.1030000000000001E-11</c:v>
                </c:pt>
                <c:pt idx="388">
                  <c:v>2.1030000000000001E-11</c:v>
                </c:pt>
                <c:pt idx="389">
                  <c:v>2.1030000000000001E-11</c:v>
                </c:pt>
                <c:pt idx="390">
                  <c:v>2.1030000000000001E-11</c:v>
                </c:pt>
                <c:pt idx="391">
                  <c:v>2.1030000000000001E-11</c:v>
                </c:pt>
                <c:pt idx="392">
                  <c:v>2.1033333333333332E-11</c:v>
                </c:pt>
                <c:pt idx="393">
                  <c:v>2.1033333333333332E-11</c:v>
                </c:pt>
                <c:pt idx="394">
                  <c:v>2.1033333333333332E-11</c:v>
                </c:pt>
                <c:pt idx="395">
                  <c:v>2.1033333333333332E-11</c:v>
                </c:pt>
                <c:pt idx="396">
                  <c:v>2.1033333333333332E-11</c:v>
                </c:pt>
                <c:pt idx="397">
                  <c:v>2.1033333333333332E-11</c:v>
                </c:pt>
                <c:pt idx="398">
                  <c:v>2.1033333333333332E-11</c:v>
                </c:pt>
                <c:pt idx="399">
                  <c:v>2.1033333333333332E-11</c:v>
                </c:pt>
                <c:pt idx="400">
                  <c:v>2.1033333333333332E-11</c:v>
                </c:pt>
                <c:pt idx="401">
                  <c:v>2.1033333333333332E-11</c:v>
                </c:pt>
                <c:pt idx="402">
                  <c:v>2.1033333333333332E-11</c:v>
                </c:pt>
                <c:pt idx="403">
                  <c:v>2.1036666666666667E-11</c:v>
                </c:pt>
                <c:pt idx="404">
                  <c:v>2.1036666666666667E-11</c:v>
                </c:pt>
                <c:pt idx="405">
                  <c:v>2.1036666666666667E-11</c:v>
                </c:pt>
                <c:pt idx="406">
                  <c:v>2.1036666666666667E-11</c:v>
                </c:pt>
                <c:pt idx="407">
                  <c:v>2.1036666666666667E-11</c:v>
                </c:pt>
                <c:pt idx="408">
                  <c:v>2.1036666666666667E-11</c:v>
                </c:pt>
                <c:pt idx="409">
                  <c:v>2.1036666666666667E-11</c:v>
                </c:pt>
                <c:pt idx="410">
                  <c:v>2.1036666666666667E-11</c:v>
                </c:pt>
                <c:pt idx="411">
                  <c:v>2.1036666666666667E-11</c:v>
                </c:pt>
                <c:pt idx="412">
                  <c:v>2.1036666666666667E-11</c:v>
                </c:pt>
                <c:pt idx="413">
                  <c:v>2.1036666666666667E-11</c:v>
                </c:pt>
                <c:pt idx="414">
                  <c:v>2.1036666666666667E-11</c:v>
                </c:pt>
                <c:pt idx="415">
                  <c:v>2.1036666666666667E-11</c:v>
                </c:pt>
                <c:pt idx="416">
                  <c:v>2.1033333333333332E-11</c:v>
                </c:pt>
                <c:pt idx="417">
                  <c:v>2.1033333333333332E-11</c:v>
                </c:pt>
                <c:pt idx="418">
                  <c:v>2.1033333333333332E-11</c:v>
                </c:pt>
                <c:pt idx="419">
                  <c:v>2.1033333333333332E-11</c:v>
                </c:pt>
                <c:pt idx="420">
                  <c:v>2.1033333333333332E-11</c:v>
                </c:pt>
                <c:pt idx="421">
                  <c:v>2.1033333333333332E-11</c:v>
                </c:pt>
                <c:pt idx="422">
                  <c:v>2.1033333333333332E-11</c:v>
                </c:pt>
                <c:pt idx="423">
                  <c:v>2.1033333333333332E-11</c:v>
                </c:pt>
                <c:pt idx="424">
                  <c:v>2.1033333333333332E-11</c:v>
                </c:pt>
                <c:pt idx="425">
                  <c:v>2.1033333333333332E-11</c:v>
                </c:pt>
                <c:pt idx="426">
                  <c:v>2.1033333333333332E-11</c:v>
                </c:pt>
                <c:pt idx="427">
                  <c:v>2.1030000000000001E-11</c:v>
                </c:pt>
                <c:pt idx="428">
                  <c:v>2.1030000000000001E-11</c:v>
                </c:pt>
                <c:pt idx="429">
                  <c:v>2.1030000000000001E-11</c:v>
                </c:pt>
                <c:pt idx="430">
                  <c:v>2.1030000000000001E-11</c:v>
                </c:pt>
                <c:pt idx="431">
                  <c:v>2.1030000000000001E-11</c:v>
                </c:pt>
                <c:pt idx="432">
                  <c:v>2.1030000000000001E-11</c:v>
                </c:pt>
                <c:pt idx="433">
                  <c:v>2.1030000000000001E-11</c:v>
                </c:pt>
                <c:pt idx="434">
                  <c:v>2.1026666666666669E-11</c:v>
                </c:pt>
                <c:pt idx="435">
                  <c:v>2.1026666666666669E-11</c:v>
                </c:pt>
                <c:pt idx="436">
                  <c:v>2.1026666666666669E-11</c:v>
                </c:pt>
                <c:pt idx="437">
                  <c:v>2.1026666666666669E-11</c:v>
                </c:pt>
                <c:pt idx="438">
                  <c:v>2.1026666666666669E-11</c:v>
                </c:pt>
                <c:pt idx="439">
                  <c:v>2.1023333333333334E-11</c:v>
                </c:pt>
                <c:pt idx="440">
                  <c:v>2.1023333333333334E-11</c:v>
                </c:pt>
                <c:pt idx="441">
                  <c:v>2.1023333333333334E-11</c:v>
                </c:pt>
                <c:pt idx="442">
                  <c:v>2.1023333333333334E-11</c:v>
                </c:pt>
                <c:pt idx="443">
                  <c:v>2.1019999999999999E-11</c:v>
                </c:pt>
                <c:pt idx="444">
                  <c:v>2.1019999999999999E-11</c:v>
                </c:pt>
                <c:pt idx="445">
                  <c:v>2.1019999999999999E-11</c:v>
                </c:pt>
                <c:pt idx="446">
                  <c:v>2.1019999999999999E-11</c:v>
                </c:pt>
                <c:pt idx="447">
                  <c:v>2.1016666666666667E-11</c:v>
                </c:pt>
                <c:pt idx="448">
                  <c:v>2.1016666666666667E-11</c:v>
                </c:pt>
                <c:pt idx="449">
                  <c:v>2.1016666666666667E-11</c:v>
                </c:pt>
                <c:pt idx="450">
                  <c:v>2.1013333333333332E-11</c:v>
                </c:pt>
                <c:pt idx="451">
                  <c:v>2.1013333333333332E-11</c:v>
                </c:pt>
                <c:pt idx="452">
                  <c:v>2.1013333333333332E-11</c:v>
                </c:pt>
                <c:pt idx="453">
                  <c:v>2.1013333333333332E-11</c:v>
                </c:pt>
                <c:pt idx="454">
                  <c:v>2.1009999999999997E-11</c:v>
                </c:pt>
                <c:pt idx="455">
                  <c:v>2.1009999999999997E-11</c:v>
                </c:pt>
                <c:pt idx="456">
                  <c:v>2.1009999999999997E-11</c:v>
                </c:pt>
                <c:pt idx="457">
                  <c:v>2.1006666666666669E-11</c:v>
                </c:pt>
                <c:pt idx="458">
                  <c:v>2.1006666666666669E-11</c:v>
                </c:pt>
                <c:pt idx="459">
                  <c:v>2.1003333333333334E-11</c:v>
                </c:pt>
                <c:pt idx="460">
                  <c:v>2.1003333333333334E-11</c:v>
                </c:pt>
                <c:pt idx="461">
                  <c:v>2.1003333333333334E-11</c:v>
                </c:pt>
                <c:pt idx="462">
                  <c:v>2.0999999999999999E-11</c:v>
                </c:pt>
                <c:pt idx="463">
                  <c:v>2.0999999999999999E-11</c:v>
                </c:pt>
                <c:pt idx="464">
                  <c:v>2.0999999999999999E-11</c:v>
                </c:pt>
                <c:pt idx="465">
                  <c:v>2.0996666666666667E-11</c:v>
                </c:pt>
                <c:pt idx="466">
                  <c:v>2.0996666666666667E-11</c:v>
                </c:pt>
                <c:pt idx="467">
                  <c:v>2.0993333333333332E-11</c:v>
                </c:pt>
                <c:pt idx="468">
                  <c:v>2.0993333333333332E-11</c:v>
                </c:pt>
                <c:pt idx="469">
                  <c:v>2.099E-11</c:v>
                </c:pt>
                <c:pt idx="470">
                  <c:v>2.099E-11</c:v>
                </c:pt>
                <c:pt idx="471">
                  <c:v>2.099E-11</c:v>
                </c:pt>
                <c:pt idx="472">
                  <c:v>2.0986666666666668E-11</c:v>
                </c:pt>
                <c:pt idx="473">
                  <c:v>2.0986666666666668E-11</c:v>
                </c:pt>
                <c:pt idx="474">
                  <c:v>2.0983333333333333E-11</c:v>
                </c:pt>
                <c:pt idx="475">
                  <c:v>2.0983333333333333E-11</c:v>
                </c:pt>
                <c:pt idx="476">
                  <c:v>2.0980000000000001E-11</c:v>
                </c:pt>
                <c:pt idx="477">
                  <c:v>2.0980000000000001E-11</c:v>
                </c:pt>
                <c:pt idx="478">
                  <c:v>2.0976666666666666E-11</c:v>
                </c:pt>
                <c:pt idx="479">
                  <c:v>2.0976666666666666E-11</c:v>
                </c:pt>
                <c:pt idx="480">
                  <c:v>2.0973333333333331E-11</c:v>
                </c:pt>
                <c:pt idx="481">
                  <c:v>2.0973333333333331E-11</c:v>
                </c:pt>
                <c:pt idx="482">
                  <c:v>2.097E-11</c:v>
                </c:pt>
                <c:pt idx="483">
                  <c:v>2.097E-11</c:v>
                </c:pt>
                <c:pt idx="484">
                  <c:v>2.0966666666666665E-11</c:v>
                </c:pt>
                <c:pt idx="485">
                  <c:v>2.0966666666666665E-11</c:v>
                </c:pt>
                <c:pt idx="486">
                  <c:v>2.0963333333333333E-11</c:v>
                </c:pt>
                <c:pt idx="487">
                  <c:v>2.0963333333333333E-11</c:v>
                </c:pt>
                <c:pt idx="488">
                  <c:v>2.0960000000000001E-11</c:v>
                </c:pt>
                <c:pt idx="489">
                  <c:v>2.0960000000000001E-11</c:v>
                </c:pt>
                <c:pt idx="490">
                  <c:v>2.0956666666666666E-11</c:v>
                </c:pt>
                <c:pt idx="491">
                  <c:v>2.0956666666666666E-11</c:v>
                </c:pt>
                <c:pt idx="492">
                  <c:v>2.0953333333333334E-11</c:v>
                </c:pt>
                <c:pt idx="493">
                  <c:v>2.0949999999999999E-11</c:v>
                </c:pt>
                <c:pt idx="494">
                  <c:v>2.0949999999999999E-11</c:v>
                </c:pt>
                <c:pt idx="495">
                  <c:v>2.0946666666666664E-11</c:v>
                </c:pt>
                <c:pt idx="496">
                  <c:v>2.0946666666666664E-11</c:v>
                </c:pt>
                <c:pt idx="497">
                  <c:v>2.0943333333333336E-11</c:v>
                </c:pt>
                <c:pt idx="498">
                  <c:v>2.0943333333333336E-11</c:v>
                </c:pt>
                <c:pt idx="499">
                  <c:v>2.0940000000000001E-11</c:v>
                </c:pt>
                <c:pt idx="500">
                  <c:v>2.0940000000000001E-11</c:v>
                </c:pt>
                <c:pt idx="501">
                  <c:v>2.0936666666666666E-11</c:v>
                </c:pt>
                <c:pt idx="502">
                  <c:v>2.0933333333333334E-11</c:v>
                </c:pt>
                <c:pt idx="503">
                  <c:v>2.0933333333333334E-11</c:v>
                </c:pt>
                <c:pt idx="504">
                  <c:v>2.0929999999999999E-11</c:v>
                </c:pt>
                <c:pt idx="505">
                  <c:v>2.0929999999999999E-11</c:v>
                </c:pt>
                <c:pt idx="506">
                  <c:v>2.0926666666666667E-11</c:v>
                </c:pt>
                <c:pt idx="507">
                  <c:v>2.0926666666666667E-11</c:v>
                </c:pt>
                <c:pt idx="508">
                  <c:v>2.0923333333333332E-11</c:v>
                </c:pt>
                <c:pt idx="509">
                  <c:v>2.0923333333333332E-11</c:v>
                </c:pt>
                <c:pt idx="510">
                  <c:v>2.0920000000000001E-11</c:v>
                </c:pt>
                <c:pt idx="511">
                  <c:v>2.0916666666666669E-11</c:v>
                </c:pt>
                <c:pt idx="512">
                  <c:v>2.0916666666666669E-11</c:v>
                </c:pt>
                <c:pt idx="513">
                  <c:v>2.0913333333333334E-11</c:v>
                </c:pt>
                <c:pt idx="514">
                  <c:v>2.0913333333333334E-11</c:v>
                </c:pt>
                <c:pt idx="515">
                  <c:v>2.0909999999999999E-11</c:v>
                </c:pt>
                <c:pt idx="516">
                  <c:v>2.0909999999999999E-11</c:v>
                </c:pt>
                <c:pt idx="517">
                  <c:v>2.0906666666666667E-11</c:v>
                </c:pt>
                <c:pt idx="518">
                  <c:v>2.0906666666666667E-11</c:v>
                </c:pt>
                <c:pt idx="519">
                  <c:v>2.0903333333333332E-11</c:v>
                </c:pt>
                <c:pt idx="520">
                  <c:v>2.0903333333333332E-11</c:v>
                </c:pt>
                <c:pt idx="521">
                  <c:v>2.0903333333333332E-11</c:v>
                </c:pt>
                <c:pt idx="522">
                  <c:v>2.09E-11</c:v>
                </c:pt>
                <c:pt idx="523">
                  <c:v>2.09E-11</c:v>
                </c:pt>
                <c:pt idx="524">
                  <c:v>2.0896666666666668E-11</c:v>
                </c:pt>
                <c:pt idx="525">
                  <c:v>2.0896666666666668E-11</c:v>
                </c:pt>
                <c:pt idx="526">
                  <c:v>2.0896666666666668E-11</c:v>
                </c:pt>
                <c:pt idx="527">
                  <c:v>2.0893333333333333E-11</c:v>
                </c:pt>
                <c:pt idx="528">
                  <c:v>2.0893333333333333E-11</c:v>
                </c:pt>
                <c:pt idx="529">
                  <c:v>2.0889999999999998E-11</c:v>
                </c:pt>
                <c:pt idx="530">
                  <c:v>2.0889999999999998E-11</c:v>
                </c:pt>
                <c:pt idx="531">
                  <c:v>2.0889999999999998E-11</c:v>
                </c:pt>
                <c:pt idx="532">
                  <c:v>2.0889999999999998E-11</c:v>
                </c:pt>
                <c:pt idx="533">
                  <c:v>2.0886666666666667E-11</c:v>
                </c:pt>
                <c:pt idx="534">
                  <c:v>2.0886666666666667E-11</c:v>
                </c:pt>
                <c:pt idx="535">
                  <c:v>2.0886666666666667E-11</c:v>
                </c:pt>
                <c:pt idx="536">
                  <c:v>2.0886666666666667E-11</c:v>
                </c:pt>
                <c:pt idx="537">
                  <c:v>2.0883333333333332E-11</c:v>
                </c:pt>
                <c:pt idx="538">
                  <c:v>2.0883333333333332E-11</c:v>
                </c:pt>
                <c:pt idx="539">
                  <c:v>2.0883333333333332E-11</c:v>
                </c:pt>
                <c:pt idx="540">
                  <c:v>2.0883333333333332E-11</c:v>
                </c:pt>
                <c:pt idx="541">
                  <c:v>2.0883333333333332E-11</c:v>
                </c:pt>
                <c:pt idx="542">
                  <c:v>2.0883333333333332E-11</c:v>
                </c:pt>
                <c:pt idx="543">
                  <c:v>2.0883333333333332E-11</c:v>
                </c:pt>
                <c:pt idx="544">
                  <c:v>2.0883333333333332E-11</c:v>
                </c:pt>
                <c:pt idx="545">
                  <c:v>2.088E-11</c:v>
                </c:pt>
                <c:pt idx="546">
                  <c:v>2.088E-11</c:v>
                </c:pt>
                <c:pt idx="547">
                  <c:v>2.088E-11</c:v>
                </c:pt>
                <c:pt idx="548">
                  <c:v>2.088E-11</c:v>
                </c:pt>
                <c:pt idx="549">
                  <c:v>2.088E-11</c:v>
                </c:pt>
                <c:pt idx="550">
                  <c:v>2.088E-11</c:v>
                </c:pt>
                <c:pt idx="551">
                  <c:v>2.088E-11</c:v>
                </c:pt>
                <c:pt idx="552">
                  <c:v>2.088E-11</c:v>
                </c:pt>
                <c:pt idx="553">
                  <c:v>2.0883333333333332E-11</c:v>
                </c:pt>
                <c:pt idx="554">
                  <c:v>2.0883333333333332E-11</c:v>
                </c:pt>
                <c:pt idx="555">
                  <c:v>2.0883333333333332E-11</c:v>
                </c:pt>
                <c:pt idx="556">
                  <c:v>2.0883333333333332E-11</c:v>
                </c:pt>
                <c:pt idx="557">
                  <c:v>2.0883333333333332E-11</c:v>
                </c:pt>
                <c:pt idx="558">
                  <c:v>2.0883333333333332E-11</c:v>
                </c:pt>
                <c:pt idx="559">
                  <c:v>2.0883333333333332E-11</c:v>
                </c:pt>
                <c:pt idx="560">
                  <c:v>2.0883333333333332E-11</c:v>
                </c:pt>
                <c:pt idx="561">
                  <c:v>2.0883333333333332E-11</c:v>
                </c:pt>
                <c:pt idx="562">
                  <c:v>2.0883333333333332E-11</c:v>
                </c:pt>
                <c:pt idx="563">
                  <c:v>2.0883333333333332E-11</c:v>
                </c:pt>
                <c:pt idx="564">
                  <c:v>2.0883333333333332E-11</c:v>
                </c:pt>
                <c:pt idx="565">
                  <c:v>2.0883333333333332E-11</c:v>
                </c:pt>
                <c:pt idx="566">
                  <c:v>2.0883333333333332E-11</c:v>
                </c:pt>
                <c:pt idx="567">
                  <c:v>2.0883333333333332E-11</c:v>
                </c:pt>
                <c:pt idx="568">
                  <c:v>2.0886666666666667E-11</c:v>
                </c:pt>
                <c:pt idx="569">
                  <c:v>2.0886666666666667E-11</c:v>
                </c:pt>
                <c:pt idx="570">
                  <c:v>2.0886666666666667E-11</c:v>
                </c:pt>
                <c:pt idx="571">
                  <c:v>2.0886666666666667E-11</c:v>
                </c:pt>
                <c:pt idx="572">
                  <c:v>2.0886666666666667E-11</c:v>
                </c:pt>
                <c:pt idx="573">
                  <c:v>2.0886666666666667E-11</c:v>
                </c:pt>
                <c:pt idx="574">
                  <c:v>2.0886666666666667E-11</c:v>
                </c:pt>
                <c:pt idx="575">
                  <c:v>2.0886666666666667E-11</c:v>
                </c:pt>
                <c:pt idx="576">
                  <c:v>2.0886666666666667E-11</c:v>
                </c:pt>
                <c:pt idx="577">
                  <c:v>2.0886666666666667E-11</c:v>
                </c:pt>
                <c:pt idx="578">
                  <c:v>2.0889999999999998E-11</c:v>
                </c:pt>
                <c:pt idx="579">
                  <c:v>2.0889999999999998E-11</c:v>
                </c:pt>
                <c:pt idx="580">
                  <c:v>2.0889999999999998E-11</c:v>
                </c:pt>
                <c:pt idx="581">
                  <c:v>2.0889999999999998E-11</c:v>
                </c:pt>
                <c:pt idx="582">
                  <c:v>2.0889999999999998E-11</c:v>
                </c:pt>
                <c:pt idx="583">
                  <c:v>2.0889999999999998E-11</c:v>
                </c:pt>
                <c:pt idx="584">
                  <c:v>2.0889999999999998E-11</c:v>
                </c:pt>
                <c:pt idx="585">
                  <c:v>2.0889999999999998E-11</c:v>
                </c:pt>
                <c:pt idx="586">
                  <c:v>2.0889999999999998E-11</c:v>
                </c:pt>
                <c:pt idx="587">
                  <c:v>2.0889999999999998E-11</c:v>
                </c:pt>
                <c:pt idx="588">
                  <c:v>2.0893333333333333E-11</c:v>
                </c:pt>
                <c:pt idx="589">
                  <c:v>2.0893333333333333E-11</c:v>
                </c:pt>
                <c:pt idx="590">
                  <c:v>2.0893333333333333E-11</c:v>
                </c:pt>
                <c:pt idx="591">
                  <c:v>2.0893333333333333E-11</c:v>
                </c:pt>
                <c:pt idx="592">
                  <c:v>2.0893333333333333E-11</c:v>
                </c:pt>
                <c:pt idx="593">
                  <c:v>2.0893333333333333E-11</c:v>
                </c:pt>
                <c:pt idx="594">
                  <c:v>2.0893333333333333E-11</c:v>
                </c:pt>
                <c:pt idx="595">
                  <c:v>2.0893333333333333E-11</c:v>
                </c:pt>
                <c:pt idx="596">
                  <c:v>2.0893333333333333E-11</c:v>
                </c:pt>
                <c:pt idx="597">
                  <c:v>2.0893333333333333E-11</c:v>
                </c:pt>
                <c:pt idx="598">
                  <c:v>2.0893333333333333E-11</c:v>
                </c:pt>
                <c:pt idx="599">
                  <c:v>2.0893333333333333E-11</c:v>
                </c:pt>
                <c:pt idx="600">
                  <c:v>2.0896666666666668E-11</c:v>
                </c:pt>
                <c:pt idx="601">
                  <c:v>2.0896666666666668E-11</c:v>
                </c:pt>
                <c:pt idx="602">
                  <c:v>2.0896666666666668E-11</c:v>
                </c:pt>
                <c:pt idx="603">
                  <c:v>2.0896666666666668E-11</c:v>
                </c:pt>
                <c:pt idx="604">
                  <c:v>2.0896666666666668E-11</c:v>
                </c:pt>
                <c:pt idx="605">
                  <c:v>2.0896666666666668E-11</c:v>
                </c:pt>
                <c:pt idx="606">
                  <c:v>2.0896666666666668E-11</c:v>
                </c:pt>
                <c:pt idx="607">
                  <c:v>2.0896666666666668E-11</c:v>
                </c:pt>
                <c:pt idx="608">
                  <c:v>2.0896666666666668E-11</c:v>
                </c:pt>
                <c:pt idx="609">
                  <c:v>2.0896666666666668E-11</c:v>
                </c:pt>
                <c:pt idx="610">
                  <c:v>2.0896666666666668E-11</c:v>
                </c:pt>
                <c:pt idx="611">
                  <c:v>2.0896666666666668E-11</c:v>
                </c:pt>
                <c:pt idx="612">
                  <c:v>2.09E-11</c:v>
                </c:pt>
                <c:pt idx="613">
                  <c:v>2.09E-11</c:v>
                </c:pt>
                <c:pt idx="614">
                  <c:v>2.09E-11</c:v>
                </c:pt>
                <c:pt idx="615">
                  <c:v>2.09E-11</c:v>
                </c:pt>
                <c:pt idx="616">
                  <c:v>2.09E-11</c:v>
                </c:pt>
                <c:pt idx="617">
                  <c:v>2.09E-11</c:v>
                </c:pt>
                <c:pt idx="618">
                  <c:v>2.09E-11</c:v>
                </c:pt>
                <c:pt idx="619">
                  <c:v>2.09E-11</c:v>
                </c:pt>
                <c:pt idx="620">
                  <c:v>2.09E-11</c:v>
                </c:pt>
                <c:pt idx="621">
                  <c:v>2.09E-11</c:v>
                </c:pt>
                <c:pt idx="622">
                  <c:v>2.09E-11</c:v>
                </c:pt>
                <c:pt idx="623">
                  <c:v>2.09E-11</c:v>
                </c:pt>
                <c:pt idx="624">
                  <c:v>2.0903333333333332E-11</c:v>
                </c:pt>
                <c:pt idx="625">
                  <c:v>2.0903333333333332E-11</c:v>
                </c:pt>
                <c:pt idx="626">
                  <c:v>2.0903333333333332E-11</c:v>
                </c:pt>
                <c:pt idx="627">
                  <c:v>2.0903333333333332E-11</c:v>
                </c:pt>
                <c:pt idx="628">
                  <c:v>2.0903333333333332E-11</c:v>
                </c:pt>
                <c:pt idx="629">
                  <c:v>2.0903333333333332E-11</c:v>
                </c:pt>
                <c:pt idx="630">
                  <c:v>2.0903333333333332E-11</c:v>
                </c:pt>
                <c:pt idx="631">
                  <c:v>2.0903333333333332E-11</c:v>
                </c:pt>
                <c:pt idx="632">
                  <c:v>2.0903333333333332E-11</c:v>
                </c:pt>
                <c:pt idx="633">
                  <c:v>2.0903333333333332E-11</c:v>
                </c:pt>
                <c:pt idx="634">
                  <c:v>2.0903333333333332E-11</c:v>
                </c:pt>
                <c:pt idx="635">
                  <c:v>2.0906666666666667E-11</c:v>
                </c:pt>
                <c:pt idx="636">
                  <c:v>2.0906666666666667E-11</c:v>
                </c:pt>
                <c:pt idx="637">
                  <c:v>2.0906666666666667E-11</c:v>
                </c:pt>
                <c:pt idx="638">
                  <c:v>2.0906666666666667E-11</c:v>
                </c:pt>
                <c:pt idx="639">
                  <c:v>2.0906666666666667E-11</c:v>
                </c:pt>
                <c:pt idx="640">
                  <c:v>2.0906666666666667E-11</c:v>
                </c:pt>
                <c:pt idx="641">
                  <c:v>2.0906666666666667E-11</c:v>
                </c:pt>
                <c:pt idx="642">
                  <c:v>2.0906666666666667E-11</c:v>
                </c:pt>
                <c:pt idx="643">
                  <c:v>2.0906666666666667E-11</c:v>
                </c:pt>
                <c:pt idx="644">
                  <c:v>2.0906666666666667E-11</c:v>
                </c:pt>
                <c:pt idx="645">
                  <c:v>2.0906666666666667E-11</c:v>
                </c:pt>
                <c:pt idx="646">
                  <c:v>2.0906666666666667E-11</c:v>
                </c:pt>
                <c:pt idx="647">
                  <c:v>2.0909999999999999E-11</c:v>
                </c:pt>
                <c:pt idx="648">
                  <c:v>2.0909999999999999E-11</c:v>
                </c:pt>
                <c:pt idx="649">
                  <c:v>2.0909999999999999E-11</c:v>
                </c:pt>
                <c:pt idx="650">
                  <c:v>2.0909999999999999E-11</c:v>
                </c:pt>
                <c:pt idx="651">
                  <c:v>2.0909999999999999E-11</c:v>
                </c:pt>
                <c:pt idx="652">
                  <c:v>2.0909999999999999E-11</c:v>
                </c:pt>
                <c:pt idx="653">
                  <c:v>2.0909999999999999E-11</c:v>
                </c:pt>
                <c:pt idx="654">
                  <c:v>2.0909999999999999E-11</c:v>
                </c:pt>
                <c:pt idx="655">
                  <c:v>2.0909999999999999E-11</c:v>
                </c:pt>
                <c:pt idx="656">
                  <c:v>2.0909999999999999E-11</c:v>
                </c:pt>
                <c:pt idx="657">
                  <c:v>2.0909999999999999E-11</c:v>
                </c:pt>
                <c:pt idx="658">
                  <c:v>2.0909999999999999E-11</c:v>
                </c:pt>
                <c:pt idx="659">
                  <c:v>2.0913333333333334E-11</c:v>
                </c:pt>
                <c:pt idx="660">
                  <c:v>2.0913333333333334E-11</c:v>
                </c:pt>
                <c:pt idx="661">
                  <c:v>2.0913333333333334E-11</c:v>
                </c:pt>
                <c:pt idx="662">
                  <c:v>2.0913333333333334E-11</c:v>
                </c:pt>
                <c:pt idx="663">
                  <c:v>2.0913333333333334E-11</c:v>
                </c:pt>
                <c:pt idx="664">
                  <c:v>2.0913333333333334E-11</c:v>
                </c:pt>
                <c:pt idx="665">
                  <c:v>2.0913333333333334E-11</c:v>
                </c:pt>
                <c:pt idx="666">
                  <c:v>2.0913333333333334E-11</c:v>
                </c:pt>
                <c:pt idx="667">
                  <c:v>2.0913333333333334E-11</c:v>
                </c:pt>
                <c:pt idx="668">
                  <c:v>2.0913333333333334E-11</c:v>
                </c:pt>
                <c:pt idx="669">
                  <c:v>2.0913333333333334E-11</c:v>
                </c:pt>
                <c:pt idx="670">
                  <c:v>2.0913333333333334E-11</c:v>
                </c:pt>
                <c:pt idx="671">
                  <c:v>2.0916666666666669E-11</c:v>
                </c:pt>
                <c:pt idx="672">
                  <c:v>2.0916666666666669E-11</c:v>
                </c:pt>
                <c:pt idx="673">
                  <c:v>2.0916666666666669E-11</c:v>
                </c:pt>
                <c:pt idx="674">
                  <c:v>2.0916666666666669E-11</c:v>
                </c:pt>
                <c:pt idx="675">
                  <c:v>2.0916666666666669E-11</c:v>
                </c:pt>
                <c:pt idx="676">
                  <c:v>2.0916666666666669E-11</c:v>
                </c:pt>
                <c:pt idx="677">
                  <c:v>2.0916666666666669E-11</c:v>
                </c:pt>
                <c:pt idx="678">
                  <c:v>2.0916666666666669E-11</c:v>
                </c:pt>
                <c:pt idx="679">
                  <c:v>2.0916666666666669E-11</c:v>
                </c:pt>
                <c:pt idx="680">
                  <c:v>2.0916666666666669E-11</c:v>
                </c:pt>
                <c:pt idx="681">
                  <c:v>2.0916666666666669E-11</c:v>
                </c:pt>
                <c:pt idx="682">
                  <c:v>2.0920000000000001E-11</c:v>
                </c:pt>
                <c:pt idx="683">
                  <c:v>2.0920000000000001E-11</c:v>
                </c:pt>
                <c:pt idx="684">
                  <c:v>2.0920000000000001E-11</c:v>
                </c:pt>
                <c:pt idx="685">
                  <c:v>2.0920000000000001E-11</c:v>
                </c:pt>
                <c:pt idx="686">
                  <c:v>2.0920000000000001E-11</c:v>
                </c:pt>
                <c:pt idx="687">
                  <c:v>2.0920000000000001E-11</c:v>
                </c:pt>
                <c:pt idx="688">
                  <c:v>2.0920000000000001E-11</c:v>
                </c:pt>
                <c:pt idx="689">
                  <c:v>2.0920000000000001E-11</c:v>
                </c:pt>
                <c:pt idx="690">
                  <c:v>2.0920000000000001E-11</c:v>
                </c:pt>
                <c:pt idx="691">
                  <c:v>2.0920000000000001E-11</c:v>
                </c:pt>
                <c:pt idx="692">
                  <c:v>2.0920000000000001E-11</c:v>
                </c:pt>
                <c:pt idx="693">
                  <c:v>2.0920000000000001E-11</c:v>
                </c:pt>
                <c:pt idx="694">
                  <c:v>2.0923333333333332E-11</c:v>
                </c:pt>
                <c:pt idx="695">
                  <c:v>2.0923333333333332E-11</c:v>
                </c:pt>
                <c:pt idx="696">
                  <c:v>2.0923333333333332E-11</c:v>
                </c:pt>
                <c:pt idx="697">
                  <c:v>2.0923333333333332E-11</c:v>
                </c:pt>
                <c:pt idx="698">
                  <c:v>2.0923333333333332E-11</c:v>
                </c:pt>
                <c:pt idx="699">
                  <c:v>2.0923333333333332E-11</c:v>
                </c:pt>
                <c:pt idx="700">
                  <c:v>2.0923333333333332E-11</c:v>
                </c:pt>
                <c:pt idx="701">
                  <c:v>2.0923333333333332E-11</c:v>
                </c:pt>
                <c:pt idx="702">
                  <c:v>2.0923333333333332E-11</c:v>
                </c:pt>
                <c:pt idx="703">
                  <c:v>2.0923333333333332E-11</c:v>
                </c:pt>
                <c:pt idx="704">
                  <c:v>2.0923333333333332E-11</c:v>
                </c:pt>
                <c:pt idx="705">
                  <c:v>2.0923333333333332E-11</c:v>
                </c:pt>
                <c:pt idx="706">
                  <c:v>2.0926666666666667E-11</c:v>
                </c:pt>
                <c:pt idx="707">
                  <c:v>2.0926666666666667E-11</c:v>
                </c:pt>
                <c:pt idx="708">
                  <c:v>2.0926666666666667E-11</c:v>
                </c:pt>
                <c:pt idx="709">
                  <c:v>2.0926666666666667E-11</c:v>
                </c:pt>
                <c:pt idx="710">
                  <c:v>2.0926666666666667E-11</c:v>
                </c:pt>
                <c:pt idx="711">
                  <c:v>2.0926666666666667E-11</c:v>
                </c:pt>
                <c:pt idx="712">
                  <c:v>2.0926666666666667E-11</c:v>
                </c:pt>
                <c:pt idx="713">
                  <c:v>2.0926666666666667E-11</c:v>
                </c:pt>
                <c:pt idx="714">
                  <c:v>2.0926666666666667E-11</c:v>
                </c:pt>
                <c:pt idx="715">
                  <c:v>2.0926666666666667E-11</c:v>
                </c:pt>
                <c:pt idx="716">
                  <c:v>2.0926666666666667E-11</c:v>
                </c:pt>
                <c:pt idx="717">
                  <c:v>2.0926666666666667E-11</c:v>
                </c:pt>
                <c:pt idx="718">
                  <c:v>2.0929999999999999E-11</c:v>
                </c:pt>
                <c:pt idx="719">
                  <c:v>2.0929999999999999E-11</c:v>
                </c:pt>
                <c:pt idx="720">
                  <c:v>2.0929999999999999E-11</c:v>
                </c:pt>
                <c:pt idx="721">
                  <c:v>2.0929999999999999E-11</c:v>
                </c:pt>
                <c:pt idx="722">
                  <c:v>2.0929999999999999E-11</c:v>
                </c:pt>
                <c:pt idx="723">
                  <c:v>2.0929999999999999E-11</c:v>
                </c:pt>
                <c:pt idx="724">
                  <c:v>2.0929999999999999E-11</c:v>
                </c:pt>
                <c:pt idx="725">
                  <c:v>2.0929999999999999E-11</c:v>
                </c:pt>
                <c:pt idx="726">
                  <c:v>2.0929999999999999E-11</c:v>
                </c:pt>
                <c:pt idx="727">
                  <c:v>2.0929999999999999E-11</c:v>
                </c:pt>
                <c:pt idx="728">
                  <c:v>2.0929999999999999E-11</c:v>
                </c:pt>
                <c:pt idx="729">
                  <c:v>2.0929999999999999E-11</c:v>
                </c:pt>
                <c:pt idx="730">
                  <c:v>2.0933333333333334E-11</c:v>
                </c:pt>
                <c:pt idx="731">
                  <c:v>2.0933333333333334E-11</c:v>
                </c:pt>
                <c:pt idx="732">
                  <c:v>2.0933333333333334E-11</c:v>
                </c:pt>
                <c:pt idx="733">
                  <c:v>2.0933333333333334E-11</c:v>
                </c:pt>
                <c:pt idx="734">
                  <c:v>2.0933333333333334E-11</c:v>
                </c:pt>
                <c:pt idx="735">
                  <c:v>2.0933333333333334E-11</c:v>
                </c:pt>
                <c:pt idx="736">
                  <c:v>2.0933333333333334E-11</c:v>
                </c:pt>
                <c:pt idx="737">
                  <c:v>2.0933333333333334E-11</c:v>
                </c:pt>
                <c:pt idx="738">
                  <c:v>2.0933333333333334E-11</c:v>
                </c:pt>
                <c:pt idx="739">
                  <c:v>2.0933333333333334E-11</c:v>
                </c:pt>
                <c:pt idx="740">
                  <c:v>2.0933333333333334E-11</c:v>
                </c:pt>
                <c:pt idx="741">
                  <c:v>2.0936666666666666E-11</c:v>
                </c:pt>
                <c:pt idx="742">
                  <c:v>2.0936666666666666E-11</c:v>
                </c:pt>
                <c:pt idx="743">
                  <c:v>2.0936666666666666E-11</c:v>
                </c:pt>
                <c:pt idx="744">
                  <c:v>2.0936666666666666E-11</c:v>
                </c:pt>
                <c:pt idx="745">
                  <c:v>2.0936666666666666E-11</c:v>
                </c:pt>
                <c:pt idx="746">
                  <c:v>2.0936666666666666E-11</c:v>
                </c:pt>
                <c:pt idx="747">
                  <c:v>2.0936666666666666E-11</c:v>
                </c:pt>
                <c:pt idx="748">
                  <c:v>2.0936666666666666E-11</c:v>
                </c:pt>
                <c:pt idx="749">
                  <c:v>2.0936666666666666E-11</c:v>
                </c:pt>
                <c:pt idx="750">
                  <c:v>2.0936666666666666E-11</c:v>
                </c:pt>
                <c:pt idx="751">
                  <c:v>2.0936666666666666E-11</c:v>
                </c:pt>
                <c:pt idx="752">
                  <c:v>2.0936666666666666E-11</c:v>
                </c:pt>
                <c:pt idx="753">
                  <c:v>2.0940000000000001E-11</c:v>
                </c:pt>
                <c:pt idx="754">
                  <c:v>2.0940000000000001E-11</c:v>
                </c:pt>
                <c:pt idx="755">
                  <c:v>2.0940000000000001E-11</c:v>
                </c:pt>
                <c:pt idx="756">
                  <c:v>2.0940000000000001E-11</c:v>
                </c:pt>
                <c:pt idx="757">
                  <c:v>2.0940000000000001E-11</c:v>
                </c:pt>
                <c:pt idx="758">
                  <c:v>2.0940000000000001E-11</c:v>
                </c:pt>
                <c:pt idx="759">
                  <c:v>2.0940000000000001E-11</c:v>
                </c:pt>
                <c:pt idx="760">
                  <c:v>2.0940000000000001E-11</c:v>
                </c:pt>
                <c:pt idx="761">
                  <c:v>2.0940000000000001E-11</c:v>
                </c:pt>
                <c:pt idx="762">
                  <c:v>2.0940000000000001E-11</c:v>
                </c:pt>
                <c:pt idx="763">
                  <c:v>2.0940000000000001E-11</c:v>
                </c:pt>
                <c:pt idx="764">
                  <c:v>2.0940000000000001E-11</c:v>
                </c:pt>
                <c:pt idx="765">
                  <c:v>2.0943333333333336E-11</c:v>
                </c:pt>
                <c:pt idx="766">
                  <c:v>2.0943333333333336E-11</c:v>
                </c:pt>
                <c:pt idx="767">
                  <c:v>2.0943333333333336E-11</c:v>
                </c:pt>
                <c:pt idx="768">
                  <c:v>2.0943333333333336E-11</c:v>
                </c:pt>
                <c:pt idx="769">
                  <c:v>2.0943333333333336E-11</c:v>
                </c:pt>
                <c:pt idx="770">
                  <c:v>2.0943333333333336E-11</c:v>
                </c:pt>
                <c:pt idx="771">
                  <c:v>2.0943333333333336E-11</c:v>
                </c:pt>
                <c:pt idx="772">
                  <c:v>2.0943333333333336E-11</c:v>
                </c:pt>
                <c:pt idx="773">
                  <c:v>2.0943333333333336E-11</c:v>
                </c:pt>
                <c:pt idx="774">
                  <c:v>2.0943333333333336E-11</c:v>
                </c:pt>
                <c:pt idx="775">
                  <c:v>2.0943333333333336E-11</c:v>
                </c:pt>
                <c:pt idx="776">
                  <c:v>2.0943333333333336E-11</c:v>
                </c:pt>
                <c:pt idx="777">
                  <c:v>2.0946666666666664E-11</c:v>
                </c:pt>
                <c:pt idx="778">
                  <c:v>2.0946666666666664E-11</c:v>
                </c:pt>
                <c:pt idx="779">
                  <c:v>2.0946666666666664E-11</c:v>
                </c:pt>
                <c:pt idx="780">
                  <c:v>2.0946666666666664E-11</c:v>
                </c:pt>
                <c:pt idx="781">
                  <c:v>2.0946666666666664E-11</c:v>
                </c:pt>
                <c:pt idx="782">
                  <c:v>2.0946666666666664E-11</c:v>
                </c:pt>
                <c:pt idx="783">
                  <c:v>2.0946666666666664E-11</c:v>
                </c:pt>
                <c:pt idx="784">
                  <c:v>2.0946666666666664E-11</c:v>
                </c:pt>
                <c:pt idx="785">
                  <c:v>2.0946666666666664E-11</c:v>
                </c:pt>
                <c:pt idx="786">
                  <c:v>2.0946666666666664E-11</c:v>
                </c:pt>
                <c:pt idx="787">
                  <c:v>2.0946666666666664E-11</c:v>
                </c:pt>
                <c:pt idx="788">
                  <c:v>2.0949999999999999E-11</c:v>
                </c:pt>
                <c:pt idx="789">
                  <c:v>2.0949999999999999E-11</c:v>
                </c:pt>
                <c:pt idx="790">
                  <c:v>2.0949999999999999E-11</c:v>
                </c:pt>
                <c:pt idx="791">
                  <c:v>2.0949999999999999E-11</c:v>
                </c:pt>
                <c:pt idx="792">
                  <c:v>2.0949999999999999E-11</c:v>
                </c:pt>
                <c:pt idx="793">
                  <c:v>2.0949999999999999E-11</c:v>
                </c:pt>
                <c:pt idx="794">
                  <c:v>2.0949999999999999E-11</c:v>
                </c:pt>
                <c:pt idx="795">
                  <c:v>2.0949999999999999E-11</c:v>
                </c:pt>
                <c:pt idx="796">
                  <c:v>2.0949999999999999E-11</c:v>
                </c:pt>
                <c:pt idx="797">
                  <c:v>2.0949999999999999E-11</c:v>
                </c:pt>
                <c:pt idx="798">
                  <c:v>2.0949999999999999E-11</c:v>
                </c:pt>
                <c:pt idx="799">
                  <c:v>2.0949999999999999E-11</c:v>
                </c:pt>
                <c:pt idx="800">
                  <c:v>2.0953333333333334E-11</c:v>
                </c:pt>
                <c:pt idx="801">
                  <c:v>2.0953333333333334E-11</c:v>
                </c:pt>
                <c:pt idx="802">
                  <c:v>2.0953333333333334E-11</c:v>
                </c:pt>
                <c:pt idx="803">
                  <c:v>2.0953333333333334E-11</c:v>
                </c:pt>
                <c:pt idx="804">
                  <c:v>2.0953333333333334E-11</c:v>
                </c:pt>
                <c:pt idx="805">
                  <c:v>2.0953333333333334E-11</c:v>
                </c:pt>
                <c:pt idx="806">
                  <c:v>2.0953333333333334E-11</c:v>
                </c:pt>
                <c:pt idx="807">
                  <c:v>2.0953333333333334E-11</c:v>
                </c:pt>
                <c:pt idx="808">
                  <c:v>2.0953333333333334E-11</c:v>
                </c:pt>
                <c:pt idx="809">
                  <c:v>2.0953333333333334E-11</c:v>
                </c:pt>
                <c:pt idx="810">
                  <c:v>2.0953333333333334E-11</c:v>
                </c:pt>
                <c:pt idx="811">
                  <c:v>2.0953333333333334E-11</c:v>
                </c:pt>
                <c:pt idx="812">
                  <c:v>2.0956666666666666E-11</c:v>
                </c:pt>
                <c:pt idx="813">
                  <c:v>2.0956666666666666E-11</c:v>
                </c:pt>
                <c:pt idx="814">
                  <c:v>2.0956666666666666E-11</c:v>
                </c:pt>
                <c:pt idx="815">
                  <c:v>2.0956666666666666E-11</c:v>
                </c:pt>
                <c:pt idx="816">
                  <c:v>2.0956666666666666E-11</c:v>
                </c:pt>
                <c:pt idx="817">
                  <c:v>2.0956666666666666E-11</c:v>
                </c:pt>
                <c:pt idx="818">
                  <c:v>2.0956666666666666E-11</c:v>
                </c:pt>
                <c:pt idx="819">
                  <c:v>2.0956666666666666E-11</c:v>
                </c:pt>
                <c:pt idx="820">
                  <c:v>2.0956666666666666E-11</c:v>
                </c:pt>
                <c:pt idx="821">
                  <c:v>2.0956666666666666E-11</c:v>
                </c:pt>
                <c:pt idx="822">
                  <c:v>2.0956666666666666E-11</c:v>
                </c:pt>
                <c:pt idx="823">
                  <c:v>2.0956666666666666E-11</c:v>
                </c:pt>
                <c:pt idx="824">
                  <c:v>2.0960000000000001E-11</c:v>
                </c:pt>
                <c:pt idx="825">
                  <c:v>2.0960000000000001E-11</c:v>
                </c:pt>
                <c:pt idx="826">
                  <c:v>2.0960000000000001E-11</c:v>
                </c:pt>
                <c:pt idx="827">
                  <c:v>2.0960000000000001E-11</c:v>
                </c:pt>
                <c:pt idx="828">
                  <c:v>2.0960000000000001E-11</c:v>
                </c:pt>
                <c:pt idx="829">
                  <c:v>2.0960000000000001E-11</c:v>
                </c:pt>
                <c:pt idx="830">
                  <c:v>2.0960000000000001E-11</c:v>
                </c:pt>
                <c:pt idx="831">
                  <c:v>2.0960000000000001E-11</c:v>
                </c:pt>
                <c:pt idx="832">
                  <c:v>2.0960000000000001E-11</c:v>
                </c:pt>
                <c:pt idx="833">
                  <c:v>2.0960000000000001E-11</c:v>
                </c:pt>
                <c:pt idx="834">
                  <c:v>2.0960000000000001E-11</c:v>
                </c:pt>
                <c:pt idx="835">
                  <c:v>2.0960000000000001E-11</c:v>
                </c:pt>
                <c:pt idx="836">
                  <c:v>2.0963333333333333E-11</c:v>
                </c:pt>
                <c:pt idx="837">
                  <c:v>2.0963333333333333E-11</c:v>
                </c:pt>
                <c:pt idx="838">
                  <c:v>2.0963333333333333E-11</c:v>
                </c:pt>
                <c:pt idx="839">
                  <c:v>2.0963333333333333E-11</c:v>
                </c:pt>
                <c:pt idx="840">
                  <c:v>2.0963333333333333E-11</c:v>
                </c:pt>
                <c:pt idx="841">
                  <c:v>2.0963333333333333E-11</c:v>
                </c:pt>
                <c:pt idx="842">
                  <c:v>2.0963333333333333E-11</c:v>
                </c:pt>
                <c:pt idx="843">
                  <c:v>2.0963333333333333E-11</c:v>
                </c:pt>
                <c:pt idx="844">
                  <c:v>2.0963333333333333E-11</c:v>
                </c:pt>
                <c:pt idx="845">
                  <c:v>2.0963333333333333E-11</c:v>
                </c:pt>
                <c:pt idx="846">
                  <c:v>2.0963333333333333E-11</c:v>
                </c:pt>
                <c:pt idx="847">
                  <c:v>2.0966666666666665E-11</c:v>
                </c:pt>
                <c:pt idx="848">
                  <c:v>2.0966666666666665E-11</c:v>
                </c:pt>
                <c:pt idx="849">
                  <c:v>2.0966666666666665E-11</c:v>
                </c:pt>
                <c:pt idx="850">
                  <c:v>2.0966666666666665E-11</c:v>
                </c:pt>
                <c:pt idx="851">
                  <c:v>2.0966666666666665E-11</c:v>
                </c:pt>
                <c:pt idx="852">
                  <c:v>2.0966666666666665E-11</c:v>
                </c:pt>
                <c:pt idx="853">
                  <c:v>2.0966666666666665E-11</c:v>
                </c:pt>
                <c:pt idx="854">
                  <c:v>2.0966666666666665E-11</c:v>
                </c:pt>
                <c:pt idx="855">
                  <c:v>2.0966666666666665E-11</c:v>
                </c:pt>
                <c:pt idx="856">
                  <c:v>2.0966666666666665E-11</c:v>
                </c:pt>
                <c:pt idx="857">
                  <c:v>2.0966666666666665E-11</c:v>
                </c:pt>
                <c:pt idx="858">
                  <c:v>2.0966666666666665E-11</c:v>
                </c:pt>
                <c:pt idx="859">
                  <c:v>2.097E-11</c:v>
                </c:pt>
                <c:pt idx="860">
                  <c:v>2.097E-11</c:v>
                </c:pt>
                <c:pt idx="861">
                  <c:v>2.097E-11</c:v>
                </c:pt>
                <c:pt idx="862">
                  <c:v>2.097E-11</c:v>
                </c:pt>
                <c:pt idx="863">
                  <c:v>2.097E-11</c:v>
                </c:pt>
                <c:pt idx="864">
                  <c:v>2.097E-11</c:v>
                </c:pt>
                <c:pt idx="865">
                  <c:v>2.097E-11</c:v>
                </c:pt>
                <c:pt idx="866">
                  <c:v>2.097E-11</c:v>
                </c:pt>
                <c:pt idx="867">
                  <c:v>2.097E-11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47C-48FD-9D4B-5491170C6DD0}"/>
            </c:ext>
          </c:extLst>
        </c:ser>
        <c:ser>
          <c:idx val="2"/>
          <c:order val="1"/>
          <c:tx>
            <c:strRef>
              <c:f>'Force 200 keV Gabs field (13mm)'!$A$1:$F$1</c:f>
              <c:strCache>
                <c:ptCount val="1"/>
                <c:pt idx="0">
                  <c:v>200 keV Gab's fields 13mm</c:v>
                </c:pt>
              </c:strCache>
            </c:strRef>
          </c:tx>
          <c:spPr>
            <a:effectLst/>
          </c:spPr>
          <c:marker>
            <c:symbol val="none"/>
          </c:marker>
          <c:xVal>
            <c:numRef>
              <c:f>'Force 200 keV Gabs field (13mm)'!$X$3:$X$870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-0.25418258995892201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-0.25001317644041399</c:v>
                </c:pt>
                <c:pt idx="162">
                  <c:v>-0.24897082306401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-0.245843762947411</c:v>
                </c:pt>
                <c:pt idx="166">
                  <c:v>-0.24480140958066901</c:v>
                </c:pt>
                <c:pt idx="167">
                  <c:v>-0.243759056217345</c:v>
                </c:pt>
                <c:pt idx="168">
                  <c:v>-0.24271670285781199</c:v>
                </c:pt>
                <c:pt idx="169">
                  <c:v>-0.24167434950261801</c:v>
                </c:pt>
                <c:pt idx="170">
                  <c:v>-0.24063199615229</c:v>
                </c:pt>
                <c:pt idx="171">
                  <c:v>-0.23958964280735401</c:v>
                </c:pt>
                <c:pt idx="172">
                  <c:v>-0.23854728946833101</c:v>
                </c:pt>
                <c:pt idx="173">
                  <c:v>-0.23750493613572299</c:v>
                </c:pt>
                <c:pt idx="174">
                  <c:v>-0.236462582810123</c:v>
                </c:pt>
                <c:pt idx="175">
                  <c:v>-0.23542022949211799</c:v>
                </c:pt>
                <c:pt idx="176">
                  <c:v>-0.23437787618223299</c:v>
                </c:pt>
                <c:pt idx="177">
                  <c:v>-0.23333552288096801</c:v>
                </c:pt>
                <c:pt idx="178">
                  <c:v>-0.232293169588798</c:v>
                </c:pt>
                <c:pt idx="179">
                  <c:v>-0.23125081630622399</c:v>
                </c:pt>
                <c:pt idx="180">
                  <c:v>-0.23020846303372899</c:v>
                </c:pt>
                <c:pt idx="181">
                  <c:v>-0.22916610977179599</c:v>
                </c:pt>
                <c:pt idx="182">
                  <c:v>-0.228123756520899</c:v>
                </c:pt>
                <c:pt idx="183">
                  <c:v>-0.227081403281501</c:v>
                </c:pt>
                <c:pt idx="184">
                  <c:v>-0.22603905005405101</c:v>
                </c:pt>
                <c:pt idx="185">
                  <c:v>-0.22499669683898299</c:v>
                </c:pt>
                <c:pt idx="186">
                  <c:v>-0.22395434363671199</c:v>
                </c:pt>
                <c:pt idx="187">
                  <c:v>-0.22291199044763299</c:v>
                </c:pt>
                <c:pt idx="188">
                  <c:v>-0.22186963727210901</c:v>
                </c:pt>
                <c:pt idx="189">
                  <c:v>-0.22082728411047201</c:v>
                </c:pt>
                <c:pt idx="190">
                  <c:v>-0.21978493096300999</c:v>
                </c:pt>
                <c:pt idx="191">
                  <c:v>-0.21874257782996401</c:v>
                </c:pt>
                <c:pt idx="192">
                  <c:v>-0.217700224711524</c:v>
                </c:pt>
                <c:pt idx="193">
                  <c:v>-0.21665787160781699</c:v>
                </c:pt>
                <c:pt idx="194">
                  <c:v>-0.21561551851890101</c:v>
                </c:pt>
                <c:pt idx="195">
                  <c:v>-0.21457316544476401</c:v>
                </c:pt>
                <c:pt idx="196">
                  <c:v>-0.21353081238532501</c:v>
                </c:pt>
                <c:pt idx="197">
                  <c:v>-0.21248845934041699</c:v>
                </c:pt>
                <c:pt idx="198">
                  <c:v>-0.21144610630976499</c:v>
                </c:pt>
                <c:pt idx="199">
                  <c:v>-0.21040375329292299</c:v>
                </c:pt>
                <c:pt idx="200">
                  <c:v>-0.20936140028911199</c:v>
                </c:pt>
                <c:pt idx="201">
                  <c:v>-0.20831904729713199</c:v>
                </c:pt>
                <c:pt idx="202">
                  <c:v>-0.20727669431528001</c:v>
                </c:pt>
                <c:pt idx="203">
                  <c:v>-0.206234341340961</c:v>
                </c:pt>
                <c:pt idx="204">
                  <c:v>-0.205191988370797</c:v>
                </c:pt>
                <c:pt idx="205">
                  <c:v>-0.20414963540249501</c:v>
                </c:pt>
                <c:pt idx="206">
                  <c:v>-0.20310728243600601</c:v>
                </c:pt>
                <c:pt idx="207">
                  <c:v>-0.202064929471753</c:v>
                </c:pt>
                <c:pt idx="208">
                  <c:v>-0.20102257651017399</c:v>
                </c:pt>
                <c:pt idx="209">
                  <c:v>-0.19998022355334799</c:v>
                </c:pt>
                <c:pt idx="210">
                  <c:v>-0.19893787059891099</c:v>
                </c:pt>
                <c:pt idx="211">
                  <c:v>-0.19789551762457699</c:v>
                </c:pt>
                <c:pt idx="212">
                  <c:v>-0.19685316459374</c:v>
                </c:pt>
                <c:pt idx="213">
                  <c:v>-0.195810811460842</c:v>
                </c:pt>
                <c:pt idx="214">
                  <c:v>-0.19476845811819299</c:v>
                </c:pt>
                <c:pt idx="215">
                  <c:v>-0.1937261043429</c:v>
                </c:pt>
                <c:pt idx="216">
                  <c:v>-0.19268374977597399</c:v>
                </c:pt>
                <c:pt idx="217">
                  <c:v>-0.19164139390569901</c:v>
                </c:pt>
                <c:pt idx="218">
                  <c:v>-0.190599036086291</c:v>
                </c:pt>
                <c:pt idx="219">
                  <c:v>-0.189556675559446</c:v>
                </c:pt>
                <c:pt idx="220">
                  <c:v>-0.188514311471351</c:v>
                </c:pt>
                <c:pt idx="221">
                  <c:v>-0.18747194290347399</c:v>
                </c:pt>
                <c:pt idx="222">
                  <c:v>-0.18642956904014901</c:v>
                </c:pt>
                <c:pt idx="223">
                  <c:v>-0.18538718916987099</c:v>
                </c:pt>
                <c:pt idx="224">
                  <c:v>-0.18434480275676399</c:v>
                </c:pt>
                <c:pt idx="225">
                  <c:v>-0.18330240948453799</c:v>
                </c:pt>
                <c:pt idx="226">
                  <c:v>-0.18226000923595201</c:v>
                </c:pt>
                <c:pt idx="227">
                  <c:v>-0.18121760211900301</c:v>
                </c:pt>
                <c:pt idx="228">
                  <c:v>-0.18017518839634999</c:v>
                </c:pt>
                <c:pt idx="229">
                  <c:v>-0.17913276840674</c:v>
                </c:pt>
                <c:pt idx="230">
                  <c:v>-0.17809034258151801</c:v>
                </c:pt>
                <c:pt idx="231">
                  <c:v>-0.177047911637571</c:v>
                </c:pt>
                <c:pt idx="232">
                  <c:v>-0.176005476497473</c:v>
                </c:pt>
                <c:pt idx="233">
                  <c:v>-0.17496303838947899</c:v>
                </c:pt>
                <c:pt idx="234">
                  <c:v>-0.17392059889324801</c:v>
                </c:pt>
                <c:pt idx="235">
                  <c:v>-0.17287815968373699</c:v>
                </c:pt>
                <c:pt idx="236">
                  <c:v>-0.17183572218218099</c:v>
                </c:pt>
                <c:pt idx="237">
                  <c:v>-0.170793287821361</c:v>
                </c:pt>
                <c:pt idx="238">
                  <c:v>-0.169750858051852</c:v>
                </c:pt>
                <c:pt idx="239">
                  <c:v>-0.16870843426458901</c:v>
                </c:pt>
                <c:pt idx="240">
                  <c:v>-0.16766601777474299</c:v>
                </c:pt>
                <c:pt idx="241">
                  <c:v>-0.16662360976288701</c:v>
                </c:pt>
                <c:pt idx="242">
                  <c:v>-0.16558121108505</c:v>
                </c:pt>
                <c:pt idx="243">
                  <c:v>-0.164538822306732</c:v>
                </c:pt>
                <c:pt idx="244">
                  <c:v>-0.163496443789346</c:v>
                </c:pt>
                <c:pt idx="245">
                  <c:v>-0.16245407586164401</c:v>
                </c:pt>
                <c:pt idx="246">
                  <c:v>-0.16141171876454499</c:v>
                </c:pt>
                <c:pt idx="247">
                  <c:v>-0.16036937265721299</c:v>
                </c:pt>
                <c:pt idx="248">
                  <c:v>-0.15932703753223901</c:v>
                </c:pt>
                <c:pt idx="249">
                  <c:v>-0.158284713161296</c:v>
                </c:pt>
                <c:pt idx="250">
                  <c:v>-0.157242398993206</c:v>
                </c:pt>
                <c:pt idx="251">
                  <c:v>-0.15620009434295701</c:v>
                </c:pt>
                <c:pt idx="252">
                  <c:v>-0.155157798350709</c:v>
                </c:pt>
                <c:pt idx="253">
                  <c:v>-0.154115510091512</c:v>
                </c:pt>
                <c:pt idx="254">
                  <c:v>-0.153073228478634</c:v>
                </c:pt>
                <c:pt idx="255">
                  <c:v>-0.152030952478592</c:v>
                </c:pt>
                <c:pt idx="256">
                  <c:v>-0.150988681033695</c:v>
                </c:pt>
                <c:pt idx="257">
                  <c:v>-0.14994641288716501</c:v>
                </c:pt>
                <c:pt idx="258">
                  <c:v>-0.14890414667415</c:v>
                </c:pt>
                <c:pt idx="259">
                  <c:v>-0.14786188103770301</c:v>
                </c:pt>
                <c:pt idx="260">
                  <c:v>-0.14681961452071501</c:v>
                </c:pt>
                <c:pt idx="261">
                  <c:v>-0.14577734552289001</c:v>
                </c:pt>
                <c:pt idx="262">
                  <c:v>-0.144735072316758</c:v>
                </c:pt>
                <c:pt idx="263">
                  <c:v>-0.14369279310526001</c:v>
                </c:pt>
                <c:pt idx="264">
                  <c:v>-0.14265050606489099</c:v>
                </c:pt>
                <c:pt idx="265">
                  <c:v>-0.14160820932225199</c:v>
                </c:pt>
                <c:pt idx="266">
                  <c:v>-0.140565900911408</c:v>
                </c:pt>
                <c:pt idx="267">
                  <c:v>-0.139523578804395</c:v>
                </c:pt>
                <c:pt idx="268">
                  <c:v>-0.13848124089115199</c:v>
                </c:pt>
                <c:pt idx="269">
                  <c:v>-0.13743888501504001</c:v>
                </c:pt>
                <c:pt idx="270">
                  <c:v>-0.13639650897014</c:v>
                </c:pt>
                <c:pt idx="271">
                  <c:v>-0.13535411049627899</c:v>
                </c:pt>
                <c:pt idx="272">
                  <c:v>-0.13431168726516801</c:v>
                </c:pt>
                <c:pt idx="273">
                  <c:v>-0.13326923693961601</c:v>
                </c:pt>
                <c:pt idx="274">
                  <c:v>-0.132226757169016</c:v>
                </c:pt>
                <c:pt idx="275">
                  <c:v>-0.131184245560441</c:v>
                </c:pt>
                <c:pt idx="276">
                  <c:v>-0.130141699721848</c:v>
                </c:pt>
                <c:pt idx="277">
                  <c:v>-0.12909911726922799</c:v>
                </c:pt>
                <c:pt idx="278">
                  <c:v>-0.128056495821152</c:v>
                </c:pt>
                <c:pt idx="279">
                  <c:v>-0.12701383298538399</c:v>
                </c:pt>
                <c:pt idx="280">
                  <c:v>-0.125971126479827</c:v>
                </c:pt>
                <c:pt idx="281">
                  <c:v>-0.12492837405823</c:v>
                </c:pt>
                <c:pt idx="282">
                  <c:v>-0.123885573467021</c:v>
                </c:pt>
                <c:pt idx="283">
                  <c:v>-0.122842722561071</c:v>
                </c:pt>
                <c:pt idx="284">
                  <c:v>-0.12179981932826101</c:v>
                </c:pt>
                <c:pt idx="285">
                  <c:v>-0.120756861790232</c:v>
                </c:pt>
                <c:pt idx="286">
                  <c:v>-0.11971384804997599</c:v>
                </c:pt>
                <c:pt idx="287">
                  <c:v>-0.118670776360738</c:v>
                </c:pt>
                <c:pt idx="288">
                  <c:v>-0.117627645028108</c:v>
                </c:pt>
                <c:pt idx="289">
                  <c:v>-0.116584452432209</c:v>
                </c:pt>
                <c:pt idx="290">
                  <c:v>-0.115541197078511</c:v>
                </c:pt>
                <c:pt idx="291">
                  <c:v>-0.114497877578843</c:v>
                </c:pt>
                <c:pt idx="292">
                  <c:v>-0.11345449267935299</c:v>
                </c:pt>
                <c:pt idx="293">
                  <c:v>-0.11241104124434</c:v>
                </c:pt>
                <c:pt idx="294">
                  <c:v>-0.11136752221451</c:v>
                </c:pt>
                <c:pt idx="295">
                  <c:v>-0.110323934636919</c:v>
                </c:pt>
                <c:pt idx="296">
                  <c:v>-0.109280277666829</c:v>
                </c:pt>
                <c:pt idx="297">
                  <c:v>-0.108236550537177</c:v>
                </c:pt>
                <c:pt idx="298">
                  <c:v>-0.107192752572578</c:v>
                </c:pt>
                <c:pt idx="299">
                  <c:v>-0.106148883192192</c:v>
                </c:pt>
                <c:pt idx="300">
                  <c:v>-0.105104941901791</c:v>
                </c:pt>
                <c:pt idx="301">
                  <c:v>-0.10406092830606101</c:v>
                </c:pt>
                <c:pt idx="302">
                  <c:v>-0.103016842085458</c:v>
                </c:pt>
                <c:pt idx="303">
                  <c:v>-0.101972682986967</c:v>
                </c:pt>
                <c:pt idx="304">
                  <c:v>-0.100928450833582</c:v>
                </c:pt>
                <c:pt idx="305">
                  <c:v>-9.9884145522753306E-2</c:v>
                </c:pt>
                <c:pt idx="306">
                  <c:v>-9.8839767017361801E-2</c:v>
                </c:pt>
                <c:pt idx="307">
                  <c:v>-9.77953153379819E-2</c:v>
                </c:pt>
                <c:pt idx="308">
                  <c:v>-9.6750790561869096E-2</c:v>
                </c:pt>
                <c:pt idx="309">
                  <c:v>-9.5706192821541899E-2</c:v>
                </c:pt>
                <c:pt idx="310">
                  <c:v>-9.4661522300669002E-2</c:v>
                </c:pt>
                <c:pt idx="311">
                  <c:v>-9.3616779231092004E-2</c:v>
                </c:pt>
                <c:pt idx="312">
                  <c:v>-9.2571963889580305E-2</c:v>
                </c:pt>
                <c:pt idx="313">
                  <c:v>-9.1527076594954099E-2</c:v>
                </c:pt>
                <c:pt idx="314">
                  <c:v>-9.0482117705407802E-2</c:v>
                </c:pt>
                <c:pt idx="315">
                  <c:v>-8.9437087615783797E-2</c:v>
                </c:pt>
                <c:pt idx="316">
                  <c:v>-8.8391986755076299E-2</c:v>
                </c:pt>
                <c:pt idx="317">
                  <c:v>-8.7346815584134194E-2</c:v>
                </c:pt>
                <c:pt idx="318">
                  <c:v>-8.6301574593519198E-2</c:v>
                </c:pt>
                <c:pt idx="319">
                  <c:v>-8.52562643014316E-2</c:v>
                </c:pt>
                <c:pt idx="320">
                  <c:v>-8.4210885251759099E-2</c:v>
                </c:pt>
                <c:pt idx="321">
                  <c:v>-8.3165438012311799E-2</c:v>
                </c:pt>
                <c:pt idx="322">
                  <c:v>-8.21199231731395E-2</c:v>
                </c:pt>
                <c:pt idx="323">
                  <c:v>-8.1074341344943707E-2</c:v>
                </c:pt>
                <c:pt idx="324">
                  <c:v>-8.0028693157650294E-2</c:v>
                </c:pt>
                <c:pt idx="325">
                  <c:v>-7.8982979259075201E-2</c:v>
                </c:pt>
                <c:pt idx="326">
                  <c:v>-7.7937200313659E-2</c:v>
                </c:pt>
                <c:pt idx="327">
                  <c:v>-7.6891357001291197E-2</c:v>
                </c:pt>
                <c:pt idx="328">
                  <c:v>-7.5845450016251398E-2</c:v>
                </c:pt>
                <c:pt idx="329">
                  <c:v>-7.47994800661992E-2</c:v>
                </c:pt>
                <c:pt idx="330">
                  <c:v>-7.3753447871229297E-2</c:v>
                </c:pt>
                <c:pt idx="331">
                  <c:v>-7.2707354162999796E-2</c:v>
                </c:pt>
                <c:pt idx="332">
                  <c:v>-7.1661199683953403E-2</c:v>
                </c:pt>
                <c:pt idx="333">
                  <c:v>-7.0614985186571305E-2</c:v>
                </c:pt>
                <c:pt idx="334">
                  <c:v>-6.9568711432701699E-2</c:v>
                </c:pt>
                <c:pt idx="335">
                  <c:v>-6.85223791929222E-2</c:v>
                </c:pt>
                <c:pt idx="336">
                  <c:v>-6.7475989245931997E-2</c:v>
                </c:pt>
                <c:pt idx="337">
                  <c:v>-6.6429542378029796E-2</c:v>
                </c:pt>
                <c:pt idx="338">
                  <c:v>-6.5383039382615804E-2</c:v>
                </c:pt>
                <c:pt idx="339">
                  <c:v>-6.4336481059704603E-2</c:v>
                </c:pt>
                <c:pt idx="340">
                  <c:v>-6.3289868215499603E-2</c:v>
                </c:pt>
                <c:pt idx="341">
                  <c:v>-6.2243201662002E-2</c:v>
                </c:pt>
                <c:pt idx="342">
                  <c:v>-6.1196482216630502E-2</c:v>
                </c:pt>
                <c:pt idx="343">
                  <c:v>-6.0149710701889701E-2</c:v>
                </c:pt>
                <c:pt idx="344">
                  <c:v>-5.9102887945075899E-2</c:v>
                </c:pt>
                <c:pt idx="345">
                  <c:v>-5.8056014777999002E-2</c:v>
                </c:pt>
                <c:pt idx="346">
                  <c:v>-5.7009092036748102E-2</c:v>
                </c:pt>
                <c:pt idx="347">
                  <c:v>-5.5962120561463199E-2</c:v>
                </c:pt>
                <c:pt idx="348">
                  <c:v>-5.4915101196094197E-2</c:v>
                </c:pt>
                <c:pt idx="349">
                  <c:v>-5.38680347882129E-2</c:v>
                </c:pt>
                <c:pt idx="350">
                  <c:v>-5.2820922188838403E-2</c:v>
                </c:pt>
                <c:pt idx="351">
                  <c:v>-5.17737642522633E-2</c:v>
                </c:pt>
                <c:pt idx="352">
                  <c:v>-5.0726561835881603E-2</c:v>
                </c:pt>
                <c:pt idx="353">
                  <c:v>-4.9679315800050597E-2</c:v>
                </c:pt>
                <c:pt idx="354">
                  <c:v>-4.8632027007908897E-2</c:v>
                </c:pt>
                <c:pt idx="355">
                  <c:v>-4.7584696325262799E-2</c:v>
                </c:pt>
                <c:pt idx="356">
                  <c:v>-4.6537324620468598E-2</c:v>
                </c:pt>
                <c:pt idx="357">
                  <c:v>-4.5489912764312301E-2</c:v>
                </c:pt>
                <c:pt idx="358">
                  <c:v>-4.4442461629921701E-2</c:v>
                </c:pt>
                <c:pt idx="359">
                  <c:v>-4.3394972092702301E-2</c:v>
                </c:pt>
                <c:pt idx="360">
                  <c:v>-4.23474450302029E-2</c:v>
                </c:pt>
                <c:pt idx="361">
                  <c:v>-4.12998813220216E-2</c:v>
                </c:pt>
                <c:pt idx="362">
                  <c:v>-4.0252281849723799E-2</c:v>
                </c:pt>
                <c:pt idx="363">
                  <c:v>-3.92046474967487E-2</c:v>
                </c:pt>
                <c:pt idx="364">
                  <c:v>-3.8156979148337697E-2</c:v>
                </c:pt>
                <c:pt idx="365">
                  <c:v>-3.7109277691454202E-2</c:v>
                </c:pt>
                <c:pt idx="366">
                  <c:v>-3.6061544014708298E-2</c:v>
                </c:pt>
                <c:pt idx="367">
                  <c:v>-3.5013779008311E-2</c:v>
                </c:pt>
                <c:pt idx="368">
                  <c:v>-3.3965983564013598E-2</c:v>
                </c:pt>
                <c:pt idx="369">
                  <c:v>-3.29181585750285E-2</c:v>
                </c:pt>
                <c:pt idx="370">
                  <c:v>-3.1870304936000599E-2</c:v>
                </c:pt>
                <c:pt idx="371">
                  <c:v>-3.0822423542934501E-2</c:v>
                </c:pt>
                <c:pt idx="372">
                  <c:v>-2.9774515293152101E-2</c:v>
                </c:pt>
                <c:pt idx="373">
                  <c:v>-2.8726581085238401E-2</c:v>
                </c:pt>
                <c:pt idx="374">
                  <c:v>-2.76786218189966E-2</c:v>
                </c:pt>
                <c:pt idx="375">
                  <c:v>-2.6630638395385899E-2</c:v>
                </c:pt>
                <c:pt idx="376">
                  <c:v>-2.55826317164961E-2</c:v>
                </c:pt>
                <c:pt idx="377">
                  <c:v>-2.4534602685506099E-2</c:v>
                </c:pt>
                <c:pt idx="378">
                  <c:v>-2.34865522066173E-2</c:v>
                </c:pt>
                <c:pt idx="379">
                  <c:v>-2.2438481185052199E-2</c:v>
                </c:pt>
                <c:pt idx="380">
                  <c:v>-2.1390390526997202E-2</c:v>
                </c:pt>
                <c:pt idx="381">
                  <c:v>-2.03422811395296E-2</c:v>
                </c:pt>
                <c:pt idx="382">
                  <c:v>-1.92941539305981E-2</c:v>
                </c:pt>
                <c:pt idx="383">
                  <c:v>-1.82460098089695E-2</c:v>
                </c:pt>
                <c:pt idx="384">
                  <c:v>-1.71978496841797E-2</c:v>
                </c:pt>
                <c:pt idx="385">
                  <c:v>-1.6149674466521002E-2</c:v>
                </c:pt>
                <c:pt idx="386">
                  <c:v>-1.5101485066993599E-2</c:v>
                </c:pt>
                <c:pt idx="387">
                  <c:v>-1.40532823972231E-2</c:v>
                </c:pt>
                <c:pt idx="388">
                  <c:v>-1.30050673694313E-2</c:v>
                </c:pt>
                <c:pt idx="389">
                  <c:v>-1.1956840896400801E-2</c:v>
                </c:pt>
                <c:pt idx="390">
                  <c:v>-1.0908603891413699E-2</c:v>
                </c:pt>
                <c:pt idx="391">
                  <c:v>-9.8603572682246007E-3</c:v>
                </c:pt>
                <c:pt idx="392">
                  <c:v>-8.8121019410096792E-3</c:v>
                </c:pt>
                <c:pt idx="393">
                  <c:v>-7.7638388243101396E-3</c:v>
                </c:pt>
                <c:pt idx="394">
                  <c:v>-6.7155688330028402E-3</c:v>
                </c:pt>
                <c:pt idx="395">
                  <c:v>-5.6672928822434502E-3</c:v>
                </c:pt>
                <c:pt idx="396">
                  <c:v>-4.6190118874135603E-3</c:v>
                </c:pt>
                <c:pt idx="397">
                  <c:v>-3.5707267641169301E-3</c:v>
                </c:pt>
                <c:pt idx="398">
                  <c:v>-2.52243842814604E-3</c:v>
                </c:pt>
                <c:pt idx="399">
                  <c:v>-1.4741477954227299E-3</c:v>
                </c:pt>
                <c:pt idx="400">
                  <c:v>-4.25855781957119E-4</c:v>
                </c:pt>
                <c:pt idx="401">
                  <c:v>6.2243669617608095E-4</c:v>
                </c:pt>
                <c:pt idx="402">
                  <c:v>1.6707287229186399E-3</c:v>
                </c:pt>
                <c:pt idx="403">
                  <c:v>2.7190193822411199E-3</c:v>
                </c:pt>
                <c:pt idx="404">
                  <c:v>3.7673077581615302E-3</c:v>
                </c:pt>
                <c:pt idx="405">
                  <c:v>4.8155929348202998E-3</c:v>
                </c:pt>
                <c:pt idx="406">
                  <c:v>5.8638739965139897E-3</c:v>
                </c:pt>
                <c:pt idx="407">
                  <c:v>6.9121500277059501E-3</c:v>
                </c:pt>
                <c:pt idx="408">
                  <c:v>7.9604201130953605E-3</c:v>
                </c:pt>
                <c:pt idx="409">
                  <c:v>9.0086833376546004E-3</c:v>
                </c:pt>
                <c:pt idx="410">
                  <c:v>1.0056938786637701E-2</c:v>
                </c:pt>
                <c:pt idx="411">
                  <c:v>1.11051855456252E-2</c:v>
                </c:pt>
                <c:pt idx="412">
                  <c:v>1.21534227005791E-2</c:v>
                </c:pt>
                <c:pt idx="413">
                  <c:v>1.32016493378611E-2</c:v>
                </c:pt>
                <c:pt idx="414">
                  <c:v>1.4249864544284001E-2</c:v>
                </c:pt>
                <c:pt idx="415">
                  <c:v>1.52980674071675E-2</c:v>
                </c:pt>
                <c:pt idx="416">
                  <c:v>1.6346257014341E-2</c:v>
                </c:pt>
                <c:pt idx="417">
                  <c:v>1.7394432454182301E-2</c:v>
                </c:pt>
                <c:pt idx="418">
                  <c:v>1.8442592815651099E-2</c:v>
                </c:pt>
                <c:pt idx="419">
                  <c:v>1.9490737188329998E-2</c:v>
                </c:pt>
                <c:pt idx="420">
                  <c:v>2.0538864662429601E-2</c:v>
                </c:pt>
                <c:pt idx="421">
                  <c:v>2.15869743288374E-2</c:v>
                </c:pt>
                <c:pt idx="422">
                  <c:v>2.2635065279178201E-2</c:v>
                </c:pt>
                <c:pt idx="423">
                  <c:v>2.3683136605821602E-2</c:v>
                </c:pt>
                <c:pt idx="424">
                  <c:v>2.4731187401891699E-2</c:v>
                </c:pt>
                <c:pt idx="425">
                  <c:v>2.5779216761321298E-2</c:v>
                </c:pt>
                <c:pt idx="426">
                  <c:v>2.6827223778907301E-2</c:v>
                </c:pt>
                <c:pt idx="427">
                  <c:v>2.7875207550334399E-2</c:v>
                </c:pt>
                <c:pt idx="428">
                  <c:v>2.8923167172219402E-2</c:v>
                </c:pt>
                <c:pt idx="429">
                  <c:v>2.9971101742185601E-2</c:v>
                </c:pt>
                <c:pt idx="430">
                  <c:v>3.1019010358905901E-2</c:v>
                </c:pt>
                <c:pt idx="431">
                  <c:v>3.2066892122129403E-2</c:v>
                </c:pt>
                <c:pt idx="432">
                  <c:v>3.3114746132731201E-2</c:v>
                </c:pt>
                <c:pt idx="433">
                  <c:v>3.4162571492759003E-2</c:v>
                </c:pt>
                <c:pt idx="434">
                  <c:v>3.5210367305490702E-2</c:v>
                </c:pt>
                <c:pt idx="435">
                  <c:v>3.6258132675520097E-2</c:v>
                </c:pt>
                <c:pt idx="436">
                  <c:v>3.7305866708803197E-2</c:v>
                </c:pt>
                <c:pt idx="437">
                  <c:v>3.8353568512714403E-2</c:v>
                </c:pt>
                <c:pt idx="438">
                  <c:v>3.9401237196112299E-2</c:v>
                </c:pt>
                <c:pt idx="439">
                  <c:v>4.0448871869419603E-2</c:v>
                </c:pt>
                <c:pt idx="440">
                  <c:v>4.1496471644685499E-2</c:v>
                </c:pt>
                <c:pt idx="441">
                  <c:v>4.2544035635665299E-2</c:v>
                </c:pt>
                <c:pt idx="442">
                  <c:v>4.3591562957899302E-2</c:v>
                </c:pt>
                <c:pt idx="443">
                  <c:v>4.4639052728786703E-2</c:v>
                </c:pt>
                <c:pt idx="444">
                  <c:v>4.5686504067675701E-2</c:v>
                </c:pt>
                <c:pt idx="445">
                  <c:v>4.67339160959237E-2</c:v>
                </c:pt>
                <c:pt idx="446">
                  <c:v>4.7781287937000198E-2</c:v>
                </c:pt>
                <c:pt idx="447">
                  <c:v>4.88286187165997E-2</c:v>
                </c:pt>
                <c:pt idx="448">
                  <c:v>4.9875907562756103E-2</c:v>
                </c:pt>
                <c:pt idx="449">
                  <c:v>5.0923153605957103E-2</c:v>
                </c:pt>
                <c:pt idx="450">
                  <c:v>5.19703559792664E-2</c:v>
                </c:pt>
                <c:pt idx="451">
                  <c:v>5.3017513818461599E-2</c:v>
                </c:pt>
                <c:pt idx="452">
                  <c:v>5.4064626262174703E-2</c:v>
                </c:pt>
                <c:pt idx="453">
                  <c:v>5.51116924520458E-2</c:v>
                </c:pt>
                <c:pt idx="454">
                  <c:v>5.6158711532901202E-2</c:v>
                </c:pt>
                <c:pt idx="455">
                  <c:v>5.7205682652942E-2</c:v>
                </c:pt>
                <c:pt idx="456">
                  <c:v>5.8252604963944403E-2</c:v>
                </c:pt>
                <c:pt idx="457">
                  <c:v>5.9299477621481002E-2</c:v>
                </c:pt>
                <c:pt idx="458">
                  <c:v>6.0346299785163801E-2</c:v>
                </c:pt>
                <c:pt idx="459">
                  <c:v>6.1393070618869103E-2</c:v>
                </c:pt>
                <c:pt idx="460">
                  <c:v>6.2439789290993697E-2</c:v>
                </c:pt>
                <c:pt idx="461">
                  <c:v>6.3486454974759299E-2</c:v>
                </c:pt>
                <c:pt idx="462">
                  <c:v>6.4533066848520906E-2</c:v>
                </c:pt>
                <c:pt idx="463">
                  <c:v>6.5579624096105293E-2</c:v>
                </c:pt>
                <c:pt idx="464">
                  <c:v>6.6626125907147504E-2</c:v>
                </c:pt>
                <c:pt idx="465">
                  <c:v>6.76725714774805E-2</c:v>
                </c:pt>
                <c:pt idx="466">
                  <c:v>6.8718960009572894E-2</c:v>
                </c:pt>
                <c:pt idx="467">
                  <c:v>6.9765290713012601E-2</c:v>
                </c:pt>
                <c:pt idx="468">
                  <c:v>7.0811562804986503E-2</c:v>
                </c:pt>
                <c:pt idx="469">
                  <c:v>7.1857775510832098E-2</c:v>
                </c:pt>
                <c:pt idx="470">
                  <c:v>7.2903928064649903E-2</c:v>
                </c:pt>
                <c:pt idx="471">
                  <c:v>7.3950019709911399E-2</c:v>
                </c:pt>
                <c:pt idx="472">
                  <c:v>7.49960497001501E-2</c:v>
                </c:pt>
                <c:pt idx="473">
                  <c:v>7.6042017299744399E-2</c:v>
                </c:pt>
                <c:pt idx="474">
                  <c:v>7.7087921784722596E-2</c:v>
                </c:pt>
                <c:pt idx="475">
                  <c:v>7.8133762443645297E-2</c:v>
                </c:pt>
                <c:pt idx="476">
                  <c:v>7.9179538578581093E-2</c:v>
                </c:pt>
                <c:pt idx="477">
                  <c:v>8.0225249506080898E-2</c:v>
                </c:pt>
                <c:pt idx="478">
                  <c:v>8.1270894558252704E-2</c:v>
                </c:pt>
                <c:pt idx="479">
                  <c:v>8.2316473084000003E-2</c:v>
                </c:pt>
                <c:pt idx="480">
                  <c:v>8.3361984450278301E-2</c:v>
                </c:pt>
                <c:pt idx="481">
                  <c:v>8.4407428043428004E-2</c:v>
                </c:pt>
                <c:pt idx="482">
                  <c:v>8.5452803270672895E-2</c:v>
                </c:pt>
                <c:pt idx="483">
                  <c:v>8.6498109561703604E-2</c:v>
                </c:pt>
                <c:pt idx="484">
                  <c:v>8.7543346370338199E-2</c:v>
                </c:pt>
                <c:pt idx="485">
                  <c:v>8.8588513176308295E-2</c:v>
                </c:pt>
                <c:pt idx="486">
                  <c:v>8.9633609487197993E-2</c:v>
                </c:pt>
                <c:pt idx="487">
                  <c:v>9.0678634840525504E-2</c:v>
                </c:pt>
                <c:pt idx="488">
                  <c:v>9.1723588805942405E-2</c:v>
                </c:pt>
                <c:pt idx="489">
                  <c:v>9.2768470987568297E-2</c:v>
                </c:pt>
                <c:pt idx="490">
                  <c:v>9.3813281026499995E-2</c:v>
                </c:pt>
                <c:pt idx="491">
                  <c:v>9.4858018603453595E-2</c:v>
                </c:pt>
                <c:pt idx="492">
                  <c:v>9.5902683441577305E-2</c:v>
                </c:pt>
                <c:pt idx="493">
                  <c:v>9.6947275309450201E-2</c:v>
                </c:pt>
                <c:pt idx="494">
                  <c:v>9.7991794024228696E-2</c:v>
                </c:pt>
                <c:pt idx="495">
                  <c:v>9.9036239454983299E-2</c:v>
                </c:pt>
                <c:pt idx="496">
                  <c:v>0.100080611526178</c:v>
                </c:pt>
                <c:pt idx="497">
                  <c:v>0.101124910221269</c:v>
                </c:pt>
                <c:pt idx="498">
                  <c:v>0.102169135586794</c:v>
                </c:pt>
                <c:pt idx="499">
                  <c:v>0.103213287736298</c:v>
                </c:pt>
                <c:pt idx="500">
                  <c:v>0.104257366853855</c:v>
                </c:pt>
                <c:pt idx="501">
                  <c:v>0.105301373198527</c:v>
                </c:pt>
                <c:pt idx="502">
                  <c:v>0.10634530710937599</c:v>
                </c:pt>
                <c:pt idx="503">
                  <c:v>0.10738916900814199</c:v>
                </c:pt>
                <c:pt idx="504">
                  <c:v>0.108432959403912</c:v>
                </c:pt>
                <c:pt idx="505">
                  <c:v>0.10947667889953699</c:v>
                </c:pt>
                <c:pt idx="506">
                  <c:v>0.110520328190304</c:v>
                </c:pt>
                <c:pt idx="507">
                  <c:v>0.111563908071994</c:v>
                </c:pt>
                <c:pt idx="508">
                  <c:v>0.112607419445048</c:v>
                </c:pt>
                <c:pt idx="509">
                  <c:v>0.113650863309295</c:v>
                </c:pt>
                <c:pt idx="510">
                  <c:v>0.114694240770034</c:v>
                </c:pt>
                <c:pt idx="511">
                  <c:v>0.11573755304726201</c:v>
                </c:pt>
                <c:pt idx="512">
                  <c:v>0.116780801469849</c:v>
                </c:pt>
                <c:pt idx="513">
                  <c:v>0.117823987461948</c:v>
                </c:pt>
                <c:pt idx="514">
                  <c:v>0.118867112556736</c:v>
                </c:pt>
                <c:pt idx="515">
                  <c:v>0.119910178394011</c:v>
                </c:pt>
                <c:pt idx="516">
                  <c:v>0.120953186728537</c:v>
                </c:pt>
                <c:pt idx="517">
                  <c:v>0.121996139390945</c:v>
                </c:pt>
                <c:pt idx="518">
                  <c:v>0.123039038311389</c:v>
                </c:pt>
                <c:pt idx="519">
                  <c:v>0.124081885495822</c:v>
                </c:pt>
                <c:pt idx="520">
                  <c:v>0.125124683089573</c:v>
                </c:pt>
                <c:pt idx="521">
                  <c:v>0.12616743323866</c:v>
                </c:pt>
                <c:pt idx="522">
                  <c:v>0.12721013812837201</c:v>
                </c:pt>
                <c:pt idx="523">
                  <c:v>0.12825280006811901</c:v>
                </c:pt>
                <c:pt idx="524">
                  <c:v>0.129295421397053</c:v>
                </c:pt>
                <c:pt idx="525">
                  <c:v>0.130338004428385</c:v>
                </c:pt>
                <c:pt idx="526">
                  <c:v>0.13138055151474501</c:v>
                </c:pt>
                <c:pt idx="527">
                  <c:v>0.13242306507597401</c:v>
                </c:pt>
                <c:pt idx="528">
                  <c:v>0.13346554744455599</c:v>
                </c:pt>
                <c:pt idx="529">
                  <c:v>0.13450800093533399</c:v>
                </c:pt>
                <c:pt idx="530">
                  <c:v>0.13555042792760399</c:v>
                </c:pt>
                <c:pt idx="531">
                  <c:v>0.13659283072207201</c:v>
                </c:pt>
                <c:pt idx="532">
                  <c:v>0.13763521159120401</c:v>
                </c:pt>
                <c:pt idx="533">
                  <c:v>0.13867757277564599</c:v>
                </c:pt>
                <c:pt idx="534">
                  <c:v>0.13971991642514001</c:v>
                </c:pt>
                <c:pt idx="535">
                  <c:v>0.140762244647061</c:v>
                </c:pt>
                <c:pt idx="536">
                  <c:v>0.14180455949984999</c:v>
                </c:pt>
                <c:pt idx="537">
                  <c:v>0.142846862955787</c:v>
                </c:pt>
                <c:pt idx="538">
                  <c:v>0.143889156925534</c:v>
                </c:pt>
                <c:pt idx="539">
                  <c:v>0.144931443254735</c:v>
                </c:pt>
                <c:pt idx="540">
                  <c:v>0.145973723727291</c:v>
                </c:pt>
                <c:pt idx="541">
                  <c:v>0.147016000103599</c:v>
                </c:pt>
                <c:pt idx="542">
                  <c:v>0.14805827405642299</c:v>
                </c:pt>
                <c:pt idx="543">
                  <c:v>0.14910054715672699</c:v>
                </c:pt>
                <c:pt idx="544">
                  <c:v>0.15014282094409601</c:v>
                </c:pt>
                <c:pt idx="545">
                  <c:v>0.151185096895225</c:v>
                </c:pt>
                <c:pt idx="546">
                  <c:v>0.152227376366777</c:v>
                </c:pt>
                <c:pt idx="547">
                  <c:v>0.153269660606558</c:v>
                </c:pt>
                <c:pt idx="548">
                  <c:v>0.15431195073888401</c:v>
                </c:pt>
                <c:pt idx="549">
                  <c:v>0.15535424773451401</c:v>
                </c:pt>
                <c:pt idx="550">
                  <c:v>0.156396552363361</c:v>
                </c:pt>
                <c:pt idx="551">
                  <c:v>0.15743886512708499</c:v>
                </c:pt>
                <c:pt idx="552">
                  <c:v>0.15848118633382499</c:v>
                </c:pt>
                <c:pt idx="553">
                  <c:v>0.15952351605759801</c:v>
                </c:pt>
                <c:pt idx="554">
                  <c:v>0.160565854110372</c:v>
                </c:pt>
                <c:pt idx="555">
                  <c:v>0.16160820008316301</c:v>
                </c:pt>
                <c:pt idx="556">
                  <c:v>0.16265055349153801</c:v>
                </c:pt>
                <c:pt idx="557">
                  <c:v>0.16369291377408399</c:v>
                </c:pt>
                <c:pt idx="558">
                  <c:v>0.16473528028305701</c:v>
                </c:pt>
                <c:pt idx="559">
                  <c:v>0.165777652393583</c:v>
                </c:pt>
                <c:pt idx="560">
                  <c:v>0.166820029646222</c:v>
                </c:pt>
                <c:pt idx="561">
                  <c:v>0.16786241175659899</c:v>
                </c:pt>
                <c:pt idx="562">
                  <c:v>0.16890479854065099</c:v>
                </c:pt>
                <c:pt idx="563">
                  <c:v>0.16994718987572599</c:v>
                </c:pt>
                <c:pt idx="564">
                  <c:v>0.17098958581844401</c:v>
                </c:pt>
                <c:pt idx="565">
                  <c:v>0.172031986499008</c:v>
                </c:pt>
                <c:pt idx="566">
                  <c:v>0.173074392002765</c:v>
                </c:pt>
                <c:pt idx="567">
                  <c:v>0.174116802320815</c:v>
                </c:pt>
                <c:pt idx="568">
                  <c:v>0.17515921751824201</c:v>
                </c:pt>
                <c:pt idx="569">
                  <c:v>0.17620163752211301</c:v>
                </c:pt>
                <c:pt idx="570">
                  <c:v>0.17724406223536901</c:v>
                </c:pt>
                <c:pt idx="571">
                  <c:v>0.17828649172234101</c:v>
                </c:pt>
                <c:pt idx="572">
                  <c:v>0.17932892617688301</c:v>
                </c:pt>
                <c:pt idx="573">
                  <c:v>0.18037136567119599</c:v>
                </c:pt>
                <c:pt idx="574">
                  <c:v>0.18141381013108601</c:v>
                </c:pt>
                <c:pt idx="575">
                  <c:v>0.18245625931107001</c:v>
                </c:pt>
                <c:pt idx="576">
                  <c:v>0.18349871264861001</c:v>
                </c:pt>
                <c:pt idx="577">
                  <c:v>0.18454116946650601</c:v>
                </c:pt>
                <c:pt idx="578">
                  <c:v>0.18558362923434499</c:v>
                </c:pt>
                <c:pt idx="579">
                  <c:v>0.18662609153721901</c:v>
                </c:pt>
                <c:pt idx="580">
                  <c:v>0.18766855608452701</c:v>
                </c:pt>
                <c:pt idx="581">
                  <c:v>0.18871102270600701</c:v>
                </c:pt>
                <c:pt idx="582">
                  <c:v>0.189753491215784</c:v>
                </c:pt>
                <c:pt idx="583">
                  <c:v>0.19079596129769499</c:v>
                </c:pt>
                <c:pt idx="584">
                  <c:v>0.19183843264813499</c:v>
                </c:pt>
                <c:pt idx="585">
                  <c:v>0.19288090499512001</c:v>
                </c:pt>
                <c:pt idx="586">
                  <c:v>0.19392337808990601</c:v>
                </c:pt>
                <c:pt idx="587">
                  <c:v>0.194965851758991</c:v>
                </c:pt>
                <c:pt idx="588">
                  <c:v>0.19600832585804701</c:v>
                </c:pt>
                <c:pt idx="589">
                  <c:v>0.19705080028175301</c:v>
                </c:pt>
                <c:pt idx="590">
                  <c:v>0.198093274969767</c:v>
                </c:pt>
                <c:pt idx="591">
                  <c:v>0.19913574985483401</c:v>
                </c:pt>
                <c:pt idx="592">
                  <c:v>0.20017822487592399</c:v>
                </c:pt>
                <c:pt idx="593">
                  <c:v>0.20122070000543399</c:v>
                </c:pt>
                <c:pt idx="594">
                  <c:v>0.202263175217748</c:v>
                </c:pt>
                <c:pt idx="595">
                  <c:v>0.20330565048549801</c:v>
                </c:pt>
                <c:pt idx="596">
                  <c:v>0.2043481257909</c:v>
                </c:pt>
                <c:pt idx="597">
                  <c:v>0.20539060111275101</c:v>
                </c:pt>
                <c:pt idx="598">
                  <c:v>0.206433076437878</c:v>
                </c:pt>
                <c:pt idx="599">
                  <c:v>0.20747555176719501</c:v>
                </c:pt>
                <c:pt idx="600">
                  <c:v>0.20851802710296199</c:v>
                </c:pt>
                <c:pt idx="601">
                  <c:v>0.20956050244844501</c:v>
                </c:pt>
                <c:pt idx="602">
                  <c:v>0.21060297780690601</c:v>
                </c:pt>
                <c:pt idx="603">
                  <c:v>0.21164545317959299</c:v>
                </c:pt>
                <c:pt idx="604">
                  <c:v>0.21268792856718799</c:v>
                </c:pt>
                <c:pt idx="605">
                  <c:v>0.21373040397019699</c:v>
                </c:pt>
                <c:pt idx="606">
                  <c:v>0.21477287938892201</c:v>
                </c:pt>
                <c:pt idx="607">
                  <c:v>0.215815354823512</c:v>
                </c:pt>
                <c:pt idx="608">
                  <c:v>0.21685783027399899</c:v>
                </c:pt>
                <c:pt idx="609">
                  <c:v>0.21790030574031699</c:v>
                </c:pt>
                <c:pt idx="610">
                  <c:v>0.218942781222324</c:v>
                </c:pt>
                <c:pt idx="611">
                  <c:v>0.21998525671982599</c:v>
                </c:pt>
                <c:pt idx="612">
                  <c:v>0.22102773223259101</c:v>
                </c:pt>
                <c:pt idx="613">
                  <c:v>0.22207020776035299</c:v>
                </c:pt>
                <c:pt idx="614">
                  <c:v>0.22311268330280601</c:v>
                </c:pt>
                <c:pt idx="615">
                  <c:v>0.22415515885960999</c:v>
                </c:pt>
                <c:pt idx="616">
                  <c:v>0.22519763443038701</c:v>
                </c:pt>
                <c:pt idx="617">
                  <c:v>0.22624011001474201</c:v>
                </c:pt>
                <c:pt idx="618">
                  <c:v>0.22728258561225401</c:v>
                </c:pt>
                <c:pt idx="619">
                  <c:v>0.228325061222483</c:v>
                </c:pt>
                <c:pt idx="620">
                  <c:v>0.22936753684497399</c:v>
                </c:pt>
                <c:pt idx="621">
                  <c:v>0.23041001247925899</c:v>
                </c:pt>
                <c:pt idx="622">
                  <c:v>0.23145248812486</c:v>
                </c:pt>
                <c:pt idx="623">
                  <c:v>0.232494963781292</c:v>
                </c:pt>
                <c:pt idx="624">
                  <c:v>0.23353743944805799</c:v>
                </c:pt>
                <c:pt idx="625">
                  <c:v>0.23457991512465501</c:v>
                </c:pt>
                <c:pt idx="626">
                  <c:v>0.23562239081061001</c:v>
                </c:pt>
                <c:pt idx="627">
                  <c:v>0.23666486650538199</c:v>
                </c:pt>
                <c:pt idx="628">
                  <c:v>0.23770734220843701</c:v>
                </c:pt>
                <c:pt idx="629">
                  <c:v>0.23874981791927799</c:v>
                </c:pt>
                <c:pt idx="630">
                  <c:v>0.23979229363742999</c:v>
                </c:pt>
                <c:pt idx="631">
                  <c:v>0.24083476936239501</c:v>
                </c:pt>
                <c:pt idx="632">
                  <c:v>0.24187724509373301</c:v>
                </c:pt>
                <c:pt idx="633">
                  <c:v>0.242919720831095</c:v>
                </c:pt>
                <c:pt idx="634">
                  <c:v>0.24396219657412599</c:v>
                </c:pt>
                <c:pt idx="635">
                  <c:v>0.24500467232246201</c:v>
                </c:pt>
                <c:pt idx="636">
                  <c:v>0.24604714807593001</c:v>
                </c:pt>
                <c:pt idx="637">
                  <c:v>0.247089623834232</c:v>
                </c:pt>
                <c:pt idx="638">
                  <c:v>0.24813209959690399</c:v>
                </c:pt>
                <c:pt idx="639">
                  <c:v>0.24917457536356799</c:v>
                </c:pt>
                <c:pt idx="640">
                  <c:v>0.250217051133934</c:v>
                </c:pt>
                <c:pt idx="641">
                  <c:v>0.25125952690765102</c:v>
                </c:pt>
                <c:pt idx="642">
                  <c:v>0.25230200268439401</c:v>
                </c:pt>
                <c:pt idx="643">
                  <c:v>0.253344478463712</c:v>
                </c:pt>
                <c:pt idx="644">
                  <c:v>0.25438695424524899</c:v>
                </c:pt>
                <c:pt idx="645">
                  <c:v>0.25542943002865398</c:v>
                </c:pt>
                <c:pt idx="646">
                  <c:v>0.25647190581336099</c:v>
                </c:pt>
                <c:pt idx="647">
                  <c:v>0.25751438159897</c:v>
                </c:pt>
                <c:pt idx="648">
                  <c:v>0.258556857385282</c:v>
                </c:pt>
                <c:pt idx="649">
                  <c:v>0.25959933317213801</c:v>
                </c:pt>
                <c:pt idx="650">
                  <c:v>0.26064180895932698</c:v>
                </c:pt>
                <c:pt idx="651">
                  <c:v>0.261684284746667</c:v>
                </c:pt>
                <c:pt idx="652">
                  <c:v>0.262726760534086</c:v>
                </c:pt>
                <c:pt idx="653">
                  <c:v>0.26376923632171001</c:v>
                </c:pt>
                <c:pt idx="654">
                  <c:v>0.264811712109492</c:v>
                </c:pt>
                <c:pt idx="655">
                  <c:v>0.26585418789734699</c:v>
                </c:pt>
                <c:pt idx="656">
                  <c:v>0.26689666368522502</c:v>
                </c:pt>
                <c:pt idx="657">
                  <c:v>0.26793913947310599</c:v>
                </c:pt>
                <c:pt idx="658">
                  <c:v>0.26898161526099601</c:v>
                </c:pt>
                <c:pt idx="659">
                  <c:v>0.27002409104889102</c:v>
                </c:pt>
                <c:pt idx="660">
                  <c:v>0.27106656683678698</c:v>
                </c:pt>
                <c:pt idx="661">
                  <c:v>0.272109042624683</c:v>
                </c:pt>
                <c:pt idx="662">
                  <c:v>0.27315151841257801</c:v>
                </c:pt>
                <c:pt idx="663">
                  <c:v>0.27419399420047402</c:v>
                </c:pt>
                <c:pt idx="664">
                  <c:v>0.27523646998836998</c:v>
                </c:pt>
                <c:pt idx="665">
                  <c:v>0.27627894577626599</c:v>
                </c:pt>
                <c:pt idx="666">
                  <c:v>0.27732142156416201</c:v>
                </c:pt>
                <c:pt idx="667">
                  <c:v>0.27836389735205802</c:v>
                </c:pt>
                <c:pt idx="668">
                  <c:v>0.27940637313995398</c:v>
                </c:pt>
                <c:pt idx="669">
                  <c:v>0.28044884892784899</c:v>
                </c:pt>
                <c:pt idx="670">
                  <c:v>0.28149132471574501</c:v>
                </c:pt>
                <c:pt idx="671">
                  <c:v>0.28253380050364102</c:v>
                </c:pt>
                <c:pt idx="672">
                  <c:v>0.28357627629153698</c:v>
                </c:pt>
                <c:pt idx="673">
                  <c:v>0.28461875207943299</c:v>
                </c:pt>
                <c:pt idx="674">
                  <c:v>0.285661227867329</c:v>
                </c:pt>
                <c:pt idx="675">
                  <c:v>0.28670370365522402</c:v>
                </c:pt>
                <c:pt idx="676">
                  <c:v>0.28774617944312098</c:v>
                </c:pt>
                <c:pt idx="677">
                  <c:v>0.28878865523101699</c:v>
                </c:pt>
                <c:pt idx="678">
                  <c:v>0.289831131018912</c:v>
                </c:pt>
                <c:pt idx="679">
                  <c:v>0.29087360680680802</c:v>
                </c:pt>
                <c:pt idx="680">
                  <c:v>0.29191608259470397</c:v>
                </c:pt>
                <c:pt idx="681">
                  <c:v>0.29295855838259999</c:v>
                </c:pt>
                <c:pt idx="682">
                  <c:v>0.294001034170496</c:v>
                </c:pt>
                <c:pt idx="683">
                  <c:v>0.29504350995839101</c:v>
                </c:pt>
                <c:pt idx="684">
                  <c:v>0.29608598574628697</c:v>
                </c:pt>
                <c:pt idx="685">
                  <c:v>0.29712846153418299</c:v>
                </c:pt>
                <c:pt idx="686">
                  <c:v>0.298170937322079</c:v>
                </c:pt>
                <c:pt idx="687">
                  <c:v>0.29921341310997501</c:v>
                </c:pt>
                <c:pt idx="688">
                  <c:v>0.30025588889787103</c:v>
                </c:pt>
                <c:pt idx="689">
                  <c:v>0.30129836468576698</c:v>
                </c:pt>
                <c:pt idx="690">
                  <c:v>0.302340840473663</c:v>
                </c:pt>
                <c:pt idx="691">
                  <c:v>0.30338331626155801</c:v>
                </c:pt>
                <c:pt idx="692">
                  <c:v>0.30442579204945402</c:v>
                </c:pt>
                <c:pt idx="693">
                  <c:v>0.30546826783734998</c:v>
                </c:pt>
                <c:pt idx="694">
                  <c:v>0.306510743625246</c:v>
                </c:pt>
                <c:pt idx="695">
                  <c:v>0.30755321941314201</c:v>
                </c:pt>
                <c:pt idx="696">
                  <c:v>0.30859569520103802</c:v>
                </c:pt>
                <c:pt idx="697">
                  <c:v>0.30963817098893398</c:v>
                </c:pt>
                <c:pt idx="698">
                  <c:v>0.31068064677682899</c:v>
                </c:pt>
                <c:pt idx="699">
                  <c:v>0.31172312256472501</c:v>
                </c:pt>
                <c:pt idx="700">
                  <c:v>0.31276559835262102</c:v>
                </c:pt>
                <c:pt idx="701">
                  <c:v>0.31380807414051698</c:v>
                </c:pt>
                <c:pt idx="702">
                  <c:v>0.31485054992841299</c:v>
                </c:pt>
                <c:pt idx="703">
                  <c:v>0.31589302571630901</c:v>
                </c:pt>
                <c:pt idx="704">
                  <c:v>0.31693550150420502</c:v>
                </c:pt>
                <c:pt idx="705">
                  <c:v>0.31797797729209998</c:v>
                </c:pt>
                <c:pt idx="706">
                  <c:v>0.31902045307999599</c:v>
                </c:pt>
                <c:pt idx="707">
                  <c:v>0.320062928867892</c:v>
                </c:pt>
                <c:pt idx="708">
                  <c:v>0.32110540465578802</c:v>
                </c:pt>
                <c:pt idx="709">
                  <c:v>0.32214788044368398</c:v>
                </c:pt>
                <c:pt idx="710">
                  <c:v>0.32319035623157999</c:v>
                </c:pt>
                <c:pt idx="711">
                  <c:v>0.324232832019476</c:v>
                </c:pt>
                <c:pt idx="712">
                  <c:v>0.32527530780737102</c:v>
                </c:pt>
                <c:pt idx="713">
                  <c:v>0.32631778359526697</c:v>
                </c:pt>
                <c:pt idx="714">
                  <c:v>0.32736025938316299</c:v>
                </c:pt>
                <c:pt idx="715">
                  <c:v>0.328402735171059</c:v>
                </c:pt>
                <c:pt idx="716">
                  <c:v>0.32944521095895501</c:v>
                </c:pt>
                <c:pt idx="717">
                  <c:v>0.33048768674685097</c:v>
                </c:pt>
                <c:pt idx="718">
                  <c:v>0.33153016253474699</c:v>
                </c:pt>
                <c:pt idx="719">
                  <c:v>0.332572638322643</c:v>
                </c:pt>
                <c:pt idx="720">
                  <c:v>0.33361511411053901</c:v>
                </c:pt>
                <c:pt idx="721">
                  <c:v>0.33465758989843403</c:v>
                </c:pt>
                <c:pt idx="722">
                  <c:v>0.33570006568632998</c:v>
                </c:pt>
                <c:pt idx="723">
                  <c:v>0.336742541474226</c:v>
                </c:pt>
                <c:pt idx="724">
                  <c:v>0.33778501726212201</c:v>
                </c:pt>
                <c:pt idx="725">
                  <c:v>0.33882749305001703</c:v>
                </c:pt>
                <c:pt idx="726">
                  <c:v>0.33986996883791398</c:v>
                </c:pt>
                <c:pt idx="727">
                  <c:v>0.34091244462581</c:v>
                </c:pt>
                <c:pt idx="728">
                  <c:v>0.34195492041370501</c:v>
                </c:pt>
                <c:pt idx="729">
                  <c:v>0.34299739620160102</c:v>
                </c:pt>
                <c:pt idx="730">
                  <c:v>0.34403987198949698</c:v>
                </c:pt>
                <c:pt idx="731">
                  <c:v>0.345082347777392</c:v>
                </c:pt>
                <c:pt idx="732">
                  <c:v>0.34612482356528901</c:v>
                </c:pt>
                <c:pt idx="733">
                  <c:v>0.34716729935318502</c:v>
                </c:pt>
                <c:pt idx="734">
                  <c:v>0.34820977514107998</c:v>
                </c:pt>
                <c:pt idx="735">
                  <c:v>0.34925225092897599</c:v>
                </c:pt>
                <c:pt idx="736">
                  <c:v>0.35029472671687201</c:v>
                </c:pt>
                <c:pt idx="737">
                  <c:v>0.35133720250476802</c:v>
                </c:pt>
                <c:pt idx="738">
                  <c:v>0.35237967829266398</c:v>
                </c:pt>
                <c:pt idx="739">
                  <c:v>0.35342215408055999</c:v>
                </c:pt>
                <c:pt idx="740">
                  <c:v>0.354464629868456</c:v>
                </c:pt>
                <c:pt idx="741">
                  <c:v>0.35550710565635102</c:v>
                </c:pt>
                <c:pt idx="742">
                  <c:v>0.35654958144424798</c:v>
                </c:pt>
                <c:pt idx="743">
                  <c:v>0.35759205723214299</c:v>
                </c:pt>
                <c:pt idx="744">
                  <c:v>0.358634533020039</c:v>
                </c:pt>
                <c:pt idx="745">
                  <c:v>0.35967700880793502</c:v>
                </c:pt>
                <c:pt idx="746">
                  <c:v>0.36071948459583097</c:v>
                </c:pt>
                <c:pt idx="747">
                  <c:v>0.36176196038372699</c:v>
                </c:pt>
                <c:pt idx="748">
                  <c:v>0.362804436171623</c:v>
                </c:pt>
                <c:pt idx="749">
                  <c:v>0.36384691195951802</c:v>
                </c:pt>
                <c:pt idx="750">
                  <c:v>0.36488938774741397</c:v>
                </c:pt>
                <c:pt idx="751">
                  <c:v>0.36593186353530999</c:v>
                </c:pt>
                <c:pt idx="752">
                  <c:v>0.366974339323206</c:v>
                </c:pt>
                <c:pt idx="753">
                  <c:v>0.36801681511110101</c:v>
                </c:pt>
                <c:pt idx="754">
                  <c:v>0.36905929089899803</c:v>
                </c:pt>
                <c:pt idx="755">
                  <c:v>0.37010176668689398</c:v>
                </c:pt>
                <c:pt idx="756">
                  <c:v>0.371144242474789</c:v>
                </c:pt>
                <c:pt idx="757">
                  <c:v>0.37218671826268501</c:v>
                </c:pt>
                <c:pt idx="758">
                  <c:v>0.37322919405058103</c:v>
                </c:pt>
                <c:pt idx="759">
                  <c:v>0.37427166983847698</c:v>
                </c:pt>
                <c:pt idx="760">
                  <c:v>0.375314145626373</c:v>
                </c:pt>
                <c:pt idx="761">
                  <c:v>0.37635662141426901</c:v>
                </c:pt>
                <c:pt idx="762">
                  <c:v>0.37739909720216502</c:v>
                </c:pt>
                <c:pt idx="763">
                  <c:v>0.37844157299006098</c:v>
                </c:pt>
                <c:pt idx="764">
                  <c:v>0.379484048777956</c:v>
                </c:pt>
                <c:pt idx="765">
                  <c:v>0.38052652456585201</c:v>
                </c:pt>
                <c:pt idx="766">
                  <c:v>0.38156900035374802</c:v>
                </c:pt>
                <c:pt idx="767">
                  <c:v>0.38261147614164398</c:v>
                </c:pt>
                <c:pt idx="768">
                  <c:v>0.38365395192953999</c:v>
                </c:pt>
                <c:pt idx="769">
                  <c:v>0.38469642771743601</c:v>
                </c:pt>
                <c:pt idx="770">
                  <c:v>0.38573890350533102</c:v>
                </c:pt>
                <c:pt idx="771">
                  <c:v>0.38678137929322698</c:v>
                </c:pt>
                <c:pt idx="772">
                  <c:v>0.38782385508112299</c:v>
                </c:pt>
                <c:pt idx="773">
                  <c:v>0.38886633086901901</c:v>
                </c:pt>
                <c:pt idx="774">
                  <c:v>0.38990880665691502</c:v>
                </c:pt>
                <c:pt idx="775">
                  <c:v>0.39095128244481098</c:v>
                </c:pt>
                <c:pt idx="776">
                  <c:v>0.39199375823270699</c:v>
                </c:pt>
                <c:pt idx="777">
                  <c:v>0.393036234020603</c:v>
                </c:pt>
                <c:pt idx="778">
                  <c:v>0.39407870980849902</c:v>
                </c:pt>
                <c:pt idx="779">
                  <c:v>0.39512118559639398</c:v>
                </c:pt>
                <c:pt idx="780">
                  <c:v>0.39616366138428999</c:v>
                </c:pt>
                <c:pt idx="781">
                  <c:v>0.397206137172186</c:v>
                </c:pt>
                <c:pt idx="782">
                  <c:v>0.39824861296008202</c:v>
                </c:pt>
                <c:pt idx="783">
                  <c:v>0.39929108874797797</c:v>
                </c:pt>
                <c:pt idx="784">
                  <c:v>0.40033356453587399</c:v>
                </c:pt>
                <c:pt idx="785">
                  <c:v>0.40137604032377</c:v>
                </c:pt>
                <c:pt idx="786">
                  <c:v>0.40241851611166601</c:v>
                </c:pt>
                <c:pt idx="787">
                  <c:v>0.40346099189956203</c:v>
                </c:pt>
                <c:pt idx="788">
                  <c:v>0.40450346768745699</c:v>
                </c:pt>
                <c:pt idx="789">
                  <c:v>0.405545943475353</c:v>
                </c:pt>
                <c:pt idx="790">
                  <c:v>0.40658841926324901</c:v>
                </c:pt>
                <c:pt idx="791">
                  <c:v>0.40763089505114503</c:v>
                </c:pt>
                <c:pt idx="792">
                  <c:v>0.40867337083904098</c:v>
                </c:pt>
                <c:pt idx="793">
                  <c:v>0.409715846626936</c:v>
                </c:pt>
                <c:pt idx="794">
                  <c:v>0.41075832241483201</c:v>
                </c:pt>
                <c:pt idx="795">
                  <c:v>0.41180079820272802</c:v>
                </c:pt>
                <c:pt idx="796">
                  <c:v>0.41284327399062398</c:v>
                </c:pt>
                <c:pt idx="797">
                  <c:v>0.413885749778519</c:v>
                </c:pt>
                <c:pt idx="798">
                  <c:v>0.41492822556641601</c:v>
                </c:pt>
                <c:pt idx="799">
                  <c:v>0.41597070135431202</c:v>
                </c:pt>
                <c:pt idx="800">
                  <c:v>0.41701317714220698</c:v>
                </c:pt>
                <c:pt idx="801">
                  <c:v>0.41805565293010399</c:v>
                </c:pt>
                <c:pt idx="802">
                  <c:v>0.41909812871799901</c:v>
                </c:pt>
                <c:pt idx="803">
                  <c:v>0.42014060450589502</c:v>
                </c:pt>
                <c:pt idx="804">
                  <c:v>0.42118308029379098</c:v>
                </c:pt>
                <c:pt idx="805">
                  <c:v>0.42222555608168699</c:v>
                </c:pt>
                <c:pt idx="806">
                  <c:v>0.42326803186958201</c:v>
                </c:pt>
                <c:pt idx="807">
                  <c:v>0.42431050765747902</c:v>
                </c:pt>
                <c:pt idx="808">
                  <c:v>0.42535298344537398</c:v>
                </c:pt>
                <c:pt idx="809">
                  <c:v>0.42639545923326999</c:v>
                </c:pt>
                <c:pt idx="810">
                  <c:v>0.427437935021166</c:v>
                </c:pt>
                <c:pt idx="811">
                  <c:v>0.42848041080906202</c:v>
                </c:pt>
                <c:pt idx="812">
                  <c:v>0.42952288659695798</c:v>
                </c:pt>
                <c:pt idx="813">
                  <c:v>0.43056536238485399</c:v>
                </c:pt>
                <c:pt idx="814">
                  <c:v>0.43160783817275</c:v>
                </c:pt>
                <c:pt idx="815">
                  <c:v>0.43265031396064502</c:v>
                </c:pt>
                <c:pt idx="816">
                  <c:v>0.43369278974854197</c:v>
                </c:pt>
                <c:pt idx="817">
                  <c:v>0.43473526553643699</c:v>
                </c:pt>
                <c:pt idx="818">
                  <c:v>0.435777741324333</c:v>
                </c:pt>
                <c:pt idx="819">
                  <c:v>0.43682021711222901</c:v>
                </c:pt>
                <c:pt idx="820">
                  <c:v>0.43786269290012497</c:v>
                </c:pt>
                <c:pt idx="821">
                  <c:v>0.43890516868802099</c:v>
                </c:pt>
                <c:pt idx="822">
                  <c:v>0.439947644475916</c:v>
                </c:pt>
                <c:pt idx="823">
                  <c:v>0.44099012026381201</c:v>
                </c:pt>
                <c:pt idx="824">
                  <c:v>0.44203259605170803</c:v>
                </c:pt>
                <c:pt idx="825">
                  <c:v>0.44307507183960398</c:v>
                </c:pt>
                <c:pt idx="826">
                  <c:v>0.4441175476275</c:v>
                </c:pt>
                <c:pt idx="827">
                  <c:v>0.44516002341539601</c:v>
                </c:pt>
                <c:pt idx="828">
                  <c:v>0.44620249920329202</c:v>
                </c:pt>
                <c:pt idx="829">
                  <c:v>0.44724497499118698</c:v>
                </c:pt>
                <c:pt idx="830">
                  <c:v>0.448287450779083</c:v>
                </c:pt>
                <c:pt idx="831">
                  <c:v>0.44932992656697901</c:v>
                </c:pt>
                <c:pt idx="832">
                  <c:v>0.45037240235487502</c:v>
                </c:pt>
                <c:pt idx="833">
                  <c:v>0.45141487814277098</c:v>
                </c:pt>
                <c:pt idx="834">
                  <c:v>0.45245735393066699</c:v>
                </c:pt>
                <c:pt idx="835">
                  <c:v>0.45349982971856301</c:v>
                </c:pt>
                <c:pt idx="836">
                  <c:v>0.45454230550645902</c:v>
                </c:pt>
                <c:pt idx="837">
                  <c:v>0.45558478129435398</c:v>
                </c:pt>
                <c:pt idx="838">
                  <c:v>0.45662725708224999</c:v>
                </c:pt>
                <c:pt idx="839">
                  <c:v>0.45766973287014601</c:v>
                </c:pt>
                <c:pt idx="840">
                  <c:v>0.45871220865804202</c:v>
                </c:pt>
                <c:pt idx="841">
                  <c:v>0.45975468444593798</c:v>
                </c:pt>
                <c:pt idx="842">
                  <c:v>0.46079716023383299</c:v>
                </c:pt>
                <c:pt idx="843">
                  <c:v>0.46183963602173</c:v>
                </c:pt>
                <c:pt idx="844">
                  <c:v>0.46288211180962502</c:v>
                </c:pt>
                <c:pt idx="845">
                  <c:v>0.46392458759752098</c:v>
                </c:pt>
                <c:pt idx="846">
                  <c:v>0.46496706338541699</c:v>
                </c:pt>
                <c:pt idx="847">
                  <c:v>0.466009539173313</c:v>
                </c:pt>
                <c:pt idx="848">
                  <c:v>0.46705201496120902</c:v>
                </c:pt>
                <c:pt idx="849">
                  <c:v>0.46809449074910497</c:v>
                </c:pt>
                <c:pt idx="850">
                  <c:v>0.46913696653700099</c:v>
                </c:pt>
                <c:pt idx="851">
                  <c:v>0.470179442324896</c:v>
                </c:pt>
                <c:pt idx="852">
                  <c:v>0.47122191811279202</c:v>
                </c:pt>
                <c:pt idx="853">
                  <c:v>0.47226439390068797</c:v>
                </c:pt>
                <c:pt idx="854">
                  <c:v>0.47330686968858399</c:v>
                </c:pt>
                <c:pt idx="855">
                  <c:v>0.47434934547648</c:v>
                </c:pt>
                <c:pt idx="856">
                  <c:v>0.47539182126437601</c:v>
                </c:pt>
                <c:pt idx="857">
                  <c:v>0.47643429705227203</c:v>
                </c:pt>
                <c:pt idx="858">
                  <c:v>0.47747677284016699</c:v>
                </c:pt>
                <c:pt idx="859">
                  <c:v>0.478519248628063</c:v>
                </c:pt>
                <c:pt idx="860">
                  <c:v>0.47956172441596001</c:v>
                </c:pt>
                <c:pt idx="861">
                  <c:v>0.48060420020385503</c:v>
                </c:pt>
                <c:pt idx="862">
                  <c:v>0.48164667599175098</c:v>
                </c:pt>
                <c:pt idx="863">
                  <c:v>0.482689151779647</c:v>
                </c:pt>
                <c:pt idx="864">
                  <c:v>0.48373162756754301</c:v>
                </c:pt>
                <c:pt idx="865">
                  <c:v>0.48477410335543902</c:v>
                </c:pt>
                <c:pt idx="866">
                  <c:v>0.48581657914333498</c:v>
                </c:pt>
                <c:pt idx="867">
                  <c:v>0.48685905493123</c:v>
                </c:pt>
              </c:numCache>
            </c:numRef>
          </c:xVal>
          <c:yVal>
            <c:numRef>
              <c:f>'Force 200 keV Gabs field (13mm)'!$Y$3:$Y$870</c:f>
              <c:numCache>
                <c:formatCode>0.00E+00</c:formatCode>
                <c:ptCount val="868"/>
                <c:pt idx="0">
                  <c:v>1.0820000000000001E-11</c:v>
                </c:pt>
                <c:pt idx="1">
                  <c:v>1.1603333333333334E-11</c:v>
                </c:pt>
                <c:pt idx="2">
                  <c:v>1.2353333333333333E-11</c:v>
                </c:pt>
                <c:pt idx="3">
                  <c:v>1.2966666666666666E-11</c:v>
                </c:pt>
                <c:pt idx="4">
                  <c:v>1.3909999999999999E-11</c:v>
                </c:pt>
                <c:pt idx="5">
                  <c:v>1.4750000000000001E-11</c:v>
                </c:pt>
                <c:pt idx="6">
                  <c:v>1.54E-11</c:v>
                </c:pt>
                <c:pt idx="7">
                  <c:v>1.6233333333333333E-11</c:v>
                </c:pt>
                <c:pt idx="8">
                  <c:v>1.6816666666666668E-11</c:v>
                </c:pt>
                <c:pt idx="9">
                  <c:v>1.7246666666666667E-11</c:v>
                </c:pt>
                <c:pt idx="10">
                  <c:v>1.7803333333333334E-11</c:v>
                </c:pt>
                <c:pt idx="11">
                  <c:v>1.8256666666666668E-11</c:v>
                </c:pt>
                <c:pt idx="12">
                  <c:v>1.8696666666666669E-11</c:v>
                </c:pt>
                <c:pt idx="13">
                  <c:v>1.9096666666666666E-11</c:v>
                </c:pt>
                <c:pt idx="14">
                  <c:v>1.948E-11</c:v>
                </c:pt>
                <c:pt idx="15">
                  <c:v>1.9799999999999999E-11</c:v>
                </c:pt>
                <c:pt idx="16">
                  <c:v>2.0213333333333332E-11</c:v>
                </c:pt>
                <c:pt idx="17">
                  <c:v>2.0286666666666667E-11</c:v>
                </c:pt>
                <c:pt idx="18">
                  <c:v>2.0473333333333333E-11</c:v>
                </c:pt>
                <c:pt idx="19">
                  <c:v>2.0770000000000003E-11</c:v>
                </c:pt>
                <c:pt idx="20">
                  <c:v>2.0770000000000003E-11</c:v>
                </c:pt>
                <c:pt idx="21">
                  <c:v>2.0770000000000003E-11</c:v>
                </c:pt>
                <c:pt idx="22">
                  <c:v>2.0770000000000003E-11</c:v>
                </c:pt>
                <c:pt idx="23">
                  <c:v>2.0770000000000003E-11</c:v>
                </c:pt>
                <c:pt idx="24">
                  <c:v>2.0770000000000003E-11</c:v>
                </c:pt>
                <c:pt idx="25">
                  <c:v>2.0770000000000003E-11</c:v>
                </c:pt>
                <c:pt idx="26">
                  <c:v>2.0770000000000003E-11</c:v>
                </c:pt>
                <c:pt idx="27">
                  <c:v>2.0770000000000003E-11</c:v>
                </c:pt>
                <c:pt idx="28">
                  <c:v>2.0770000000000003E-11</c:v>
                </c:pt>
                <c:pt idx="29">
                  <c:v>2.0770000000000003E-11</c:v>
                </c:pt>
                <c:pt idx="30">
                  <c:v>2.0773333333333332E-11</c:v>
                </c:pt>
                <c:pt idx="31">
                  <c:v>2.0773333333333332E-11</c:v>
                </c:pt>
                <c:pt idx="32">
                  <c:v>2.0773333333333332E-11</c:v>
                </c:pt>
                <c:pt idx="33">
                  <c:v>2.0773333333333332E-11</c:v>
                </c:pt>
                <c:pt idx="34">
                  <c:v>2.0773333333333332E-11</c:v>
                </c:pt>
                <c:pt idx="35">
                  <c:v>2.0773333333333332E-11</c:v>
                </c:pt>
                <c:pt idx="36">
                  <c:v>2.0773333333333332E-11</c:v>
                </c:pt>
                <c:pt idx="37">
                  <c:v>2.0773333333333332E-11</c:v>
                </c:pt>
                <c:pt idx="38">
                  <c:v>2.0773333333333332E-11</c:v>
                </c:pt>
                <c:pt idx="39">
                  <c:v>2.0773333333333332E-11</c:v>
                </c:pt>
                <c:pt idx="40">
                  <c:v>2.0773333333333332E-11</c:v>
                </c:pt>
                <c:pt idx="41">
                  <c:v>2.0773333333333332E-11</c:v>
                </c:pt>
                <c:pt idx="42">
                  <c:v>2.0776666666666667E-11</c:v>
                </c:pt>
                <c:pt idx="43">
                  <c:v>2.0776666666666667E-11</c:v>
                </c:pt>
                <c:pt idx="44">
                  <c:v>2.0776666666666667E-11</c:v>
                </c:pt>
                <c:pt idx="45">
                  <c:v>2.0776666666666667E-11</c:v>
                </c:pt>
                <c:pt idx="46">
                  <c:v>2.0776666666666667E-11</c:v>
                </c:pt>
                <c:pt idx="47">
                  <c:v>2.0776666666666667E-11</c:v>
                </c:pt>
                <c:pt idx="48">
                  <c:v>2.0776666666666667E-11</c:v>
                </c:pt>
                <c:pt idx="49">
                  <c:v>2.0776666666666667E-11</c:v>
                </c:pt>
                <c:pt idx="50">
                  <c:v>2.0776666666666667E-11</c:v>
                </c:pt>
                <c:pt idx="51">
                  <c:v>2.0776666666666667E-11</c:v>
                </c:pt>
                <c:pt idx="52">
                  <c:v>2.0776666666666667E-11</c:v>
                </c:pt>
                <c:pt idx="53">
                  <c:v>2.0776666666666667E-11</c:v>
                </c:pt>
                <c:pt idx="54">
                  <c:v>2.0779999999999998E-11</c:v>
                </c:pt>
                <c:pt idx="55">
                  <c:v>2.0779999999999998E-11</c:v>
                </c:pt>
                <c:pt idx="56">
                  <c:v>2.0779999999999998E-11</c:v>
                </c:pt>
                <c:pt idx="57">
                  <c:v>2.0779999999999998E-11</c:v>
                </c:pt>
                <c:pt idx="58">
                  <c:v>2.0779999999999998E-11</c:v>
                </c:pt>
                <c:pt idx="59">
                  <c:v>2.0779999999999998E-11</c:v>
                </c:pt>
                <c:pt idx="60">
                  <c:v>2.0779999999999998E-11</c:v>
                </c:pt>
                <c:pt idx="61">
                  <c:v>2.0779999999999998E-11</c:v>
                </c:pt>
                <c:pt idx="62">
                  <c:v>2.0779999999999998E-11</c:v>
                </c:pt>
                <c:pt idx="63">
                  <c:v>2.0779999999999998E-11</c:v>
                </c:pt>
                <c:pt idx="64">
                  <c:v>2.0779999999999998E-11</c:v>
                </c:pt>
                <c:pt idx="65">
                  <c:v>2.0779999999999998E-11</c:v>
                </c:pt>
                <c:pt idx="66">
                  <c:v>2.0783333333333333E-11</c:v>
                </c:pt>
                <c:pt idx="67">
                  <c:v>2.0783333333333333E-11</c:v>
                </c:pt>
                <c:pt idx="68">
                  <c:v>2.0783333333333333E-11</c:v>
                </c:pt>
                <c:pt idx="69">
                  <c:v>2.0783333333333333E-11</c:v>
                </c:pt>
                <c:pt idx="70">
                  <c:v>2.0783333333333333E-11</c:v>
                </c:pt>
                <c:pt idx="71">
                  <c:v>2.0783333333333333E-11</c:v>
                </c:pt>
                <c:pt idx="72">
                  <c:v>2.0783333333333333E-11</c:v>
                </c:pt>
                <c:pt idx="73">
                  <c:v>2.0783333333333333E-11</c:v>
                </c:pt>
                <c:pt idx="74">
                  <c:v>2.0783333333333333E-11</c:v>
                </c:pt>
                <c:pt idx="75">
                  <c:v>2.0783333333333333E-11</c:v>
                </c:pt>
                <c:pt idx="76">
                  <c:v>2.0783333333333333E-11</c:v>
                </c:pt>
                <c:pt idx="77">
                  <c:v>2.0783333333333333E-11</c:v>
                </c:pt>
                <c:pt idx="78">
                  <c:v>2.0786666666666668E-11</c:v>
                </c:pt>
                <c:pt idx="79">
                  <c:v>2.0786666666666668E-11</c:v>
                </c:pt>
                <c:pt idx="80">
                  <c:v>2.0786666666666668E-11</c:v>
                </c:pt>
                <c:pt idx="81">
                  <c:v>2.0786666666666668E-11</c:v>
                </c:pt>
                <c:pt idx="82">
                  <c:v>2.0786666666666668E-11</c:v>
                </c:pt>
                <c:pt idx="83">
                  <c:v>2.0786666666666668E-11</c:v>
                </c:pt>
                <c:pt idx="84">
                  <c:v>2.0786666666666668E-11</c:v>
                </c:pt>
                <c:pt idx="85">
                  <c:v>2.0786666666666668E-11</c:v>
                </c:pt>
                <c:pt idx="86">
                  <c:v>2.0786666666666668E-11</c:v>
                </c:pt>
                <c:pt idx="87">
                  <c:v>2.0786666666666668E-11</c:v>
                </c:pt>
                <c:pt idx="88">
                  <c:v>2.0786666666666668E-11</c:v>
                </c:pt>
                <c:pt idx="89">
                  <c:v>2.0786666666666668E-11</c:v>
                </c:pt>
                <c:pt idx="90">
                  <c:v>2.079E-11</c:v>
                </c:pt>
                <c:pt idx="91">
                  <c:v>2.079E-11</c:v>
                </c:pt>
                <c:pt idx="92">
                  <c:v>2.079E-11</c:v>
                </c:pt>
                <c:pt idx="93">
                  <c:v>2.079E-11</c:v>
                </c:pt>
                <c:pt idx="94">
                  <c:v>2.079E-11</c:v>
                </c:pt>
                <c:pt idx="95">
                  <c:v>2.079E-11</c:v>
                </c:pt>
                <c:pt idx="96">
                  <c:v>2.079E-11</c:v>
                </c:pt>
                <c:pt idx="97">
                  <c:v>2.079E-11</c:v>
                </c:pt>
                <c:pt idx="98">
                  <c:v>2.079E-11</c:v>
                </c:pt>
                <c:pt idx="99">
                  <c:v>2.079E-11</c:v>
                </c:pt>
                <c:pt idx="100">
                  <c:v>2.079E-11</c:v>
                </c:pt>
                <c:pt idx="101">
                  <c:v>2.079E-11</c:v>
                </c:pt>
                <c:pt idx="102">
                  <c:v>2.0793333333333332E-11</c:v>
                </c:pt>
                <c:pt idx="103">
                  <c:v>2.0793333333333332E-11</c:v>
                </c:pt>
                <c:pt idx="104">
                  <c:v>2.0793333333333332E-11</c:v>
                </c:pt>
                <c:pt idx="105">
                  <c:v>2.0793333333333332E-11</c:v>
                </c:pt>
                <c:pt idx="106">
                  <c:v>2.0793333333333332E-11</c:v>
                </c:pt>
                <c:pt idx="107">
                  <c:v>2.0793333333333332E-11</c:v>
                </c:pt>
                <c:pt idx="108">
                  <c:v>2.0793333333333332E-11</c:v>
                </c:pt>
                <c:pt idx="109">
                  <c:v>2.0793333333333332E-11</c:v>
                </c:pt>
                <c:pt idx="110">
                  <c:v>2.0793333333333332E-11</c:v>
                </c:pt>
                <c:pt idx="111">
                  <c:v>2.0793333333333332E-11</c:v>
                </c:pt>
                <c:pt idx="112">
                  <c:v>2.0793333333333332E-11</c:v>
                </c:pt>
                <c:pt idx="113">
                  <c:v>2.0793333333333332E-11</c:v>
                </c:pt>
                <c:pt idx="114">
                  <c:v>2.0796666666666667E-11</c:v>
                </c:pt>
                <c:pt idx="115">
                  <c:v>2.0796666666666667E-11</c:v>
                </c:pt>
                <c:pt idx="116">
                  <c:v>2.0796666666666667E-11</c:v>
                </c:pt>
                <c:pt idx="117">
                  <c:v>2.0796666666666667E-11</c:v>
                </c:pt>
                <c:pt idx="118">
                  <c:v>2.0796666666666667E-11</c:v>
                </c:pt>
                <c:pt idx="119">
                  <c:v>2.0796666666666667E-11</c:v>
                </c:pt>
                <c:pt idx="120">
                  <c:v>2.0796666666666667E-11</c:v>
                </c:pt>
                <c:pt idx="121">
                  <c:v>2.0796666666666667E-11</c:v>
                </c:pt>
                <c:pt idx="122">
                  <c:v>2.0796666666666667E-11</c:v>
                </c:pt>
                <c:pt idx="123">
                  <c:v>2.0796666666666667E-11</c:v>
                </c:pt>
                <c:pt idx="124">
                  <c:v>2.0796666666666667E-11</c:v>
                </c:pt>
                <c:pt idx="125">
                  <c:v>2.0799999999999999E-11</c:v>
                </c:pt>
                <c:pt idx="126">
                  <c:v>2.0799999999999999E-11</c:v>
                </c:pt>
                <c:pt idx="127">
                  <c:v>2.0799999999999999E-11</c:v>
                </c:pt>
                <c:pt idx="128">
                  <c:v>2.0799999999999999E-11</c:v>
                </c:pt>
                <c:pt idx="129">
                  <c:v>2.0799999999999999E-11</c:v>
                </c:pt>
                <c:pt idx="130">
                  <c:v>2.0799999999999999E-11</c:v>
                </c:pt>
                <c:pt idx="131">
                  <c:v>2.0799999999999999E-11</c:v>
                </c:pt>
                <c:pt idx="132">
                  <c:v>2.0799999999999999E-11</c:v>
                </c:pt>
                <c:pt idx="133">
                  <c:v>2.0799999999999999E-11</c:v>
                </c:pt>
                <c:pt idx="134">
                  <c:v>2.0799999999999999E-11</c:v>
                </c:pt>
                <c:pt idx="135">
                  <c:v>2.0799999999999999E-11</c:v>
                </c:pt>
                <c:pt idx="136">
                  <c:v>2.0799999999999999E-11</c:v>
                </c:pt>
                <c:pt idx="137">
                  <c:v>2.0803333333333334E-11</c:v>
                </c:pt>
                <c:pt idx="138">
                  <c:v>2.0803333333333334E-11</c:v>
                </c:pt>
                <c:pt idx="139">
                  <c:v>2.0803333333333334E-11</c:v>
                </c:pt>
                <c:pt idx="140">
                  <c:v>2.0803333333333334E-11</c:v>
                </c:pt>
                <c:pt idx="141">
                  <c:v>2.0803333333333334E-11</c:v>
                </c:pt>
                <c:pt idx="142">
                  <c:v>2.0803333333333334E-11</c:v>
                </c:pt>
                <c:pt idx="143">
                  <c:v>2.0803333333333334E-11</c:v>
                </c:pt>
                <c:pt idx="144">
                  <c:v>2.0803333333333334E-11</c:v>
                </c:pt>
                <c:pt idx="145">
                  <c:v>2.0803333333333334E-11</c:v>
                </c:pt>
                <c:pt idx="146">
                  <c:v>2.0803333333333334E-11</c:v>
                </c:pt>
                <c:pt idx="147">
                  <c:v>2.0803333333333334E-11</c:v>
                </c:pt>
                <c:pt idx="148">
                  <c:v>2.0803333333333334E-11</c:v>
                </c:pt>
                <c:pt idx="149">
                  <c:v>2.0806666666666669E-11</c:v>
                </c:pt>
                <c:pt idx="150">
                  <c:v>2.0806666666666669E-11</c:v>
                </c:pt>
                <c:pt idx="151">
                  <c:v>2.0806666666666669E-11</c:v>
                </c:pt>
                <c:pt idx="152">
                  <c:v>2.0806666666666669E-11</c:v>
                </c:pt>
                <c:pt idx="153">
                  <c:v>2.0806666666666669E-11</c:v>
                </c:pt>
                <c:pt idx="154">
                  <c:v>2.0806666666666669E-11</c:v>
                </c:pt>
                <c:pt idx="155">
                  <c:v>2.0806666666666669E-11</c:v>
                </c:pt>
                <c:pt idx="156">
                  <c:v>2.0806666666666669E-11</c:v>
                </c:pt>
                <c:pt idx="157">
                  <c:v>2.0806666666666669E-11</c:v>
                </c:pt>
                <c:pt idx="158">
                  <c:v>2.0806666666666669E-11</c:v>
                </c:pt>
                <c:pt idx="159">
                  <c:v>2.0806666666666669E-11</c:v>
                </c:pt>
                <c:pt idx="160">
                  <c:v>2.0806666666666669E-11</c:v>
                </c:pt>
                <c:pt idx="161">
                  <c:v>2.081E-11</c:v>
                </c:pt>
                <c:pt idx="162">
                  <c:v>2.081E-11</c:v>
                </c:pt>
                <c:pt idx="163">
                  <c:v>2.081E-11</c:v>
                </c:pt>
                <c:pt idx="164">
                  <c:v>2.081E-11</c:v>
                </c:pt>
                <c:pt idx="165">
                  <c:v>2.081E-11</c:v>
                </c:pt>
                <c:pt idx="166">
                  <c:v>2.081E-11</c:v>
                </c:pt>
                <c:pt idx="167">
                  <c:v>2.081E-11</c:v>
                </c:pt>
                <c:pt idx="168">
                  <c:v>2.081E-11</c:v>
                </c:pt>
                <c:pt idx="169">
                  <c:v>2.081E-11</c:v>
                </c:pt>
                <c:pt idx="170">
                  <c:v>2.081E-11</c:v>
                </c:pt>
                <c:pt idx="171">
                  <c:v>2.081E-11</c:v>
                </c:pt>
                <c:pt idx="172">
                  <c:v>2.081E-11</c:v>
                </c:pt>
                <c:pt idx="173">
                  <c:v>2.0813333333333335E-11</c:v>
                </c:pt>
                <c:pt idx="174">
                  <c:v>2.0813333333333335E-11</c:v>
                </c:pt>
                <c:pt idx="175">
                  <c:v>2.0813333333333335E-11</c:v>
                </c:pt>
                <c:pt idx="176">
                  <c:v>2.0813333333333335E-11</c:v>
                </c:pt>
                <c:pt idx="177">
                  <c:v>2.0813333333333335E-11</c:v>
                </c:pt>
                <c:pt idx="178">
                  <c:v>2.0813333333333335E-11</c:v>
                </c:pt>
                <c:pt idx="179">
                  <c:v>2.0813333333333335E-11</c:v>
                </c:pt>
                <c:pt idx="180">
                  <c:v>2.0813333333333335E-11</c:v>
                </c:pt>
                <c:pt idx="181">
                  <c:v>2.0813333333333335E-11</c:v>
                </c:pt>
                <c:pt idx="182">
                  <c:v>2.0813333333333335E-11</c:v>
                </c:pt>
                <c:pt idx="183">
                  <c:v>2.0813333333333335E-11</c:v>
                </c:pt>
                <c:pt idx="184">
                  <c:v>2.0813333333333335E-11</c:v>
                </c:pt>
                <c:pt idx="185">
                  <c:v>2.0816666666666667E-11</c:v>
                </c:pt>
                <c:pt idx="186">
                  <c:v>2.0816666666666667E-11</c:v>
                </c:pt>
                <c:pt idx="187">
                  <c:v>2.0816666666666667E-11</c:v>
                </c:pt>
                <c:pt idx="188">
                  <c:v>2.0816666666666667E-11</c:v>
                </c:pt>
                <c:pt idx="189">
                  <c:v>2.0816666666666667E-11</c:v>
                </c:pt>
                <c:pt idx="190">
                  <c:v>2.0816666666666667E-11</c:v>
                </c:pt>
                <c:pt idx="191">
                  <c:v>2.0816666666666667E-11</c:v>
                </c:pt>
                <c:pt idx="192">
                  <c:v>2.0816666666666667E-11</c:v>
                </c:pt>
                <c:pt idx="193">
                  <c:v>2.0816666666666667E-11</c:v>
                </c:pt>
                <c:pt idx="194">
                  <c:v>2.0816666666666667E-11</c:v>
                </c:pt>
                <c:pt idx="195">
                  <c:v>2.0816666666666667E-11</c:v>
                </c:pt>
                <c:pt idx="196">
                  <c:v>2.0816666666666667E-11</c:v>
                </c:pt>
                <c:pt idx="197">
                  <c:v>2.0819999999999999E-11</c:v>
                </c:pt>
                <c:pt idx="198">
                  <c:v>2.0819999999999999E-11</c:v>
                </c:pt>
                <c:pt idx="199">
                  <c:v>2.0819999999999999E-11</c:v>
                </c:pt>
                <c:pt idx="200">
                  <c:v>2.0819999999999999E-11</c:v>
                </c:pt>
                <c:pt idx="201">
                  <c:v>2.0819999999999999E-11</c:v>
                </c:pt>
                <c:pt idx="202">
                  <c:v>2.0819999999999999E-11</c:v>
                </c:pt>
                <c:pt idx="203">
                  <c:v>2.0819999999999999E-11</c:v>
                </c:pt>
                <c:pt idx="204">
                  <c:v>2.0819999999999999E-11</c:v>
                </c:pt>
                <c:pt idx="205">
                  <c:v>2.0819999999999999E-11</c:v>
                </c:pt>
                <c:pt idx="206">
                  <c:v>2.0819999999999999E-11</c:v>
                </c:pt>
                <c:pt idx="207">
                  <c:v>2.0819999999999999E-11</c:v>
                </c:pt>
                <c:pt idx="208">
                  <c:v>2.0819999999999999E-11</c:v>
                </c:pt>
                <c:pt idx="209">
                  <c:v>2.0823333333333334E-11</c:v>
                </c:pt>
                <c:pt idx="210">
                  <c:v>2.0823333333333334E-11</c:v>
                </c:pt>
                <c:pt idx="211">
                  <c:v>2.0823333333333334E-11</c:v>
                </c:pt>
                <c:pt idx="212">
                  <c:v>2.0823333333333334E-11</c:v>
                </c:pt>
                <c:pt idx="213">
                  <c:v>2.0823333333333334E-11</c:v>
                </c:pt>
                <c:pt idx="214">
                  <c:v>2.0823333333333334E-11</c:v>
                </c:pt>
                <c:pt idx="215">
                  <c:v>2.0823333333333334E-11</c:v>
                </c:pt>
                <c:pt idx="216">
                  <c:v>2.0823333333333334E-11</c:v>
                </c:pt>
                <c:pt idx="217">
                  <c:v>2.0823333333333334E-11</c:v>
                </c:pt>
                <c:pt idx="218">
                  <c:v>2.0823333333333334E-11</c:v>
                </c:pt>
                <c:pt idx="219">
                  <c:v>2.0823333333333334E-11</c:v>
                </c:pt>
                <c:pt idx="220">
                  <c:v>2.0826666666666666E-11</c:v>
                </c:pt>
                <c:pt idx="221">
                  <c:v>2.0826666666666666E-11</c:v>
                </c:pt>
                <c:pt idx="222">
                  <c:v>2.0826666666666666E-11</c:v>
                </c:pt>
                <c:pt idx="223">
                  <c:v>2.0826666666666666E-11</c:v>
                </c:pt>
                <c:pt idx="224">
                  <c:v>2.0826666666666666E-11</c:v>
                </c:pt>
                <c:pt idx="225">
                  <c:v>2.0826666666666666E-11</c:v>
                </c:pt>
                <c:pt idx="226">
                  <c:v>2.0826666666666666E-11</c:v>
                </c:pt>
                <c:pt idx="227">
                  <c:v>2.0826666666666666E-11</c:v>
                </c:pt>
                <c:pt idx="228">
                  <c:v>2.0826666666666666E-11</c:v>
                </c:pt>
                <c:pt idx="229">
                  <c:v>2.0830000000000001E-11</c:v>
                </c:pt>
                <c:pt idx="230">
                  <c:v>2.0830000000000001E-11</c:v>
                </c:pt>
                <c:pt idx="231">
                  <c:v>2.0830000000000001E-11</c:v>
                </c:pt>
                <c:pt idx="232">
                  <c:v>2.0830000000000001E-11</c:v>
                </c:pt>
                <c:pt idx="233">
                  <c:v>2.0830000000000001E-11</c:v>
                </c:pt>
                <c:pt idx="234">
                  <c:v>2.0830000000000001E-11</c:v>
                </c:pt>
                <c:pt idx="235">
                  <c:v>2.0830000000000001E-11</c:v>
                </c:pt>
                <c:pt idx="236">
                  <c:v>2.0830000000000001E-11</c:v>
                </c:pt>
                <c:pt idx="237">
                  <c:v>2.0830000000000001E-11</c:v>
                </c:pt>
                <c:pt idx="238">
                  <c:v>2.0830000000000001E-11</c:v>
                </c:pt>
                <c:pt idx="239">
                  <c:v>2.0833333333333336E-11</c:v>
                </c:pt>
                <c:pt idx="240">
                  <c:v>2.0833333333333336E-11</c:v>
                </c:pt>
                <c:pt idx="241">
                  <c:v>2.0833333333333336E-11</c:v>
                </c:pt>
                <c:pt idx="242">
                  <c:v>2.0833333333333336E-11</c:v>
                </c:pt>
                <c:pt idx="243">
                  <c:v>2.0833333333333336E-11</c:v>
                </c:pt>
                <c:pt idx="244">
                  <c:v>2.0833333333333336E-11</c:v>
                </c:pt>
                <c:pt idx="245">
                  <c:v>2.0833333333333336E-11</c:v>
                </c:pt>
                <c:pt idx="246">
                  <c:v>2.0833333333333336E-11</c:v>
                </c:pt>
                <c:pt idx="247">
                  <c:v>2.0833333333333336E-11</c:v>
                </c:pt>
                <c:pt idx="248">
                  <c:v>2.0833333333333336E-11</c:v>
                </c:pt>
                <c:pt idx="249">
                  <c:v>2.0833333333333336E-11</c:v>
                </c:pt>
                <c:pt idx="250">
                  <c:v>2.0833333333333336E-11</c:v>
                </c:pt>
                <c:pt idx="251">
                  <c:v>2.0833333333333336E-11</c:v>
                </c:pt>
                <c:pt idx="252">
                  <c:v>2.0833333333333336E-11</c:v>
                </c:pt>
                <c:pt idx="253">
                  <c:v>2.0833333333333336E-11</c:v>
                </c:pt>
                <c:pt idx="254">
                  <c:v>2.0833333333333336E-11</c:v>
                </c:pt>
                <c:pt idx="255">
                  <c:v>2.0833333333333336E-11</c:v>
                </c:pt>
                <c:pt idx="256">
                  <c:v>2.0833333333333336E-11</c:v>
                </c:pt>
                <c:pt idx="257">
                  <c:v>2.0833333333333336E-11</c:v>
                </c:pt>
                <c:pt idx="258">
                  <c:v>2.0833333333333336E-11</c:v>
                </c:pt>
                <c:pt idx="259">
                  <c:v>2.0833333333333336E-11</c:v>
                </c:pt>
                <c:pt idx="260">
                  <c:v>2.0833333333333336E-11</c:v>
                </c:pt>
                <c:pt idx="261">
                  <c:v>2.0833333333333336E-11</c:v>
                </c:pt>
                <c:pt idx="262">
                  <c:v>2.0836666666666664E-11</c:v>
                </c:pt>
                <c:pt idx="263">
                  <c:v>2.0836666666666664E-11</c:v>
                </c:pt>
                <c:pt idx="264">
                  <c:v>2.0836666666666664E-11</c:v>
                </c:pt>
                <c:pt idx="265">
                  <c:v>2.0836666666666664E-11</c:v>
                </c:pt>
                <c:pt idx="266">
                  <c:v>2.0836666666666664E-11</c:v>
                </c:pt>
                <c:pt idx="267">
                  <c:v>2.0836666666666664E-11</c:v>
                </c:pt>
                <c:pt idx="268">
                  <c:v>2.0836666666666664E-11</c:v>
                </c:pt>
                <c:pt idx="269">
                  <c:v>2.0839999999999999E-11</c:v>
                </c:pt>
                <c:pt idx="270">
                  <c:v>2.0839999999999999E-11</c:v>
                </c:pt>
                <c:pt idx="271">
                  <c:v>2.0839999999999999E-11</c:v>
                </c:pt>
                <c:pt idx="272">
                  <c:v>2.0839999999999999E-11</c:v>
                </c:pt>
                <c:pt idx="273">
                  <c:v>2.0839999999999999E-11</c:v>
                </c:pt>
                <c:pt idx="274">
                  <c:v>2.0843333333333334E-11</c:v>
                </c:pt>
                <c:pt idx="275">
                  <c:v>2.0843333333333334E-11</c:v>
                </c:pt>
                <c:pt idx="276">
                  <c:v>2.0843333333333334E-11</c:v>
                </c:pt>
                <c:pt idx="277">
                  <c:v>2.0846666666666666E-11</c:v>
                </c:pt>
                <c:pt idx="278">
                  <c:v>2.0846666666666666E-11</c:v>
                </c:pt>
                <c:pt idx="279">
                  <c:v>2.0846666666666666E-11</c:v>
                </c:pt>
                <c:pt idx="280">
                  <c:v>2.0846666666666666E-11</c:v>
                </c:pt>
                <c:pt idx="281">
                  <c:v>2.0850000000000001E-11</c:v>
                </c:pt>
                <c:pt idx="282">
                  <c:v>2.0850000000000001E-11</c:v>
                </c:pt>
                <c:pt idx="283">
                  <c:v>2.0853333333333333E-11</c:v>
                </c:pt>
                <c:pt idx="284">
                  <c:v>2.0853333333333333E-11</c:v>
                </c:pt>
                <c:pt idx="285">
                  <c:v>2.0853333333333333E-11</c:v>
                </c:pt>
                <c:pt idx="286">
                  <c:v>2.0856666666666668E-11</c:v>
                </c:pt>
                <c:pt idx="287">
                  <c:v>2.0856666666666668E-11</c:v>
                </c:pt>
                <c:pt idx="288">
                  <c:v>2.086E-11</c:v>
                </c:pt>
                <c:pt idx="289">
                  <c:v>2.086E-11</c:v>
                </c:pt>
                <c:pt idx="290">
                  <c:v>2.0863333333333331E-11</c:v>
                </c:pt>
                <c:pt idx="291">
                  <c:v>2.0863333333333331E-11</c:v>
                </c:pt>
                <c:pt idx="292">
                  <c:v>2.0863333333333331E-11</c:v>
                </c:pt>
                <c:pt idx="293">
                  <c:v>2.0866666666666666E-11</c:v>
                </c:pt>
                <c:pt idx="294">
                  <c:v>2.0866666666666666E-11</c:v>
                </c:pt>
                <c:pt idx="295">
                  <c:v>2.0870000000000001E-11</c:v>
                </c:pt>
                <c:pt idx="296">
                  <c:v>2.0870000000000001E-11</c:v>
                </c:pt>
                <c:pt idx="297">
                  <c:v>2.0873333333333333E-11</c:v>
                </c:pt>
                <c:pt idx="298">
                  <c:v>2.0873333333333333E-11</c:v>
                </c:pt>
                <c:pt idx="299">
                  <c:v>2.0876666666666668E-11</c:v>
                </c:pt>
                <c:pt idx="300">
                  <c:v>2.0876666666666668E-11</c:v>
                </c:pt>
                <c:pt idx="301">
                  <c:v>2.088E-11</c:v>
                </c:pt>
                <c:pt idx="302">
                  <c:v>2.0883333333333332E-11</c:v>
                </c:pt>
                <c:pt idx="303">
                  <c:v>2.0883333333333332E-11</c:v>
                </c:pt>
                <c:pt idx="304">
                  <c:v>2.0886666666666667E-11</c:v>
                </c:pt>
                <c:pt idx="305">
                  <c:v>2.0886666666666667E-11</c:v>
                </c:pt>
                <c:pt idx="306">
                  <c:v>2.0889999999999998E-11</c:v>
                </c:pt>
                <c:pt idx="307">
                  <c:v>2.0889999999999998E-11</c:v>
                </c:pt>
                <c:pt idx="308">
                  <c:v>2.0893333333333333E-11</c:v>
                </c:pt>
                <c:pt idx="309">
                  <c:v>2.0893333333333333E-11</c:v>
                </c:pt>
                <c:pt idx="310">
                  <c:v>2.0896666666666668E-11</c:v>
                </c:pt>
                <c:pt idx="311">
                  <c:v>2.0896666666666668E-11</c:v>
                </c:pt>
                <c:pt idx="312">
                  <c:v>2.09E-11</c:v>
                </c:pt>
                <c:pt idx="313">
                  <c:v>2.09E-11</c:v>
                </c:pt>
                <c:pt idx="314">
                  <c:v>2.0903333333333332E-11</c:v>
                </c:pt>
                <c:pt idx="315">
                  <c:v>2.0903333333333332E-11</c:v>
                </c:pt>
                <c:pt idx="316">
                  <c:v>2.0906666666666667E-11</c:v>
                </c:pt>
                <c:pt idx="317">
                  <c:v>2.0906666666666667E-11</c:v>
                </c:pt>
                <c:pt idx="318">
                  <c:v>2.0909999999999999E-11</c:v>
                </c:pt>
                <c:pt idx="319">
                  <c:v>2.0909999999999999E-11</c:v>
                </c:pt>
                <c:pt idx="320">
                  <c:v>2.0913333333333334E-11</c:v>
                </c:pt>
                <c:pt idx="321">
                  <c:v>2.0913333333333334E-11</c:v>
                </c:pt>
                <c:pt idx="322">
                  <c:v>2.0916666666666669E-11</c:v>
                </c:pt>
                <c:pt idx="323">
                  <c:v>2.0916666666666669E-11</c:v>
                </c:pt>
                <c:pt idx="324">
                  <c:v>2.0920000000000001E-11</c:v>
                </c:pt>
                <c:pt idx="325">
                  <c:v>2.0920000000000001E-11</c:v>
                </c:pt>
                <c:pt idx="326">
                  <c:v>2.0923333333333332E-11</c:v>
                </c:pt>
                <c:pt idx="327">
                  <c:v>2.0923333333333332E-11</c:v>
                </c:pt>
                <c:pt idx="328">
                  <c:v>2.0926666666666667E-11</c:v>
                </c:pt>
                <c:pt idx="329">
                  <c:v>2.0926666666666667E-11</c:v>
                </c:pt>
                <c:pt idx="330">
                  <c:v>2.0926666666666667E-11</c:v>
                </c:pt>
                <c:pt idx="331">
                  <c:v>2.0929999999999999E-11</c:v>
                </c:pt>
                <c:pt idx="332">
                  <c:v>2.0929999999999999E-11</c:v>
                </c:pt>
                <c:pt idx="333">
                  <c:v>2.0933333333333334E-11</c:v>
                </c:pt>
                <c:pt idx="334">
                  <c:v>2.0933333333333334E-11</c:v>
                </c:pt>
                <c:pt idx="335">
                  <c:v>2.0936666666666666E-11</c:v>
                </c:pt>
                <c:pt idx="336">
                  <c:v>2.0936666666666666E-11</c:v>
                </c:pt>
                <c:pt idx="337">
                  <c:v>2.0940000000000001E-11</c:v>
                </c:pt>
                <c:pt idx="338">
                  <c:v>2.0940000000000001E-11</c:v>
                </c:pt>
                <c:pt idx="339">
                  <c:v>2.0940000000000001E-11</c:v>
                </c:pt>
                <c:pt idx="340">
                  <c:v>2.0943333333333336E-11</c:v>
                </c:pt>
                <c:pt idx="341">
                  <c:v>2.0943333333333336E-11</c:v>
                </c:pt>
                <c:pt idx="342">
                  <c:v>2.0946666666666664E-11</c:v>
                </c:pt>
                <c:pt idx="343">
                  <c:v>2.0946666666666664E-11</c:v>
                </c:pt>
                <c:pt idx="344">
                  <c:v>2.0946666666666664E-11</c:v>
                </c:pt>
                <c:pt idx="345">
                  <c:v>2.0949999999999999E-11</c:v>
                </c:pt>
                <c:pt idx="346">
                  <c:v>2.0949999999999999E-11</c:v>
                </c:pt>
                <c:pt idx="347">
                  <c:v>2.0949999999999999E-11</c:v>
                </c:pt>
                <c:pt idx="348">
                  <c:v>2.0953333333333334E-11</c:v>
                </c:pt>
                <c:pt idx="349">
                  <c:v>2.0953333333333334E-11</c:v>
                </c:pt>
                <c:pt idx="350">
                  <c:v>2.0956666666666666E-11</c:v>
                </c:pt>
                <c:pt idx="351">
                  <c:v>2.0956666666666666E-11</c:v>
                </c:pt>
                <c:pt idx="352">
                  <c:v>2.0956666666666666E-11</c:v>
                </c:pt>
                <c:pt idx="353">
                  <c:v>2.0960000000000001E-11</c:v>
                </c:pt>
                <c:pt idx="354">
                  <c:v>2.0960000000000001E-11</c:v>
                </c:pt>
                <c:pt idx="355">
                  <c:v>2.0960000000000001E-11</c:v>
                </c:pt>
                <c:pt idx="356">
                  <c:v>2.0963333333333333E-11</c:v>
                </c:pt>
                <c:pt idx="357">
                  <c:v>2.0963333333333333E-11</c:v>
                </c:pt>
                <c:pt idx="358">
                  <c:v>2.0963333333333333E-11</c:v>
                </c:pt>
                <c:pt idx="359">
                  <c:v>2.0963333333333333E-11</c:v>
                </c:pt>
                <c:pt idx="360">
                  <c:v>2.0966666666666665E-11</c:v>
                </c:pt>
                <c:pt idx="361">
                  <c:v>2.0966666666666665E-11</c:v>
                </c:pt>
                <c:pt idx="362">
                  <c:v>2.0966666666666665E-11</c:v>
                </c:pt>
                <c:pt idx="363">
                  <c:v>2.097E-11</c:v>
                </c:pt>
                <c:pt idx="364">
                  <c:v>2.097E-11</c:v>
                </c:pt>
                <c:pt idx="365">
                  <c:v>2.097E-11</c:v>
                </c:pt>
                <c:pt idx="366">
                  <c:v>2.097E-11</c:v>
                </c:pt>
                <c:pt idx="367">
                  <c:v>2.0973333333333331E-11</c:v>
                </c:pt>
                <c:pt idx="368">
                  <c:v>2.0973333333333331E-11</c:v>
                </c:pt>
                <c:pt idx="369">
                  <c:v>2.0973333333333331E-11</c:v>
                </c:pt>
                <c:pt idx="370">
                  <c:v>2.0973333333333331E-11</c:v>
                </c:pt>
                <c:pt idx="371">
                  <c:v>2.0976666666666666E-11</c:v>
                </c:pt>
                <c:pt idx="372">
                  <c:v>2.0976666666666666E-11</c:v>
                </c:pt>
                <c:pt idx="373">
                  <c:v>2.0976666666666666E-11</c:v>
                </c:pt>
                <c:pt idx="374">
                  <c:v>2.0976666666666666E-11</c:v>
                </c:pt>
                <c:pt idx="375">
                  <c:v>2.0980000000000001E-11</c:v>
                </c:pt>
                <c:pt idx="376">
                  <c:v>2.0980000000000001E-11</c:v>
                </c:pt>
                <c:pt idx="377">
                  <c:v>2.0980000000000001E-11</c:v>
                </c:pt>
                <c:pt idx="378">
                  <c:v>2.0980000000000001E-11</c:v>
                </c:pt>
                <c:pt idx="379">
                  <c:v>2.0980000000000001E-11</c:v>
                </c:pt>
                <c:pt idx="380">
                  <c:v>2.0983333333333333E-11</c:v>
                </c:pt>
                <c:pt idx="381">
                  <c:v>2.0983333333333333E-11</c:v>
                </c:pt>
                <c:pt idx="382">
                  <c:v>2.0983333333333333E-11</c:v>
                </c:pt>
                <c:pt idx="383">
                  <c:v>2.0983333333333333E-11</c:v>
                </c:pt>
                <c:pt idx="384">
                  <c:v>2.0983333333333333E-11</c:v>
                </c:pt>
                <c:pt idx="385">
                  <c:v>2.0983333333333333E-11</c:v>
                </c:pt>
                <c:pt idx="386">
                  <c:v>2.0986666666666668E-11</c:v>
                </c:pt>
                <c:pt idx="387">
                  <c:v>2.0986666666666668E-11</c:v>
                </c:pt>
                <c:pt idx="388">
                  <c:v>2.0986666666666668E-11</c:v>
                </c:pt>
                <c:pt idx="389">
                  <c:v>2.0986666666666668E-11</c:v>
                </c:pt>
                <c:pt idx="390">
                  <c:v>2.0986666666666668E-11</c:v>
                </c:pt>
                <c:pt idx="391">
                  <c:v>2.0986666666666668E-11</c:v>
                </c:pt>
                <c:pt idx="392">
                  <c:v>2.0986666666666668E-11</c:v>
                </c:pt>
                <c:pt idx="393">
                  <c:v>2.0986666666666668E-11</c:v>
                </c:pt>
                <c:pt idx="394">
                  <c:v>2.099E-11</c:v>
                </c:pt>
                <c:pt idx="395">
                  <c:v>2.099E-11</c:v>
                </c:pt>
                <c:pt idx="396">
                  <c:v>2.099E-11</c:v>
                </c:pt>
                <c:pt idx="397">
                  <c:v>2.099E-11</c:v>
                </c:pt>
                <c:pt idx="398">
                  <c:v>2.099E-11</c:v>
                </c:pt>
                <c:pt idx="399">
                  <c:v>2.099E-11</c:v>
                </c:pt>
                <c:pt idx="400">
                  <c:v>2.099E-11</c:v>
                </c:pt>
                <c:pt idx="401">
                  <c:v>2.099E-11</c:v>
                </c:pt>
                <c:pt idx="402">
                  <c:v>2.099E-11</c:v>
                </c:pt>
                <c:pt idx="403">
                  <c:v>2.099E-11</c:v>
                </c:pt>
                <c:pt idx="404">
                  <c:v>2.099E-11</c:v>
                </c:pt>
                <c:pt idx="405">
                  <c:v>2.099E-11</c:v>
                </c:pt>
                <c:pt idx="406">
                  <c:v>2.099E-11</c:v>
                </c:pt>
                <c:pt idx="407">
                  <c:v>2.099E-11</c:v>
                </c:pt>
                <c:pt idx="408">
                  <c:v>2.099E-11</c:v>
                </c:pt>
                <c:pt idx="409">
                  <c:v>2.099E-11</c:v>
                </c:pt>
                <c:pt idx="410">
                  <c:v>2.099E-11</c:v>
                </c:pt>
                <c:pt idx="411">
                  <c:v>2.099E-11</c:v>
                </c:pt>
                <c:pt idx="412">
                  <c:v>2.099E-11</c:v>
                </c:pt>
                <c:pt idx="413">
                  <c:v>2.099E-11</c:v>
                </c:pt>
                <c:pt idx="414">
                  <c:v>2.099E-11</c:v>
                </c:pt>
                <c:pt idx="415">
                  <c:v>2.099E-11</c:v>
                </c:pt>
                <c:pt idx="416">
                  <c:v>2.099E-11</c:v>
                </c:pt>
                <c:pt idx="417">
                  <c:v>2.099E-11</c:v>
                </c:pt>
                <c:pt idx="418">
                  <c:v>2.099E-11</c:v>
                </c:pt>
                <c:pt idx="419">
                  <c:v>2.099E-11</c:v>
                </c:pt>
                <c:pt idx="420">
                  <c:v>2.099E-11</c:v>
                </c:pt>
                <c:pt idx="421">
                  <c:v>2.099E-11</c:v>
                </c:pt>
                <c:pt idx="422">
                  <c:v>2.099E-11</c:v>
                </c:pt>
                <c:pt idx="423">
                  <c:v>2.099E-11</c:v>
                </c:pt>
                <c:pt idx="424">
                  <c:v>2.099E-11</c:v>
                </c:pt>
                <c:pt idx="425">
                  <c:v>2.099E-11</c:v>
                </c:pt>
                <c:pt idx="426">
                  <c:v>2.099E-11</c:v>
                </c:pt>
                <c:pt idx="427">
                  <c:v>2.099E-11</c:v>
                </c:pt>
                <c:pt idx="428">
                  <c:v>2.099E-11</c:v>
                </c:pt>
                <c:pt idx="429">
                  <c:v>2.0986666666666668E-11</c:v>
                </c:pt>
                <c:pt idx="430">
                  <c:v>2.0986666666666668E-11</c:v>
                </c:pt>
                <c:pt idx="431">
                  <c:v>2.0986666666666668E-11</c:v>
                </c:pt>
                <c:pt idx="432">
                  <c:v>2.0986666666666668E-11</c:v>
                </c:pt>
                <c:pt idx="433">
                  <c:v>2.0986666666666668E-11</c:v>
                </c:pt>
                <c:pt idx="434">
                  <c:v>2.0986666666666668E-11</c:v>
                </c:pt>
                <c:pt idx="435">
                  <c:v>2.0986666666666668E-11</c:v>
                </c:pt>
                <c:pt idx="436">
                  <c:v>2.0986666666666668E-11</c:v>
                </c:pt>
                <c:pt idx="437">
                  <c:v>2.0983333333333333E-11</c:v>
                </c:pt>
                <c:pt idx="438">
                  <c:v>2.0983333333333333E-11</c:v>
                </c:pt>
                <c:pt idx="439">
                  <c:v>2.0983333333333333E-11</c:v>
                </c:pt>
                <c:pt idx="440">
                  <c:v>2.0983333333333333E-11</c:v>
                </c:pt>
                <c:pt idx="441">
                  <c:v>2.0983333333333333E-11</c:v>
                </c:pt>
                <c:pt idx="442">
                  <c:v>2.0983333333333333E-11</c:v>
                </c:pt>
                <c:pt idx="443">
                  <c:v>2.0980000000000001E-11</c:v>
                </c:pt>
                <c:pt idx="444">
                  <c:v>2.0980000000000001E-11</c:v>
                </c:pt>
                <c:pt idx="445">
                  <c:v>2.0980000000000001E-11</c:v>
                </c:pt>
                <c:pt idx="446">
                  <c:v>2.0980000000000001E-11</c:v>
                </c:pt>
                <c:pt idx="447">
                  <c:v>2.0980000000000001E-11</c:v>
                </c:pt>
                <c:pt idx="448">
                  <c:v>2.0976666666666666E-11</c:v>
                </c:pt>
                <c:pt idx="449">
                  <c:v>2.0976666666666666E-11</c:v>
                </c:pt>
                <c:pt idx="450">
                  <c:v>2.0976666666666666E-11</c:v>
                </c:pt>
                <c:pt idx="451">
                  <c:v>2.0976666666666666E-11</c:v>
                </c:pt>
                <c:pt idx="452">
                  <c:v>2.0973333333333331E-11</c:v>
                </c:pt>
                <c:pt idx="453">
                  <c:v>2.0973333333333331E-11</c:v>
                </c:pt>
                <c:pt idx="454">
                  <c:v>2.0973333333333331E-11</c:v>
                </c:pt>
                <c:pt idx="455">
                  <c:v>2.0973333333333331E-11</c:v>
                </c:pt>
                <c:pt idx="456">
                  <c:v>2.097E-11</c:v>
                </c:pt>
                <c:pt idx="457">
                  <c:v>2.097E-11</c:v>
                </c:pt>
                <c:pt idx="458">
                  <c:v>2.097E-11</c:v>
                </c:pt>
                <c:pt idx="459">
                  <c:v>2.097E-11</c:v>
                </c:pt>
                <c:pt idx="460">
                  <c:v>2.0966666666666665E-11</c:v>
                </c:pt>
                <c:pt idx="461">
                  <c:v>2.0966666666666665E-11</c:v>
                </c:pt>
                <c:pt idx="462">
                  <c:v>2.0966666666666665E-11</c:v>
                </c:pt>
                <c:pt idx="463">
                  <c:v>2.0966666666666665E-11</c:v>
                </c:pt>
                <c:pt idx="464">
                  <c:v>2.0963333333333333E-11</c:v>
                </c:pt>
                <c:pt idx="465">
                  <c:v>2.0963333333333333E-11</c:v>
                </c:pt>
                <c:pt idx="466">
                  <c:v>2.0963333333333333E-11</c:v>
                </c:pt>
                <c:pt idx="467">
                  <c:v>2.0960000000000001E-11</c:v>
                </c:pt>
                <c:pt idx="468">
                  <c:v>2.0960000000000001E-11</c:v>
                </c:pt>
                <c:pt idx="469">
                  <c:v>2.0960000000000001E-11</c:v>
                </c:pt>
                <c:pt idx="470">
                  <c:v>2.0956666666666666E-11</c:v>
                </c:pt>
                <c:pt idx="471">
                  <c:v>2.0956666666666666E-11</c:v>
                </c:pt>
                <c:pt idx="472">
                  <c:v>2.0956666666666666E-11</c:v>
                </c:pt>
                <c:pt idx="473">
                  <c:v>2.0953333333333334E-11</c:v>
                </c:pt>
                <c:pt idx="474">
                  <c:v>2.0953333333333334E-11</c:v>
                </c:pt>
                <c:pt idx="475">
                  <c:v>2.0953333333333334E-11</c:v>
                </c:pt>
                <c:pt idx="476">
                  <c:v>2.0949999999999999E-11</c:v>
                </c:pt>
                <c:pt idx="477">
                  <c:v>2.0949999999999999E-11</c:v>
                </c:pt>
                <c:pt idx="478">
                  <c:v>2.0946666666666664E-11</c:v>
                </c:pt>
                <c:pt idx="479">
                  <c:v>2.0946666666666664E-11</c:v>
                </c:pt>
                <c:pt idx="480">
                  <c:v>2.0946666666666664E-11</c:v>
                </c:pt>
                <c:pt idx="481">
                  <c:v>2.0943333333333336E-11</c:v>
                </c:pt>
                <c:pt idx="482">
                  <c:v>2.0943333333333336E-11</c:v>
                </c:pt>
                <c:pt idx="483">
                  <c:v>2.0940000000000001E-11</c:v>
                </c:pt>
                <c:pt idx="484">
                  <c:v>2.0940000000000001E-11</c:v>
                </c:pt>
                <c:pt idx="485">
                  <c:v>2.0940000000000001E-11</c:v>
                </c:pt>
                <c:pt idx="486">
                  <c:v>2.0936666666666666E-11</c:v>
                </c:pt>
                <c:pt idx="487">
                  <c:v>2.0936666666666666E-11</c:v>
                </c:pt>
                <c:pt idx="488">
                  <c:v>2.0933333333333334E-11</c:v>
                </c:pt>
                <c:pt idx="489">
                  <c:v>2.0933333333333334E-11</c:v>
                </c:pt>
                <c:pt idx="490">
                  <c:v>2.0933333333333334E-11</c:v>
                </c:pt>
                <c:pt idx="491">
                  <c:v>2.0929999999999999E-11</c:v>
                </c:pt>
                <c:pt idx="492">
                  <c:v>2.0929999999999999E-11</c:v>
                </c:pt>
                <c:pt idx="493">
                  <c:v>2.0926666666666667E-11</c:v>
                </c:pt>
                <c:pt idx="494">
                  <c:v>2.0926666666666667E-11</c:v>
                </c:pt>
                <c:pt idx="495">
                  <c:v>2.0926666666666667E-11</c:v>
                </c:pt>
                <c:pt idx="496">
                  <c:v>2.0923333333333332E-11</c:v>
                </c:pt>
                <c:pt idx="497">
                  <c:v>2.0923333333333332E-11</c:v>
                </c:pt>
                <c:pt idx="498">
                  <c:v>2.0920000000000001E-11</c:v>
                </c:pt>
                <c:pt idx="499">
                  <c:v>2.0920000000000001E-11</c:v>
                </c:pt>
                <c:pt idx="500">
                  <c:v>2.0916666666666669E-11</c:v>
                </c:pt>
                <c:pt idx="501">
                  <c:v>2.0916666666666669E-11</c:v>
                </c:pt>
                <c:pt idx="502">
                  <c:v>2.0913333333333334E-11</c:v>
                </c:pt>
                <c:pt idx="503">
                  <c:v>2.0913333333333334E-11</c:v>
                </c:pt>
                <c:pt idx="504">
                  <c:v>2.0913333333333334E-11</c:v>
                </c:pt>
                <c:pt idx="505">
                  <c:v>2.0909999999999999E-11</c:v>
                </c:pt>
                <c:pt idx="506">
                  <c:v>2.0909999999999999E-11</c:v>
                </c:pt>
                <c:pt idx="507">
                  <c:v>2.0906666666666667E-11</c:v>
                </c:pt>
                <c:pt idx="508">
                  <c:v>2.0906666666666667E-11</c:v>
                </c:pt>
                <c:pt idx="509">
                  <c:v>2.0906666666666667E-11</c:v>
                </c:pt>
                <c:pt idx="510">
                  <c:v>2.0903333333333332E-11</c:v>
                </c:pt>
                <c:pt idx="511">
                  <c:v>2.0903333333333332E-11</c:v>
                </c:pt>
                <c:pt idx="512">
                  <c:v>2.09E-11</c:v>
                </c:pt>
                <c:pt idx="513">
                  <c:v>2.09E-11</c:v>
                </c:pt>
                <c:pt idx="514">
                  <c:v>2.09E-11</c:v>
                </c:pt>
                <c:pt idx="515">
                  <c:v>2.0896666666666668E-11</c:v>
                </c:pt>
                <c:pt idx="516">
                  <c:v>2.0896666666666668E-11</c:v>
                </c:pt>
                <c:pt idx="517">
                  <c:v>2.0896666666666668E-11</c:v>
                </c:pt>
                <c:pt idx="518">
                  <c:v>2.0893333333333333E-11</c:v>
                </c:pt>
                <c:pt idx="519">
                  <c:v>2.0893333333333333E-11</c:v>
                </c:pt>
                <c:pt idx="520">
                  <c:v>2.0893333333333333E-11</c:v>
                </c:pt>
                <c:pt idx="521">
                  <c:v>2.0889999999999998E-11</c:v>
                </c:pt>
                <c:pt idx="522">
                  <c:v>2.0889999999999998E-11</c:v>
                </c:pt>
                <c:pt idx="523">
                  <c:v>2.0889999999999998E-11</c:v>
                </c:pt>
                <c:pt idx="524">
                  <c:v>2.0889999999999998E-11</c:v>
                </c:pt>
                <c:pt idx="525">
                  <c:v>2.0886666666666667E-11</c:v>
                </c:pt>
                <c:pt idx="526">
                  <c:v>2.0886666666666667E-11</c:v>
                </c:pt>
                <c:pt idx="527">
                  <c:v>2.0886666666666667E-11</c:v>
                </c:pt>
                <c:pt idx="528">
                  <c:v>2.0886666666666667E-11</c:v>
                </c:pt>
                <c:pt idx="529">
                  <c:v>2.0886666666666667E-11</c:v>
                </c:pt>
                <c:pt idx="530">
                  <c:v>2.0883333333333332E-11</c:v>
                </c:pt>
                <c:pt idx="531">
                  <c:v>2.0883333333333332E-11</c:v>
                </c:pt>
                <c:pt idx="532">
                  <c:v>2.0883333333333332E-11</c:v>
                </c:pt>
                <c:pt idx="533">
                  <c:v>2.0883333333333332E-11</c:v>
                </c:pt>
                <c:pt idx="534">
                  <c:v>2.0883333333333332E-11</c:v>
                </c:pt>
                <c:pt idx="535">
                  <c:v>2.0883333333333332E-11</c:v>
                </c:pt>
                <c:pt idx="536">
                  <c:v>2.0883333333333332E-11</c:v>
                </c:pt>
                <c:pt idx="537">
                  <c:v>2.0883333333333332E-11</c:v>
                </c:pt>
                <c:pt idx="538">
                  <c:v>2.0883333333333332E-11</c:v>
                </c:pt>
                <c:pt idx="539">
                  <c:v>2.0883333333333332E-11</c:v>
                </c:pt>
                <c:pt idx="540">
                  <c:v>2.0883333333333332E-11</c:v>
                </c:pt>
                <c:pt idx="541">
                  <c:v>2.0883333333333332E-11</c:v>
                </c:pt>
                <c:pt idx="542">
                  <c:v>2.0883333333333332E-11</c:v>
                </c:pt>
                <c:pt idx="543">
                  <c:v>2.0883333333333332E-11</c:v>
                </c:pt>
                <c:pt idx="544">
                  <c:v>2.0883333333333332E-11</c:v>
                </c:pt>
                <c:pt idx="545">
                  <c:v>2.0883333333333332E-11</c:v>
                </c:pt>
                <c:pt idx="546">
                  <c:v>2.0883333333333332E-11</c:v>
                </c:pt>
                <c:pt idx="547">
                  <c:v>2.0883333333333332E-11</c:v>
                </c:pt>
                <c:pt idx="548">
                  <c:v>2.0883333333333332E-11</c:v>
                </c:pt>
                <c:pt idx="549">
                  <c:v>2.0883333333333332E-11</c:v>
                </c:pt>
                <c:pt idx="550">
                  <c:v>2.0883333333333332E-11</c:v>
                </c:pt>
                <c:pt idx="551">
                  <c:v>2.0883333333333332E-11</c:v>
                </c:pt>
                <c:pt idx="552">
                  <c:v>2.0883333333333332E-11</c:v>
                </c:pt>
                <c:pt idx="553">
                  <c:v>2.0883333333333332E-11</c:v>
                </c:pt>
                <c:pt idx="554">
                  <c:v>2.0883333333333332E-11</c:v>
                </c:pt>
                <c:pt idx="555">
                  <c:v>2.0883333333333332E-11</c:v>
                </c:pt>
                <c:pt idx="556">
                  <c:v>2.0883333333333332E-11</c:v>
                </c:pt>
                <c:pt idx="557">
                  <c:v>2.0883333333333332E-11</c:v>
                </c:pt>
                <c:pt idx="558">
                  <c:v>2.0886666666666667E-11</c:v>
                </c:pt>
                <c:pt idx="559">
                  <c:v>2.0886666666666667E-11</c:v>
                </c:pt>
                <c:pt idx="560">
                  <c:v>2.0886666666666667E-11</c:v>
                </c:pt>
                <c:pt idx="561">
                  <c:v>2.0886666666666667E-11</c:v>
                </c:pt>
                <c:pt idx="562">
                  <c:v>2.0886666666666667E-11</c:v>
                </c:pt>
                <c:pt idx="563">
                  <c:v>2.0886666666666667E-11</c:v>
                </c:pt>
                <c:pt idx="564">
                  <c:v>2.0886666666666667E-11</c:v>
                </c:pt>
                <c:pt idx="565">
                  <c:v>2.0886666666666667E-11</c:v>
                </c:pt>
                <c:pt idx="566">
                  <c:v>2.0886666666666667E-11</c:v>
                </c:pt>
                <c:pt idx="567">
                  <c:v>2.0886666666666667E-11</c:v>
                </c:pt>
                <c:pt idx="568">
                  <c:v>2.0889999999999998E-11</c:v>
                </c:pt>
                <c:pt idx="569">
                  <c:v>2.0889999999999998E-11</c:v>
                </c:pt>
                <c:pt idx="570">
                  <c:v>2.0889999999999998E-11</c:v>
                </c:pt>
                <c:pt idx="571">
                  <c:v>2.0889999999999998E-11</c:v>
                </c:pt>
                <c:pt idx="572">
                  <c:v>2.0889999999999998E-11</c:v>
                </c:pt>
                <c:pt idx="573">
                  <c:v>2.0889999999999998E-11</c:v>
                </c:pt>
                <c:pt idx="574">
                  <c:v>2.0889999999999998E-11</c:v>
                </c:pt>
                <c:pt idx="575">
                  <c:v>2.0889999999999998E-11</c:v>
                </c:pt>
                <c:pt idx="576">
                  <c:v>2.0889999999999998E-11</c:v>
                </c:pt>
                <c:pt idx="577">
                  <c:v>2.0893333333333333E-11</c:v>
                </c:pt>
                <c:pt idx="578">
                  <c:v>2.0893333333333333E-11</c:v>
                </c:pt>
                <c:pt idx="579">
                  <c:v>2.0893333333333333E-11</c:v>
                </c:pt>
                <c:pt idx="580">
                  <c:v>2.0893333333333333E-11</c:v>
                </c:pt>
                <c:pt idx="581">
                  <c:v>2.0893333333333333E-11</c:v>
                </c:pt>
                <c:pt idx="582">
                  <c:v>2.0893333333333333E-11</c:v>
                </c:pt>
                <c:pt idx="583">
                  <c:v>2.0893333333333333E-11</c:v>
                </c:pt>
                <c:pt idx="584">
                  <c:v>2.0893333333333333E-11</c:v>
                </c:pt>
                <c:pt idx="585">
                  <c:v>2.0893333333333333E-11</c:v>
                </c:pt>
                <c:pt idx="586">
                  <c:v>2.0893333333333333E-11</c:v>
                </c:pt>
                <c:pt idx="587">
                  <c:v>2.0893333333333333E-11</c:v>
                </c:pt>
                <c:pt idx="588">
                  <c:v>2.0896666666666668E-11</c:v>
                </c:pt>
                <c:pt idx="589">
                  <c:v>2.0896666666666668E-11</c:v>
                </c:pt>
                <c:pt idx="590">
                  <c:v>2.0896666666666668E-11</c:v>
                </c:pt>
                <c:pt idx="591">
                  <c:v>2.0896666666666668E-11</c:v>
                </c:pt>
                <c:pt idx="592">
                  <c:v>2.0896666666666668E-11</c:v>
                </c:pt>
                <c:pt idx="593">
                  <c:v>2.0896666666666668E-11</c:v>
                </c:pt>
                <c:pt idx="594">
                  <c:v>2.0896666666666668E-11</c:v>
                </c:pt>
                <c:pt idx="595">
                  <c:v>2.0896666666666668E-11</c:v>
                </c:pt>
                <c:pt idx="596">
                  <c:v>2.0896666666666668E-11</c:v>
                </c:pt>
                <c:pt idx="597">
                  <c:v>2.0896666666666668E-11</c:v>
                </c:pt>
                <c:pt idx="598">
                  <c:v>2.0896666666666668E-11</c:v>
                </c:pt>
                <c:pt idx="599">
                  <c:v>2.09E-11</c:v>
                </c:pt>
                <c:pt idx="600">
                  <c:v>2.09E-11</c:v>
                </c:pt>
                <c:pt idx="601">
                  <c:v>2.09E-11</c:v>
                </c:pt>
                <c:pt idx="602">
                  <c:v>2.09E-11</c:v>
                </c:pt>
                <c:pt idx="603">
                  <c:v>2.09E-11</c:v>
                </c:pt>
                <c:pt idx="604">
                  <c:v>2.09E-11</c:v>
                </c:pt>
                <c:pt idx="605">
                  <c:v>2.09E-11</c:v>
                </c:pt>
                <c:pt idx="606">
                  <c:v>2.09E-11</c:v>
                </c:pt>
                <c:pt idx="607">
                  <c:v>2.09E-11</c:v>
                </c:pt>
                <c:pt idx="608">
                  <c:v>2.09E-11</c:v>
                </c:pt>
                <c:pt idx="609">
                  <c:v>2.09E-11</c:v>
                </c:pt>
                <c:pt idx="610">
                  <c:v>2.09E-11</c:v>
                </c:pt>
                <c:pt idx="611">
                  <c:v>2.0903333333333332E-11</c:v>
                </c:pt>
                <c:pt idx="612">
                  <c:v>2.0903333333333332E-11</c:v>
                </c:pt>
                <c:pt idx="613">
                  <c:v>2.0903333333333332E-11</c:v>
                </c:pt>
                <c:pt idx="614">
                  <c:v>2.0903333333333332E-11</c:v>
                </c:pt>
                <c:pt idx="615">
                  <c:v>2.0903333333333332E-11</c:v>
                </c:pt>
                <c:pt idx="616">
                  <c:v>2.0903333333333332E-11</c:v>
                </c:pt>
                <c:pt idx="617">
                  <c:v>2.0903333333333332E-11</c:v>
                </c:pt>
                <c:pt idx="618">
                  <c:v>2.0903333333333332E-11</c:v>
                </c:pt>
                <c:pt idx="619">
                  <c:v>2.0903333333333332E-11</c:v>
                </c:pt>
                <c:pt idx="620">
                  <c:v>2.0903333333333332E-11</c:v>
                </c:pt>
                <c:pt idx="621">
                  <c:v>2.0903333333333332E-11</c:v>
                </c:pt>
                <c:pt idx="622">
                  <c:v>2.0903333333333332E-11</c:v>
                </c:pt>
                <c:pt idx="623">
                  <c:v>2.0906666666666667E-11</c:v>
                </c:pt>
                <c:pt idx="624">
                  <c:v>2.0906666666666667E-11</c:v>
                </c:pt>
                <c:pt idx="625">
                  <c:v>2.0906666666666667E-11</c:v>
                </c:pt>
                <c:pt idx="626">
                  <c:v>2.0906666666666667E-11</c:v>
                </c:pt>
                <c:pt idx="627">
                  <c:v>2.0906666666666667E-11</c:v>
                </c:pt>
                <c:pt idx="628">
                  <c:v>2.0906666666666667E-11</c:v>
                </c:pt>
                <c:pt idx="629">
                  <c:v>2.0906666666666667E-11</c:v>
                </c:pt>
                <c:pt idx="630">
                  <c:v>2.0906666666666667E-11</c:v>
                </c:pt>
                <c:pt idx="631">
                  <c:v>2.0906666666666667E-11</c:v>
                </c:pt>
                <c:pt idx="632">
                  <c:v>2.0906666666666667E-11</c:v>
                </c:pt>
                <c:pt idx="633">
                  <c:v>2.0906666666666667E-11</c:v>
                </c:pt>
                <c:pt idx="634">
                  <c:v>2.0906666666666667E-11</c:v>
                </c:pt>
                <c:pt idx="635">
                  <c:v>2.0909999999999999E-11</c:v>
                </c:pt>
                <c:pt idx="636">
                  <c:v>2.0909999999999999E-11</c:v>
                </c:pt>
                <c:pt idx="637">
                  <c:v>2.0909999999999999E-11</c:v>
                </c:pt>
                <c:pt idx="638">
                  <c:v>2.0909999999999999E-11</c:v>
                </c:pt>
                <c:pt idx="639">
                  <c:v>2.0909999999999999E-11</c:v>
                </c:pt>
                <c:pt idx="640">
                  <c:v>2.0909999999999999E-11</c:v>
                </c:pt>
                <c:pt idx="641">
                  <c:v>2.0909999999999999E-11</c:v>
                </c:pt>
                <c:pt idx="642">
                  <c:v>2.0909999999999999E-11</c:v>
                </c:pt>
                <c:pt idx="643">
                  <c:v>2.0909999999999999E-11</c:v>
                </c:pt>
                <c:pt idx="644">
                  <c:v>2.0909999999999999E-11</c:v>
                </c:pt>
                <c:pt idx="645">
                  <c:v>2.0909999999999999E-11</c:v>
                </c:pt>
                <c:pt idx="646">
                  <c:v>2.0909999999999999E-11</c:v>
                </c:pt>
                <c:pt idx="647">
                  <c:v>2.0913333333333334E-11</c:v>
                </c:pt>
                <c:pt idx="648">
                  <c:v>2.0913333333333334E-11</c:v>
                </c:pt>
                <c:pt idx="649">
                  <c:v>2.0913333333333334E-11</c:v>
                </c:pt>
                <c:pt idx="650">
                  <c:v>2.0913333333333334E-11</c:v>
                </c:pt>
                <c:pt idx="651">
                  <c:v>2.0913333333333334E-11</c:v>
                </c:pt>
                <c:pt idx="652">
                  <c:v>2.0913333333333334E-11</c:v>
                </c:pt>
                <c:pt idx="653">
                  <c:v>2.0913333333333334E-11</c:v>
                </c:pt>
                <c:pt idx="654">
                  <c:v>2.0913333333333334E-11</c:v>
                </c:pt>
                <c:pt idx="655">
                  <c:v>2.0913333333333334E-11</c:v>
                </c:pt>
                <c:pt idx="656">
                  <c:v>2.0913333333333334E-11</c:v>
                </c:pt>
                <c:pt idx="657">
                  <c:v>2.0913333333333334E-11</c:v>
                </c:pt>
                <c:pt idx="658">
                  <c:v>2.0913333333333334E-11</c:v>
                </c:pt>
                <c:pt idx="659">
                  <c:v>2.0916666666666669E-11</c:v>
                </c:pt>
                <c:pt idx="660">
                  <c:v>2.0916666666666669E-11</c:v>
                </c:pt>
                <c:pt idx="661">
                  <c:v>2.0916666666666669E-11</c:v>
                </c:pt>
                <c:pt idx="662">
                  <c:v>2.0916666666666669E-11</c:v>
                </c:pt>
                <c:pt idx="663">
                  <c:v>2.0916666666666669E-11</c:v>
                </c:pt>
                <c:pt idx="664">
                  <c:v>2.0916666666666669E-11</c:v>
                </c:pt>
                <c:pt idx="665">
                  <c:v>2.0916666666666669E-11</c:v>
                </c:pt>
                <c:pt idx="666">
                  <c:v>2.0916666666666669E-11</c:v>
                </c:pt>
                <c:pt idx="667">
                  <c:v>2.0916666666666669E-11</c:v>
                </c:pt>
                <c:pt idx="668">
                  <c:v>2.0916666666666669E-11</c:v>
                </c:pt>
                <c:pt idx="669">
                  <c:v>2.0916666666666669E-11</c:v>
                </c:pt>
                <c:pt idx="670">
                  <c:v>2.0916666666666669E-11</c:v>
                </c:pt>
                <c:pt idx="671">
                  <c:v>2.0920000000000001E-11</c:v>
                </c:pt>
                <c:pt idx="672">
                  <c:v>2.0920000000000001E-11</c:v>
                </c:pt>
                <c:pt idx="673">
                  <c:v>2.0920000000000001E-11</c:v>
                </c:pt>
                <c:pt idx="674">
                  <c:v>2.0920000000000001E-11</c:v>
                </c:pt>
                <c:pt idx="675">
                  <c:v>2.0920000000000001E-11</c:v>
                </c:pt>
                <c:pt idx="676">
                  <c:v>2.0920000000000001E-11</c:v>
                </c:pt>
                <c:pt idx="677">
                  <c:v>2.0920000000000001E-11</c:v>
                </c:pt>
                <c:pt idx="678">
                  <c:v>2.0920000000000001E-11</c:v>
                </c:pt>
                <c:pt idx="679">
                  <c:v>2.0920000000000001E-11</c:v>
                </c:pt>
                <c:pt idx="680">
                  <c:v>2.0920000000000001E-11</c:v>
                </c:pt>
                <c:pt idx="681">
                  <c:v>2.0920000000000001E-11</c:v>
                </c:pt>
                <c:pt idx="682">
                  <c:v>2.0920000000000001E-11</c:v>
                </c:pt>
                <c:pt idx="683">
                  <c:v>2.0923333333333332E-11</c:v>
                </c:pt>
                <c:pt idx="684">
                  <c:v>2.0923333333333332E-11</c:v>
                </c:pt>
                <c:pt idx="685">
                  <c:v>2.0923333333333332E-11</c:v>
                </c:pt>
                <c:pt idx="686">
                  <c:v>2.0923333333333332E-11</c:v>
                </c:pt>
                <c:pt idx="687">
                  <c:v>2.0923333333333332E-11</c:v>
                </c:pt>
                <c:pt idx="688">
                  <c:v>2.0923333333333332E-11</c:v>
                </c:pt>
                <c:pt idx="689">
                  <c:v>2.0923333333333332E-11</c:v>
                </c:pt>
                <c:pt idx="690">
                  <c:v>2.0923333333333332E-11</c:v>
                </c:pt>
                <c:pt idx="691">
                  <c:v>2.0923333333333332E-11</c:v>
                </c:pt>
                <c:pt idx="692">
                  <c:v>2.0923333333333332E-11</c:v>
                </c:pt>
                <c:pt idx="693">
                  <c:v>2.0923333333333332E-11</c:v>
                </c:pt>
                <c:pt idx="694">
                  <c:v>2.0926666666666667E-11</c:v>
                </c:pt>
                <c:pt idx="695">
                  <c:v>2.0926666666666667E-11</c:v>
                </c:pt>
                <c:pt idx="696">
                  <c:v>2.0926666666666667E-11</c:v>
                </c:pt>
                <c:pt idx="697">
                  <c:v>2.0926666666666667E-11</c:v>
                </c:pt>
                <c:pt idx="698">
                  <c:v>2.0926666666666667E-11</c:v>
                </c:pt>
                <c:pt idx="699">
                  <c:v>2.0926666666666667E-11</c:v>
                </c:pt>
                <c:pt idx="700">
                  <c:v>2.0926666666666667E-11</c:v>
                </c:pt>
                <c:pt idx="701">
                  <c:v>2.0926666666666667E-11</c:v>
                </c:pt>
                <c:pt idx="702">
                  <c:v>2.0926666666666667E-11</c:v>
                </c:pt>
                <c:pt idx="703">
                  <c:v>2.0926666666666667E-11</c:v>
                </c:pt>
                <c:pt idx="704">
                  <c:v>2.0926666666666667E-11</c:v>
                </c:pt>
                <c:pt idx="705">
                  <c:v>2.0926666666666667E-11</c:v>
                </c:pt>
                <c:pt idx="706">
                  <c:v>2.0929999999999999E-11</c:v>
                </c:pt>
                <c:pt idx="707">
                  <c:v>2.0929999999999999E-11</c:v>
                </c:pt>
                <c:pt idx="708">
                  <c:v>2.0929999999999999E-11</c:v>
                </c:pt>
                <c:pt idx="709">
                  <c:v>2.0929999999999999E-11</c:v>
                </c:pt>
                <c:pt idx="710">
                  <c:v>2.0929999999999999E-11</c:v>
                </c:pt>
                <c:pt idx="711">
                  <c:v>2.0929999999999999E-11</c:v>
                </c:pt>
                <c:pt idx="712">
                  <c:v>2.0929999999999999E-11</c:v>
                </c:pt>
                <c:pt idx="713">
                  <c:v>2.0929999999999999E-11</c:v>
                </c:pt>
                <c:pt idx="714">
                  <c:v>2.0929999999999999E-11</c:v>
                </c:pt>
                <c:pt idx="715">
                  <c:v>2.0929999999999999E-11</c:v>
                </c:pt>
                <c:pt idx="716">
                  <c:v>2.0929999999999999E-11</c:v>
                </c:pt>
                <c:pt idx="717">
                  <c:v>2.0929999999999999E-11</c:v>
                </c:pt>
                <c:pt idx="718">
                  <c:v>2.0933333333333334E-11</c:v>
                </c:pt>
                <c:pt idx="719">
                  <c:v>2.0933333333333334E-11</c:v>
                </c:pt>
                <c:pt idx="720">
                  <c:v>2.0933333333333334E-11</c:v>
                </c:pt>
                <c:pt idx="721">
                  <c:v>2.0933333333333334E-11</c:v>
                </c:pt>
                <c:pt idx="722">
                  <c:v>2.0933333333333334E-11</c:v>
                </c:pt>
                <c:pt idx="723">
                  <c:v>2.0933333333333334E-11</c:v>
                </c:pt>
                <c:pt idx="724">
                  <c:v>2.0933333333333334E-11</c:v>
                </c:pt>
                <c:pt idx="725">
                  <c:v>2.0933333333333334E-11</c:v>
                </c:pt>
                <c:pt idx="726">
                  <c:v>2.0933333333333334E-11</c:v>
                </c:pt>
                <c:pt idx="727">
                  <c:v>2.0933333333333334E-11</c:v>
                </c:pt>
                <c:pt idx="728">
                  <c:v>2.0933333333333334E-11</c:v>
                </c:pt>
                <c:pt idx="729">
                  <c:v>2.0933333333333334E-11</c:v>
                </c:pt>
                <c:pt idx="730">
                  <c:v>2.0936666666666666E-11</c:v>
                </c:pt>
                <c:pt idx="731">
                  <c:v>2.0936666666666666E-11</c:v>
                </c:pt>
                <c:pt idx="732">
                  <c:v>2.0936666666666666E-11</c:v>
                </c:pt>
                <c:pt idx="733">
                  <c:v>2.0936666666666666E-11</c:v>
                </c:pt>
                <c:pt idx="734">
                  <c:v>2.0936666666666666E-11</c:v>
                </c:pt>
                <c:pt idx="735">
                  <c:v>2.0936666666666666E-11</c:v>
                </c:pt>
                <c:pt idx="736">
                  <c:v>2.0936666666666666E-11</c:v>
                </c:pt>
                <c:pt idx="737">
                  <c:v>2.0936666666666666E-11</c:v>
                </c:pt>
                <c:pt idx="738">
                  <c:v>2.0936666666666666E-11</c:v>
                </c:pt>
                <c:pt idx="739">
                  <c:v>2.0936666666666666E-11</c:v>
                </c:pt>
                <c:pt idx="740">
                  <c:v>2.0936666666666666E-11</c:v>
                </c:pt>
                <c:pt idx="741">
                  <c:v>2.0936666666666666E-11</c:v>
                </c:pt>
                <c:pt idx="742">
                  <c:v>2.0940000000000001E-11</c:v>
                </c:pt>
                <c:pt idx="743">
                  <c:v>2.0940000000000001E-11</c:v>
                </c:pt>
                <c:pt idx="744">
                  <c:v>2.0940000000000001E-11</c:v>
                </c:pt>
                <c:pt idx="745">
                  <c:v>2.0940000000000001E-11</c:v>
                </c:pt>
                <c:pt idx="746">
                  <c:v>2.0940000000000001E-11</c:v>
                </c:pt>
                <c:pt idx="747">
                  <c:v>2.0940000000000001E-11</c:v>
                </c:pt>
                <c:pt idx="748">
                  <c:v>2.0940000000000001E-11</c:v>
                </c:pt>
                <c:pt idx="749">
                  <c:v>2.0940000000000001E-11</c:v>
                </c:pt>
                <c:pt idx="750">
                  <c:v>2.0940000000000001E-11</c:v>
                </c:pt>
                <c:pt idx="751">
                  <c:v>2.0940000000000001E-11</c:v>
                </c:pt>
                <c:pt idx="752">
                  <c:v>2.0940000000000001E-11</c:v>
                </c:pt>
                <c:pt idx="753">
                  <c:v>2.0940000000000001E-11</c:v>
                </c:pt>
                <c:pt idx="754">
                  <c:v>2.0943333333333336E-11</c:v>
                </c:pt>
                <c:pt idx="755">
                  <c:v>2.0943333333333336E-11</c:v>
                </c:pt>
                <c:pt idx="756">
                  <c:v>2.0943333333333336E-11</c:v>
                </c:pt>
                <c:pt idx="757">
                  <c:v>2.0943333333333336E-11</c:v>
                </c:pt>
                <c:pt idx="758">
                  <c:v>2.0943333333333336E-11</c:v>
                </c:pt>
                <c:pt idx="759">
                  <c:v>2.0943333333333336E-11</c:v>
                </c:pt>
                <c:pt idx="760">
                  <c:v>2.0943333333333336E-11</c:v>
                </c:pt>
                <c:pt idx="761">
                  <c:v>2.0943333333333336E-11</c:v>
                </c:pt>
                <c:pt idx="762">
                  <c:v>2.0943333333333336E-11</c:v>
                </c:pt>
                <c:pt idx="763">
                  <c:v>2.0943333333333336E-11</c:v>
                </c:pt>
                <c:pt idx="764">
                  <c:v>2.0943333333333336E-11</c:v>
                </c:pt>
                <c:pt idx="765">
                  <c:v>2.0943333333333336E-11</c:v>
                </c:pt>
                <c:pt idx="766">
                  <c:v>2.0946666666666664E-11</c:v>
                </c:pt>
                <c:pt idx="767">
                  <c:v>2.0946666666666664E-11</c:v>
                </c:pt>
                <c:pt idx="768">
                  <c:v>2.0946666666666664E-11</c:v>
                </c:pt>
                <c:pt idx="769">
                  <c:v>2.0946666666666664E-11</c:v>
                </c:pt>
                <c:pt idx="770">
                  <c:v>2.0946666666666664E-11</c:v>
                </c:pt>
                <c:pt idx="771">
                  <c:v>2.0946666666666664E-11</c:v>
                </c:pt>
                <c:pt idx="772">
                  <c:v>2.0946666666666664E-11</c:v>
                </c:pt>
                <c:pt idx="773">
                  <c:v>2.0946666666666664E-11</c:v>
                </c:pt>
                <c:pt idx="774">
                  <c:v>2.0946666666666664E-11</c:v>
                </c:pt>
                <c:pt idx="775">
                  <c:v>2.0946666666666664E-11</c:v>
                </c:pt>
                <c:pt idx="776">
                  <c:v>2.0946666666666664E-11</c:v>
                </c:pt>
                <c:pt idx="777">
                  <c:v>2.0946666666666664E-11</c:v>
                </c:pt>
                <c:pt idx="778">
                  <c:v>2.0949999999999999E-11</c:v>
                </c:pt>
                <c:pt idx="779">
                  <c:v>2.0949999999999999E-11</c:v>
                </c:pt>
                <c:pt idx="780">
                  <c:v>2.0949999999999999E-11</c:v>
                </c:pt>
                <c:pt idx="781">
                  <c:v>2.0949999999999999E-11</c:v>
                </c:pt>
                <c:pt idx="782">
                  <c:v>2.0949999999999999E-11</c:v>
                </c:pt>
                <c:pt idx="783">
                  <c:v>2.0949999999999999E-11</c:v>
                </c:pt>
                <c:pt idx="784">
                  <c:v>2.0949999999999999E-11</c:v>
                </c:pt>
                <c:pt idx="785">
                  <c:v>2.0949999999999999E-11</c:v>
                </c:pt>
                <c:pt idx="786">
                  <c:v>2.0949999999999999E-11</c:v>
                </c:pt>
                <c:pt idx="787">
                  <c:v>2.0949999999999999E-11</c:v>
                </c:pt>
                <c:pt idx="788">
                  <c:v>2.0949999999999999E-11</c:v>
                </c:pt>
                <c:pt idx="789">
                  <c:v>2.0949999999999999E-11</c:v>
                </c:pt>
                <c:pt idx="790">
                  <c:v>2.0953333333333334E-11</c:v>
                </c:pt>
                <c:pt idx="791">
                  <c:v>2.0953333333333334E-11</c:v>
                </c:pt>
                <c:pt idx="792">
                  <c:v>2.0953333333333334E-11</c:v>
                </c:pt>
                <c:pt idx="793">
                  <c:v>2.0953333333333334E-11</c:v>
                </c:pt>
                <c:pt idx="794">
                  <c:v>2.0953333333333334E-11</c:v>
                </c:pt>
                <c:pt idx="795">
                  <c:v>2.0953333333333334E-11</c:v>
                </c:pt>
                <c:pt idx="796">
                  <c:v>2.0953333333333334E-11</c:v>
                </c:pt>
                <c:pt idx="797">
                  <c:v>2.0953333333333334E-11</c:v>
                </c:pt>
                <c:pt idx="798">
                  <c:v>2.0953333333333334E-11</c:v>
                </c:pt>
                <c:pt idx="799">
                  <c:v>2.0953333333333334E-11</c:v>
                </c:pt>
                <c:pt idx="800">
                  <c:v>2.0953333333333334E-11</c:v>
                </c:pt>
                <c:pt idx="801">
                  <c:v>2.0956666666666666E-11</c:v>
                </c:pt>
                <c:pt idx="802">
                  <c:v>2.0956666666666666E-11</c:v>
                </c:pt>
                <c:pt idx="803">
                  <c:v>2.0956666666666666E-11</c:v>
                </c:pt>
                <c:pt idx="804">
                  <c:v>2.0956666666666666E-11</c:v>
                </c:pt>
                <c:pt idx="805">
                  <c:v>2.0956666666666666E-11</c:v>
                </c:pt>
                <c:pt idx="806">
                  <c:v>2.0956666666666666E-11</c:v>
                </c:pt>
                <c:pt idx="807">
                  <c:v>2.0956666666666666E-11</c:v>
                </c:pt>
                <c:pt idx="808">
                  <c:v>2.0956666666666666E-11</c:v>
                </c:pt>
                <c:pt idx="809">
                  <c:v>2.0956666666666666E-11</c:v>
                </c:pt>
                <c:pt idx="810">
                  <c:v>2.0956666666666666E-11</c:v>
                </c:pt>
                <c:pt idx="811">
                  <c:v>2.0956666666666666E-11</c:v>
                </c:pt>
                <c:pt idx="812">
                  <c:v>2.0956666666666666E-11</c:v>
                </c:pt>
                <c:pt idx="813">
                  <c:v>2.0960000000000001E-11</c:v>
                </c:pt>
                <c:pt idx="814">
                  <c:v>2.0960000000000001E-11</c:v>
                </c:pt>
                <c:pt idx="815">
                  <c:v>2.0960000000000001E-11</c:v>
                </c:pt>
                <c:pt idx="816">
                  <c:v>2.0960000000000001E-11</c:v>
                </c:pt>
                <c:pt idx="817">
                  <c:v>2.0960000000000001E-11</c:v>
                </c:pt>
                <c:pt idx="818">
                  <c:v>2.0960000000000001E-11</c:v>
                </c:pt>
                <c:pt idx="819">
                  <c:v>2.0960000000000001E-11</c:v>
                </c:pt>
                <c:pt idx="820">
                  <c:v>2.0960000000000001E-11</c:v>
                </c:pt>
                <c:pt idx="821">
                  <c:v>2.0960000000000001E-11</c:v>
                </c:pt>
                <c:pt idx="822">
                  <c:v>2.0960000000000001E-11</c:v>
                </c:pt>
                <c:pt idx="823">
                  <c:v>2.0960000000000001E-11</c:v>
                </c:pt>
                <c:pt idx="824">
                  <c:v>2.0960000000000001E-11</c:v>
                </c:pt>
                <c:pt idx="825">
                  <c:v>2.0963333333333333E-11</c:v>
                </c:pt>
                <c:pt idx="826">
                  <c:v>2.0963333333333333E-11</c:v>
                </c:pt>
                <c:pt idx="827">
                  <c:v>2.0963333333333333E-11</c:v>
                </c:pt>
                <c:pt idx="828">
                  <c:v>2.0963333333333333E-11</c:v>
                </c:pt>
                <c:pt idx="829">
                  <c:v>2.0963333333333333E-11</c:v>
                </c:pt>
                <c:pt idx="830">
                  <c:v>2.0963333333333333E-11</c:v>
                </c:pt>
                <c:pt idx="831">
                  <c:v>2.0963333333333333E-11</c:v>
                </c:pt>
                <c:pt idx="832">
                  <c:v>2.0963333333333333E-11</c:v>
                </c:pt>
                <c:pt idx="833">
                  <c:v>2.0963333333333333E-11</c:v>
                </c:pt>
                <c:pt idx="834">
                  <c:v>2.0963333333333333E-11</c:v>
                </c:pt>
                <c:pt idx="835">
                  <c:v>2.0963333333333333E-11</c:v>
                </c:pt>
                <c:pt idx="836">
                  <c:v>2.0963333333333333E-11</c:v>
                </c:pt>
                <c:pt idx="837">
                  <c:v>2.0966666666666665E-11</c:v>
                </c:pt>
                <c:pt idx="838">
                  <c:v>2.0966666666666665E-11</c:v>
                </c:pt>
                <c:pt idx="839">
                  <c:v>2.0966666666666665E-11</c:v>
                </c:pt>
                <c:pt idx="840">
                  <c:v>2.0966666666666665E-11</c:v>
                </c:pt>
                <c:pt idx="841">
                  <c:v>2.0966666666666665E-11</c:v>
                </c:pt>
                <c:pt idx="842">
                  <c:v>2.0966666666666665E-11</c:v>
                </c:pt>
                <c:pt idx="843">
                  <c:v>2.0966666666666665E-11</c:v>
                </c:pt>
                <c:pt idx="844">
                  <c:v>2.0966666666666665E-11</c:v>
                </c:pt>
                <c:pt idx="845">
                  <c:v>2.0966666666666665E-11</c:v>
                </c:pt>
                <c:pt idx="846">
                  <c:v>2.0966666666666665E-11</c:v>
                </c:pt>
                <c:pt idx="847">
                  <c:v>2.0966666666666665E-11</c:v>
                </c:pt>
                <c:pt idx="848">
                  <c:v>2.0966666666666665E-11</c:v>
                </c:pt>
                <c:pt idx="849">
                  <c:v>2.097E-11</c:v>
                </c:pt>
                <c:pt idx="850">
                  <c:v>2.097E-11</c:v>
                </c:pt>
                <c:pt idx="851">
                  <c:v>2.097E-11</c:v>
                </c:pt>
                <c:pt idx="852">
                  <c:v>2.097E-11</c:v>
                </c:pt>
                <c:pt idx="853">
                  <c:v>2.097E-11</c:v>
                </c:pt>
                <c:pt idx="854">
                  <c:v>2.097E-11</c:v>
                </c:pt>
                <c:pt idx="855">
                  <c:v>2.097E-11</c:v>
                </c:pt>
                <c:pt idx="856">
                  <c:v>2.097E-11</c:v>
                </c:pt>
                <c:pt idx="857">
                  <c:v>2.097E-11</c:v>
                </c:pt>
                <c:pt idx="858">
                  <c:v>2.097E-11</c:v>
                </c:pt>
                <c:pt idx="859">
                  <c:v>2.097E-11</c:v>
                </c:pt>
                <c:pt idx="860">
                  <c:v>2.097E-11</c:v>
                </c:pt>
                <c:pt idx="861">
                  <c:v>2.0973333333333331E-11</c:v>
                </c:pt>
                <c:pt idx="862">
                  <c:v>2.0973333333333331E-11</c:v>
                </c:pt>
                <c:pt idx="863">
                  <c:v>2.0973333333333331E-11</c:v>
                </c:pt>
                <c:pt idx="864">
                  <c:v>2.0973333333333331E-11</c:v>
                </c:pt>
                <c:pt idx="865">
                  <c:v>2.0973333333333331E-11</c:v>
                </c:pt>
                <c:pt idx="866">
                  <c:v>2.0973333333333331E-11</c:v>
                </c:pt>
                <c:pt idx="867">
                  <c:v>2.0973333333333331E-11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47C-48FD-9D4B-5491170C6DD0}"/>
            </c:ext>
          </c:extLst>
        </c:ser>
        <c:ser>
          <c:idx val="0"/>
          <c:order val="2"/>
          <c:tx>
            <c:strRef>
              <c:f>'Force 200 keV Gabs field (11mm)'!$A$1:$F$1</c:f>
              <c:strCache>
                <c:ptCount val="1"/>
                <c:pt idx="0">
                  <c:v>200 keV Gab's fields 11mm</c:v>
                </c:pt>
              </c:strCache>
            </c:strRef>
          </c:tx>
          <c:spPr>
            <a:effectLst/>
          </c:spPr>
          <c:marker>
            <c:symbol val="none"/>
          </c:marker>
          <c:xVal>
            <c:numRef>
              <c:f>'Force 200 keV Gabs field (11mm)'!$X$3:$X$870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-0.25418258995892201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-0.25001317644041399</c:v>
                </c:pt>
                <c:pt idx="162">
                  <c:v>-0.24897082306401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-0.245843762947411</c:v>
                </c:pt>
                <c:pt idx="166">
                  <c:v>-0.24480140958066901</c:v>
                </c:pt>
                <c:pt idx="167">
                  <c:v>-0.243759056217345</c:v>
                </c:pt>
                <c:pt idx="168">
                  <c:v>-0.24271670285781199</c:v>
                </c:pt>
                <c:pt idx="169">
                  <c:v>-0.24167434950261801</c:v>
                </c:pt>
                <c:pt idx="170">
                  <c:v>-0.24063199615229</c:v>
                </c:pt>
                <c:pt idx="171">
                  <c:v>-0.23958964280735401</c:v>
                </c:pt>
                <c:pt idx="172">
                  <c:v>-0.23854728946833101</c:v>
                </c:pt>
                <c:pt idx="173">
                  <c:v>-0.23750493613572299</c:v>
                </c:pt>
                <c:pt idx="174">
                  <c:v>-0.236462582810123</c:v>
                </c:pt>
                <c:pt idx="175">
                  <c:v>-0.23542022949211799</c:v>
                </c:pt>
                <c:pt idx="176">
                  <c:v>-0.23437787618223299</c:v>
                </c:pt>
                <c:pt idx="177">
                  <c:v>-0.23333552288096801</c:v>
                </c:pt>
                <c:pt idx="178">
                  <c:v>-0.232293169588798</c:v>
                </c:pt>
                <c:pt idx="179">
                  <c:v>-0.23125081630622399</c:v>
                </c:pt>
                <c:pt idx="180">
                  <c:v>-0.23020846303372899</c:v>
                </c:pt>
                <c:pt idx="181">
                  <c:v>-0.229166109771795</c:v>
                </c:pt>
                <c:pt idx="182">
                  <c:v>-0.228123756520897</c:v>
                </c:pt>
                <c:pt idx="183">
                  <c:v>-0.22708140328149601</c:v>
                </c:pt>
                <c:pt idx="184">
                  <c:v>-0.22603905005404201</c:v>
                </c:pt>
                <c:pt idx="185">
                  <c:v>-0.22499669683896401</c:v>
                </c:pt>
                <c:pt idx="186">
                  <c:v>-0.22395434363667599</c:v>
                </c:pt>
                <c:pt idx="187">
                  <c:v>-0.22291199044756699</c:v>
                </c:pt>
                <c:pt idx="188">
                  <c:v>-0.22186963727199699</c:v>
                </c:pt>
                <c:pt idx="189">
                  <c:v>-0.22082728411028699</c:v>
                </c:pt>
                <c:pt idx="190">
                  <c:v>-0.21978493096271501</c:v>
                </c:pt>
                <c:pt idx="191">
                  <c:v>-0.21874257782950901</c:v>
                </c:pt>
                <c:pt idx="192">
                  <c:v>-0.21770022471084599</c:v>
                </c:pt>
                <c:pt idx="193">
                  <c:v>-0.21665787160683</c:v>
                </c:pt>
                <c:pt idx="194">
                  <c:v>-0.215615518517492</c:v>
                </c:pt>
                <c:pt idx="195">
                  <c:v>-0.214573165442807</c:v>
                </c:pt>
                <c:pt idx="196">
                  <c:v>-0.213530812382693</c:v>
                </c:pt>
                <c:pt idx="197">
                  <c:v>-0.21248845933697</c:v>
                </c:pt>
                <c:pt idx="198">
                  <c:v>-0.21144610630537899</c:v>
                </c:pt>
                <c:pt idx="199">
                  <c:v>-0.21040375328761499</c:v>
                </c:pt>
                <c:pt idx="200">
                  <c:v>-0.20936140028344</c:v>
                </c:pt>
                <c:pt idx="201">
                  <c:v>-0.20831904729303599</c:v>
                </c:pt>
                <c:pt idx="202">
                  <c:v>-0.20727669431697501</c:v>
                </c:pt>
                <c:pt idx="203">
                  <c:v>-0.206234341355023</c:v>
                </c:pt>
                <c:pt idx="204">
                  <c:v>-0.20519198840422201</c:v>
                </c:pt>
                <c:pt idx="205">
                  <c:v>-0.204149635458199</c:v>
                </c:pt>
                <c:pt idx="206">
                  <c:v>-0.20310728251163701</c:v>
                </c:pt>
                <c:pt idx="207">
                  <c:v>-0.20206492955910599</c:v>
                </c:pt>
                <c:pt idx="208">
                  <c:v>-0.20102257658160899</c:v>
                </c:pt>
                <c:pt idx="209">
                  <c:v>-0.199980223537743</c:v>
                </c:pt>
                <c:pt idx="210">
                  <c:v>-0.19893787036617899</c:v>
                </c:pt>
                <c:pt idx="211">
                  <c:v>-0.197895516992696</c:v>
                </c:pt>
                <c:pt idx="212">
                  <c:v>-0.19685316331766201</c:v>
                </c:pt>
                <c:pt idx="213">
                  <c:v>-0.19581080922722799</c:v>
                </c:pt>
                <c:pt idx="214">
                  <c:v>-0.19476845459697401</c:v>
                </c:pt>
                <c:pt idx="215">
                  <c:v>-0.19372609928144199</c:v>
                </c:pt>
                <c:pt idx="216">
                  <c:v>-0.19268374313564501</c:v>
                </c:pt>
                <c:pt idx="217">
                  <c:v>-0.19164138605282499</c:v>
                </c:pt>
                <c:pt idx="218">
                  <c:v>-0.19059902796692299</c:v>
                </c:pt>
                <c:pt idx="219">
                  <c:v>-0.18955666884717901</c:v>
                </c:pt>
                <c:pt idx="220">
                  <c:v>-0.188514308746352</c:v>
                </c:pt>
                <c:pt idx="221">
                  <c:v>-0.18747194776553899</c:v>
                </c:pt>
                <c:pt idx="222">
                  <c:v>-0.18642958604933299</c:v>
                </c:pt>
                <c:pt idx="223">
                  <c:v>-0.18538722363239499</c:v>
                </c:pt>
                <c:pt idx="224">
                  <c:v>-0.184344860441542</c:v>
                </c:pt>
                <c:pt idx="225">
                  <c:v>-0.18330249643191401</c:v>
                </c:pt>
                <c:pt idx="226">
                  <c:v>-0.18226013156243201</c:v>
                </c:pt>
                <c:pt idx="227">
                  <c:v>-0.18121776559651601</c:v>
                </c:pt>
                <c:pt idx="228">
                  <c:v>-0.18017539827667001</c:v>
                </c:pt>
                <c:pt idx="229">
                  <c:v>-0.17913302952556201</c:v>
                </c:pt>
                <c:pt idx="230">
                  <c:v>-0.178090659372279</c:v>
                </c:pt>
                <c:pt idx="231">
                  <c:v>-0.177048287969193</c:v>
                </c:pt>
                <c:pt idx="232">
                  <c:v>-0.17600591595081699</c:v>
                </c:pt>
                <c:pt idx="233">
                  <c:v>-0.17496354439925699</c:v>
                </c:pt>
                <c:pt idx="234">
                  <c:v>-0.17392117452901301</c:v>
                </c:pt>
                <c:pt idx="235">
                  <c:v>-0.17287880761395599</c:v>
                </c:pt>
                <c:pt idx="236">
                  <c:v>-0.17183644489592101</c:v>
                </c:pt>
                <c:pt idx="237">
                  <c:v>-0.170794087611877</c:v>
                </c:pt>
                <c:pt idx="238">
                  <c:v>-0.16975173704629901</c:v>
                </c:pt>
                <c:pt idx="239">
                  <c:v>-0.168709394635046</c:v>
                </c:pt>
                <c:pt idx="240">
                  <c:v>-0.16766706198055001</c:v>
                </c:pt>
                <c:pt idx="241">
                  <c:v>-0.166624740852091</c:v>
                </c:pt>
                <c:pt idx="242">
                  <c:v>-0.16558243297289699</c:v>
                </c:pt>
                <c:pt idx="243">
                  <c:v>-0.164540139926864</c:v>
                </c:pt>
                <c:pt idx="244">
                  <c:v>-0.163497862988671</c:v>
                </c:pt>
                <c:pt idx="245">
                  <c:v>-0.16245560314552199</c:v>
                </c:pt>
                <c:pt idx="246">
                  <c:v>-0.16141336121454899</c:v>
                </c:pt>
                <c:pt idx="247">
                  <c:v>-0.16037113802497899</c:v>
                </c:pt>
                <c:pt idx="248">
                  <c:v>-0.15932893429057399</c:v>
                </c:pt>
                <c:pt idx="249">
                  <c:v>-0.15828675059172201</c:v>
                </c:pt>
                <c:pt idx="250">
                  <c:v>-0.15724458742238401</c:v>
                </c:pt>
                <c:pt idx="251">
                  <c:v>-0.15620244528848301</c:v>
                </c:pt>
                <c:pt idx="252">
                  <c:v>-0.15516032455576401</c:v>
                </c:pt>
                <c:pt idx="253">
                  <c:v>-0.15411822544975401</c:v>
                </c:pt>
                <c:pt idx="254">
                  <c:v>-0.153076148186679</c:v>
                </c:pt>
                <c:pt idx="255">
                  <c:v>-0.15203409292995601</c:v>
                </c:pt>
                <c:pt idx="256">
                  <c:v>-0.150992059757599</c:v>
                </c:pt>
                <c:pt idx="257">
                  <c:v>-0.14995004874593801</c:v>
                </c:pt>
                <c:pt idx="258">
                  <c:v>-0.148908059918053</c:v>
                </c:pt>
                <c:pt idx="259">
                  <c:v>-0.147866093187111</c:v>
                </c:pt>
                <c:pt idx="260">
                  <c:v>-0.14682414845113601</c:v>
                </c:pt>
                <c:pt idx="261">
                  <c:v>-0.14578222548404501</c:v>
                </c:pt>
                <c:pt idx="262">
                  <c:v>-0.144740323897986</c:v>
                </c:pt>
                <c:pt idx="263">
                  <c:v>-0.14369844324689801</c:v>
                </c:pt>
                <c:pt idx="264">
                  <c:v>-0.14265658299429201</c:v>
                </c:pt>
                <c:pt idx="265">
                  <c:v>-0.141614742439962</c:v>
                </c:pt>
                <c:pt idx="266">
                  <c:v>-0.14057292076315001</c:v>
                </c:pt>
                <c:pt idx="267">
                  <c:v>-0.13953111701679199</c:v>
                </c:pt>
                <c:pt idx="268">
                  <c:v>-0.13848933007438599</c:v>
                </c:pt>
                <c:pt idx="269">
                  <c:v>-0.137447558661976</c:v>
                </c:pt>
                <c:pt idx="270">
                  <c:v>-0.13640580129038399</c:v>
                </c:pt>
                <c:pt idx="271">
                  <c:v>-0.135364056357377</c:v>
                </c:pt>
                <c:pt idx="272">
                  <c:v>-0.134322322074101</c:v>
                </c:pt>
                <c:pt idx="273">
                  <c:v>-0.13328059647658799</c:v>
                </c:pt>
                <c:pt idx="274">
                  <c:v>-0.13223887740710899</c:v>
                </c:pt>
                <c:pt idx="275">
                  <c:v>-0.131197162650146</c:v>
                </c:pt>
                <c:pt idx="276">
                  <c:v>-0.13015544986833</c:v>
                </c:pt>
                <c:pt idx="277">
                  <c:v>-0.12911373657140701</c:v>
                </c:pt>
                <c:pt idx="278">
                  <c:v>-0.128072020223952</c:v>
                </c:pt>
                <c:pt idx="279">
                  <c:v>-0.12703029826686699</c:v>
                </c:pt>
                <c:pt idx="280">
                  <c:v>-0.12598856804457201</c:v>
                </c:pt>
                <c:pt idx="281">
                  <c:v>-0.12494682689813801</c:v>
                </c:pt>
                <c:pt idx="282">
                  <c:v>-0.123905072242658</c:v>
                </c:pt>
                <c:pt idx="283">
                  <c:v>-0.122863301558197</c:v>
                </c:pt>
                <c:pt idx="284">
                  <c:v>-0.12182151232954599</c:v>
                </c:pt>
                <c:pt idx="285">
                  <c:v>-0.120779702204005</c:v>
                </c:pt>
                <c:pt idx="286">
                  <c:v>-0.119737868907226</c:v>
                </c:pt>
                <c:pt idx="287">
                  <c:v>-0.11869601020545401</c:v>
                </c:pt>
                <c:pt idx="288">
                  <c:v>-0.117654124050904</c:v>
                </c:pt>
                <c:pt idx="289">
                  <c:v>-0.116612208533257</c:v>
                </c:pt>
                <c:pt idx="290">
                  <c:v>-0.115570261839696</c:v>
                </c:pt>
                <c:pt idx="291">
                  <c:v>-0.114528282316133</c:v>
                </c:pt>
                <c:pt idx="292">
                  <c:v>-0.113486268425586</c:v>
                </c:pt>
                <c:pt idx="293">
                  <c:v>-0.112444218748371</c:v>
                </c:pt>
                <c:pt idx="294">
                  <c:v>-0.111402132021898</c:v>
                </c:pt>
                <c:pt idx="295">
                  <c:v>-0.110360007070556</c:v>
                </c:pt>
                <c:pt idx="296">
                  <c:v>-0.109317842827772</c:v>
                </c:pt>
                <c:pt idx="297">
                  <c:v>-0.10827563835967299</c:v>
                </c:pt>
                <c:pt idx="298">
                  <c:v>-0.107233392809397</c:v>
                </c:pt>
                <c:pt idx="299">
                  <c:v>-0.106191105412971</c:v>
                </c:pt>
                <c:pt idx="300">
                  <c:v>-0.105148775508965</c:v>
                </c:pt>
                <c:pt idx="301">
                  <c:v>-0.10410640250664201</c:v>
                </c:pt>
                <c:pt idx="302">
                  <c:v>-0.103063985898492</c:v>
                </c:pt>
                <c:pt idx="303">
                  <c:v>-0.102021525255085</c:v>
                </c:pt>
                <c:pt idx="304">
                  <c:v>-0.100979020208966</c:v>
                </c:pt>
                <c:pt idx="305">
                  <c:v>-9.9936470458898294E-2</c:v>
                </c:pt>
                <c:pt idx="306">
                  <c:v>-9.8893875764136996E-2</c:v>
                </c:pt>
                <c:pt idx="307">
                  <c:v>-9.7851235938880204E-2</c:v>
                </c:pt>
                <c:pt idx="308">
                  <c:v>-9.6808550850118205E-2</c:v>
                </c:pt>
                <c:pt idx="309">
                  <c:v>-9.5765820412982899E-2</c:v>
                </c:pt>
                <c:pt idx="310">
                  <c:v>-9.4723044588194999E-2</c:v>
                </c:pt>
                <c:pt idx="311">
                  <c:v>-9.3680223379196598E-2</c:v>
                </c:pt>
                <c:pt idx="312">
                  <c:v>-9.2637356829008893E-2</c:v>
                </c:pt>
                <c:pt idx="313">
                  <c:v>-9.1594445017839601E-2</c:v>
                </c:pt>
                <c:pt idx="314">
                  <c:v>-9.0551488060574697E-2</c:v>
                </c:pt>
                <c:pt idx="315">
                  <c:v>-8.95084861044005E-2</c:v>
                </c:pt>
                <c:pt idx="316">
                  <c:v>-8.8465439326664203E-2</c:v>
                </c:pt>
                <c:pt idx="317">
                  <c:v>-8.7422347932823205E-2</c:v>
                </c:pt>
                <c:pt idx="318">
                  <c:v>-8.6379212154506599E-2</c:v>
                </c:pt>
                <c:pt idx="319">
                  <c:v>-8.5336032247709095E-2</c:v>
                </c:pt>
                <c:pt idx="320">
                  <c:v>-8.4292808491107707E-2</c:v>
                </c:pt>
                <c:pt idx="321">
                  <c:v>-8.3249541184480302E-2</c:v>
                </c:pt>
                <c:pt idx="322">
                  <c:v>-8.22062306472372E-2</c:v>
                </c:pt>
                <c:pt idx="323">
                  <c:v>-8.1162877217054494E-2</c:v>
                </c:pt>
                <c:pt idx="324">
                  <c:v>-8.0119481248578095E-2</c:v>
                </c:pt>
                <c:pt idx="325">
                  <c:v>-7.9076043112195404E-2</c:v>
                </c:pt>
                <c:pt idx="326">
                  <c:v>-7.8032563192927396E-2</c:v>
                </c:pt>
                <c:pt idx="327">
                  <c:v>-7.6989041889406501E-2</c:v>
                </c:pt>
                <c:pt idx="328">
                  <c:v>-7.5945479612885503E-2</c:v>
                </c:pt>
                <c:pt idx="329">
                  <c:v>-7.4901876786349797E-2</c:v>
                </c:pt>
                <c:pt idx="330">
                  <c:v>-7.3858233843710402E-2</c:v>
                </c:pt>
                <c:pt idx="331">
                  <c:v>-7.2814551229041402E-2</c:v>
                </c:pt>
                <c:pt idx="332">
                  <c:v>-7.1770829395837704E-2</c:v>
                </c:pt>
                <c:pt idx="333">
                  <c:v>-7.0727068806365798E-2</c:v>
                </c:pt>
                <c:pt idx="334">
                  <c:v>-6.9683269931058597E-2</c:v>
                </c:pt>
                <c:pt idx="335">
                  <c:v>-6.8639433247916506E-2</c:v>
                </c:pt>
                <c:pt idx="336">
                  <c:v>-6.75955592420249E-2</c:v>
                </c:pt>
                <c:pt idx="337">
                  <c:v>-6.6551648405071301E-2</c:v>
                </c:pt>
                <c:pt idx="338">
                  <c:v>-6.5507701234864102E-2</c:v>
                </c:pt>
                <c:pt idx="339">
                  <c:v>-6.4463718234942902E-2</c:v>
                </c:pt>
                <c:pt idx="340">
                  <c:v>-6.3419699914227606E-2</c:v>
                </c:pt>
                <c:pt idx="341">
                  <c:v>-6.2375646786668397E-2</c:v>
                </c:pt>
                <c:pt idx="342">
                  <c:v>-6.1331559370901803E-2</c:v>
                </c:pt>
                <c:pt idx="343">
                  <c:v>-6.0287438189989599E-2</c:v>
                </c:pt>
                <c:pt idx="344">
                  <c:v>-5.9243283771164897E-2</c:v>
                </c:pt>
                <c:pt idx="345">
                  <c:v>-5.81990966455549E-2</c:v>
                </c:pt>
                <c:pt idx="346">
                  <c:v>-5.7154877347932197E-2</c:v>
                </c:pt>
                <c:pt idx="347">
                  <c:v>-5.6110626416511399E-2</c:v>
                </c:pt>
                <c:pt idx="348">
                  <c:v>-5.5066344392762902E-2</c:v>
                </c:pt>
                <c:pt idx="349">
                  <c:v>-5.4022031821242197E-2</c:v>
                </c:pt>
                <c:pt idx="350">
                  <c:v>-5.2977689249429298E-2</c:v>
                </c:pt>
                <c:pt idx="351">
                  <c:v>-5.1933317227552601E-2</c:v>
                </c:pt>
                <c:pt idx="352">
                  <c:v>-5.0888916308452797E-2</c:v>
                </c:pt>
                <c:pt idx="353">
                  <c:v>-4.98444870474508E-2</c:v>
                </c:pt>
                <c:pt idx="354">
                  <c:v>-4.8800030002212898E-2</c:v>
                </c:pt>
                <c:pt idx="355">
                  <c:v>-4.7755545732634699E-2</c:v>
                </c:pt>
                <c:pt idx="356">
                  <c:v>-4.6711034800760297E-2</c:v>
                </c:pt>
                <c:pt idx="357">
                  <c:v>-4.5666497770701003E-2</c:v>
                </c:pt>
                <c:pt idx="358">
                  <c:v>-4.4621935208539701E-2</c:v>
                </c:pt>
                <c:pt idx="359">
                  <c:v>-4.3577347682235597E-2</c:v>
                </c:pt>
                <c:pt idx="360">
                  <c:v>-4.2532735761543997E-2</c:v>
                </c:pt>
                <c:pt idx="361">
                  <c:v>-4.1488100017947803E-2</c:v>
                </c:pt>
                <c:pt idx="362">
                  <c:v>-4.04434410245628E-2</c:v>
                </c:pt>
                <c:pt idx="363">
                  <c:v>-3.9398759356078297E-2</c:v>
                </c:pt>
                <c:pt idx="364">
                  <c:v>-3.8354055588709898E-2</c:v>
                </c:pt>
                <c:pt idx="365">
                  <c:v>-3.7309330300123997E-2</c:v>
                </c:pt>
                <c:pt idx="366">
                  <c:v>-3.62645840693719E-2</c:v>
                </c:pt>
                <c:pt idx="367">
                  <c:v>-3.5219817476832102E-2</c:v>
                </c:pt>
                <c:pt idx="368">
                  <c:v>-3.4175031104154603E-2</c:v>
                </c:pt>
                <c:pt idx="369">
                  <c:v>-3.3130225534209502E-2</c:v>
                </c:pt>
                <c:pt idx="370">
                  <c:v>-3.2085401351045498E-2</c:v>
                </c:pt>
                <c:pt idx="371">
                  <c:v>-3.10405591398451E-2</c:v>
                </c:pt>
                <c:pt idx="372">
                  <c:v>-2.9995699486886102E-2</c:v>
                </c:pt>
                <c:pt idx="373">
                  <c:v>-2.8950822979508899E-2</c:v>
                </c:pt>
                <c:pt idx="374">
                  <c:v>-2.79059302060649E-2</c:v>
                </c:pt>
                <c:pt idx="375">
                  <c:v>-2.68610217558761E-2</c:v>
                </c:pt>
                <c:pt idx="376">
                  <c:v>-2.58160982191942E-2</c:v>
                </c:pt>
                <c:pt idx="377">
                  <c:v>-2.4771160187141698E-2</c:v>
                </c:pt>
                <c:pt idx="378">
                  <c:v>-2.3726208251659098E-2</c:v>
                </c:pt>
                <c:pt idx="379">
                  <c:v>-2.26812430054684E-2</c:v>
                </c:pt>
                <c:pt idx="380">
                  <c:v>-2.1636265042050299E-2</c:v>
                </c:pt>
                <c:pt idx="381">
                  <c:v>-2.05912749556049E-2</c:v>
                </c:pt>
                <c:pt idx="382">
                  <c:v>-1.95462733410183E-2</c:v>
                </c:pt>
                <c:pt idx="383">
                  <c:v>-1.8501260793847701E-2</c:v>
                </c:pt>
                <c:pt idx="384">
                  <c:v>-1.7456237910302101E-2</c:v>
                </c:pt>
                <c:pt idx="385">
                  <c:v>-1.6411205287177901E-2</c:v>
                </c:pt>
                <c:pt idx="386">
                  <c:v>-1.5366163521806E-2</c:v>
                </c:pt>
                <c:pt idx="387">
                  <c:v>-1.43211132120541E-2</c:v>
                </c:pt>
                <c:pt idx="388">
                  <c:v>-1.32760549562718E-2</c:v>
                </c:pt>
                <c:pt idx="389">
                  <c:v>-1.22309893532169E-2</c:v>
                </c:pt>
                <c:pt idx="390">
                  <c:v>-1.11859170020553E-2</c:v>
                </c:pt>
                <c:pt idx="391">
                  <c:v>-1.01408385023653E-2</c:v>
                </c:pt>
                <c:pt idx="392">
                  <c:v>-9.0957544540667696E-3</c:v>
                </c:pt>
                <c:pt idx="393">
                  <c:v>-8.0506654573908303E-3</c:v>
                </c:pt>
                <c:pt idx="394">
                  <c:v>-7.0055721128801998E-3</c:v>
                </c:pt>
                <c:pt idx="395">
                  <c:v>-5.9604750213290304E-3</c:v>
                </c:pt>
                <c:pt idx="396">
                  <c:v>-4.9153747837419604E-3</c:v>
                </c:pt>
                <c:pt idx="397">
                  <c:v>-3.8702720013105798E-3</c:v>
                </c:pt>
                <c:pt idx="398">
                  <c:v>-2.82516727535912E-3</c:v>
                </c:pt>
                <c:pt idx="399">
                  <c:v>-1.7800612073107301E-3</c:v>
                </c:pt>
                <c:pt idx="400">
                  <c:v>-7.3495439864692299E-4</c:v>
                </c:pt>
                <c:pt idx="401">
                  <c:v>3.1015254913257102E-4</c:v>
                </c:pt>
                <c:pt idx="402">
                  <c:v>1.3552590345330101E-3</c:v>
                </c:pt>
                <c:pt idx="403">
                  <c:v>2.4003644560954399E-3</c:v>
                </c:pt>
                <c:pt idx="404">
                  <c:v>3.4454682124252099E-3</c:v>
                </c:pt>
                <c:pt idx="405">
                  <c:v>4.4905697022037203E-3</c:v>
                </c:pt>
                <c:pt idx="406">
                  <c:v>5.53566832422681E-3</c:v>
                </c:pt>
                <c:pt idx="407">
                  <c:v>6.5807634774486404E-3</c:v>
                </c:pt>
                <c:pt idx="408">
                  <c:v>7.6258545609994999E-3</c:v>
                </c:pt>
                <c:pt idx="409">
                  <c:v>8.6709409742186001E-3</c:v>
                </c:pt>
                <c:pt idx="410">
                  <c:v>9.7160221166892203E-3</c:v>
                </c:pt>
                <c:pt idx="411">
                  <c:v>1.0761097388268999E-2</c:v>
                </c:pt>
                <c:pt idx="412">
                  <c:v>1.18061661891131E-2</c:v>
                </c:pt>
                <c:pt idx="413">
                  <c:v>1.28512279197085E-2</c:v>
                </c:pt>
                <c:pt idx="414">
                  <c:v>1.38962819808997E-2</c:v>
                </c:pt>
                <c:pt idx="415">
                  <c:v>1.49413277739169E-2</c:v>
                </c:pt>
                <c:pt idx="416">
                  <c:v>1.59863647004065E-2</c:v>
                </c:pt>
                <c:pt idx="417">
                  <c:v>1.70313921624578E-2</c:v>
                </c:pt>
                <c:pt idx="418">
                  <c:v>1.80764095626249E-2</c:v>
                </c:pt>
                <c:pt idx="419">
                  <c:v>1.9121416303967801E-2</c:v>
                </c:pt>
                <c:pt idx="420">
                  <c:v>2.01664117900986E-2</c:v>
                </c:pt>
                <c:pt idx="421">
                  <c:v>2.1211395425197701E-2</c:v>
                </c:pt>
                <c:pt idx="422">
                  <c:v>2.2256366614029001E-2</c:v>
                </c:pt>
                <c:pt idx="423">
                  <c:v>2.33013247619526E-2</c:v>
                </c:pt>
                <c:pt idx="424">
                  <c:v>2.4346269274953099E-2</c:v>
                </c:pt>
                <c:pt idx="425">
                  <c:v>2.5391199559657199E-2</c:v>
                </c:pt>
                <c:pt idx="426">
                  <c:v>2.64361150233739E-2</c:v>
                </c:pt>
                <c:pt idx="427">
                  <c:v>2.7481015074149E-2</c:v>
                </c:pt>
                <c:pt idx="428">
                  <c:v>2.8525899120793601E-2</c:v>
                </c:pt>
                <c:pt idx="429">
                  <c:v>2.9570766572918499E-2</c:v>
                </c:pt>
                <c:pt idx="430">
                  <c:v>3.06156168409648E-2</c:v>
                </c:pt>
                <c:pt idx="431">
                  <c:v>3.1660449336241701E-2</c:v>
                </c:pt>
                <c:pt idx="432">
                  <c:v>3.2705263470970601E-2</c:v>
                </c:pt>
                <c:pt idx="433">
                  <c:v>3.3750058658336198E-2</c:v>
                </c:pt>
                <c:pt idx="434">
                  <c:v>3.4794834312533697E-2</c:v>
                </c:pt>
                <c:pt idx="435">
                  <c:v>3.5839589848816002E-2</c:v>
                </c:pt>
                <c:pt idx="436">
                  <c:v>3.6884324683517801E-2</c:v>
                </c:pt>
                <c:pt idx="437">
                  <c:v>3.7929038234090502E-2</c:v>
                </c:pt>
                <c:pt idx="438">
                  <c:v>3.8973729919131998E-2</c:v>
                </c:pt>
                <c:pt idx="439">
                  <c:v>4.0018399158446002E-2</c:v>
                </c:pt>
                <c:pt idx="440">
                  <c:v>4.1063045373107503E-2</c:v>
                </c:pt>
                <c:pt idx="441">
                  <c:v>4.2107667985533399E-2</c:v>
                </c:pt>
                <c:pt idx="442">
                  <c:v>4.3152266419557203E-2</c:v>
                </c:pt>
                <c:pt idx="443">
                  <c:v>4.41968401005303E-2</c:v>
                </c:pt>
                <c:pt idx="444">
                  <c:v>4.52413884553831E-2</c:v>
                </c:pt>
                <c:pt idx="445">
                  <c:v>4.6285910912698902E-2</c:v>
                </c:pt>
                <c:pt idx="446">
                  <c:v>4.7330406902798203E-2</c:v>
                </c:pt>
                <c:pt idx="447">
                  <c:v>4.8374875857806601E-2</c:v>
                </c:pt>
                <c:pt idx="448">
                  <c:v>4.9419317211793101E-2</c:v>
                </c:pt>
                <c:pt idx="449">
                  <c:v>5.0463730400893303E-2</c:v>
                </c:pt>
                <c:pt idx="450">
                  <c:v>5.1508114863396202E-2</c:v>
                </c:pt>
                <c:pt idx="451">
                  <c:v>5.2552470039832301E-2</c:v>
                </c:pt>
                <c:pt idx="452">
                  <c:v>5.3596795373137503E-2</c:v>
                </c:pt>
                <c:pt idx="453">
                  <c:v>5.4641090308791003E-2</c:v>
                </c:pt>
                <c:pt idx="454">
                  <c:v>5.5685354294952902E-2</c:v>
                </c:pt>
                <c:pt idx="455">
                  <c:v>5.6729586782607602E-2</c:v>
                </c:pt>
                <c:pt idx="456">
                  <c:v>5.7773787225708098E-2</c:v>
                </c:pt>
                <c:pt idx="457">
                  <c:v>5.8817955081335901E-2</c:v>
                </c:pt>
                <c:pt idx="458">
                  <c:v>5.9862089809882897E-2</c:v>
                </c:pt>
                <c:pt idx="459">
                  <c:v>6.0906190875241302E-2</c:v>
                </c:pt>
                <c:pt idx="460">
                  <c:v>6.1950257745057503E-2</c:v>
                </c:pt>
                <c:pt idx="461">
                  <c:v>6.2994289890993899E-2</c:v>
                </c:pt>
                <c:pt idx="462">
                  <c:v>6.4038286788957302E-2</c:v>
                </c:pt>
                <c:pt idx="463">
                  <c:v>6.5082247919370798E-2</c:v>
                </c:pt>
                <c:pt idx="464">
                  <c:v>6.6126172767496896E-2</c:v>
                </c:pt>
                <c:pt idx="465">
                  <c:v>6.7170060823776495E-2</c:v>
                </c:pt>
                <c:pt idx="466">
                  <c:v>6.8213911584209405E-2</c:v>
                </c:pt>
                <c:pt idx="467">
                  <c:v>6.9257724550739405E-2</c:v>
                </c:pt>
                <c:pt idx="468">
                  <c:v>7.0301499231687603E-2</c:v>
                </c:pt>
                <c:pt idx="469">
                  <c:v>7.1345235142229804E-2</c:v>
                </c:pt>
                <c:pt idx="470">
                  <c:v>7.2388931804920301E-2</c:v>
                </c:pt>
                <c:pt idx="471">
                  <c:v>7.3432588750226097E-2</c:v>
                </c:pt>
                <c:pt idx="472">
                  <c:v>7.4476205517131105E-2</c:v>
                </c:pt>
                <c:pt idx="473">
                  <c:v>7.5519781653767104E-2</c:v>
                </c:pt>
                <c:pt idx="474">
                  <c:v>7.65633167180782E-2</c:v>
                </c:pt>
                <c:pt idx="475">
                  <c:v>7.7606810278566599E-2</c:v>
                </c:pt>
                <c:pt idx="476">
                  <c:v>7.8650261915104505E-2</c:v>
                </c:pt>
                <c:pt idx="477">
                  <c:v>7.96936712198094E-2</c:v>
                </c:pt>
                <c:pt idx="478">
                  <c:v>8.0737037797964303E-2</c:v>
                </c:pt>
                <c:pt idx="479">
                  <c:v>8.1780361269028198E-2</c:v>
                </c:pt>
                <c:pt idx="480">
                  <c:v>8.2823641267741305E-2</c:v>
                </c:pt>
                <c:pt idx="481">
                  <c:v>8.3866877445249205E-2</c:v>
                </c:pt>
                <c:pt idx="482">
                  <c:v>8.4910069470351707E-2</c:v>
                </c:pt>
                <c:pt idx="483">
                  <c:v>8.5953217030866794E-2</c:v>
                </c:pt>
                <c:pt idx="484">
                  <c:v>8.6996319835057095E-2</c:v>
                </c:pt>
                <c:pt idx="485">
                  <c:v>8.8039377613158096E-2</c:v>
                </c:pt>
                <c:pt idx="486">
                  <c:v>8.9082390119063007E-2</c:v>
                </c:pt>
                <c:pt idx="487">
                  <c:v>9.0125357132083694E-2</c:v>
                </c:pt>
                <c:pt idx="488">
                  <c:v>9.1168278458837695E-2</c:v>
                </c:pt>
                <c:pt idx="489">
                  <c:v>9.2211153935241305E-2</c:v>
                </c:pt>
                <c:pt idx="490">
                  <c:v>9.3253983428648102E-2</c:v>
                </c:pt>
                <c:pt idx="491">
                  <c:v>9.4296766840122601E-2</c:v>
                </c:pt>
                <c:pt idx="492">
                  <c:v>9.5339504106843304E-2</c:v>
                </c:pt>
                <c:pt idx="493">
                  <c:v>9.6382195204590307E-2</c:v>
                </c:pt>
                <c:pt idx="494">
                  <c:v>9.7424840150432498E-2</c:v>
                </c:pt>
                <c:pt idx="495">
                  <c:v>9.8467439005617996E-2</c:v>
                </c:pt>
                <c:pt idx="496">
                  <c:v>9.9509991878591803E-2</c:v>
                </c:pt>
                <c:pt idx="497">
                  <c:v>0.100552498928064</c:v>
                </c:pt>
                <c:pt idx="498">
                  <c:v>0.10159496036648299</c:v>
                </c:pt>
                <c:pt idx="499">
                  <c:v>0.102637376463959</c:v>
                </c:pt>
                <c:pt idx="500">
                  <c:v>0.103679747551931</c:v>
                </c:pt>
                <c:pt idx="501">
                  <c:v>0.10472207402638201</c:v>
                </c:pt>
                <c:pt idx="502">
                  <c:v>0.105764356353043</c:v>
                </c:pt>
                <c:pt idx="503">
                  <c:v>0.10680659507328399</c:v>
                </c:pt>
                <c:pt idx="504">
                  <c:v>0.107848790809714</c:v>
                </c:pt>
                <c:pt idx="505">
                  <c:v>0.10889094426886201</c:v>
                </c:pt>
                <c:pt idx="506">
                  <c:v>0.10993305624838599</c:v>
                </c:pt>
                <c:pt idx="507">
                  <c:v>0.11097512764803801</c:v>
                </c:pt>
                <c:pt idx="508">
                  <c:v>0.11201715947584701</c:v>
                </c:pt>
                <c:pt idx="509">
                  <c:v>0.113059152852665</c:v>
                </c:pt>
                <c:pt idx="510">
                  <c:v>0.114101109026643</c:v>
                </c:pt>
                <c:pt idx="511">
                  <c:v>0.115143029376384</c:v>
                </c:pt>
                <c:pt idx="512">
                  <c:v>0.11618491543223899</c:v>
                </c:pt>
                <c:pt idx="513">
                  <c:v>0.11722676885974</c:v>
                </c:pt>
                <c:pt idx="514">
                  <c:v>0.11826859150166</c:v>
                </c:pt>
                <c:pt idx="515">
                  <c:v>0.11931038532735599</c:v>
                </c:pt>
                <c:pt idx="516">
                  <c:v>0.120352152498297</c:v>
                </c:pt>
                <c:pt idx="517">
                  <c:v>0.121393895281808</c:v>
                </c:pt>
                <c:pt idx="518">
                  <c:v>0.12243561611331601</c:v>
                </c:pt>
                <c:pt idx="519">
                  <c:v>0.123477317513164</c:v>
                </c:pt>
                <c:pt idx="520">
                  <c:v>0.124519002106722</c:v>
                </c:pt>
                <c:pt idx="521">
                  <c:v>0.12556067257901701</c:v>
                </c:pt>
                <c:pt idx="522">
                  <c:v>0.12660233166070201</c:v>
                </c:pt>
                <c:pt idx="523">
                  <c:v>0.12764398206715499</c:v>
                </c:pt>
                <c:pt idx="524">
                  <c:v>0.12868562650391299</c:v>
                </c:pt>
                <c:pt idx="525">
                  <c:v>0.1297272676598</c:v>
                </c:pt>
                <c:pt idx="526">
                  <c:v>0.13076890812886699</c:v>
                </c:pt>
                <c:pt idx="527">
                  <c:v>0.13181055037936301</c:v>
                </c:pt>
                <c:pt idx="528">
                  <c:v>0.13285219683678001</c:v>
                </c:pt>
                <c:pt idx="529">
                  <c:v>0.133893849798215</c:v>
                </c:pt>
                <c:pt idx="530">
                  <c:v>0.13493551138493701</c:v>
                </c:pt>
                <c:pt idx="531">
                  <c:v>0.13597718358656599</c:v>
                </c:pt>
                <c:pt idx="532">
                  <c:v>0.13701886824484999</c:v>
                </c:pt>
                <c:pt idx="533">
                  <c:v>0.138060566990726</c:v>
                </c:pt>
                <c:pt idx="534">
                  <c:v>0.13910228129975799</c:v>
                </c:pt>
                <c:pt idx="535">
                  <c:v>0.14014401250781</c:v>
                </c:pt>
                <c:pt idx="536">
                  <c:v>0.14118576174936001</c:v>
                </c:pt>
                <c:pt idx="537">
                  <c:v>0.14222753003288799</c:v>
                </c:pt>
                <c:pt idx="538">
                  <c:v>0.143269318254546</c:v>
                </c:pt>
                <c:pt idx="539">
                  <c:v>0.144311127180664</c:v>
                </c:pt>
                <c:pt idx="540">
                  <c:v>0.145352957436019</c:v>
                </c:pt>
                <c:pt idx="541">
                  <c:v>0.14639480956700801</c:v>
                </c:pt>
                <c:pt idx="542">
                  <c:v>0.14743668409237501</c:v>
                </c:pt>
                <c:pt idx="543">
                  <c:v>0.148478581496156</c:v>
                </c:pt>
                <c:pt idx="544">
                  <c:v>0.14952050217174301</c:v>
                </c:pt>
                <c:pt idx="545">
                  <c:v>0.15056244644821401</c:v>
                </c:pt>
                <c:pt idx="546">
                  <c:v>0.151604414797092</c:v>
                </c:pt>
                <c:pt idx="547">
                  <c:v>0.15264640765308601</c:v>
                </c:pt>
                <c:pt idx="548">
                  <c:v>0.153688425341449</c:v>
                </c:pt>
                <c:pt idx="549">
                  <c:v>0.154730468069774</c:v>
                </c:pt>
                <c:pt idx="550">
                  <c:v>0.15577253604011199</c:v>
                </c:pt>
                <c:pt idx="551">
                  <c:v>0.156814629257327</c:v>
                </c:pt>
                <c:pt idx="552">
                  <c:v>0.15785674746734599</c:v>
                </c:pt>
                <c:pt idx="553">
                  <c:v>0.15889889009239</c:v>
                </c:pt>
                <c:pt idx="554">
                  <c:v>0.15994105629306299</c:v>
                </c:pt>
                <c:pt idx="555">
                  <c:v>0.16098324484045501</c:v>
                </c:pt>
                <c:pt idx="556">
                  <c:v>0.16202545422439499</c:v>
                </c:pt>
                <c:pt idx="557">
                  <c:v>0.16306768275945799</c:v>
                </c:pt>
                <c:pt idx="558">
                  <c:v>0.16410992882737499</c:v>
                </c:pt>
                <c:pt idx="559">
                  <c:v>0.165152190647509</c:v>
                </c:pt>
                <c:pt idx="560">
                  <c:v>0.16619446636361099</c:v>
                </c:pt>
                <c:pt idx="561">
                  <c:v>0.16723675422103901</c:v>
                </c:pt>
                <c:pt idx="562">
                  <c:v>0.168279052575558</c:v>
                </c:pt>
                <c:pt idx="563">
                  <c:v>0.16932136002152601</c:v>
                </c:pt>
                <c:pt idx="564">
                  <c:v>0.170363675528696</c:v>
                </c:pt>
                <c:pt idx="565">
                  <c:v>0.171405998154228</c:v>
                </c:pt>
                <c:pt idx="566">
                  <c:v>0.17244832704499299</c:v>
                </c:pt>
                <c:pt idx="567">
                  <c:v>0.17349066153492801</c:v>
                </c:pt>
                <c:pt idx="568">
                  <c:v>0.174533001022977</c:v>
                </c:pt>
                <c:pt idx="569">
                  <c:v>0.17557534501838801</c:v>
                </c:pt>
                <c:pt idx="570">
                  <c:v>0.17661769306550401</c:v>
                </c:pt>
                <c:pt idx="571">
                  <c:v>0.17766004466080401</c:v>
                </c:pt>
                <c:pt idx="572">
                  <c:v>0.1787023994817</c:v>
                </c:pt>
                <c:pt idx="573">
                  <c:v>0.17974475741203899</c:v>
                </c:pt>
                <c:pt idx="574">
                  <c:v>0.180787118321662</c:v>
                </c:pt>
                <c:pt idx="575">
                  <c:v>0.18182948198871901</c:v>
                </c:pt>
                <c:pt idx="576">
                  <c:v>0.18287184817792099</c:v>
                </c:pt>
                <c:pt idx="577">
                  <c:v>0.183914216529938</c:v>
                </c:pt>
                <c:pt idx="578">
                  <c:v>0.18495658654934399</c:v>
                </c:pt>
                <c:pt idx="579">
                  <c:v>0.185998957845804</c:v>
                </c:pt>
                <c:pt idx="580">
                  <c:v>0.187041330172658</c:v>
                </c:pt>
                <c:pt idx="581">
                  <c:v>0.188083703343743</c:v>
                </c:pt>
                <c:pt idx="582">
                  <c:v>0.189126077245654</c:v>
                </c:pt>
                <c:pt idx="583">
                  <c:v>0.190168451781629</c:v>
                </c:pt>
                <c:pt idx="584">
                  <c:v>0.191210826807304</c:v>
                </c:pt>
                <c:pt idx="585">
                  <c:v>0.19225320220480899</c:v>
                </c:pt>
                <c:pt idx="586">
                  <c:v>0.19329557788179499</c:v>
                </c:pt>
                <c:pt idx="587">
                  <c:v>0.194337953735393</c:v>
                </c:pt>
                <c:pt idx="588">
                  <c:v>0.19538032973525499</c:v>
                </c:pt>
                <c:pt idx="589">
                  <c:v>0.19642270586706401</c:v>
                </c:pt>
                <c:pt idx="590">
                  <c:v>0.197465082122918</c:v>
                </c:pt>
                <c:pt idx="591">
                  <c:v>0.198507458502613</c:v>
                </c:pt>
                <c:pt idx="592">
                  <c:v>0.19954983495818801</c:v>
                </c:pt>
                <c:pt idx="593">
                  <c:v>0.20059221144529699</c:v>
                </c:pt>
                <c:pt idx="594">
                  <c:v>0.20163458796509101</c:v>
                </c:pt>
                <c:pt idx="595">
                  <c:v>0.202676964517784</c:v>
                </c:pt>
                <c:pt idx="596">
                  <c:v>0.20371934108808301</c:v>
                </c:pt>
                <c:pt idx="597">
                  <c:v>0.20476171767103701</c:v>
                </c:pt>
                <c:pt idx="598">
                  <c:v>0.20580409427014701</c:v>
                </c:pt>
                <c:pt idx="599">
                  <c:v>0.20684647089144001</c:v>
                </c:pt>
                <c:pt idx="600">
                  <c:v>0.20788884753831499</c:v>
                </c:pt>
                <c:pt idx="601">
                  <c:v>0.20893122420778901</c:v>
                </c:pt>
                <c:pt idx="602">
                  <c:v>0.20997360090203601</c:v>
                </c:pt>
                <c:pt idx="603">
                  <c:v>0.211015977623326</c:v>
                </c:pt>
                <c:pt idx="604">
                  <c:v>0.21205835436923501</c:v>
                </c:pt>
                <c:pt idx="605">
                  <c:v>0.21310073113779701</c:v>
                </c:pt>
                <c:pt idx="606">
                  <c:v>0.214143107928604</c:v>
                </c:pt>
                <c:pt idx="607">
                  <c:v>0.21518548474121801</c:v>
                </c:pt>
                <c:pt idx="608">
                  <c:v>0.21622786157510299</c:v>
                </c:pt>
                <c:pt idx="609">
                  <c:v>0.217270238429983</c:v>
                </c:pt>
                <c:pt idx="610">
                  <c:v>0.218312615305606</c:v>
                </c:pt>
                <c:pt idx="611">
                  <c:v>0.219354992201542</c:v>
                </c:pt>
                <c:pt idx="612">
                  <c:v>0.22039736911732499</c:v>
                </c:pt>
                <c:pt idx="613">
                  <c:v>0.22143974605252301</c:v>
                </c:pt>
                <c:pt idx="614">
                  <c:v>0.222482123006712</c:v>
                </c:pt>
                <c:pt idx="615">
                  <c:v>0.223524499979494</c:v>
                </c:pt>
                <c:pt idx="616">
                  <c:v>0.224566876970482</c:v>
                </c:pt>
                <c:pt idx="617">
                  <c:v>0.225609253979278</c:v>
                </c:pt>
                <c:pt idx="618">
                  <c:v>0.226651631005473</c:v>
                </c:pt>
                <c:pt idx="619">
                  <c:v>0.227694008048649</c:v>
                </c:pt>
                <c:pt idx="620">
                  <c:v>0.22873638510837399</c:v>
                </c:pt>
                <c:pt idx="621">
                  <c:v>0.22977876218421001</c:v>
                </c:pt>
                <c:pt idx="622">
                  <c:v>0.230821139275705</c:v>
                </c:pt>
                <c:pt idx="623">
                  <c:v>0.23186351638239899</c:v>
                </c:pt>
                <c:pt idx="624">
                  <c:v>0.23290589350382301</c:v>
                </c:pt>
                <c:pt idx="625">
                  <c:v>0.233948270639497</c:v>
                </c:pt>
                <c:pt idx="626">
                  <c:v>0.23499064778894699</c:v>
                </c:pt>
                <c:pt idx="627">
                  <c:v>0.23603302495169201</c:v>
                </c:pt>
                <c:pt idx="628">
                  <c:v>0.237075402127191</c:v>
                </c:pt>
                <c:pt idx="629">
                  <c:v>0.23811777931492201</c:v>
                </c:pt>
                <c:pt idx="630">
                  <c:v>0.23916015651439701</c:v>
                </c:pt>
                <c:pt idx="631">
                  <c:v>0.24020253372511799</c:v>
                </c:pt>
                <c:pt idx="632">
                  <c:v>0.241244910946501</c:v>
                </c:pt>
                <c:pt idx="633">
                  <c:v>0.242287288178096</c:v>
                </c:pt>
                <c:pt idx="634">
                  <c:v>0.243329665419453</c:v>
                </c:pt>
                <c:pt idx="635">
                  <c:v>0.244372042670016</c:v>
                </c:pt>
                <c:pt idx="636">
                  <c:v>0.245414419929291</c:v>
                </c:pt>
                <c:pt idx="637">
                  <c:v>0.24645679719689001</c:v>
                </c:pt>
                <c:pt idx="638">
                  <c:v>0.24749917447227701</c:v>
                </c:pt>
                <c:pt idx="639">
                  <c:v>0.248541551754664</c:v>
                </c:pt>
                <c:pt idx="640">
                  <c:v>0.24958392904345</c:v>
                </c:pt>
                <c:pt idx="641">
                  <c:v>0.25062630633800398</c:v>
                </c:pt>
                <c:pt idx="642">
                  <c:v>0.25166868363779099</c:v>
                </c:pt>
                <c:pt idx="643">
                  <c:v>0.25271106094214602</c:v>
                </c:pt>
                <c:pt idx="644">
                  <c:v>0.25375343825038998</c:v>
                </c:pt>
                <c:pt idx="645">
                  <c:v>0.25479581556200398</c:v>
                </c:pt>
                <c:pt idx="646">
                  <c:v>0.25583819287631698</c:v>
                </c:pt>
                <c:pt idx="647">
                  <c:v>0.25688057019259702</c:v>
                </c:pt>
                <c:pt idx="648">
                  <c:v>0.257922947510345</c:v>
                </c:pt>
                <c:pt idx="649">
                  <c:v>0.25896532482923901</c:v>
                </c:pt>
                <c:pt idx="650">
                  <c:v>0.26000770214899799</c:v>
                </c:pt>
                <c:pt idx="651">
                  <c:v>0.26105007946931802</c:v>
                </c:pt>
                <c:pt idx="652">
                  <c:v>0.26209245678999299</c:v>
                </c:pt>
                <c:pt idx="653">
                  <c:v>0.26313483411098698</c:v>
                </c:pt>
                <c:pt idx="654">
                  <c:v>0.26417721143235201</c:v>
                </c:pt>
                <c:pt idx="655">
                  <c:v>0.26521958875393797</c:v>
                </c:pt>
                <c:pt idx="656">
                  <c:v>0.26626196607566599</c:v>
                </c:pt>
                <c:pt idx="657">
                  <c:v>0.26730434339744502</c:v>
                </c:pt>
                <c:pt idx="658">
                  <c:v>0.26834672071926002</c:v>
                </c:pt>
                <c:pt idx="659">
                  <c:v>0.269389098041104</c:v>
                </c:pt>
                <c:pt idx="660">
                  <c:v>0.27043147536296003</c:v>
                </c:pt>
                <c:pt idx="661">
                  <c:v>0.271473852684818</c:v>
                </c:pt>
                <c:pt idx="662">
                  <c:v>0.27251623000667602</c:v>
                </c:pt>
                <c:pt idx="663">
                  <c:v>0.27355860732853299</c:v>
                </c:pt>
                <c:pt idx="664">
                  <c:v>0.27460098465039101</c:v>
                </c:pt>
                <c:pt idx="665">
                  <c:v>0.27564336197224898</c:v>
                </c:pt>
                <c:pt idx="666">
                  <c:v>0.276685739294106</c:v>
                </c:pt>
                <c:pt idx="667">
                  <c:v>0.27772811661596403</c:v>
                </c:pt>
                <c:pt idx="668">
                  <c:v>0.27877049393782199</c:v>
                </c:pt>
                <c:pt idx="669">
                  <c:v>0.27981287125968002</c:v>
                </c:pt>
                <c:pt idx="670">
                  <c:v>0.28085524858153799</c:v>
                </c:pt>
                <c:pt idx="671">
                  <c:v>0.28189762590339501</c:v>
                </c:pt>
                <c:pt idx="672">
                  <c:v>0.28294000322525298</c:v>
                </c:pt>
                <c:pt idx="673">
                  <c:v>0.283982380547111</c:v>
                </c:pt>
                <c:pt idx="674">
                  <c:v>0.28502475786896803</c:v>
                </c:pt>
                <c:pt idx="675">
                  <c:v>0.28606713519082599</c:v>
                </c:pt>
                <c:pt idx="676">
                  <c:v>0.28710951251268402</c:v>
                </c:pt>
                <c:pt idx="677">
                  <c:v>0.28815188983454199</c:v>
                </c:pt>
                <c:pt idx="678">
                  <c:v>0.28919426715640001</c:v>
                </c:pt>
                <c:pt idx="679">
                  <c:v>0.29023664447825698</c:v>
                </c:pt>
                <c:pt idx="680">
                  <c:v>0.291279021800115</c:v>
                </c:pt>
                <c:pt idx="681">
                  <c:v>0.29232139912197302</c:v>
                </c:pt>
                <c:pt idx="682">
                  <c:v>0.29336377644382999</c:v>
                </c:pt>
                <c:pt idx="683">
                  <c:v>0.29440615376568802</c:v>
                </c:pt>
                <c:pt idx="684">
                  <c:v>0.29544853108754598</c:v>
                </c:pt>
                <c:pt idx="685">
                  <c:v>0.29649090840940401</c:v>
                </c:pt>
                <c:pt idx="686">
                  <c:v>0.29753328573126198</c:v>
                </c:pt>
                <c:pt idx="687">
                  <c:v>0.298575663053119</c:v>
                </c:pt>
                <c:pt idx="688">
                  <c:v>0.29961804037497702</c:v>
                </c:pt>
                <c:pt idx="689">
                  <c:v>0.30066041769683499</c:v>
                </c:pt>
                <c:pt idx="690">
                  <c:v>0.30170279501869302</c:v>
                </c:pt>
                <c:pt idx="691">
                  <c:v>0.30274517234054998</c:v>
                </c:pt>
                <c:pt idx="692">
                  <c:v>0.30378754966240801</c:v>
                </c:pt>
                <c:pt idx="693">
                  <c:v>0.30482992698426598</c:v>
                </c:pt>
                <c:pt idx="694">
                  <c:v>0.305872304306124</c:v>
                </c:pt>
                <c:pt idx="695">
                  <c:v>0.30691468162798102</c:v>
                </c:pt>
                <c:pt idx="696">
                  <c:v>0.30795705894983899</c:v>
                </c:pt>
                <c:pt idx="697">
                  <c:v>0.30899943627169701</c:v>
                </c:pt>
                <c:pt idx="698">
                  <c:v>0.31004181359355398</c:v>
                </c:pt>
                <c:pt idx="699">
                  <c:v>0.31108419091541201</c:v>
                </c:pt>
                <c:pt idx="700">
                  <c:v>0.31212656823726997</c:v>
                </c:pt>
                <c:pt idx="701">
                  <c:v>0.313168945559128</c:v>
                </c:pt>
                <c:pt idx="702">
                  <c:v>0.31421132288098502</c:v>
                </c:pt>
                <c:pt idx="703">
                  <c:v>0.31525370020284299</c:v>
                </c:pt>
                <c:pt idx="704">
                  <c:v>0.31629607752470101</c:v>
                </c:pt>
                <c:pt idx="705">
                  <c:v>0.31733845484655898</c:v>
                </c:pt>
                <c:pt idx="706">
                  <c:v>0.31838083216841601</c:v>
                </c:pt>
                <c:pt idx="707">
                  <c:v>0.31942320949027397</c:v>
                </c:pt>
                <c:pt idx="708">
                  <c:v>0.320465586812132</c:v>
                </c:pt>
                <c:pt idx="709">
                  <c:v>0.32150796413399002</c:v>
                </c:pt>
                <c:pt idx="710">
                  <c:v>0.32255034145584699</c:v>
                </c:pt>
                <c:pt idx="711">
                  <c:v>0.32359271877770501</c:v>
                </c:pt>
                <c:pt idx="712">
                  <c:v>0.32463509609956298</c:v>
                </c:pt>
                <c:pt idx="713">
                  <c:v>0.32567747342142001</c:v>
                </c:pt>
                <c:pt idx="714">
                  <c:v>0.32671985074327797</c:v>
                </c:pt>
                <c:pt idx="715">
                  <c:v>0.327762228065136</c:v>
                </c:pt>
                <c:pt idx="716">
                  <c:v>0.32880460538699402</c:v>
                </c:pt>
                <c:pt idx="717">
                  <c:v>0.32984698270885199</c:v>
                </c:pt>
                <c:pt idx="718">
                  <c:v>0.33088936003070901</c:v>
                </c:pt>
                <c:pt idx="719">
                  <c:v>0.33193173735256698</c:v>
                </c:pt>
                <c:pt idx="720">
                  <c:v>0.332974114674425</c:v>
                </c:pt>
                <c:pt idx="721">
                  <c:v>0.33401649199628197</c:v>
                </c:pt>
                <c:pt idx="722">
                  <c:v>0.33505886931814</c:v>
                </c:pt>
                <c:pt idx="723">
                  <c:v>0.33610124663999802</c:v>
                </c:pt>
                <c:pt idx="724">
                  <c:v>0.33714362396185599</c:v>
                </c:pt>
                <c:pt idx="725">
                  <c:v>0.33818600128371301</c:v>
                </c:pt>
                <c:pt idx="726">
                  <c:v>0.33922837860557098</c:v>
                </c:pt>
                <c:pt idx="727">
                  <c:v>0.340270755927429</c:v>
                </c:pt>
                <c:pt idx="728">
                  <c:v>0.34131313324928703</c:v>
                </c:pt>
                <c:pt idx="729">
                  <c:v>0.34235551057114399</c:v>
                </c:pt>
                <c:pt idx="730">
                  <c:v>0.34339788789300202</c:v>
                </c:pt>
                <c:pt idx="731">
                  <c:v>0.34444026521485999</c:v>
                </c:pt>
                <c:pt idx="732">
                  <c:v>0.34548264253671801</c:v>
                </c:pt>
                <c:pt idx="733">
                  <c:v>0.34652501985857598</c:v>
                </c:pt>
                <c:pt idx="734">
                  <c:v>0.347567397180434</c:v>
                </c:pt>
                <c:pt idx="735">
                  <c:v>0.34860977450229103</c:v>
                </c:pt>
                <c:pt idx="736">
                  <c:v>0.34965215182414899</c:v>
                </c:pt>
                <c:pt idx="737">
                  <c:v>0.35069452914600702</c:v>
                </c:pt>
                <c:pt idx="738">
                  <c:v>0.35173690646786399</c:v>
                </c:pt>
                <c:pt idx="739">
                  <c:v>0.35277928378972201</c:v>
                </c:pt>
                <c:pt idx="740">
                  <c:v>0.35382166111157998</c:v>
                </c:pt>
                <c:pt idx="741">
                  <c:v>0.354864038433438</c:v>
                </c:pt>
                <c:pt idx="742">
                  <c:v>0.35590641575529502</c:v>
                </c:pt>
                <c:pt idx="743">
                  <c:v>0.35694879307715299</c:v>
                </c:pt>
                <c:pt idx="744">
                  <c:v>0.35799117039901102</c:v>
                </c:pt>
                <c:pt idx="745">
                  <c:v>0.35903354772086898</c:v>
                </c:pt>
                <c:pt idx="746">
                  <c:v>0.36007592504272601</c:v>
                </c:pt>
                <c:pt idx="747">
                  <c:v>0.36111830236458398</c:v>
                </c:pt>
                <c:pt idx="748">
                  <c:v>0.362160679686442</c:v>
                </c:pt>
                <c:pt idx="749">
                  <c:v>0.36320305700830002</c:v>
                </c:pt>
                <c:pt idx="750">
                  <c:v>0.36424543433015699</c:v>
                </c:pt>
                <c:pt idx="751">
                  <c:v>0.36528781165201502</c:v>
                </c:pt>
                <c:pt idx="752">
                  <c:v>0.36633018897387298</c:v>
                </c:pt>
                <c:pt idx="753">
                  <c:v>0.36737256629573001</c:v>
                </c:pt>
                <c:pt idx="754">
                  <c:v>0.36841494361758798</c:v>
                </c:pt>
                <c:pt idx="755">
                  <c:v>0.369457320939446</c:v>
                </c:pt>
                <c:pt idx="756">
                  <c:v>0.37049969826130402</c:v>
                </c:pt>
                <c:pt idx="757">
                  <c:v>0.37154207558316099</c:v>
                </c:pt>
                <c:pt idx="758">
                  <c:v>0.37258445290501901</c:v>
                </c:pt>
                <c:pt idx="759">
                  <c:v>0.37362683022687698</c:v>
                </c:pt>
                <c:pt idx="760">
                  <c:v>0.37466920754873501</c:v>
                </c:pt>
                <c:pt idx="761">
                  <c:v>0.37571158487059297</c:v>
                </c:pt>
                <c:pt idx="762">
                  <c:v>0.37675396219245</c:v>
                </c:pt>
                <c:pt idx="763">
                  <c:v>0.37779633951430802</c:v>
                </c:pt>
                <c:pt idx="764">
                  <c:v>0.37883871683616499</c:v>
                </c:pt>
                <c:pt idx="765">
                  <c:v>0.37988109415802301</c:v>
                </c:pt>
                <c:pt idx="766">
                  <c:v>0.38092347147988098</c:v>
                </c:pt>
                <c:pt idx="767">
                  <c:v>0.38196584880173901</c:v>
                </c:pt>
                <c:pt idx="768">
                  <c:v>0.38300822612359697</c:v>
                </c:pt>
                <c:pt idx="769">
                  <c:v>0.384050603445455</c:v>
                </c:pt>
                <c:pt idx="770">
                  <c:v>0.38509298076731202</c:v>
                </c:pt>
                <c:pt idx="771">
                  <c:v>0.38613535808916999</c:v>
                </c:pt>
                <c:pt idx="772">
                  <c:v>0.38717773541102801</c:v>
                </c:pt>
                <c:pt idx="773">
                  <c:v>0.38822011273288498</c:v>
                </c:pt>
                <c:pt idx="774">
                  <c:v>0.389262490054743</c:v>
                </c:pt>
                <c:pt idx="775">
                  <c:v>0.39030486737660097</c:v>
                </c:pt>
                <c:pt idx="776">
                  <c:v>0.391347244698459</c:v>
                </c:pt>
                <c:pt idx="777">
                  <c:v>0.39238962202031702</c:v>
                </c:pt>
                <c:pt idx="778">
                  <c:v>0.39343199934217399</c:v>
                </c:pt>
                <c:pt idx="779">
                  <c:v>0.39447437666403201</c:v>
                </c:pt>
                <c:pt idx="780">
                  <c:v>0.39551675398588998</c:v>
                </c:pt>
                <c:pt idx="781">
                  <c:v>0.396559131307747</c:v>
                </c:pt>
                <c:pt idx="782">
                  <c:v>0.39760150862960503</c:v>
                </c:pt>
                <c:pt idx="783">
                  <c:v>0.398643885951463</c:v>
                </c:pt>
                <c:pt idx="784">
                  <c:v>0.39968626327332102</c:v>
                </c:pt>
                <c:pt idx="785">
                  <c:v>0.40072864059517799</c:v>
                </c:pt>
                <c:pt idx="786">
                  <c:v>0.40177101791703601</c:v>
                </c:pt>
                <c:pt idx="787">
                  <c:v>0.40281339523889398</c:v>
                </c:pt>
                <c:pt idx="788">
                  <c:v>0.403855772560751</c:v>
                </c:pt>
                <c:pt idx="789">
                  <c:v>0.40489814988260903</c:v>
                </c:pt>
                <c:pt idx="790">
                  <c:v>0.40594052720446699</c:v>
                </c:pt>
                <c:pt idx="791">
                  <c:v>0.40698290452632502</c:v>
                </c:pt>
                <c:pt idx="792">
                  <c:v>0.40802528184818299</c:v>
                </c:pt>
                <c:pt idx="793">
                  <c:v>0.40906765917004001</c:v>
                </c:pt>
                <c:pt idx="794">
                  <c:v>0.41011003649189798</c:v>
                </c:pt>
                <c:pt idx="795">
                  <c:v>0.411152413813756</c:v>
                </c:pt>
                <c:pt idx="796">
                  <c:v>0.41219479113561402</c:v>
                </c:pt>
                <c:pt idx="797">
                  <c:v>0.41323716845747099</c:v>
                </c:pt>
                <c:pt idx="798">
                  <c:v>0.41427954577932902</c:v>
                </c:pt>
                <c:pt idx="799">
                  <c:v>0.41532192310118698</c:v>
                </c:pt>
                <c:pt idx="800">
                  <c:v>0.41636430042304401</c:v>
                </c:pt>
                <c:pt idx="801">
                  <c:v>0.41740667774490198</c:v>
                </c:pt>
                <c:pt idx="802">
                  <c:v>0.41844905506676</c:v>
                </c:pt>
                <c:pt idx="803">
                  <c:v>0.41949143238861802</c:v>
                </c:pt>
                <c:pt idx="804">
                  <c:v>0.42053380971047499</c:v>
                </c:pt>
                <c:pt idx="805">
                  <c:v>0.42157618703233302</c:v>
                </c:pt>
                <c:pt idx="806">
                  <c:v>0.42261856435419098</c:v>
                </c:pt>
                <c:pt idx="807">
                  <c:v>0.42366094167604901</c:v>
                </c:pt>
                <c:pt idx="808">
                  <c:v>0.42470331899790698</c:v>
                </c:pt>
                <c:pt idx="809">
                  <c:v>0.425745696319764</c:v>
                </c:pt>
                <c:pt idx="810">
                  <c:v>0.42678807364162202</c:v>
                </c:pt>
                <c:pt idx="811">
                  <c:v>0.42783045096347999</c:v>
                </c:pt>
                <c:pt idx="812">
                  <c:v>0.42887282828533801</c:v>
                </c:pt>
                <c:pt idx="813">
                  <c:v>0.42991520560719598</c:v>
                </c:pt>
                <c:pt idx="814">
                  <c:v>0.43095758292905301</c:v>
                </c:pt>
                <c:pt idx="815">
                  <c:v>0.43199996025091097</c:v>
                </c:pt>
                <c:pt idx="816">
                  <c:v>0.433042337572769</c:v>
                </c:pt>
                <c:pt idx="817">
                  <c:v>0.43408471489462602</c:v>
                </c:pt>
                <c:pt idx="818">
                  <c:v>0.43512709221648399</c:v>
                </c:pt>
                <c:pt idx="819">
                  <c:v>0.43616946953834201</c:v>
                </c:pt>
                <c:pt idx="820">
                  <c:v>0.43721184686019898</c:v>
                </c:pt>
                <c:pt idx="821">
                  <c:v>0.43825422418205701</c:v>
                </c:pt>
                <c:pt idx="822">
                  <c:v>0.43929660150391497</c:v>
                </c:pt>
                <c:pt idx="823">
                  <c:v>0.440338978825773</c:v>
                </c:pt>
                <c:pt idx="824">
                  <c:v>0.44138135614763002</c:v>
                </c:pt>
                <c:pt idx="825">
                  <c:v>0.44242373346948799</c:v>
                </c:pt>
                <c:pt idx="826">
                  <c:v>0.44346611079134601</c:v>
                </c:pt>
                <c:pt idx="827">
                  <c:v>0.44450848811320398</c:v>
                </c:pt>
                <c:pt idx="828">
                  <c:v>0.44555086543506101</c:v>
                </c:pt>
                <c:pt idx="829">
                  <c:v>0.44659324275691897</c:v>
                </c:pt>
                <c:pt idx="830">
                  <c:v>0.447635620078777</c:v>
                </c:pt>
                <c:pt idx="831">
                  <c:v>0.44867799740063502</c:v>
                </c:pt>
                <c:pt idx="832">
                  <c:v>0.44972037472249199</c:v>
                </c:pt>
                <c:pt idx="833">
                  <c:v>0.45076275204435001</c:v>
                </c:pt>
                <c:pt idx="834">
                  <c:v>0.45180512936620798</c:v>
                </c:pt>
                <c:pt idx="835">
                  <c:v>0.452847506688066</c:v>
                </c:pt>
                <c:pt idx="836">
                  <c:v>0.45388988400992297</c:v>
                </c:pt>
                <c:pt idx="837">
                  <c:v>0.454932261331781</c:v>
                </c:pt>
                <c:pt idx="838">
                  <c:v>0.45597463865363902</c:v>
                </c:pt>
                <c:pt idx="839">
                  <c:v>0.45701701597549599</c:v>
                </c:pt>
                <c:pt idx="840">
                  <c:v>0.45805939329735501</c:v>
                </c:pt>
                <c:pt idx="841">
                  <c:v>0.45910177061921198</c:v>
                </c:pt>
                <c:pt idx="842">
                  <c:v>0.46014414794107</c:v>
                </c:pt>
                <c:pt idx="843">
                  <c:v>0.46118652526292803</c:v>
                </c:pt>
                <c:pt idx="844">
                  <c:v>0.462228902584785</c:v>
                </c:pt>
                <c:pt idx="845">
                  <c:v>0.46327127990664302</c:v>
                </c:pt>
                <c:pt idx="846">
                  <c:v>0.46431365722850099</c:v>
                </c:pt>
                <c:pt idx="847">
                  <c:v>0.46535603455035901</c:v>
                </c:pt>
                <c:pt idx="848">
                  <c:v>0.46639841187221598</c:v>
                </c:pt>
                <c:pt idx="849">
                  <c:v>0.467440789194074</c:v>
                </c:pt>
                <c:pt idx="850">
                  <c:v>0.46848316651593203</c:v>
                </c:pt>
                <c:pt idx="851">
                  <c:v>0.46952554383778999</c:v>
                </c:pt>
                <c:pt idx="852">
                  <c:v>0.47056792115964702</c:v>
                </c:pt>
                <c:pt idx="853">
                  <c:v>0.47161029848150499</c:v>
                </c:pt>
                <c:pt idx="854">
                  <c:v>0.47265267580336301</c:v>
                </c:pt>
                <c:pt idx="855">
                  <c:v>0.47369505312521998</c:v>
                </c:pt>
                <c:pt idx="856">
                  <c:v>0.474737430447079</c:v>
                </c:pt>
                <c:pt idx="857">
                  <c:v>0.47577980776893602</c:v>
                </c:pt>
                <c:pt idx="858">
                  <c:v>0.47682218509079399</c:v>
                </c:pt>
                <c:pt idx="859">
                  <c:v>0.47786456241265202</c:v>
                </c:pt>
                <c:pt idx="860">
                  <c:v>0.47890693973450899</c:v>
                </c:pt>
                <c:pt idx="861">
                  <c:v>0.47994931705636701</c:v>
                </c:pt>
                <c:pt idx="862">
                  <c:v>0.48099169437822498</c:v>
                </c:pt>
                <c:pt idx="863">
                  <c:v>0.482034071700083</c:v>
                </c:pt>
                <c:pt idx="864">
                  <c:v>0.48307644902194002</c:v>
                </c:pt>
                <c:pt idx="865">
                  <c:v>0.48411882634379799</c:v>
                </c:pt>
                <c:pt idx="866">
                  <c:v>0.48516120366565602</c:v>
                </c:pt>
                <c:pt idx="867">
                  <c:v>0.48620358098751398</c:v>
                </c:pt>
              </c:numCache>
            </c:numRef>
          </c:xVal>
          <c:yVal>
            <c:numRef>
              <c:f>'Force 200 keV Gabs field (11mm)'!$Y$3:$Y$870</c:f>
              <c:numCache>
                <c:formatCode>0.00E+00</c:formatCode>
                <c:ptCount val="868"/>
                <c:pt idx="0">
                  <c:v>1.0820000000000001E-11</c:v>
                </c:pt>
                <c:pt idx="1">
                  <c:v>1.1603333333333334E-11</c:v>
                </c:pt>
                <c:pt idx="2">
                  <c:v>1.2353333333333333E-11</c:v>
                </c:pt>
                <c:pt idx="3">
                  <c:v>1.2966666666666666E-11</c:v>
                </c:pt>
                <c:pt idx="4">
                  <c:v>1.3909999999999999E-11</c:v>
                </c:pt>
                <c:pt idx="5">
                  <c:v>1.4750000000000001E-11</c:v>
                </c:pt>
                <c:pt idx="6">
                  <c:v>1.54E-11</c:v>
                </c:pt>
                <c:pt idx="7">
                  <c:v>1.6233333333333333E-11</c:v>
                </c:pt>
                <c:pt idx="8">
                  <c:v>1.6816666666666668E-11</c:v>
                </c:pt>
                <c:pt idx="9">
                  <c:v>1.7246666666666667E-11</c:v>
                </c:pt>
                <c:pt idx="10">
                  <c:v>1.7803333333333334E-11</c:v>
                </c:pt>
                <c:pt idx="11">
                  <c:v>1.8256666666666668E-11</c:v>
                </c:pt>
                <c:pt idx="12">
                  <c:v>1.8696666666666669E-11</c:v>
                </c:pt>
                <c:pt idx="13">
                  <c:v>1.9096666666666666E-11</c:v>
                </c:pt>
                <c:pt idx="14">
                  <c:v>1.948E-11</c:v>
                </c:pt>
                <c:pt idx="15">
                  <c:v>1.9799999999999999E-11</c:v>
                </c:pt>
                <c:pt idx="16">
                  <c:v>2.0213333333333332E-11</c:v>
                </c:pt>
                <c:pt idx="17">
                  <c:v>2.0286666666666667E-11</c:v>
                </c:pt>
                <c:pt idx="18">
                  <c:v>2.0473333333333333E-11</c:v>
                </c:pt>
                <c:pt idx="19">
                  <c:v>2.0770000000000003E-11</c:v>
                </c:pt>
                <c:pt idx="20">
                  <c:v>2.0770000000000003E-11</c:v>
                </c:pt>
                <c:pt idx="21">
                  <c:v>2.0770000000000003E-11</c:v>
                </c:pt>
                <c:pt idx="22">
                  <c:v>2.0770000000000003E-11</c:v>
                </c:pt>
                <c:pt idx="23">
                  <c:v>2.0770000000000003E-11</c:v>
                </c:pt>
                <c:pt idx="24">
                  <c:v>2.0770000000000003E-11</c:v>
                </c:pt>
                <c:pt idx="25">
                  <c:v>2.0770000000000003E-11</c:v>
                </c:pt>
                <c:pt idx="26">
                  <c:v>2.0770000000000003E-11</c:v>
                </c:pt>
                <c:pt idx="27">
                  <c:v>2.0770000000000003E-11</c:v>
                </c:pt>
                <c:pt idx="28">
                  <c:v>2.0770000000000003E-11</c:v>
                </c:pt>
                <c:pt idx="29">
                  <c:v>2.0770000000000003E-11</c:v>
                </c:pt>
                <c:pt idx="30">
                  <c:v>2.0773333333333332E-11</c:v>
                </c:pt>
                <c:pt idx="31">
                  <c:v>2.0773333333333332E-11</c:v>
                </c:pt>
                <c:pt idx="32">
                  <c:v>2.0773333333333332E-11</c:v>
                </c:pt>
                <c:pt idx="33">
                  <c:v>2.0773333333333332E-11</c:v>
                </c:pt>
                <c:pt idx="34">
                  <c:v>2.0773333333333332E-11</c:v>
                </c:pt>
                <c:pt idx="35">
                  <c:v>2.0773333333333332E-11</c:v>
                </c:pt>
                <c:pt idx="36">
                  <c:v>2.0773333333333332E-11</c:v>
                </c:pt>
                <c:pt idx="37">
                  <c:v>2.0773333333333332E-11</c:v>
                </c:pt>
                <c:pt idx="38">
                  <c:v>2.0773333333333332E-11</c:v>
                </c:pt>
                <c:pt idx="39">
                  <c:v>2.0773333333333332E-11</c:v>
                </c:pt>
                <c:pt idx="40">
                  <c:v>2.0773333333333332E-11</c:v>
                </c:pt>
                <c:pt idx="41">
                  <c:v>2.0773333333333332E-11</c:v>
                </c:pt>
                <c:pt idx="42">
                  <c:v>2.0776666666666667E-11</c:v>
                </c:pt>
                <c:pt idx="43">
                  <c:v>2.0776666666666667E-11</c:v>
                </c:pt>
                <c:pt idx="44">
                  <c:v>2.0776666666666667E-11</c:v>
                </c:pt>
                <c:pt idx="45">
                  <c:v>2.0776666666666667E-11</c:v>
                </c:pt>
                <c:pt idx="46">
                  <c:v>2.0776666666666667E-11</c:v>
                </c:pt>
                <c:pt idx="47">
                  <c:v>2.0776666666666667E-11</c:v>
                </c:pt>
                <c:pt idx="48">
                  <c:v>2.0776666666666667E-11</c:v>
                </c:pt>
                <c:pt idx="49">
                  <c:v>2.0776666666666667E-11</c:v>
                </c:pt>
                <c:pt idx="50">
                  <c:v>2.0776666666666667E-11</c:v>
                </c:pt>
                <c:pt idx="51">
                  <c:v>2.0776666666666667E-11</c:v>
                </c:pt>
                <c:pt idx="52">
                  <c:v>2.0776666666666667E-11</c:v>
                </c:pt>
                <c:pt idx="53">
                  <c:v>2.0776666666666667E-11</c:v>
                </c:pt>
                <c:pt idx="54">
                  <c:v>2.0779999999999998E-11</c:v>
                </c:pt>
                <c:pt idx="55">
                  <c:v>2.0779999999999998E-11</c:v>
                </c:pt>
                <c:pt idx="56">
                  <c:v>2.0779999999999998E-11</c:v>
                </c:pt>
                <c:pt idx="57">
                  <c:v>2.0779999999999998E-11</c:v>
                </c:pt>
                <c:pt idx="58">
                  <c:v>2.0779999999999998E-11</c:v>
                </c:pt>
                <c:pt idx="59">
                  <c:v>2.0779999999999998E-11</c:v>
                </c:pt>
                <c:pt idx="60">
                  <c:v>2.0779999999999998E-11</c:v>
                </c:pt>
                <c:pt idx="61">
                  <c:v>2.0779999999999998E-11</c:v>
                </c:pt>
                <c:pt idx="62">
                  <c:v>2.0779999999999998E-11</c:v>
                </c:pt>
                <c:pt idx="63">
                  <c:v>2.0779999999999998E-11</c:v>
                </c:pt>
                <c:pt idx="64">
                  <c:v>2.0779999999999998E-11</c:v>
                </c:pt>
                <c:pt idx="65">
                  <c:v>2.0779999999999998E-11</c:v>
                </c:pt>
                <c:pt idx="66">
                  <c:v>2.0783333333333333E-11</c:v>
                </c:pt>
                <c:pt idx="67">
                  <c:v>2.0783333333333333E-11</c:v>
                </c:pt>
                <c:pt idx="68">
                  <c:v>2.0783333333333333E-11</c:v>
                </c:pt>
                <c:pt idx="69">
                  <c:v>2.0783333333333333E-11</c:v>
                </c:pt>
                <c:pt idx="70">
                  <c:v>2.0783333333333333E-11</c:v>
                </c:pt>
                <c:pt idx="71">
                  <c:v>2.0783333333333333E-11</c:v>
                </c:pt>
                <c:pt idx="72">
                  <c:v>2.0783333333333333E-11</c:v>
                </c:pt>
                <c:pt idx="73">
                  <c:v>2.0783333333333333E-11</c:v>
                </c:pt>
                <c:pt idx="74">
                  <c:v>2.0783333333333333E-11</c:v>
                </c:pt>
                <c:pt idx="75">
                  <c:v>2.0783333333333333E-11</c:v>
                </c:pt>
                <c:pt idx="76">
                  <c:v>2.0783333333333333E-11</c:v>
                </c:pt>
                <c:pt idx="77">
                  <c:v>2.0783333333333333E-11</c:v>
                </c:pt>
                <c:pt idx="78">
                  <c:v>2.0786666666666668E-11</c:v>
                </c:pt>
                <c:pt idx="79">
                  <c:v>2.0786666666666668E-11</c:v>
                </c:pt>
                <c:pt idx="80">
                  <c:v>2.0786666666666668E-11</c:v>
                </c:pt>
                <c:pt idx="81">
                  <c:v>2.0786666666666668E-11</c:v>
                </c:pt>
                <c:pt idx="82">
                  <c:v>2.0786666666666668E-11</c:v>
                </c:pt>
                <c:pt idx="83">
                  <c:v>2.0786666666666668E-11</c:v>
                </c:pt>
                <c:pt idx="84">
                  <c:v>2.0786666666666668E-11</c:v>
                </c:pt>
                <c:pt idx="85">
                  <c:v>2.0786666666666668E-11</c:v>
                </c:pt>
                <c:pt idx="86">
                  <c:v>2.0786666666666668E-11</c:v>
                </c:pt>
                <c:pt idx="87">
                  <c:v>2.0786666666666668E-11</c:v>
                </c:pt>
                <c:pt idx="88">
                  <c:v>2.0786666666666668E-11</c:v>
                </c:pt>
                <c:pt idx="89">
                  <c:v>2.0786666666666668E-11</c:v>
                </c:pt>
                <c:pt idx="90">
                  <c:v>2.079E-11</c:v>
                </c:pt>
                <c:pt idx="91">
                  <c:v>2.079E-11</c:v>
                </c:pt>
                <c:pt idx="92">
                  <c:v>2.079E-11</c:v>
                </c:pt>
                <c:pt idx="93">
                  <c:v>2.079E-11</c:v>
                </c:pt>
                <c:pt idx="94">
                  <c:v>2.079E-11</c:v>
                </c:pt>
                <c:pt idx="95">
                  <c:v>2.079E-11</c:v>
                </c:pt>
                <c:pt idx="96">
                  <c:v>2.079E-11</c:v>
                </c:pt>
                <c:pt idx="97">
                  <c:v>2.079E-11</c:v>
                </c:pt>
                <c:pt idx="98">
                  <c:v>2.079E-11</c:v>
                </c:pt>
                <c:pt idx="99">
                  <c:v>2.079E-11</c:v>
                </c:pt>
                <c:pt idx="100">
                  <c:v>2.079E-11</c:v>
                </c:pt>
                <c:pt idx="101">
                  <c:v>2.079E-11</c:v>
                </c:pt>
                <c:pt idx="102">
                  <c:v>2.0793333333333332E-11</c:v>
                </c:pt>
                <c:pt idx="103">
                  <c:v>2.0793333333333332E-11</c:v>
                </c:pt>
                <c:pt idx="104">
                  <c:v>2.0793333333333332E-11</c:v>
                </c:pt>
                <c:pt idx="105">
                  <c:v>2.0793333333333332E-11</c:v>
                </c:pt>
                <c:pt idx="106">
                  <c:v>2.0793333333333332E-11</c:v>
                </c:pt>
                <c:pt idx="107">
                  <c:v>2.0793333333333332E-11</c:v>
                </c:pt>
                <c:pt idx="108">
                  <c:v>2.0793333333333332E-11</c:v>
                </c:pt>
                <c:pt idx="109">
                  <c:v>2.0793333333333332E-11</c:v>
                </c:pt>
                <c:pt idx="110">
                  <c:v>2.0793333333333332E-11</c:v>
                </c:pt>
                <c:pt idx="111">
                  <c:v>2.0793333333333332E-11</c:v>
                </c:pt>
                <c:pt idx="112">
                  <c:v>2.0793333333333332E-11</c:v>
                </c:pt>
                <c:pt idx="113">
                  <c:v>2.0793333333333332E-11</c:v>
                </c:pt>
                <c:pt idx="114">
                  <c:v>2.0796666666666667E-11</c:v>
                </c:pt>
                <c:pt idx="115">
                  <c:v>2.0796666666666667E-11</c:v>
                </c:pt>
                <c:pt idx="116">
                  <c:v>2.0796666666666667E-11</c:v>
                </c:pt>
                <c:pt idx="117">
                  <c:v>2.0796666666666667E-11</c:v>
                </c:pt>
                <c:pt idx="118">
                  <c:v>2.0796666666666667E-11</c:v>
                </c:pt>
                <c:pt idx="119">
                  <c:v>2.0796666666666667E-11</c:v>
                </c:pt>
                <c:pt idx="120">
                  <c:v>2.0796666666666667E-11</c:v>
                </c:pt>
                <c:pt idx="121">
                  <c:v>2.0796666666666667E-11</c:v>
                </c:pt>
                <c:pt idx="122">
                  <c:v>2.0796666666666667E-11</c:v>
                </c:pt>
                <c:pt idx="123">
                  <c:v>2.0796666666666667E-11</c:v>
                </c:pt>
                <c:pt idx="124">
                  <c:v>2.0796666666666667E-11</c:v>
                </c:pt>
                <c:pt idx="125">
                  <c:v>2.0799999999999999E-11</c:v>
                </c:pt>
                <c:pt idx="126">
                  <c:v>2.0799999999999999E-11</c:v>
                </c:pt>
                <c:pt idx="127">
                  <c:v>2.0799999999999999E-11</c:v>
                </c:pt>
                <c:pt idx="128">
                  <c:v>2.0799999999999999E-11</c:v>
                </c:pt>
                <c:pt idx="129">
                  <c:v>2.0799999999999999E-11</c:v>
                </c:pt>
                <c:pt idx="130">
                  <c:v>2.0799999999999999E-11</c:v>
                </c:pt>
                <c:pt idx="131">
                  <c:v>2.0799999999999999E-11</c:v>
                </c:pt>
                <c:pt idx="132">
                  <c:v>2.0799999999999999E-11</c:v>
                </c:pt>
                <c:pt idx="133">
                  <c:v>2.0799999999999999E-11</c:v>
                </c:pt>
                <c:pt idx="134">
                  <c:v>2.0799999999999999E-11</c:v>
                </c:pt>
                <c:pt idx="135">
                  <c:v>2.0799999999999999E-11</c:v>
                </c:pt>
                <c:pt idx="136">
                  <c:v>2.0799999999999999E-11</c:v>
                </c:pt>
                <c:pt idx="137">
                  <c:v>2.0803333333333334E-11</c:v>
                </c:pt>
                <c:pt idx="138">
                  <c:v>2.0803333333333334E-11</c:v>
                </c:pt>
                <c:pt idx="139">
                  <c:v>2.0803333333333334E-11</c:v>
                </c:pt>
                <c:pt idx="140">
                  <c:v>2.0803333333333334E-11</c:v>
                </c:pt>
                <c:pt idx="141">
                  <c:v>2.0803333333333334E-11</c:v>
                </c:pt>
                <c:pt idx="142">
                  <c:v>2.0803333333333334E-11</c:v>
                </c:pt>
                <c:pt idx="143">
                  <c:v>2.0803333333333334E-11</c:v>
                </c:pt>
                <c:pt idx="144">
                  <c:v>2.0803333333333334E-11</c:v>
                </c:pt>
                <c:pt idx="145">
                  <c:v>2.0803333333333334E-11</c:v>
                </c:pt>
                <c:pt idx="146">
                  <c:v>2.0803333333333334E-11</c:v>
                </c:pt>
                <c:pt idx="147">
                  <c:v>2.0803333333333334E-11</c:v>
                </c:pt>
                <c:pt idx="148">
                  <c:v>2.0803333333333334E-11</c:v>
                </c:pt>
                <c:pt idx="149">
                  <c:v>2.0806666666666669E-11</c:v>
                </c:pt>
                <c:pt idx="150">
                  <c:v>2.0806666666666669E-11</c:v>
                </c:pt>
                <c:pt idx="151">
                  <c:v>2.0806666666666669E-11</c:v>
                </c:pt>
                <c:pt idx="152">
                  <c:v>2.0806666666666669E-11</c:v>
                </c:pt>
                <c:pt idx="153">
                  <c:v>2.0806666666666669E-11</c:v>
                </c:pt>
                <c:pt idx="154">
                  <c:v>2.0806666666666669E-11</c:v>
                </c:pt>
                <c:pt idx="155">
                  <c:v>2.0806666666666669E-11</c:v>
                </c:pt>
                <c:pt idx="156">
                  <c:v>2.0806666666666669E-11</c:v>
                </c:pt>
                <c:pt idx="157">
                  <c:v>2.0806666666666669E-11</c:v>
                </c:pt>
                <c:pt idx="158">
                  <c:v>2.0806666666666669E-11</c:v>
                </c:pt>
                <c:pt idx="159">
                  <c:v>2.0806666666666669E-11</c:v>
                </c:pt>
                <c:pt idx="160">
                  <c:v>2.0806666666666669E-11</c:v>
                </c:pt>
                <c:pt idx="161">
                  <c:v>2.081E-11</c:v>
                </c:pt>
                <c:pt idx="162">
                  <c:v>2.081E-11</c:v>
                </c:pt>
                <c:pt idx="163">
                  <c:v>2.081E-11</c:v>
                </c:pt>
                <c:pt idx="164">
                  <c:v>2.081E-11</c:v>
                </c:pt>
                <c:pt idx="165">
                  <c:v>2.081E-11</c:v>
                </c:pt>
                <c:pt idx="166">
                  <c:v>2.081E-11</c:v>
                </c:pt>
                <c:pt idx="167">
                  <c:v>2.081E-11</c:v>
                </c:pt>
                <c:pt idx="168">
                  <c:v>2.081E-11</c:v>
                </c:pt>
                <c:pt idx="169">
                  <c:v>2.081E-11</c:v>
                </c:pt>
                <c:pt idx="170">
                  <c:v>2.081E-11</c:v>
                </c:pt>
                <c:pt idx="171">
                  <c:v>2.081E-11</c:v>
                </c:pt>
                <c:pt idx="172">
                  <c:v>2.081E-11</c:v>
                </c:pt>
                <c:pt idx="173">
                  <c:v>2.0813333333333335E-11</c:v>
                </c:pt>
                <c:pt idx="174">
                  <c:v>2.0813333333333335E-11</c:v>
                </c:pt>
                <c:pt idx="175">
                  <c:v>2.0813333333333335E-11</c:v>
                </c:pt>
                <c:pt idx="176">
                  <c:v>2.0813333333333335E-11</c:v>
                </c:pt>
                <c:pt idx="177">
                  <c:v>2.0813333333333335E-11</c:v>
                </c:pt>
                <c:pt idx="178">
                  <c:v>2.0813333333333335E-11</c:v>
                </c:pt>
                <c:pt idx="179">
                  <c:v>2.0813333333333335E-11</c:v>
                </c:pt>
                <c:pt idx="180">
                  <c:v>2.0813333333333335E-11</c:v>
                </c:pt>
                <c:pt idx="181">
                  <c:v>2.0813333333333335E-11</c:v>
                </c:pt>
                <c:pt idx="182">
                  <c:v>2.0813333333333335E-11</c:v>
                </c:pt>
                <c:pt idx="183">
                  <c:v>2.0813333333333335E-11</c:v>
                </c:pt>
                <c:pt idx="184">
                  <c:v>2.0813333333333335E-11</c:v>
                </c:pt>
                <c:pt idx="185">
                  <c:v>2.0816666666666667E-11</c:v>
                </c:pt>
                <c:pt idx="186">
                  <c:v>2.0816666666666667E-11</c:v>
                </c:pt>
                <c:pt idx="187">
                  <c:v>2.0816666666666667E-11</c:v>
                </c:pt>
                <c:pt idx="188">
                  <c:v>2.0816666666666667E-11</c:v>
                </c:pt>
                <c:pt idx="189">
                  <c:v>2.0816666666666667E-11</c:v>
                </c:pt>
                <c:pt idx="190">
                  <c:v>2.0816666666666667E-11</c:v>
                </c:pt>
                <c:pt idx="191">
                  <c:v>2.0816666666666667E-11</c:v>
                </c:pt>
                <c:pt idx="192">
                  <c:v>2.0816666666666667E-11</c:v>
                </c:pt>
                <c:pt idx="193">
                  <c:v>2.0816666666666667E-11</c:v>
                </c:pt>
                <c:pt idx="194">
                  <c:v>2.0816666666666667E-11</c:v>
                </c:pt>
                <c:pt idx="195">
                  <c:v>2.0816666666666667E-11</c:v>
                </c:pt>
                <c:pt idx="196">
                  <c:v>2.0816666666666667E-11</c:v>
                </c:pt>
                <c:pt idx="197">
                  <c:v>2.0819999999999999E-11</c:v>
                </c:pt>
                <c:pt idx="198">
                  <c:v>2.0819999999999999E-11</c:v>
                </c:pt>
                <c:pt idx="199">
                  <c:v>2.0819999999999999E-11</c:v>
                </c:pt>
                <c:pt idx="200">
                  <c:v>2.0819999999999999E-11</c:v>
                </c:pt>
                <c:pt idx="201">
                  <c:v>2.0819999999999999E-11</c:v>
                </c:pt>
                <c:pt idx="202">
                  <c:v>2.0819999999999999E-11</c:v>
                </c:pt>
                <c:pt idx="203">
                  <c:v>2.0819999999999999E-11</c:v>
                </c:pt>
                <c:pt idx="204">
                  <c:v>2.0819999999999999E-11</c:v>
                </c:pt>
                <c:pt idx="205">
                  <c:v>2.0819999999999999E-11</c:v>
                </c:pt>
                <c:pt idx="206">
                  <c:v>2.0819999999999999E-11</c:v>
                </c:pt>
                <c:pt idx="207">
                  <c:v>2.0819999999999999E-11</c:v>
                </c:pt>
                <c:pt idx="208">
                  <c:v>2.0819999999999999E-11</c:v>
                </c:pt>
                <c:pt idx="209">
                  <c:v>2.0823333333333334E-11</c:v>
                </c:pt>
                <c:pt idx="210">
                  <c:v>2.0823333333333334E-11</c:v>
                </c:pt>
                <c:pt idx="211">
                  <c:v>2.0823333333333334E-11</c:v>
                </c:pt>
                <c:pt idx="212">
                  <c:v>2.0823333333333334E-11</c:v>
                </c:pt>
                <c:pt idx="213">
                  <c:v>2.0823333333333334E-11</c:v>
                </c:pt>
                <c:pt idx="214">
                  <c:v>2.0823333333333334E-11</c:v>
                </c:pt>
                <c:pt idx="215">
                  <c:v>2.0823333333333334E-11</c:v>
                </c:pt>
                <c:pt idx="216">
                  <c:v>2.0823333333333334E-11</c:v>
                </c:pt>
                <c:pt idx="217">
                  <c:v>2.0823333333333334E-11</c:v>
                </c:pt>
                <c:pt idx="218">
                  <c:v>2.0823333333333334E-11</c:v>
                </c:pt>
                <c:pt idx="219">
                  <c:v>2.0823333333333334E-11</c:v>
                </c:pt>
                <c:pt idx="220">
                  <c:v>2.0823333333333334E-11</c:v>
                </c:pt>
                <c:pt idx="221">
                  <c:v>2.0826666666666666E-11</c:v>
                </c:pt>
                <c:pt idx="222">
                  <c:v>2.0826666666666666E-11</c:v>
                </c:pt>
                <c:pt idx="223">
                  <c:v>2.0826666666666666E-11</c:v>
                </c:pt>
                <c:pt idx="224">
                  <c:v>2.0826666666666666E-11</c:v>
                </c:pt>
                <c:pt idx="225">
                  <c:v>2.0826666666666666E-11</c:v>
                </c:pt>
                <c:pt idx="226">
                  <c:v>2.0826666666666666E-11</c:v>
                </c:pt>
                <c:pt idx="227">
                  <c:v>2.0826666666666666E-11</c:v>
                </c:pt>
                <c:pt idx="228">
                  <c:v>2.0826666666666666E-11</c:v>
                </c:pt>
                <c:pt idx="229">
                  <c:v>2.0826666666666666E-11</c:v>
                </c:pt>
                <c:pt idx="230">
                  <c:v>2.0826666666666666E-11</c:v>
                </c:pt>
                <c:pt idx="231">
                  <c:v>2.0826666666666666E-11</c:v>
                </c:pt>
                <c:pt idx="232">
                  <c:v>2.0830000000000001E-11</c:v>
                </c:pt>
                <c:pt idx="233">
                  <c:v>2.0830000000000001E-11</c:v>
                </c:pt>
                <c:pt idx="234">
                  <c:v>2.0830000000000001E-11</c:v>
                </c:pt>
                <c:pt idx="235">
                  <c:v>2.0830000000000001E-11</c:v>
                </c:pt>
                <c:pt idx="236">
                  <c:v>2.0830000000000001E-11</c:v>
                </c:pt>
                <c:pt idx="237">
                  <c:v>2.0830000000000001E-11</c:v>
                </c:pt>
                <c:pt idx="238">
                  <c:v>2.0830000000000001E-11</c:v>
                </c:pt>
                <c:pt idx="239">
                  <c:v>2.0830000000000001E-11</c:v>
                </c:pt>
                <c:pt idx="240">
                  <c:v>2.0830000000000001E-11</c:v>
                </c:pt>
                <c:pt idx="241">
                  <c:v>2.0830000000000001E-11</c:v>
                </c:pt>
                <c:pt idx="242">
                  <c:v>2.0830000000000001E-11</c:v>
                </c:pt>
                <c:pt idx="243">
                  <c:v>2.0830000000000001E-11</c:v>
                </c:pt>
                <c:pt idx="244">
                  <c:v>2.0830000000000001E-11</c:v>
                </c:pt>
                <c:pt idx="245">
                  <c:v>2.0830000000000001E-11</c:v>
                </c:pt>
                <c:pt idx="246">
                  <c:v>2.0830000000000001E-11</c:v>
                </c:pt>
                <c:pt idx="247">
                  <c:v>2.0830000000000001E-11</c:v>
                </c:pt>
                <c:pt idx="248">
                  <c:v>2.0830000000000001E-11</c:v>
                </c:pt>
                <c:pt idx="249">
                  <c:v>2.0830000000000001E-11</c:v>
                </c:pt>
                <c:pt idx="250">
                  <c:v>2.0830000000000001E-11</c:v>
                </c:pt>
                <c:pt idx="251">
                  <c:v>2.0830000000000001E-11</c:v>
                </c:pt>
                <c:pt idx="252">
                  <c:v>2.0830000000000001E-11</c:v>
                </c:pt>
                <c:pt idx="253">
                  <c:v>2.0830000000000001E-11</c:v>
                </c:pt>
                <c:pt idx="254">
                  <c:v>2.0830000000000001E-11</c:v>
                </c:pt>
                <c:pt idx="255">
                  <c:v>2.0830000000000001E-11</c:v>
                </c:pt>
                <c:pt idx="256">
                  <c:v>2.0830000000000001E-11</c:v>
                </c:pt>
                <c:pt idx="257">
                  <c:v>2.0830000000000001E-11</c:v>
                </c:pt>
                <c:pt idx="258">
                  <c:v>2.0830000000000001E-11</c:v>
                </c:pt>
                <c:pt idx="259">
                  <c:v>2.0830000000000001E-11</c:v>
                </c:pt>
                <c:pt idx="260">
                  <c:v>2.0826666666666666E-11</c:v>
                </c:pt>
                <c:pt idx="261">
                  <c:v>2.0826666666666666E-11</c:v>
                </c:pt>
                <c:pt idx="262">
                  <c:v>2.0826666666666666E-11</c:v>
                </c:pt>
                <c:pt idx="263">
                  <c:v>2.0826666666666666E-11</c:v>
                </c:pt>
                <c:pt idx="264">
                  <c:v>2.0826666666666666E-11</c:v>
                </c:pt>
                <c:pt idx="265">
                  <c:v>2.0826666666666666E-11</c:v>
                </c:pt>
                <c:pt idx="266">
                  <c:v>2.0826666666666666E-11</c:v>
                </c:pt>
                <c:pt idx="267">
                  <c:v>2.0826666666666666E-11</c:v>
                </c:pt>
                <c:pt idx="268">
                  <c:v>2.0826666666666666E-11</c:v>
                </c:pt>
                <c:pt idx="269">
                  <c:v>2.0826666666666666E-11</c:v>
                </c:pt>
                <c:pt idx="270">
                  <c:v>2.0826666666666666E-11</c:v>
                </c:pt>
                <c:pt idx="271">
                  <c:v>2.0826666666666666E-11</c:v>
                </c:pt>
                <c:pt idx="272">
                  <c:v>2.0826666666666666E-11</c:v>
                </c:pt>
                <c:pt idx="273">
                  <c:v>2.0826666666666666E-11</c:v>
                </c:pt>
                <c:pt idx="274">
                  <c:v>2.0826666666666666E-11</c:v>
                </c:pt>
                <c:pt idx="275">
                  <c:v>2.0826666666666666E-11</c:v>
                </c:pt>
                <c:pt idx="276">
                  <c:v>2.0826666666666666E-11</c:v>
                </c:pt>
                <c:pt idx="277">
                  <c:v>2.0826666666666666E-11</c:v>
                </c:pt>
                <c:pt idx="278">
                  <c:v>2.0830000000000001E-11</c:v>
                </c:pt>
                <c:pt idx="279">
                  <c:v>2.0830000000000001E-11</c:v>
                </c:pt>
                <c:pt idx="280">
                  <c:v>2.0830000000000001E-11</c:v>
                </c:pt>
                <c:pt idx="281">
                  <c:v>2.0830000000000001E-11</c:v>
                </c:pt>
                <c:pt idx="282">
                  <c:v>2.0830000000000001E-11</c:v>
                </c:pt>
                <c:pt idx="283">
                  <c:v>2.0830000000000001E-11</c:v>
                </c:pt>
                <c:pt idx="284">
                  <c:v>2.0830000000000001E-11</c:v>
                </c:pt>
                <c:pt idx="285">
                  <c:v>2.0833333333333336E-11</c:v>
                </c:pt>
                <c:pt idx="286">
                  <c:v>2.0833333333333336E-11</c:v>
                </c:pt>
                <c:pt idx="287">
                  <c:v>2.0833333333333336E-11</c:v>
                </c:pt>
                <c:pt idx="288">
                  <c:v>2.0833333333333336E-11</c:v>
                </c:pt>
                <c:pt idx="289">
                  <c:v>2.0836666666666664E-11</c:v>
                </c:pt>
                <c:pt idx="290">
                  <c:v>2.0836666666666664E-11</c:v>
                </c:pt>
                <c:pt idx="291">
                  <c:v>2.0836666666666664E-11</c:v>
                </c:pt>
                <c:pt idx="292">
                  <c:v>2.0836666666666664E-11</c:v>
                </c:pt>
                <c:pt idx="293">
                  <c:v>2.0839999999999999E-11</c:v>
                </c:pt>
                <c:pt idx="294">
                  <c:v>2.0839999999999999E-11</c:v>
                </c:pt>
                <c:pt idx="295">
                  <c:v>2.0839999999999999E-11</c:v>
                </c:pt>
                <c:pt idx="296">
                  <c:v>2.0843333333333334E-11</c:v>
                </c:pt>
                <c:pt idx="297">
                  <c:v>2.0843333333333334E-11</c:v>
                </c:pt>
                <c:pt idx="298">
                  <c:v>2.0843333333333334E-11</c:v>
                </c:pt>
                <c:pt idx="299">
                  <c:v>2.0846666666666666E-11</c:v>
                </c:pt>
                <c:pt idx="300">
                  <c:v>2.0846666666666666E-11</c:v>
                </c:pt>
                <c:pt idx="301">
                  <c:v>2.0846666666666666E-11</c:v>
                </c:pt>
                <c:pt idx="302">
                  <c:v>2.0850000000000001E-11</c:v>
                </c:pt>
                <c:pt idx="303">
                  <c:v>2.0850000000000001E-11</c:v>
                </c:pt>
                <c:pt idx="304">
                  <c:v>2.0850000000000001E-11</c:v>
                </c:pt>
                <c:pt idx="305">
                  <c:v>2.0853333333333333E-11</c:v>
                </c:pt>
                <c:pt idx="306">
                  <c:v>2.0853333333333333E-11</c:v>
                </c:pt>
                <c:pt idx="307">
                  <c:v>2.0853333333333333E-11</c:v>
                </c:pt>
                <c:pt idx="308">
                  <c:v>2.0856666666666668E-11</c:v>
                </c:pt>
                <c:pt idx="309">
                  <c:v>2.0856666666666668E-11</c:v>
                </c:pt>
                <c:pt idx="310">
                  <c:v>2.0856666666666668E-11</c:v>
                </c:pt>
                <c:pt idx="311">
                  <c:v>2.086E-11</c:v>
                </c:pt>
                <c:pt idx="312">
                  <c:v>2.086E-11</c:v>
                </c:pt>
                <c:pt idx="313">
                  <c:v>2.0863333333333331E-11</c:v>
                </c:pt>
                <c:pt idx="314">
                  <c:v>2.0863333333333331E-11</c:v>
                </c:pt>
                <c:pt idx="315">
                  <c:v>2.0863333333333331E-11</c:v>
                </c:pt>
                <c:pt idx="316">
                  <c:v>2.0866666666666666E-11</c:v>
                </c:pt>
                <c:pt idx="317">
                  <c:v>2.0866666666666666E-11</c:v>
                </c:pt>
                <c:pt idx="318">
                  <c:v>2.0866666666666666E-11</c:v>
                </c:pt>
                <c:pt idx="319">
                  <c:v>2.0870000000000001E-11</c:v>
                </c:pt>
                <c:pt idx="320">
                  <c:v>2.0870000000000001E-11</c:v>
                </c:pt>
                <c:pt idx="321">
                  <c:v>2.0870000000000001E-11</c:v>
                </c:pt>
                <c:pt idx="322">
                  <c:v>2.0873333333333333E-11</c:v>
                </c:pt>
                <c:pt idx="323">
                  <c:v>2.0873333333333333E-11</c:v>
                </c:pt>
                <c:pt idx="324">
                  <c:v>2.0873333333333333E-11</c:v>
                </c:pt>
                <c:pt idx="325">
                  <c:v>2.0876666666666668E-11</c:v>
                </c:pt>
                <c:pt idx="326">
                  <c:v>2.0876666666666668E-11</c:v>
                </c:pt>
                <c:pt idx="327">
                  <c:v>2.0876666666666668E-11</c:v>
                </c:pt>
                <c:pt idx="328">
                  <c:v>2.088E-11</c:v>
                </c:pt>
                <c:pt idx="329">
                  <c:v>2.088E-11</c:v>
                </c:pt>
                <c:pt idx="330">
                  <c:v>2.088E-11</c:v>
                </c:pt>
                <c:pt idx="331">
                  <c:v>2.0883333333333332E-11</c:v>
                </c:pt>
                <c:pt idx="332">
                  <c:v>2.0883333333333332E-11</c:v>
                </c:pt>
                <c:pt idx="333">
                  <c:v>2.0883333333333332E-11</c:v>
                </c:pt>
                <c:pt idx="334">
                  <c:v>2.0886666666666667E-11</c:v>
                </c:pt>
                <c:pt idx="335">
                  <c:v>2.0886666666666667E-11</c:v>
                </c:pt>
                <c:pt idx="336">
                  <c:v>2.0886666666666667E-11</c:v>
                </c:pt>
                <c:pt idx="337">
                  <c:v>2.0886666666666667E-11</c:v>
                </c:pt>
                <c:pt idx="338">
                  <c:v>2.0889999999999998E-11</c:v>
                </c:pt>
                <c:pt idx="339">
                  <c:v>2.0889999999999998E-11</c:v>
                </c:pt>
                <c:pt idx="340">
                  <c:v>2.0889999999999998E-11</c:v>
                </c:pt>
                <c:pt idx="341">
                  <c:v>2.0893333333333333E-11</c:v>
                </c:pt>
                <c:pt idx="342">
                  <c:v>2.0893333333333333E-11</c:v>
                </c:pt>
                <c:pt idx="343">
                  <c:v>2.0893333333333333E-11</c:v>
                </c:pt>
                <c:pt idx="344">
                  <c:v>2.0893333333333333E-11</c:v>
                </c:pt>
                <c:pt idx="345">
                  <c:v>2.0896666666666668E-11</c:v>
                </c:pt>
                <c:pt idx="346">
                  <c:v>2.0896666666666668E-11</c:v>
                </c:pt>
                <c:pt idx="347">
                  <c:v>2.0896666666666668E-11</c:v>
                </c:pt>
                <c:pt idx="348">
                  <c:v>2.09E-11</c:v>
                </c:pt>
                <c:pt idx="349">
                  <c:v>2.09E-11</c:v>
                </c:pt>
                <c:pt idx="350">
                  <c:v>2.09E-11</c:v>
                </c:pt>
                <c:pt idx="351">
                  <c:v>2.09E-11</c:v>
                </c:pt>
                <c:pt idx="352">
                  <c:v>2.0903333333333332E-11</c:v>
                </c:pt>
                <c:pt idx="353">
                  <c:v>2.0903333333333332E-11</c:v>
                </c:pt>
                <c:pt idx="354">
                  <c:v>2.0903333333333332E-11</c:v>
                </c:pt>
                <c:pt idx="355">
                  <c:v>2.0903333333333332E-11</c:v>
                </c:pt>
                <c:pt idx="356">
                  <c:v>2.0906666666666667E-11</c:v>
                </c:pt>
                <c:pt idx="357">
                  <c:v>2.0906666666666667E-11</c:v>
                </c:pt>
                <c:pt idx="358">
                  <c:v>2.0906666666666667E-11</c:v>
                </c:pt>
                <c:pt idx="359">
                  <c:v>2.0906666666666667E-11</c:v>
                </c:pt>
                <c:pt idx="360">
                  <c:v>2.0906666666666667E-11</c:v>
                </c:pt>
                <c:pt idx="361">
                  <c:v>2.0909999999999999E-11</c:v>
                </c:pt>
                <c:pt idx="362">
                  <c:v>2.0909999999999999E-11</c:v>
                </c:pt>
                <c:pt idx="363">
                  <c:v>2.0909999999999999E-11</c:v>
                </c:pt>
                <c:pt idx="364">
                  <c:v>2.0909999999999999E-11</c:v>
                </c:pt>
                <c:pt idx="365">
                  <c:v>2.0909999999999999E-11</c:v>
                </c:pt>
                <c:pt idx="366">
                  <c:v>2.0913333333333334E-11</c:v>
                </c:pt>
                <c:pt idx="367">
                  <c:v>2.0913333333333334E-11</c:v>
                </c:pt>
                <c:pt idx="368">
                  <c:v>2.0913333333333334E-11</c:v>
                </c:pt>
                <c:pt idx="369">
                  <c:v>2.0913333333333334E-11</c:v>
                </c:pt>
                <c:pt idx="370">
                  <c:v>2.0913333333333334E-11</c:v>
                </c:pt>
                <c:pt idx="371">
                  <c:v>2.0916666666666669E-11</c:v>
                </c:pt>
                <c:pt idx="372">
                  <c:v>2.0916666666666669E-11</c:v>
                </c:pt>
                <c:pt idx="373">
                  <c:v>2.0916666666666669E-11</c:v>
                </c:pt>
                <c:pt idx="374">
                  <c:v>2.0916666666666669E-11</c:v>
                </c:pt>
                <c:pt idx="375">
                  <c:v>2.0916666666666669E-11</c:v>
                </c:pt>
                <c:pt idx="376">
                  <c:v>2.0916666666666669E-11</c:v>
                </c:pt>
                <c:pt idx="377">
                  <c:v>2.0920000000000001E-11</c:v>
                </c:pt>
                <c:pt idx="378">
                  <c:v>2.0920000000000001E-11</c:v>
                </c:pt>
                <c:pt idx="379">
                  <c:v>2.0920000000000001E-11</c:v>
                </c:pt>
                <c:pt idx="380">
                  <c:v>2.0920000000000001E-11</c:v>
                </c:pt>
                <c:pt idx="381">
                  <c:v>2.0920000000000001E-11</c:v>
                </c:pt>
                <c:pt idx="382">
                  <c:v>2.0920000000000001E-11</c:v>
                </c:pt>
                <c:pt idx="383">
                  <c:v>2.0920000000000001E-11</c:v>
                </c:pt>
                <c:pt idx="384">
                  <c:v>2.0923333333333332E-11</c:v>
                </c:pt>
                <c:pt idx="385">
                  <c:v>2.0923333333333332E-11</c:v>
                </c:pt>
                <c:pt idx="386">
                  <c:v>2.0923333333333332E-11</c:v>
                </c:pt>
                <c:pt idx="387">
                  <c:v>2.0923333333333332E-11</c:v>
                </c:pt>
                <c:pt idx="388">
                  <c:v>2.0923333333333332E-11</c:v>
                </c:pt>
                <c:pt idx="389">
                  <c:v>2.0923333333333332E-11</c:v>
                </c:pt>
                <c:pt idx="390">
                  <c:v>2.0923333333333332E-11</c:v>
                </c:pt>
                <c:pt idx="391">
                  <c:v>2.0923333333333332E-11</c:v>
                </c:pt>
                <c:pt idx="392">
                  <c:v>2.0923333333333332E-11</c:v>
                </c:pt>
                <c:pt idx="393">
                  <c:v>2.0926666666666667E-11</c:v>
                </c:pt>
                <c:pt idx="394">
                  <c:v>2.0926666666666667E-11</c:v>
                </c:pt>
                <c:pt idx="395">
                  <c:v>2.0926666666666667E-11</c:v>
                </c:pt>
                <c:pt idx="396">
                  <c:v>2.0926666666666667E-11</c:v>
                </c:pt>
                <c:pt idx="397">
                  <c:v>2.0926666666666667E-11</c:v>
                </c:pt>
                <c:pt idx="398">
                  <c:v>2.0926666666666667E-11</c:v>
                </c:pt>
                <c:pt idx="399">
                  <c:v>2.0926666666666667E-11</c:v>
                </c:pt>
                <c:pt idx="400">
                  <c:v>2.0926666666666667E-11</c:v>
                </c:pt>
                <c:pt idx="401">
                  <c:v>2.0926666666666667E-11</c:v>
                </c:pt>
                <c:pt idx="402">
                  <c:v>2.0926666666666667E-11</c:v>
                </c:pt>
                <c:pt idx="403">
                  <c:v>2.0926666666666667E-11</c:v>
                </c:pt>
                <c:pt idx="404">
                  <c:v>2.0926666666666667E-11</c:v>
                </c:pt>
                <c:pt idx="405">
                  <c:v>2.0926666666666667E-11</c:v>
                </c:pt>
                <c:pt idx="406">
                  <c:v>2.0926666666666667E-11</c:v>
                </c:pt>
                <c:pt idx="407">
                  <c:v>2.0926666666666667E-11</c:v>
                </c:pt>
                <c:pt idx="408">
                  <c:v>2.0926666666666667E-11</c:v>
                </c:pt>
                <c:pt idx="409">
                  <c:v>2.0929999999999999E-11</c:v>
                </c:pt>
                <c:pt idx="410">
                  <c:v>2.0929999999999999E-11</c:v>
                </c:pt>
                <c:pt idx="411">
                  <c:v>2.0929999999999999E-11</c:v>
                </c:pt>
                <c:pt idx="412">
                  <c:v>2.0929999999999999E-11</c:v>
                </c:pt>
                <c:pt idx="413">
                  <c:v>2.0929999999999999E-11</c:v>
                </c:pt>
                <c:pt idx="414">
                  <c:v>2.0929999999999999E-11</c:v>
                </c:pt>
                <c:pt idx="415">
                  <c:v>2.0929999999999999E-11</c:v>
                </c:pt>
                <c:pt idx="416">
                  <c:v>2.0929999999999999E-11</c:v>
                </c:pt>
                <c:pt idx="417">
                  <c:v>2.0929999999999999E-11</c:v>
                </c:pt>
                <c:pt idx="418">
                  <c:v>2.0929999999999999E-11</c:v>
                </c:pt>
                <c:pt idx="419">
                  <c:v>2.0929999999999999E-11</c:v>
                </c:pt>
                <c:pt idx="420">
                  <c:v>2.0929999999999999E-11</c:v>
                </c:pt>
                <c:pt idx="421">
                  <c:v>2.0929999999999999E-11</c:v>
                </c:pt>
                <c:pt idx="422">
                  <c:v>2.0929999999999999E-11</c:v>
                </c:pt>
                <c:pt idx="423">
                  <c:v>2.0926666666666667E-11</c:v>
                </c:pt>
                <c:pt idx="424">
                  <c:v>2.0926666666666667E-11</c:v>
                </c:pt>
                <c:pt idx="425">
                  <c:v>2.0926666666666667E-11</c:v>
                </c:pt>
                <c:pt idx="426">
                  <c:v>2.0926666666666667E-11</c:v>
                </c:pt>
                <c:pt idx="427">
                  <c:v>2.0926666666666667E-11</c:v>
                </c:pt>
                <c:pt idx="428">
                  <c:v>2.0926666666666667E-11</c:v>
                </c:pt>
                <c:pt idx="429">
                  <c:v>2.0926666666666667E-11</c:v>
                </c:pt>
                <c:pt idx="430">
                  <c:v>2.0926666666666667E-11</c:v>
                </c:pt>
                <c:pt idx="431">
                  <c:v>2.0926666666666667E-11</c:v>
                </c:pt>
                <c:pt idx="432">
                  <c:v>2.0926666666666667E-11</c:v>
                </c:pt>
                <c:pt idx="433">
                  <c:v>2.0926666666666667E-11</c:v>
                </c:pt>
                <c:pt idx="434">
                  <c:v>2.0926666666666667E-11</c:v>
                </c:pt>
                <c:pt idx="435">
                  <c:v>2.0926666666666667E-11</c:v>
                </c:pt>
                <c:pt idx="436">
                  <c:v>2.0926666666666667E-11</c:v>
                </c:pt>
                <c:pt idx="437">
                  <c:v>2.0926666666666667E-11</c:v>
                </c:pt>
                <c:pt idx="438">
                  <c:v>2.0926666666666667E-11</c:v>
                </c:pt>
                <c:pt idx="439">
                  <c:v>2.0923333333333332E-11</c:v>
                </c:pt>
                <c:pt idx="440">
                  <c:v>2.0923333333333332E-11</c:v>
                </c:pt>
                <c:pt idx="441">
                  <c:v>2.0923333333333332E-11</c:v>
                </c:pt>
                <c:pt idx="442">
                  <c:v>2.0923333333333332E-11</c:v>
                </c:pt>
                <c:pt idx="443">
                  <c:v>2.0923333333333332E-11</c:v>
                </c:pt>
                <c:pt idx="444">
                  <c:v>2.0923333333333332E-11</c:v>
                </c:pt>
                <c:pt idx="445">
                  <c:v>2.0923333333333332E-11</c:v>
                </c:pt>
                <c:pt idx="446">
                  <c:v>2.0923333333333332E-11</c:v>
                </c:pt>
                <c:pt idx="447">
                  <c:v>2.0923333333333332E-11</c:v>
                </c:pt>
                <c:pt idx="448">
                  <c:v>2.0920000000000001E-11</c:v>
                </c:pt>
                <c:pt idx="449">
                  <c:v>2.0920000000000001E-11</c:v>
                </c:pt>
                <c:pt idx="450">
                  <c:v>2.0920000000000001E-11</c:v>
                </c:pt>
                <c:pt idx="451">
                  <c:v>2.0920000000000001E-11</c:v>
                </c:pt>
                <c:pt idx="452">
                  <c:v>2.0920000000000001E-11</c:v>
                </c:pt>
                <c:pt idx="453">
                  <c:v>2.0920000000000001E-11</c:v>
                </c:pt>
                <c:pt idx="454">
                  <c:v>2.0920000000000001E-11</c:v>
                </c:pt>
                <c:pt idx="455">
                  <c:v>2.0916666666666669E-11</c:v>
                </c:pt>
                <c:pt idx="456">
                  <c:v>2.0916666666666669E-11</c:v>
                </c:pt>
                <c:pt idx="457">
                  <c:v>2.0916666666666669E-11</c:v>
                </c:pt>
                <c:pt idx="458">
                  <c:v>2.0916666666666669E-11</c:v>
                </c:pt>
                <c:pt idx="459">
                  <c:v>2.0916666666666669E-11</c:v>
                </c:pt>
                <c:pt idx="460">
                  <c:v>2.0916666666666669E-11</c:v>
                </c:pt>
                <c:pt idx="461">
                  <c:v>2.0913333333333334E-11</c:v>
                </c:pt>
                <c:pt idx="462">
                  <c:v>2.0913333333333334E-11</c:v>
                </c:pt>
                <c:pt idx="463">
                  <c:v>2.0913333333333334E-11</c:v>
                </c:pt>
                <c:pt idx="464">
                  <c:v>2.0913333333333334E-11</c:v>
                </c:pt>
                <c:pt idx="465">
                  <c:v>2.0913333333333334E-11</c:v>
                </c:pt>
                <c:pt idx="466">
                  <c:v>2.0913333333333334E-11</c:v>
                </c:pt>
                <c:pt idx="467">
                  <c:v>2.0909999999999999E-11</c:v>
                </c:pt>
                <c:pt idx="468">
                  <c:v>2.0909999999999999E-11</c:v>
                </c:pt>
                <c:pt idx="469">
                  <c:v>2.0909999999999999E-11</c:v>
                </c:pt>
                <c:pt idx="470">
                  <c:v>2.0909999999999999E-11</c:v>
                </c:pt>
                <c:pt idx="471">
                  <c:v>2.0909999999999999E-11</c:v>
                </c:pt>
                <c:pt idx="472">
                  <c:v>2.0906666666666667E-11</c:v>
                </c:pt>
                <c:pt idx="473">
                  <c:v>2.0906666666666667E-11</c:v>
                </c:pt>
                <c:pt idx="474">
                  <c:v>2.0906666666666667E-11</c:v>
                </c:pt>
                <c:pt idx="475">
                  <c:v>2.0906666666666667E-11</c:v>
                </c:pt>
                <c:pt idx="476">
                  <c:v>2.0903333333333332E-11</c:v>
                </c:pt>
                <c:pt idx="477">
                  <c:v>2.0903333333333332E-11</c:v>
                </c:pt>
                <c:pt idx="478">
                  <c:v>2.0903333333333332E-11</c:v>
                </c:pt>
                <c:pt idx="479">
                  <c:v>2.0903333333333332E-11</c:v>
                </c:pt>
                <c:pt idx="480">
                  <c:v>2.09E-11</c:v>
                </c:pt>
                <c:pt idx="481">
                  <c:v>2.09E-11</c:v>
                </c:pt>
                <c:pt idx="482">
                  <c:v>2.09E-11</c:v>
                </c:pt>
                <c:pt idx="483">
                  <c:v>2.09E-11</c:v>
                </c:pt>
                <c:pt idx="484">
                  <c:v>2.0896666666666668E-11</c:v>
                </c:pt>
                <c:pt idx="485">
                  <c:v>2.0896666666666668E-11</c:v>
                </c:pt>
                <c:pt idx="486">
                  <c:v>2.0896666666666668E-11</c:v>
                </c:pt>
                <c:pt idx="487">
                  <c:v>2.0896666666666668E-11</c:v>
                </c:pt>
                <c:pt idx="488">
                  <c:v>2.0893333333333333E-11</c:v>
                </c:pt>
                <c:pt idx="489">
                  <c:v>2.0893333333333333E-11</c:v>
                </c:pt>
                <c:pt idx="490">
                  <c:v>2.0893333333333333E-11</c:v>
                </c:pt>
                <c:pt idx="491">
                  <c:v>2.0893333333333333E-11</c:v>
                </c:pt>
                <c:pt idx="492">
                  <c:v>2.0889999999999998E-11</c:v>
                </c:pt>
                <c:pt idx="493">
                  <c:v>2.0889999999999998E-11</c:v>
                </c:pt>
                <c:pt idx="494">
                  <c:v>2.0889999999999998E-11</c:v>
                </c:pt>
                <c:pt idx="495">
                  <c:v>2.0889999999999998E-11</c:v>
                </c:pt>
                <c:pt idx="496">
                  <c:v>2.0886666666666667E-11</c:v>
                </c:pt>
                <c:pt idx="497">
                  <c:v>2.0886666666666667E-11</c:v>
                </c:pt>
                <c:pt idx="498">
                  <c:v>2.0886666666666667E-11</c:v>
                </c:pt>
                <c:pt idx="499">
                  <c:v>2.0886666666666667E-11</c:v>
                </c:pt>
                <c:pt idx="500">
                  <c:v>2.0883333333333332E-11</c:v>
                </c:pt>
                <c:pt idx="501">
                  <c:v>2.0883333333333332E-11</c:v>
                </c:pt>
                <c:pt idx="502">
                  <c:v>2.0883333333333332E-11</c:v>
                </c:pt>
                <c:pt idx="503">
                  <c:v>2.0883333333333332E-11</c:v>
                </c:pt>
                <c:pt idx="504">
                  <c:v>2.088E-11</c:v>
                </c:pt>
                <c:pt idx="505">
                  <c:v>2.088E-11</c:v>
                </c:pt>
                <c:pt idx="506">
                  <c:v>2.088E-11</c:v>
                </c:pt>
                <c:pt idx="507">
                  <c:v>2.088E-11</c:v>
                </c:pt>
                <c:pt idx="508">
                  <c:v>2.0876666666666668E-11</c:v>
                </c:pt>
                <c:pt idx="509">
                  <c:v>2.0876666666666668E-11</c:v>
                </c:pt>
                <c:pt idx="510">
                  <c:v>2.0876666666666668E-11</c:v>
                </c:pt>
                <c:pt idx="511">
                  <c:v>2.0876666666666668E-11</c:v>
                </c:pt>
                <c:pt idx="512">
                  <c:v>2.0873333333333333E-11</c:v>
                </c:pt>
                <c:pt idx="513">
                  <c:v>2.0873333333333333E-11</c:v>
                </c:pt>
                <c:pt idx="514">
                  <c:v>2.0873333333333333E-11</c:v>
                </c:pt>
                <c:pt idx="515">
                  <c:v>2.0873333333333333E-11</c:v>
                </c:pt>
                <c:pt idx="516">
                  <c:v>2.0873333333333333E-11</c:v>
                </c:pt>
                <c:pt idx="517">
                  <c:v>2.0873333333333333E-11</c:v>
                </c:pt>
                <c:pt idx="518">
                  <c:v>2.0870000000000001E-11</c:v>
                </c:pt>
                <c:pt idx="519">
                  <c:v>2.0870000000000001E-11</c:v>
                </c:pt>
                <c:pt idx="520">
                  <c:v>2.0870000000000001E-11</c:v>
                </c:pt>
                <c:pt idx="521">
                  <c:v>2.0870000000000001E-11</c:v>
                </c:pt>
                <c:pt idx="522">
                  <c:v>2.0870000000000001E-11</c:v>
                </c:pt>
                <c:pt idx="523">
                  <c:v>2.0870000000000001E-11</c:v>
                </c:pt>
                <c:pt idx="524">
                  <c:v>2.0870000000000001E-11</c:v>
                </c:pt>
                <c:pt idx="525">
                  <c:v>2.0870000000000001E-11</c:v>
                </c:pt>
                <c:pt idx="526">
                  <c:v>2.0870000000000001E-11</c:v>
                </c:pt>
                <c:pt idx="527">
                  <c:v>2.0870000000000001E-11</c:v>
                </c:pt>
                <c:pt idx="528">
                  <c:v>2.0870000000000001E-11</c:v>
                </c:pt>
                <c:pt idx="529">
                  <c:v>2.0870000000000001E-11</c:v>
                </c:pt>
                <c:pt idx="530">
                  <c:v>2.0870000000000001E-11</c:v>
                </c:pt>
                <c:pt idx="531">
                  <c:v>2.0870000000000001E-11</c:v>
                </c:pt>
                <c:pt idx="532">
                  <c:v>2.0870000000000001E-11</c:v>
                </c:pt>
                <c:pt idx="533">
                  <c:v>2.0870000000000001E-11</c:v>
                </c:pt>
                <c:pt idx="534">
                  <c:v>2.0870000000000001E-11</c:v>
                </c:pt>
                <c:pt idx="535">
                  <c:v>2.0870000000000001E-11</c:v>
                </c:pt>
                <c:pt idx="536">
                  <c:v>2.0870000000000001E-11</c:v>
                </c:pt>
                <c:pt idx="537">
                  <c:v>2.0873333333333333E-11</c:v>
                </c:pt>
                <c:pt idx="538">
                  <c:v>2.0873333333333333E-11</c:v>
                </c:pt>
                <c:pt idx="539">
                  <c:v>2.0873333333333333E-11</c:v>
                </c:pt>
                <c:pt idx="540">
                  <c:v>2.0873333333333333E-11</c:v>
                </c:pt>
                <c:pt idx="541">
                  <c:v>2.0873333333333333E-11</c:v>
                </c:pt>
                <c:pt idx="542">
                  <c:v>2.0873333333333333E-11</c:v>
                </c:pt>
                <c:pt idx="543">
                  <c:v>2.0876666666666668E-11</c:v>
                </c:pt>
                <c:pt idx="544">
                  <c:v>2.0876666666666668E-11</c:v>
                </c:pt>
                <c:pt idx="545">
                  <c:v>2.0876666666666668E-11</c:v>
                </c:pt>
                <c:pt idx="546">
                  <c:v>2.0876666666666668E-11</c:v>
                </c:pt>
                <c:pt idx="547">
                  <c:v>2.0876666666666668E-11</c:v>
                </c:pt>
                <c:pt idx="548">
                  <c:v>2.0876666666666668E-11</c:v>
                </c:pt>
                <c:pt idx="549">
                  <c:v>2.088E-11</c:v>
                </c:pt>
                <c:pt idx="550">
                  <c:v>2.088E-11</c:v>
                </c:pt>
                <c:pt idx="551">
                  <c:v>2.088E-11</c:v>
                </c:pt>
                <c:pt idx="552">
                  <c:v>2.088E-11</c:v>
                </c:pt>
                <c:pt idx="553">
                  <c:v>2.088E-11</c:v>
                </c:pt>
                <c:pt idx="554">
                  <c:v>2.088E-11</c:v>
                </c:pt>
                <c:pt idx="555">
                  <c:v>2.0883333333333332E-11</c:v>
                </c:pt>
                <c:pt idx="556">
                  <c:v>2.0883333333333332E-11</c:v>
                </c:pt>
                <c:pt idx="557">
                  <c:v>2.0883333333333332E-11</c:v>
                </c:pt>
                <c:pt idx="558">
                  <c:v>2.0883333333333332E-11</c:v>
                </c:pt>
                <c:pt idx="559">
                  <c:v>2.0883333333333332E-11</c:v>
                </c:pt>
                <c:pt idx="560">
                  <c:v>2.0883333333333332E-11</c:v>
                </c:pt>
                <c:pt idx="561">
                  <c:v>2.0886666666666667E-11</c:v>
                </c:pt>
                <c:pt idx="562">
                  <c:v>2.0886666666666667E-11</c:v>
                </c:pt>
                <c:pt idx="563">
                  <c:v>2.0886666666666667E-11</c:v>
                </c:pt>
                <c:pt idx="564">
                  <c:v>2.0886666666666667E-11</c:v>
                </c:pt>
                <c:pt idx="565">
                  <c:v>2.0886666666666667E-11</c:v>
                </c:pt>
                <c:pt idx="566">
                  <c:v>2.0886666666666667E-11</c:v>
                </c:pt>
                <c:pt idx="567">
                  <c:v>2.0886666666666667E-11</c:v>
                </c:pt>
                <c:pt idx="568">
                  <c:v>2.0886666666666667E-11</c:v>
                </c:pt>
                <c:pt idx="569">
                  <c:v>2.0889999999999998E-11</c:v>
                </c:pt>
                <c:pt idx="570">
                  <c:v>2.0889999999999998E-11</c:v>
                </c:pt>
                <c:pt idx="571">
                  <c:v>2.0889999999999998E-11</c:v>
                </c:pt>
                <c:pt idx="572">
                  <c:v>2.0889999999999998E-11</c:v>
                </c:pt>
                <c:pt idx="573">
                  <c:v>2.0889999999999998E-11</c:v>
                </c:pt>
                <c:pt idx="574">
                  <c:v>2.0889999999999998E-11</c:v>
                </c:pt>
                <c:pt idx="575">
                  <c:v>2.0889999999999998E-11</c:v>
                </c:pt>
                <c:pt idx="576">
                  <c:v>2.0889999999999998E-11</c:v>
                </c:pt>
                <c:pt idx="577">
                  <c:v>2.0889999999999998E-11</c:v>
                </c:pt>
                <c:pt idx="578">
                  <c:v>2.0889999999999998E-11</c:v>
                </c:pt>
                <c:pt idx="579">
                  <c:v>2.0893333333333333E-11</c:v>
                </c:pt>
                <c:pt idx="580">
                  <c:v>2.0893333333333333E-11</c:v>
                </c:pt>
                <c:pt idx="581">
                  <c:v>2.0893333333333333E-11</c:v>
                </c:pt>
                <c:pt idx="582">
                  <c:v>2.0893333333333333E-11</c:v>
                </c:pt>
                <c:pt idx="583">
                  <c:v>2.0893333333333333E-11</c:v>
                </c:pt>
                <c:pt idx="584">
                  <c:v>2.0893333333333333E-11</c:v>
                </c:pt>
                <c:pt idx="585">
                  <c:v>2.0893333333333333E-11</c:v>
                </c:pt>
                <c:pt idx="586">
                  <c:v>2.0893333333333333E-11</c:v>
                </c:pt>
                <c:pt idx="587">
                  <c:v>2.0893333333333333E-11</c:v>
                </c:pt>
                <c:pt idx="588">
                  <c:v>2.0893333333333333E-11</c:v>
                </c:pt>
                <c:pt idx="589">
                  <c:v>2.0893333333333333E-11</c:v>
                </c:pt>
                <c:pt idx="590">
                  <c:v>2.0896666666666668E-11</c:v>
                </c:pt>
                <c:pt idx="591">
                  <c:v>2.0896666666666668E-11</c:v>
                </c:pt>
                <c:pt idx="592">
                  <c:v>2.0896666666666668E-11</c:v>
                </c:pt>
                <c:pt idx="593">
                  <c:v>2.0896666666666668E-11</c:v>
                </c:pt>
                <c:pt idx="594">
                  <c:v>2.0896666666666668E-11</c:v>
                </c:pt>
                <c:pt idx="595">
                  <c:v>2.0896666666666668E-11</c:v>
                </c:pt>
                <c:pt idx="596">
                  <c:v>2.0896666666666668E-11</c:v>
                </c:pt>
                <c:pt idx="597">
                  <c:v>2.0896666666666668E-11</c:v>
                </c:pt>
                <c:pt idx="598">
                  <c:v>2.0896666666666668E-11</c:v>
                </c:pt>
                <c:pt idx="599">
                  <c:v>2.0896666666666668E-11</c:v>
                </c:pt>
                <c:pt idx="600">
                  <c:v>2.0896666666666668E-11</c:v>
                </c:pt>
                <c:pt idx="601">
                  <c:v>2.0896666666666668E-11</c:v>
                </c:pt>
                <c:pt idx="602">
                  <c:v>2.09E-11</c:v>
                </c:pt>
                <c:pt idx="603">
                  <c:v>2.09E-11</c:v>
                </c:pt>
                <c:pt idx="604">
                  <c:v>2.09E-11</c:v>
                </c:pt>
                <c:pt idx="605">
                  <c:v>2.09E-11</c:v>
                </c:pt>
                <c:pt idx="606">
                  <c:v>2.09E-11</c:v>
                </c:pt>
                <c:pt idx="607">
                  <c:v>2.09E-11</c:v>
                </c:pt>
                <c:pt idx="608">
                  <c:v>2.09E-11</c:v>
                </c:pt>
                <c:pt idx="609">
                  <c:v>2.09E-11</c:v>
                </c:pt>
                <c:pt idx="610">
                  <c:v>2.09E-11</c:v>
                </c:pt>
                <c:pt idx="611">
                  <c:v>2.09E-11</c:v>
                </c:pt>
                <c:pt idx="612">
                  <c:v>2.09E-11</c:v>
                </c:pt>
                <c:pt idx="613">
                  <c:v>2.09E-11</c:v>
                </c:pt>
                <c:pt idx="614">
                  <c:v>2.0903333333333332E-11</c:v>
                </c:pt>
                <c:pt idx="615">
                  <c:v>2.0903333333333332E-11</c:v>
                </c:pt>
                <c:pt idx="616">
                  <c:v>2.0903333333333332E-11</c:v>
                </c:pt>
                <c:pt idx="617">
                  <c:v>2.0903333333333332E-11</c:v>
                </c:pt>
                <c:pt idx="618">
                  <c:v>2.0903333333333332E-11</c:v>
                </c:pt>
                <c:pt idx="619">
                  <c:v>2.0903333333333332E-11</c:v>
                </c:pt>
                <c:pt idx="620">
                  <c:v>2.0903333333333332E-11</c:v>
                </c:pt>
                <c:pt idx="621">
                  <c:v>2.0903333333333332E-11</c:v>
                </c:pt>
                <c:pt idx="622">
                  <c:v>2.0903333333333332E-11</c:v>
                </c:pt>
                <c:pt idx="623">
                  <c:v>2.0903333333333332E-11</c:v>
                </c:pt>
                <c:pt idx="624">
                  <c:v>2.0903333333333332E-11</c:v>
                </c:pt>
                <c:pt idx="625">
                  <c:v>2.0903333333333332E-11</c:v>
                </c:pt>
                <c:pt idx="626">
                  <c:v>2.0906666666666667E-11</c:v>
                </c:pt>
                <c:pt idx="627">
                  <c:v>2.0906666666666667E-11</c:v>
                </c:pt>
                <c:pt idx="628">
                  <c:v>2.0906666666666667E-11</c:v>
                </c:pt>
                <c:pt idx="629">
                  <c:v>2.0906666666666667E-11</c:v>
                </c:pt>
                <c:pt idx="630">
                  <c:v>2.0906666666666667E-11</c:v>
                </c:pt>
                <c:pt idx="631">
                  <c:v>2.0906666666666667E-11</c:v>
                </c:pt>
                <c:pt idx="632">
                  <c:v>2.0906666666666667E-11</c:v>
                </c:pt>
                <c:pt idx="633">
                  <c:v>2.0906666666666667E-11</c:v>
                </c:pt>
                <c:pt idx="634">
                  <c:v>2.0906666666666667E-11</c:v>
                </c:pt>
                <c:pt idx="635">
                  <c:v>2.0906666666666667E-11</c:v>
                </c:pt>
                <c:pt idx="636">
                  <c:v>2.0906666666666667E-11</c:v>
                </c:pt>
                <c:pt idx="637">
                  <c:v>2.0909999999999999E-11</c:v>
                </c:pt>
                <c:pt idx="638">
                  <c:v>2.0909999999999999E-11</c:v>
                </c:pt>
                <c:pt idx="639">
                  <c:v>2.0909999999999999E-11</c:v>
                </c:pt>
                <c:pt idx="640">
                  <c:v>2.0909999999999999E-11</c:v>
                </c:pt>
                <c:pt idx="641">
                  <c:v>2.0909999999999999E-11</c:v>
                </c:pt>
                <c:pt idx="642">
                  <c:v>2.0909999999999999E-11</c:v>
                </c:pt>
                <c:pt idx="643">
                  <c:v>2.0909999999999999E-11</c:v>
                </c:pt>
                <c:pt idx="644">
                  <c:v>2.0909999999999999E-11</c:v>
                </c:pt>
                <c:pt idx="645">
                  <c:v>2.0909999999999999E-11</c:v>
                </c:pt>
                <c:pt idx="646">
                  <c:v>2.0909999999999999E-11</c:v>
                </c:pt>
                <c:pt idx="647">
                  <c:v>2.0909999999999999E-11</c:v>
                </c:pt>
                <c:pt idx="648">
                  <c:v>2.0909999999999999E-11</c:v>
                </c:pt>
                <c:pt idx="649">
                  <c:v>2.0913333333333334E-11</c:v>
                </c:pt>
                <c:pt idx="650">
                  <c:v>2.0913333333333334E-11</c:v>
                </c:pt>
                <c:pt idx="651">
                  <c:v>2.0913333333333334E-11</c:v>
                </c:pt>
                <c:pt idx="652">
                  <c:v>2.0913333333333334E-11</c:v>
                </c:pt>
                <c:pt idx="653">
                  <c:v>2.0913333333333334E-11</c:v>
                </c:pt>
                <c:pt idx="654">
                  <c:v>2.0913333333333334E-11</c:v>
                </c:pt>
                <c:pt idx="655">
                  <c:v>2.0913333333333334E-11</c:v>
                </c:pt>
                <c:pt idx="656">
                  <c:v>2.0913333333333334E-11</c:v>
                </c:pt>
                <c:pt idx="657">
                  <c:v>2.0913333333333334E-11</c:v>
                </c:pt>
                <c:pt idx="658">
                  <c:v>2.0913333333333334E-11</c:v>
                </c:pt>
                <c:pt idx="659">
                  <c:v>2.0913333333333334E-11</c:v>
                </c:pt>
                <c:pt idx="660">
                  <c:v>2.0913333333333334E-11</c:v>
                </c:pt>
                <c:pt idx="661">
                  <c:v>2.0916666666666669E-11</c:v>
                </c:pt>
                <c:pt idx="662">
                  <c:v>2.0916666666666669E-11</c:v>
                </c:pt>
                <c:pt idx="663">
                  <c:v>2.0916666666666669E-11</c:v>
                </c:pt>
                <c:pt idx="664">
                  <c:v>2.0916666666666669E-11</c:v>
                </c:pt>
                <c:pt idx="665">
                  <c:v>2.0916666666666669E-11</c:v>
                </c:pt>
                <c:pt idx="666">
                  <c:v>2.0916666666666669E-11</c:v>
                </c:pt>
                <c:pt idx="667">
                  <c:v>2.0916666666666669E-11</c:v>
                </c:pt>
                <c:pt idx="668">
                  <c:v>2.0916666666666669E-11</c:v>
                </c:pt>
                <c:pt idx="669">
                  <c:v>2.0916666666666669E-11</c:v>
                </c:pt>
                <c:pt idx="670">
                  <c:v>2.0916666666666669E-11</c:v>
                </c:pt>
                <c:pt idx="671">
                  <c:v>2.0916666666666669E-11</c:v>
                </c:pt>
                <c:pt idx="672">
                  <c:v>2.0916666666666669E-11</c:v>
                </c:pt>
                <c:pt idx="673">
                  <c:v>2.0920000000000001E-11</c:v>
                </c:pt>
                <c:pt idx="674">
                  <c:v>2.0920000000000001E-11</c:v>
                </c:pt>
                <c:pt idx="675">
                  <c:v>2.0920000000000001E-11</c:v>
                </c:pt>
                <c:pt idx="676">
                  <c:v>2.0920000000000001E-11</c:v>
                </c:pt>
                <c:pt idx="677">
                  <c:v>2.0920000000000001E-11</c:v>
                </c:pt>
                <c:pt idx="678">
                  <c:v>2.0920000000000001E-11</c:v>
                </c:pt>
                <c:pt idx="679">
                  <c:v>2.0920000000000001E-11</c:v>
                </c:pt>
                <c:pt idx="680">
                  <c:v>2.0920000000000001E-11</c:v>
                </c:pt>
                <c:pt idx="681">
                  <c:v>2.0920000000000001E-11</c:v>
                </c:pt>
                <c:pt idx="682">
                  <c:v>2.0920000000000001E-11</c:v>
                </c:pt>
                <c:pt idx="683">
                  <c:v>2.0920000000000001E-11</c:v>
                </c:pt>
                <c:pt idx="684">
                  <c:v>2.0920000000000001E-11</c:v>
                </c:pt>
                <c:pt idx="685">
                  <c:v>2.0923333333333332E-11</c:v>
                </c:pt>
                <c:pt idx="686">
                  <c:v>2.0923333333333332E-11</c:v>
                </c:pt>
                <c:pt idx="687">
                  <c:v>2.0923333333333332E-11</c:v>
                </c:pt>
                <c:pt idx="688">
                  <c:v>2.0923333333333332E-11</c:v>
                </c:pt>
                <c:pt idx="689">
                  <c:v>2.0923333333333332E-11</c:v>
                </c:pt>
                <c:pt idx="690">
                  <c:v>2.0923333333333332E-11</c:v>
                </c:pt>
                <c:pt idx="691">
                  <c:v>2.0923333333333332E-11</c:v>
                </c:pt>
                <c:pt idx="692">
                  <c:v>2.0923333333333332E-11</c:v>
                </c:pt>
                <c:pt idx="693">
                  <c:v>2.0923333333333332E-11</c:v>
                </c:pt>
                <c:pt idx="694">
                  <c:v>2.0923333333333332E-11</c:v>
                </c:pt>
                <c:pt idx="695">
                  <c:v>2.0923333333333332E-11</c:v>
                </c:pt>
                <c:pt idx="696">
                  <c:v>2.0926666666666667E-11</c:v>
                </c:pt>
                <c:pt idx="697">
                  <c:v>2.0926666666666667E-11</c:v>
                </c:pt>
                <c:pt idx="698">
                  <c:v>2.0926666666666667E-11</c:v>
                </c:pt>
                <c:pt idx="699">
                  <c:v>2.0926666666666667E-11</c:v>
                </c:pt>
                <c:pt idx="700">
                  <c:v>2.0926666666666667E-11</c:v>
                </c:pt>
                <c:pt idx="701">
                  <c:v>2.0926666666666667E-11</c:v>
                </c:pt>
                <c:pt idx="702">
                  <c:v>2.0926666666666667E-11</c:v>
                </c:pt>
                <c:pt idx="703">
                  <c:v>2.0926666666666667E-11</c:v>
                </c:pt>
                <c:pt idx="704">
                  <c:v>2.0926666666666667E-11</c:v>
                </c:pt>
                <c:pt idx="705">
                  <c:v>2.0926666666666667E-11</c:v>
                </c:pt>
                <c:pt idx="706">
                  <c:v>2.0926666666666667E-11</c:v>
                </c:pt>
                <c:pt idx="707">
                  <c:v>2.0926666666666667E-11</c:v>
                </c:pt>
                <c:pt idx="708">
                  <c:v>2.0929999999999999E-11</c:v>
                </c:pt>
                <c:pt idx="709">
                  <c:v>2.0929999999999999E-11</c:v>
                </c:pt>
                <c:pt idx="710">
                  <c:v>2.0929999999999999E-11</c:v>
                </c:pt>
                <c:pt idx="711">
                  <c:v>2.0929999999999999E-11</c:v>
                </c:pt>
                <c:pt idx="712">
                  <c:v>2.0929999999999999E-11</c:v>
                </c:pt>
                <c:pt idx="713">
                  <c:v>2.0929999999999999E-11</c:v>
                </c:pt>
                <c:pt idx="714">
                  <c:v>2.0929999999999999E-11</c:v>
                </c:pt>
                <c:pt idx="715">
                  <c:v>2.0929999999999999E-11</c:v>
                </c:pt>
                <c:pt idx="716">
                  <c:v>2.0929999999999999E-11</c:v>
                </c:pt>
                <c:pt idx="717">
                  <c:v>2.0929999999999999E-11</c:v>
                </c:pt>
                <c:pt idx="718">
                  <c:v>2.0929999999999999E-11</c:v>
                </c:pt>
                <c:pt idx="719">
                  <c:v>2.0929999999999999E-11</c:v>
                </c:pt>
                <c:pt idx="720">
                  <c:v>2.0933333333333334E-11</c:v>
                </c:pt>
                <c:pt idx="721">
                  <c:v>2.0933333333333334E-11</c:v>
                </c:pt>
                <c:pt idx="722">
                  <c:v>2.0933333333333334E-11</c:v>
                </c:pt>
                <c:pt idx="723">
                  <c:v>2.0933333333333334E-11</c:v>
                </c:pt>
                <c:pt idx="724">
                  <c:v>2.0933333333333334E-11</c:v>
                </c:pt>
                <c:pt idx="725">
                  <c:v>2.0933333333333334E-11</c:v>
                </c:pt>
                <c:pt idx="726">
                  <c:v>2.0933333333333334E-11</c:v>
                </c:pt>
                <c:pt idx="727">
                  <c:v>2.0933333333333334E-11</c:v>
                </c:pt>
                <c:pt idx="728">
                  <c:v>2.0933333333333334E-11</c:v>
                </c:pt>
                <c:pt idx="729">
                  <c:v>2.0933333333333334E-11</c:v>
                </c:pt>
                <c:pt idx="730">
                  <c:v>2.0933333333333334E-11</c:v>
                </c:pt>
                <c:pt idx="731">
                  <c:v>2.0933333333333334E-11</c:v>
                </c:pt>
                <c:pt idx="732">
                  <c:v>2.0936666666666666E-11</c:v>
                </c:pt>
                <c:pt idx="733">
                  <c:v>2.0936666666666666E-11</c:v>
                </c:pt>
                <c:pt idx="734">
                  <c:v>2.0936666666666666E-11</c:v>
                </c:pt>
                <c:pt idx="735">
                  <c:v>2.0936666666666666E-11</c:v>
                </c:pt>
                <c:pt idx="736">
                  <c:v>2.0936666666666666E-11</c:v>
                </c:pt>
                <c:pt idx="737">
                  <c:v>2.0936666666666666E-11</c:v>
                </c:pt>
                <c:pt idx="738">
                  <c:v>2.0936666666666666E-11</c:v>
                </c:pt>
                <c:pt idx="739">
                  <c:v>2.0936666666666666E-11</c:v>
                </c:pt>
                <c:pt idx="740">
                  <c:v>2.0936666666666666E-11</c:v>
                </c:pt>
                <c:pt idx="741">
                  <c:v>2.0936666666666666E-11</c:v>
                </c:pt>
                <c:pt idx="742">
                  <c:v>2.0936666666666666E-11</c:v>
                </c:pt>
                <c:pt idx="743">
                  <c:v>2.0936666666666666E-11</c:v>
                </c:pt>
                <c:pt idx="744">
                  <c:v>2.0940000000000001E-11</c:v>
                </c:pt>
                <c:pt idx="745">
                  <c:v>2.0940000000000001E-11</c:v>
                </c:pt>
                <c:pt idx="746">
                  <c:v>2.0940000000000001E-11</c:v>
                </c:pt>
                <c:pt idx="747">
                  <c:v>2.0940000000000001E-11</c:v>
                </c:pt>
                <c:pt idx="748">
                  <c:v>2.0940000000000001E-11</c:v>
                </c:pt>
                <c:pt idx="749">
                  <c:v>2.0940000000000001E-11</c:v>
                </c:pt>
                <c:pt idx="750">
                  <c:v>2.0940000000000001E-11</c:v>
                </c:pt>
                <c:pt idx="751">
                  <c:v>2.0940000000000001E-11</c:v>
                </c:pt>
                <c:pt idx="752">
                  <c:v>2.0940000000000001E-11</c:v>
                </c:pt>
                <c:pt idx="753">
                  <c:v>2.0940000000000001E-11</c:v>
                </c:pt>
                <c:pt idx="754">
                  <c:v>2.0940000000000001E-11</c:v>
                </c:pt>
                <c:pt idx="755">
                  <c:v>2.0943333333333336E-11</c:v>
                </c:pt>
                <c:pt idx="756">
                  <c:v>2.0943333333333336E-11</c:v>
                </c:pt>
                <c:pt idx="757">
                  <c:v>2.0943333333333336E-11</c:v>
                </c:pt>
                <c:pt idx="758">
                  <c:v>2.0943333333333336E-11</c:v>
                </c:pt>
                <c:pt idx="759">
                  <c:v>2.0943333333333336E-11</c:v>
                </c:pt>
                <c:pt idx="760">
                  <c:v>2.0943333333333336E-11</c:v>
                </c:pt>
                <c:pt idx="761">
                  <c:v>2.0943333333333336E-11</c:v>
                </c:pt>
                <c:pt idx="762">
                  <c:v>2.0943333333333336E-11</c:v>
                </c:pt>
                <c:pt idx="763">
                  <c:v>2.0943333333333336E-11</c:v>
                </c:pt>
                <c:pt idx="764">
                  <c:v>2.0943333333333336E-11</c:v>
                </c:pt>
                <c:pt idx="765">
                  <c:v>2.0943333333333336E-11</c:v>
                </c:pt>
                <c:pt idx="766">
                  <c:v>2.0943333333333336E-11</c:v>
                </c:pt>
                <c:pt idx="767">
                  <c:v>2.0946666666666664E-11</c:v>
                </c:pt>
                <c:pt idx="768">
                  <c:v>2.0946666666666664E-11</c:v>
                </c:pt>
                <c:pt idx="769">
                  <c:v>2.0946666666666664E-11</c:v>
                </c:pt>
                <c:pt idx="770">
                  <c:v>2.0946666666666664E-11</c:v>
                </c:pt>
                <c:pt idx="771">
                  <c:v>2.0946666666666664E-11</c:v>
                </c:pt>
                <c:pt idx="772">
                  <c:v>2.0946666666666664E-11</c:v>
                </c:pt>
                <c:pt idx="773">
                  <c:v>2.0946666666666664E-11</c:v>
                </c:pt>
                <c:pt idx="774">
                  <c:v>2.0946666666666664E-11</c:v>
                </c:pt>
                <c:pt idx="775">
                  <c:v>2.0946666666666664E-11</c:v>
                </c:pt>
                <c:pt idx="776">
                  <c:v>2.0946666666666664E-11</c:v>
                </c:pt>
                <c:pt idx="777">
                  <c:v>2.0946666666666664E-11</c:v>
                </c:pt>
                <c:pt idx="778">
                  <c:v>2.0946666666666664E-11</c:v>
                </c:pt>
                <c:pt idx="779">
                  <c:v>2.0949999999999999E-11</c:v>
                </c:pt>
                <c:pt idx="780">
                  <c:v>2.0949999999999999E-11</c:v>
                </c:pt>
                <c:pt idx="781">
                  <c:v>2.0949999999999999E-11</c:v>
                </c:pt>
                <c:pt idx="782">
                  <c:v>2.0949999999999999E-11</c:v>
                </c:pt>
                <c:pt idx="783">
                  <c:v>2.0949999999999999E-11</c:v>
                </c:pt>
                <c:pt idx="784">
                  <c:v>2.0949999999999999E-11</c:v>
                </c:pt>
                <c:pt idx="785">
                  <c:v>2.0949999999999999E-11</c:v>
                </c:pt>
                <c:pt idx="786">
                  <c:v>2.0949999999999999E-11</c:v>
                </c:pt>
                <c:pt idx="787">
                  <c:v>2.0949999999999999E-11</c:v>
                </c:pt>
                <c:pt idx="788">
                  <c:v>2.0949999999999999E-11</c:v>
                </c:pt>
                <c:pt idx="789">
                  <c:v>2.0949999999999999E-11</c:v>
                </c:pt>
                <c:pt idx="790">
                  <c:v>2.0949999999999999E-11</c:v>
                </c:pt>
                <c:pt idx="791">
                  <c:v>2.0953333333333334E-11</c:v>
                </c:pt>
                <c:pt idx="792">
                  <c:v>2.0953333333333334E-11</c:v>
                </c:pt>
                <c:pt idx="793">
                  <c:v>2.0953333333333334E-11</c:v>
                </c:pt>
                <c:pt idx="794">
                  <c:v>2.0953333333333334E-11</c:v>
                </c:pt>
                <c:pt idx="795">
                  <c:v>2.0953333333333334E-11</c:v>
                </c:pt>
                <c:pt idx="796">
                  <c:v>2.0953333333333334E-11</c:v>
                </c:pt>
                <c:pt idx="797">
                  <c:v>2.0953333333333334E-11</c:v>
                </c:pt>
                <c:pt idx="798">
                  <c:v>2.0953333333333334E-11</c:v>
                </c:pt>
                <c:pt idx="799">
                  <c:v>2.0953333333333334E-11</c:v>
                </c:pt>
                <c:pt idx="800">
                  <c:v>2.0953333333333334E-11</c:v>
                </c:pt>
                <c:pt idx="801">
                  <c:v>2.0953333333333334E-11</c:v>
                </c:pt>
                <c:pt idx="802">
                  <c:v>2.0953333333333334E-11</c:v>
                </c:pt>
                <c:pt idx="803">
                  <c:v>2.0956666666666666E-11</c:v>
                </c:pt>
                <c:pt idx="804">
                  <c:v>2.0956666666666666E-11</c:v>
                </c:pt>
                <c:pt idx="805">
                  <c:v>2.0956666666666666E-11</c:v>
                </c:pt>
                <c:pt idx="806">
                  <c:v>2.0956666666666666E-11</c:v>
                </c:pt>
                <c:pt idx="807">
                  <c:v>2.0956666666666666E-11</c:v>
                </c:pt>
                <c:pt idx="808">
                  <c:v>2.0956666666666666E-11</c:v>
                </c:pt>
                <c:pt idx="809">
                  <c:v>2.0956666666666666E-11</c:v>
                </c:pt>
                <c:pt idx="810">
                  <c:v>2.0956666666666666E-11</c:v>
                </c:pt>
                <c:pt idx="811">
                  <c:v>2.0956666666666666E-11</c:v>
                </c:pt>
                <c:pt idx="812">
                  <c:v>2.0956666666666666E-11</c:v>
                </c:pt>
                <c:pt idx="813">
                  <c:v>2.0956666666666666E-11</c:v>
                </c:pt>
                <c:pt idx="814">
                  <c:v>2.0960000000000001E-11</c:v>
                </c:pt>
                <c:pt idx="815">
                  <c:v>2.0960000000000001E-11</c:v>
                </c:pt>
                <c:pt idx="816">
                  <c:v>2.0960000000000001E-11</c:v>
                </c:pt>
                <c:pt idx="817">
                  <c:v>2.0960000000000001E-11</c:v>
                </c:pt>
                <c:pt idx="818">
                  <c:v>2.0960000000000001E-11</c:v>
                </c:pt>
                <c:pt idx="819">
                  <c:v>2.0960000000000001E-11</c:v>
                </c:pt>
                <c:pt idx="820">
                  <c:v>2.0960000000000001E-11</c:v>
                </c:pt>
                <c:pt idx="821">
                  <c:v>2.0960000000000001E-11</c:v>
                </c:pt>
                <c:pt idx="822">
                  <c:v>2.0960000000000001E-11</c:v>
                </c:pt>
                <c:pt idx="823">
                  <c:v>2.0960000000000001E-11</c:v>
                </c:pt>
                <c:pt idx="824">
                  <c:v>2.0960000000000001E-11</c:v>
                </c:pt>
                <c:pt idx="825">
                  <c:v>2.0960000000000001E-11</c:v>
                </c:pt>
                <c:pt idx="826">
                  <c:v>2.0963333333333333E-11</c:v>
                </c:pt>
                <c:pt idx="827">
                  <c:v>2.0963333333333333E-11</c:v>
                </c:pt>
                <c:pt idx="828">
                  <c:v>2.0963333333333333E-11</c:v>
                </c:pt>
                <c:pt idx="829">
                  <c:v>2.0963333333333333E-11</c:v>
                </c:pt>
                <c:pt idx="830">
                  <c:v>2.0963333333333333E-11</c:v>
                </c:pt>
                <c:pt idx="831">
                  <c:v>2.0963333333333333E-11</c:v>
                </c:pt>
                <c:pt idx="832">
                  <c:v>2.0963333333333333E-11</c:v>
                </c:pt>
                <c:pt idx="833">
                  <c:v>2.0963333333333333E-11</c:v>
                </c:pt>
                <c:pt idx="834">
                  <c:v>2.0963333333333333E-11</c:v>
                </c:pt>
                <c:pt idx="835">
                  <c:v>2.0963333333333333E-11</c:v>
                </c:pt>
                <c:pt idx="836">
                  <c:v>2.0963333333333333E-11</c:v>
                </c:pt>
                <c:pt idx="837">
                  <c:v>2.0963333333333333E-11</c:v>
                </c:pt>
                <c:pt idx="838">
                  <c:v>2.0966666666666665E-11</c:v>
                </c:pt>
                <c:pt idx="839">
                  <c:v>2.0966666666666665E-11</c:v>
                </c:pt>
                <c:pt idx="840">
                  <c:v>2.0966666666666665E-11</c:v>
                </c:pt>
                <c:pt idx="841">
                  <c:v>2.0966666666666665E-11</c:v>
                </c:pt>
                <c:pt idx="842">
                  <c:v>2.0966666666666665E-11</c:v>
                </c:pt>
                <c:pt idx="843">
                  <c:v>2.0966666666666665E-11</c:v>
                </c:pt>
                <c:pt idx="844">
                  <c:v>2.0966666666666665E-11</c:v>
                </c:pt>
                <c:pt idx="845">
                  <c:v>2.0966666666666665E-11</c:v>
                </c:pt>
                <c:pt idx="846">
                  <c:v>2.0966666666666665E-11</c:v>
                </c:pt>
                <c:pt idx="847">
                  <c:v>2.0966666666666665E-11</c:v>
                </c:pt>
                <c:pt idx="848">
                  <c:v>2.0966666666666665E-11</c:v>
                </c:pt>
                <c:pt idx="849">
                  <c:v>2.0966666666666665E-11</c:v>
                </c:pt>
                <c:pt idx="850">
                  <c:v>2.097E-11</c:v>
                </c:pt>
                <c:pt idx="851">
                  <c:v>2.097E-11</c:v>
                </c:pt>
                <c:pt idx="852">
                  <c:v>2.097E-11</c:v>
                </c:pt>
                <c:pt idx="853">
                  <c:v>2.097E-11</c:v>
                </c:pt>
                <c:pt idx="854">
                  <c:v>2.097E-11</c:v>
                </c:pt>
                <c:pt idx="855">
                  <c:v>2.097E-11</c:v>
                </c:pt>
                <c:pt idx="856">
                  <c:v>2.097E-11</c:v>
                </c:pt>
                <c:pt idx="857">
                  <c:v>2.097E-11</c:v>
                </c:pt>
                <c:pt idx="858">
                  <c:v>2.097E-11</c:v>
                </c:pt>
                <c:pt idx="859">
                  <c:v>2.097E-11</c:v>
                </c:pt>
                <c:pt idx="860">
                  <c:v>2.097E-11</c:v>
                </c:pt>
                <c:pt idx="861">
                  <c:v>2.0973333333333331E-11</c:v>
                </c:pt>
                <c:pt idx="862">
                  <c:v>2.0973333333333331E-11</c:v>
                </c:pt>
                <c:pt idx="863">
                  <c:v>2.0973333333333331E-11</c:v>
                </c:pt>
                <c:pt idx="864">
                  <c:v>2.0973333333333331E-11</c:v>
                </c:pt>
                <c:pt idx="865">
                  <c:v>2.0973333333333331E-11</c:v>
                </c:pt>
                <c:pt idx="866">
                  <c:v>2.0973333333333331E-11</c:v>
                </c:pt>
                <c:pt idx="867">
                  <c:v>2.0973333333333331E-11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347C-48FD-9D4B-5491170C6D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  <c:max val="2.110000000000001E-11"/>
          <c:min val="2.070000000000001E-11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bunch length [ps] 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6E-12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 sz="1000" baseline="0"/>
      </a:pPr>
      <a:endParaRPr lang="en-US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0"/>
          <c:tx>
            <c:v>200 keV Gab's fields 15mm</c:v>
          </c:tx>
          <c:spPr>
            <a:effectLst/>
          </c:spPr>
          <c:marker>
            <c:symbol val="none"/>
          </c:marker>
          <c:xVal>
            <c:numRef>
              <c:f>'Force 200 keV Gabs field'!$W$3:$W$870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-0.17699999999999999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-0.17180000000000001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-0.16869999999999999</c:v>
                </c:pt>
                <c:pt idx="240">
                  <c:v>-0.16769999999999999</c:v>
                </c:pt>
                <c:pt idx="241">
                  <c:v>-0.1666</c:v>
                </c:pt>
                <c:pt idx="242">
                  <c:v>-0.1656</c:v>
                </c:pt>
                <c:pt idx="243">
                  <c:v>-0.16450000000000001</c:v>
                </c:pt>
                <c:pt idx="244">
                  <c:v>-0.16350000000000001</c:v>
                </c:pt>
                <c:pt idx="245">
                  <c:v>-0.16250000000000001</c:v>
                </c:pt>
                <c:pt idx="246">
                  <c:v>-0.16139999999999999</c:v>
                </c:pt>
                <c:pt idx="247">
                  <c:v>-0.16039999999999999</c:v>
                </c:pt>
                <c:pt idx="248">
                  <c:v>-0.1593</c:v>
                </c:pt>
                <c:pt idx="249">
                  <c:v>-0.1583</c:v>
                </c:pt>
                <c:pt idx="250">
                  <c:v>-0.15720000000000001</c:v>
                </c:pt>
                <c:pt idx="251">
                  <c:v>-0.15620000000000001</c:v>
                </c:pt>
                <c:pt idx="252">
                  <c:v>-0.1552</c:v>
                </c:pt>
                <c:pt idx="253">
                  <c:v>-0.15409999999999999</c:v>
                </c:pt>
                <c:pt idx="254">
                  <c:v>-0.15310000000000001</c:v>
                </c:pt>
                <c:pt idx="255">
                  <c:v>-0.152</c:v>
                </c:pt>
                <c:pt idx="256">
                  <c:v>-0.151</c:v>
                </c:pt>
                <c:pt idx="257">
                  <c:v>-0.15</c:v>
                </c:pt>
                <c:pt idx="258">
                  <c:v>-0.1489</c:v>
                </c:pt>
                <c:pt idx="259">
                  <c:v>-0.1479</c:v>
                </c:pt>
                <c:pt idx="260">
                  <c:v>-0.14680000000000001</c:v>
                </c:pt>
                <c:pt idx="261">
                  <c:v>-0.14580000000000001</c:v>
                </c:pt>
                <c:pt idx="262">
                  <c:v>-0.1447</c:v>
                </c:pt>
                <c:pt idx="263">
                  <c:v>-0.14369999999999999</c:v>
                </c:pt>
                <c:pt idx="264">
                  <c:v>-0.14269999999999999</c:v>
                </c:pt>
                <c:pt idx="265">
                  <c:v>-0.1416</c:v>
                </c:pt>
                <c:pt idx="266">
                  <c:v>-0.1406</c:v>
                </c:pt>
                <c:pt idx="267">
                  <c:v>-0.13950000000000001</c:v>
                </c:pt>
                <c:pt idx="268">
                  <c:v>-0.13850000000000001</c:v>
                </c:pt>
                <c:pt idx="269">
                  <c:v>-0.13739999999999999</c:v>
                </c:pt>
                <c:pt idx="270">
                  <c:v>-0.13639999999999999</c:v>
                </c:pt>
                <c:pt idx="271">
                  <c:v>-0.13539999999999999</c:v>
                </c:pt>
                <c:pt idx="272">
                  <c:v>-0.1343</c:v>
                </c:pt>
                <c:pt idx="273">
                  <c:v>-0.1333</c:v>
                </c:pt>
                <c:pt idx="274">
                  <c:v>-0.13220000000000001</c:v>
                </c:pt>
                <c:pt idx="275">
                  <c:v>-0.13120000000000001</c:v>
                </c:pt>
                <c:pt idx="276">
                  <c:v>-0.13009999999999999</c:v>
                </c:pt>
                <c:pt idx="277">
                  <c:v>-0.12909999999999999</c:v>
                </c:pt>
                <c:pt idx="278">
                  <c:v>-0.12809999999999999</c:v>
                </c:pt>
                <c:pt idx="279">
                  <c:v>-0.127</c:v>
                </c:pt>
                <c:pt idx="280">
                  <c:v>-0.126</c:v>
                </c:pt>
                <c:pt idx="281">
                  <c:v>-0.1249</c:v>
                </c:pt>
                <c:pt idx="282">
                  <c:v>-0.1239</c:v>
                </c:pt>
                <c:pt idx="283">
                  <c:v>-0.12280000000000001</c:v>
                </c:pt>
                <c:pt idx="284">
                  <c:v>-0.12180000000000001</c:v>
                </c:pt>
                <c:pt idx="285">
                  <c:v>-0.1208</c:v>
                </c:pt>
                <c:pt idx="286">
                  <c:v>-0.1197</c:v>
                </c:pt>
                <c:pt idx="287">
                  <c:v>-0.1187</c:v>
                </c:pt>
                <c:pt idx="288">
                  <c:v>-0.1176</c:v>
                </c:pt>
                <c:pt idx="289">
                  <c:v>-0.1166</c:v>
                </c:pt>
                <c:pt idx="290">
                  <c:v>-0.11550000000000001</c:v>
                </c:pt>
                <c:pt idx="291">
                  <c:v>-0.1145</c:v>
                </c:pt>
                <c:pt idx="292">
                  <c:v>-0.1134</c:v>
                </c:pt>
                <c:pt idx="293">
                  <c:v>-0.1124</c:v>
                </c:pt>
                <c:pt idx="294">
                  <c:v>-0.1114</c:v>
                </c:pt>
                <c:pt idx="295">
                  <c:v>-0.1103</c:v>
                </c:pt>
                <c:pt idx="296">
                  <c:v>-0.10929999999999999</c:v>
                </c:pt>
                <c:pt idx="297">
                  <c:v>-0.1082</c:v>
                </c:pt>
                <c:pt idx="298">
                  <c:v>-0.1072</c:v>
                </c:pt>
                <c:pt idx="299">
                  <c:v>-0.1061</c:v>
                </c:pt>
                <c:pt idx="300">
                  <c:v>-0.1051</c:v>
                </c:pt>
                <c:pt idx="301">
                  <c:v>-0.104</c:v>
                </c:pt>
                <c:pt idx="302">
                  <c:v>-0.10299999999999999</c:v>
                </c:pt>
                <c:pt idx="303">
                  <c:v>-0.10199999999999999</c:v>
                </c:pt>
                <c:pt idx="304">
                  <c:v>-0.1009</c:v>
                </c:pt>
                <c:pt idx="305">
                  <c:v>-9.9860000000000004E-2</c:v>
                </c:pt>
                <c:pt idx="306">
                  <c:v>-9.8820000000000005E-2</c:v>
                </c:pt>
                <c:pt idx="307">
                  <c:v>-9.7769999999999996E-2</c:v>
                </c:pt>
                <c:pt idx="308">
                  <c:v>-9.672E-2</c:v>
                </c:pt>
                <c:pt idx="309">
                  <c:v>-9.5680000000000001E-2</c:v>
                </c:pt>
                <c:pt idx="310">
                  <c:v>-9.4630000000000006E-2</c:v>
                </c:pt>
                <c:pt idx="311">
                  <c:v>-9.3590000000000007E-2</c:v>
                </c:pt>
                <c:pt idx="312">
                  <c:v>-9.2539999999999997E-2</c:v>
                </c:pt>
                <c:pt idx="313">
                  <c:v>-9.1490000000000002E-2</c:v>
                </c:pt>
                <c:pt idx="314">
                  <c:v>-9.0450000000000003E-2</c:v>
                </c:pt>
                <c:pt idx="315">
                  <c:v>-8.9399999999999993E-2</c:v>
                </c:pt>
                <c:pt idx="316">
                  <c:v>-8.8359999999999994E-2</c:v>
                </c:pt>
                <c:pt idx="317">
                  <c:v>-8.7309999999999999E-2</c:v>
                </c:pt>
                <c:pt idx="318">
                  <c:v>-8.6260000000000003E-2</c:v>
                </c:pt>
                <c:pt idx="319">
                  <c:v>-8.5220000000000004E-2</c:v>
                </c:pt>
                <c:pt idx="320">
                  <c:v>-8.4169999999999995E-2</c:v>
                </c:pt>
                <c:pt idx="321">
                  <c:v>-8.3119999999999999E-2</c:v>
                </c:pt>
                <c:pt idx="322">
                  <c:v>-8.208E-2</c:v>
                </c:pt>
                <c:pt idx="323">
                  <c:v>-8.1030000000000005E-2</c:v>
                </c:pt>
                <c:pt idx="324">
                  <c:v>-7.9979999999999996E-2</c:v>
                </c:pt>
                <c:pt idx="325">
                  <c:v>-7.893E-2</c:v>
                </c:pt>
                <c:pt idx="326">
                  <c:v>-7.7890000000000001E-2</c:v>
                </c:pt>
                <c:pt idx="327">
                  <c:v>-7.6840000000000006E-2</c:v>
                </c:pt>
                <c:pt idx="328">
                  <c:v>-7.5789999999999996E-2</c:v>
                </c:pt>
                <c:pt idx="329">
                  <c:v>-7.4740000000000001E-2</c:v>
                </c:pt>
                <c:pt idx="330">
                  <c:v>-7.3700000000000002E-2</c:v>
                </c:pt>
                <c:pt idx="331">
                  <c:v>-7.2650000000000006E-2</c:v>
                </c:pt>
                <c:pt idx="332">
                  <c:v>-7.1599999999999997E-2</c:v>
                </c:pt>
                <c:pt idx="333">
                  <c:v>-7.0550000000000002E-2</c:v>
                </c:pt>
                <c:pt idx="334">
                  <c:v>-6.9510000000000002E-2</c:v>
                </c:pt>
                <c:pt idx="335">
                  <c:v>-6.8459999999999993E-2</c:v>
                </c:pt>
                <c:pt idx="336">
                  <c:v>-6.7409999999999998E-2</c:v>
                </c:pt>
                <c:pt idx="337">
                  <c:v>-6.6360000000000002E-2</c:v>
                </c:pt>
                <c:pt idx="338">
                  <c:v>-6.5310000000000007E-2</c:v>
                </c:pt>
                <c:pt idx="339">
                  <c:v>-6.4259999999999998E-2</c:v>
                </c:pt>
                <c:pt idx="340">
                  <c:v>-6.3219999999999998E-2</c:v>
                </c:pt>
                <c:pt idx="341">
                  <c:v>-6.2170000000000003E-2</c:v>
                </c:pt>
                <c:pt idx="342">
                  <c:v>-6.1120000000000001E-2</c:v>
                </c:pt>
                <c:pt idx="343">
                  <c:v>-6.0069999999999998E-2</c:v>
                </c:pt>
                <c:pt idx="344">
                  <c:v>-5.9020000000000003E-2</c:v>
                </c:pt>
                <c:pt idx="345">
                  <c:v>-5.7970000000000001E-2</c:v>
                </c:pt>
                <c:pt idx="346">
                  <c:v>-5.6919999999999998E-2</c:v>
                </c:pt>
                <c:pt idx="347">
                  <c:v>-5.5879999999999999E-2</c:v>
                </c:pt>
                <c:pt idx="348">
                  <c:v>-5.4829999999999997E-2</c:v>
                </c:pt>
                <c:pt idx="349">
                  <c:v>-5.3780000000000001E-2</c:v>
                </c:pt>
                <c:pt idx="350">
                  <c:v>-5.2729999999999999E-2</c:v>
                </c:pt>
                <c:pt idx="351">
                  <c:v>-5.1679999999999997E-2</c:v>
                </c:pt>
                <c:pt idx="352">
                  <c:v>-5.0630000000000001E-2</c:v>
                </c:pt>
                <c:pt idx="353">
                  <c:v>-4.9579999999999999E-2</c:v>
                </c:pt>
                <c:pt idx="354">
                  <c:v>-4.8529999999999997E-2</c:v>
                </c:pt>
                <c:pt idx="355">
                  <c:v>-4.7480000000000001E-2</c:v>
                </c:pt>
                <c:pt idx="356">
                  <c:v>-4.6429999999999999E-2</c:v>
                </c:pt>
                <c:pt idx="357">
                  <c:v>-4.5379999999999997E-2</c:v>
                </c:pt>
                <c:pt idx="358">
                  <c:v>-4.4330000000000001E-2</c:v>
                </c:pt>
                <c:pt idx="359">
                  <c:v>-4.3290000000000002E-2</c:v>
                </c:pt>
                <c:pt idx="360">
                  <c:v>-4.224E-2</c:v>
                </c:pt>
                <c:pt idx="361">
                  <c:v>-4.1189999999999997E-2</c:v>
                </c:pt>
                <c:pt idx="362">
                  <c:v>-4.0140000000000002E-2</c:v>
                </c:pt>
                <c:pt idx="363">
                  <c:v>-3.909E-2</c:v>
                </c:pt>
                <c:pt idx="364">
                  <c:v>-3.8039999999999997E-2</c:v>
                </c:pt>
                <c:pt idx="365">
                  <c:v>-3.6990000000000002E-2</c:v>
                </c:pt>
                <c:pt idx="366">
                  <c:v>-3.594E-2</c:v>
                </c:pt>
                <c:pt idx="367">
                  <c:v>-3.4889999999999997E-2</c:v>
                </c:pt>
                <c:pt idx="368">
                  <c:v>-3.3840000000000002E-2</c:v>
                </c:pt>
                <c:pt idx="369">
                  <c:v>-3.279E-2</c:v>
                </c:pt>
                <c:pt idx="370">
                  <c:v>-3.1739999999999997E-2</c:v>
                </c:pt>
                <c:pt idx="371">
                  <c:v>-3.0689999999999999E-2</c:v>
                </c:pt>
                <c:pt idx="372">
                  <c:v>-2.964E-2</c:v>
                </c:pt>
                <c:pt idx="373">
                  <c:v>-2.8590000000000001E-2</c:v>
                </c:pt>
                <c:pt idx="374">
                  <c:v>-2.7539999999999999E-2</c:v>
                </c:pt>
                <c:pt idx="375">
                  <c:v>-2.649E-2</c:v>
                </c:pt>
                <c:pt idx="376">
                  <c:v>-2.5440000000000001E-2</c:v>
                </c:pt>
                <c:pt idx="377">
                  <c:v>-2.4389999999999998E-2</c:v>
                </c:pt>
                <c:pt idx="378">
                  <c:v>-2.334E-2</c:v>
                </c:pt>
                <c:pt idx="379">
                  <c:v>-2.2290000000000001E-2</c:v>
                </c:pt>
                <c:pt idx="380">
                  <c:v>-2.1239999999999998E-2</c:v>
                </c:pt>
                <c:pt idx="381">
                  <c:v>-2.019E-2</c:v>
                </c:pt>
                <c:pt idx="382">
                  <c:v>-1.9140000000000001E-2</c:v>
                </c:pt>
                <c:pt idx="383">
                  <c:v>-1.8089999999999998E-2</c:v>
                </c:pt>
                <c:pt idx="384">
                  <c:v>-1.704E-2</c:v>
                </c:pt>
                <c:pt idx="385">
                  <c:v>-1.5980000000000001E-2</c:v>
                </c:pt>
                <c:pt idx="386">
                  <c:v>-1.4930000000000001E-2</c:v>
                </c:pt>
                <c:pt idx="387">
                  <c:v>-1.388E-2</c:v>
                </c:pt>
                <c:pt idx="388">
                  <c:v>-1.2829999999999999E-2</c:v>
                </c:pt>
                <c:pt idx="389">
                  <c:v>-1.1780000000000001E-2</c:v>
                </c:pt>
                <c:pt idx="390">
                  <c:v>-1.073E-2</c:v>
                </c:pt>
                <c:pt idx="391">
                  <c:v>-9.6819999999999996E-3</c:v>
                </c:pt>
                <c:pt idx="392">
                  <c:v>-8.6320000000000008E-3</c:v>
                </c:pt>
                <c:pt idx="393">
                  <c:v>-7.5820000000000002E-3</c:v>
                </c:pt>
                <c:pt idx="394">
                  <c:v>-6.5310000000000003E-3</c:v>
                </c:pt>
                <c:pt idx="395">
                  <c:v>-5.4809999999999998E-3</c:v>
                </c:pt>
                <c:pt idx="396">
                  <c:v>-4.4299999999999999E-3</c:v>
                </c:pt>
                <c:pt idx="397">
                  <c:v>-3.3800000000000002E-3</c:v>
                </c:pt>
                <c:pt idx="398">
                  <c:v>-2.3289999999999999E-3</c:v>
                </c:pt>
                <c:pt idx="399">
                  <c:v>-1.279E-3</c:v>
                </c:pt>
                <c:pt idx="400">
                  <c:v>-2.2819999999999999E-4</c:v>
                </c:pt>
                <c:pt idx="401">
                  <c:v>8.2229999999999998E-4</c:v>
                </c:pt>
                <c:pt idx="402">
                  <c:v>1.8730000000000001E-3</c:v>
                </c:pt>
                <c:pt idx="403">
                  <c:v>2.9229999999999998E-3</c:v>
                </c:pt>
                <c:pt idx="404">
                  <c:v>3.9740000000000001E-3</c:v>
                </c:pt>
                <c:pt idx="405">
                  <c:v>5.0239999999999998E-3</c:v>
                </c:pt>
                <c:pt idx="406">
                  <c:v>6.0749999999999997E-3</c:v>
                </c:pt>
                <c:pt idx="407">
                  <c:v>7.1250000000000003E-3</c:v>
                </c:pt>
                <c:pt idx="408">
                  <c:v>8.1759999999999992E-3</c:v>
                </c:pt>
                <c:pt idx="409">
                  <c:v>9.2259999999999998E-3</c:v>
                </c:pt>
                <c:pt idx="410">
                  <c:v>1.0279999999999999E-2</c:v>
                </c:pt>
                <c:pt idx="411">
                  <c:v>1.133E-2</c:v>
                </c:pt>
                <c:pt idx="412">
                  <c:v>1.238E-2</c:v>
                </c:pt>
                <c:pt idx="413">
                  <c:v>1.3429999999999999E-2</c:v>
                </c:pt>
                <c:pt idx="414">
                  <c:v>1.448E-2</c:v>
                </c:pt>
                <c:pt idx="415">
                  <c:v>1.553E-2</c:v>
                </c:pt>
                <c:pt idx="416">
                  <c:v>1.6580000000000001E-2</c:v>
                </c:pt>
                <c:pt idx="417">
                  <c:v>1.763E-2</c:v>
                </c:pt>
                <c:pt idx="418">
                  <c:v>1.8679999999999999E-2</c:v>
                </c:pt>
                <c:pt idx="419">
                  <c:v>1.9730000000000001E-2</c:v>
                </c:pt>
                <c:pt idx="420">
                  <c:v>2.078E-2</c:v>
                </c:pt>
                <c:pt idx="421">
                  <c:v>2.1829999999999999E-2</c:v>
                </c:pt>
                <c:pt idx="422">
                  <c:v>2.2880000000000001E-2</c:v>
                </c:pt>
                <c:pt idx="423">
                  <c:v>2.393E-2</c:v>
                </c:pt>
                <c:pt idx="424">
                  <c:v>2.4979999999999999E-2</c:v>
                </c:pt>
                <c:pt idx="425">
                  <c:v>2.6030000000000001E-2</c:v>
                </c:pt>
                <c:pt idx="426">
                  <c:v>2.708E-2</c:v>
                </c:pt>
                <c:pt idx="427">
                  <c:v>2.8129999999999999E-2</c:v>
                </c:pt>
                <c:pt idx="428">
                  <c:v>2.9180000000000001E-2</c:v>
                </c:pt>
                <c:pt idx="429">
                  <c:v>3.023E-2</c:v>
                </c:pt>
                <c:pt idx="430">
                  <c:v>3.1280000000000002E-2</c:v>
                </c:pt>
                <c:pt idx="431">
                  <c:v>3.2329999999999998E-2</c:v>
                </c:pt>
                <c:pt idx="432">
                  <c:v>3.338E-2</c:v>
                </c:pt>
                <c:pt idx="433">
                  <c:v>3.4430000000000002E-2</c:v>
                </c:pt>
                <c:pt idx="434">
                  <c:v>3.5479999999999998E-2</c:v>
                </c:pt>
                <c:pt idx="435">
                  <c:v>3.653E-2</c:v>
                </c:pt>
                <c:pt idx="436">
                  <c:v>3.7580000000000002E-2</c:v>
                </c:pt>
                <c:pt idx="437">
                  <c:v>3.8629999999999998E-2</c:v>
                </c:pt>
                <c:pt idx="438">
                  <c:v>3.968E-2</c:v>
                </c:pt>
                <c:pt idx="439">
                  <c:v>4.0730000000000002E-2</c:v>
                </c:pt>
                <c:pt idx="440">
                  <c:v>4.1779999999999998E-2</c:v>
                </c:pt>
                <c:pt idx="441">
                  <c:v>4.283E-2</c:v>
                </c:pt>
                <c:pt idx="442">
                  <c:v>4.3880000000000002E-2</c:v>
                </c:pt>
                <c:pt idx="443">
                  <c:v>4.4929999999999998E-2</c:v>
                </c:pt>
                <c:pt idx="444">
                  <c:v>4.598E-2</c:v>
                </c:pt>
                <c:pt idx="445">
                  <c:v>4.7030000000000002E-2</c:v>
                </c:pt>
                <c:pt idx="446">
                  <c:v>4.8079999999999998E-2</c:v>
                </c:pt>
                <c:pt idx="447">
                  <c:v>4.913E-2</c:v>
                </c:pt>
                <c:pt idx="448">
                  <c:v>5.0169999999999999E-2</c:v>
                </c:pt>
                <c:pt idx="449">
                  <c:v>5.1220000000000002E-2</c:v>
                </c:pt>
                <c:pt idx="450">
                  <c:v>5.2269999999999997E-2</c:v>
                </c:pt>
                <c:pt idx="451">
                  <c:v>5.3319999999999999E-2</c:v>
                </c:pt>
                <c:pt idx="452">
                  <c:v>5.4370000000000002E-2</c:v>
                </c:pt>
                <c:pt idx="453">
                  <c:v>5.5419999999999997E-2</c:v>
                </c:pt>
                <c:pt idx="454">
                  <c:v>5.6469999999999999E-2</c:v>
                </c:pt>
                <c:pt idx="455">
                  <c:v>5.7520000000000002E-2</c:v>
                </c:pt>
                <c:pt idx="456">
                  <c:v>5.8569999999999997E-2</c:v>
                </c:pt>
                <c:pt idx="457">
                  <c:v>5.9619999999999999E-2</c:v>
                </c:pt>
                <c:pt idx="458">
                  <c:v>6.0659999999999999E-2</c:v>
                </c:pt>
                <c:pt idx="459">
                  <c:v>6.1710000000000001E-2</c:v>
                </c:pt>
                <c:pt idx="460">
                  <c:v>6.2759999999999996E-2</c:v>
                </c:pt>
                <c:pt idx="461">
                  <c:v>6.3810000000000006E-2</c:v>
                </c:pt>
                <c:pt idx="462">
                  <c:v>6.4860000000000001E-2</c:v>
                </c:pt>
                <c:pt idx="463">
                  <c:v>6.5909999999999996E-2</c:v>
                </c:pt>
                <c:pt idx="464">
                  <c:v>6.6949999999999996E-2</c:v>
                </c:pt>
                <c:pt idx="465">
                  <c:v>6.8000000000000005E-2</c:v>
                </c:pt>
                <c:pt idx="466">
                  <c:v>6.905E-2</c:v>
                </c:pt>
                <c:pt idx="467">
                  <c:v>7.0099999999999996E-2</c:v>
                </c:pt>
                <c:pt idx="468">
                  <c:v>7.1150000000000005E-2</c:v>
                </c:pt>
                <c:pt idx="469">
                  <c:v>7.2190000000000004E-2</c:v>
                </c:pt>
                <c:pt idx="470">
                  <c:v>7.324E-2</c:v>
                </c:pt>
                <c:pt idx="471">
                  <c:v>7.4289999999999995E-2</c:v>
                </c:pt>
                <c:pt idx="472">
                  <c:v>7.5340000000000004E-2</c:v>
                </c:pt>
                <c:pt idx="473">
                  <c:v>7.6380000000000003E-2</c:v>
                </c:pt>
                <c:pt idx="474">
                  <c:v>7.7429999999999999E-2</c:v>
                </c:pt>
                <c:pt idx="475">
                  <c:v>7.8479999999999994E-2</c:v>
                </c:pt>
                <c:pt idx="476">
                  <c:v>7.9530000000000003E-2</c:v>
                </c:pt>
                <c:pt idx="477">
                  <c:v>8.0570000000000003E-2</c:v>
                </c:pt>
                <c:pt idx="478">
                  <c:v>8.1619999999999998E-2</c:v>
                </c:pt>
                <c:pt idx="479">
                  <c:v>8.2669999999999993E-2</c:v>
                </c:pt>
                <c:pt idx="480">
                  <c:v>8.3710000000000007E-2</c:v>
                </c:pt>
                <c:pt idx="481">
                  <c:v>8.4760000000000002E-2</c:v>
                </c:pt>
                <c:pt idx="482">
                  <c:v>8.5809999999999997E-2</c:v>
                </c:pt>
                <c:pt idx="483">
                  <c:v>8.6860000000000007E-2</c:v>
                </c:pt>
                <c:pt idx="484">
                  <c:v>8.7900000000000006E-2</c:v>
                </c:pt>
                <c:pt idx="485">
                  <c:v>8.8950000000000001E-2</c:v>
                </c:pt>
                <c:pt idx="486">
                  <c:v>8.9990000000000001E-2</c:v>
                </c:pt>
                <c:pt idx="487">
                  <c:v>9.1039999999999996E-2</c:v>
                </c:pt>
                <c:pt idx="488">
                  <c:v>9.2090000000000005E-2</c:v>
                </c:pt>
                <c:pt idx="489">
                  <c:v>9.3130000000000004E-2</c:v>
                </c:pt>
                <c:pt idx="490">
                  <c:v>9.418E-2</c:v>
                </c:pt>
                <c:pt idx="491">
                  <c:v>9.5229999999999995E-2</c:v>
                </c:pt>
                <c:pt idx="492">
                  <c:v>9.6269999999999994E-2</c:v>
                </c:pt>
                <c:pt idx="493">
                  <c:v>9.7320000000000004E-2</c:v>
                </c:pt>
                <c:pt idx="494">
                  <c:v>9.8360000000000003E-2</c:v>
                </c:pt>
                <c:pt idx="495">
                  <c:v>9.9409999999999998E-2</c:v>
                </c:pt>
                <c:pt idx="496">
                  <c:v>0.10050000000000001</c:v>
                </c:pt>
                <c:pt idx="497">
                  <c:v>0.10150000000000001</c:v>
                </c:pt>
                <c:pt idx="498">
                  <c:v>0.10249999999999999</c:v>
                </c:pt>
                <c:pt idx="499">
                  <c:v>0.1036</c:v>
                </c:pt>
                <c:pt idx="500">
                  <c:v>0.1046</c:v>
                </c:pt>
                <c:pt idx="501">
                  <c:v>0.1057</c:v>
                </c:pt>
                <c:pt idx="502">
                  <c:v>0.1067</c:v>
                </c:pt>
                <c:pt idx="503">
                  <c:v>0.10780000000000001</c:v>
                </c:pt>
                <c:pt idx="504">
                  <c:v>0.10879999999999999</c:v>
                </c:pt>
                <c:pt idx="505">
                  <c:v>0.1099</c:v>
                </c:pt>
                <c:pt idx="506">
                  <c:v>0.1109</c:v>
                </c:pt>
                <c:pt idx="507">
                  <c:v>0.1119</c:v>
                </c:pt>
                <c:pt idx="508">
                  <c:v>0.113</c:v>
                </c:pt>
                <c:pt idx="509">
                  <c:v>0.114</c:v>
                </c:pt>
                <c:pt idx="510">
                  <c:v>0.11509999999999999</c:v>
                </c:pt>
                <c:pt idx="511">
                  <c:v>0.11609999999999999</c:v>
                </c:pt>
                <c:pt idx="512">
                  <c:v>0.1172</c:v>
                </c:pt>
                <c:pt idx="513">
                  <c:v>0.1182</c:v>
                </c:pt>
                <c:pt idx="514">
                  <c:v>0.1193</c:v>
                </c:pt>
                <c:pt idx="515">
                  <c:v>0.1203</c:v>
                </c:pt>
                <c:pt idx="516">
                  <c:v>0.12130000000000001</c:v>
                </c:pt>
                <c:pt idx="517">
                  <c:v>0.12239999999999999</c:v>
                </c:pt>
                <c:pt idx="518">
                  <c:v>0.1234</c:v>
                </c:pt>
                <c:pt idx="519">
                  <c:v>0.1245</c:v>
                </c:pt>
                <c:pt idx="520">
                  <c:v>0.1255</c:v>
                </c:pt>
                <c:pt idx="521">
                  <c:v>0.12659999999999999</c:v>
                </c:pt>
                <c:pt idx="522">
                  <c:v>0.12759999999999999</c:v>
                </c:pt>
                <c:pt idx="523">
                  <c:v>0.12859999999999999</c:v>
                </c:pt>
                <c:pt idx="524">
                  <c:v>0.12970000000000001</c:v>
                </c:pt>
                <c:pt idx="525">
                  <c:v>0.13070000000000001</c:v>
                </c:pt>
                <c:pt idx="526">
                  <c:v>0.1318</c:v>
                </c:pt>
                <c:pt idx="527">
                  <c:v>0.1328</c:v>
                </c:pt>
                <c:pt idx="528">
                  <c:v>0.13389999999999999</c:v>
                </c:pt>
                <c:pt idx="529">
                  <c:v>0.13489999999999999</c:v>
                </c:pt>
                <c:pt idx="530">
                  <c:v>0.13589999999999999</c:v>
                </c:pt>
                <c:pt idx="531">
                  <c:v>0.13700000000000001</c:v>
                </c:pt>
                <c:pt idx="532">
                  <c:v>0.13800000000000001</c:v>
                </c:pt>
                <c:pt idx="533">
                  <c:v>0.1391</c:v>
                </c:pt>
                <c:pt idx="534">
                  <c:v>0.1401</c:v>
                </c:pt>
                <c:pt idx="535">
                  <c:v>0.14119999999999999</c:v>
                </c:pt>
                <c:pt idx="536">
                  <c:v>0.14219999999999999</c:v>
                </c:pt>
                <c:pt idx="537">
                  <c:v>0.14319999999999999</c:v>
                </c:pt>
                <c:pt idx="538">
                  <c:v>0.14430000000000001</c:v>
                </c:pt>
                <c:pt idx="539">
                  <c:v>0.14530000000000001</c:v>
                </c:pt>
                <c:pt idx="540">
                  <c:v>0.1464</c:v>
                </c:pt>
                <c:pt idx="541">
                  <c:v>0.1474</c:v>
                </c:pt>
                <c:pt idx="542">
                  <c:v>0.14849999999999999</c:v>
                </c:pt>
                <c:pt idx="543">
                  <c:v>0.14949999999999999</c:v>
                </c:pt>
                <c:pt idx="544">
                  <c:v>0.15049999999999999</c:v>
                </c:pt>
                <c:pt idx="545">
                  <c:v>0.15160000000000001</c:v>
                </c:pt>
                <c:pt idx="546">
                  <c:v>0.15260000000000001</c:v>
                </c:pt>
                <c:pt idx="547">
                  <c:v>0.1537</c:v>
                </c:pt>
                <c:pt idx="548">
                  <c:v>0.1547</c:v>
                </c:pt>
                <c:pt idx="549">
                  <c:v>0.15579999999999999</c:v>
                </c:pt>
                <c:pt idx="550">
                  <c:v>0.15679999999999999</c:v>
                </c:pt>
                <c:pt idx="551">
                  <c:v>0.1578</c:v>
                </c:pt>
                <c:pt idx="552">
                  <c:v>0.15890000000000001</c:v>
                </c:pt>
                <c:pt idx="553">
                  <c:v>0.15989999999999999</c:v>
                </c:pt>
                <c:pt idx="554">
                  <c:v>0.161</c:v>
                </c:pt>
                <c:pt idx="555">
                  <c:v>0.16200000000000001</c:v>
                </c:pt>
                <c:pt idx="556">
                  <c:v>0.16300000000000001</c:v>
                </c:pt>
                <c:pt idx="557">
                  <c:v>0.1641</c:v>
                </c:pt>
                <c:pt idx="558">
                  <c:v>0.1651</c:v>
                </c:pt>
                <c:pt idx="559">
                  <c:v>0.16619999999999999</c:v>
                </c:pt>
                <c:pt idx="560">
                  <c:v>0.16719999999999999</c:v>
                </c:pt>
                <c:pt idx="561">
                  <c:v>0.16830000000000001</c:v>
                </c:pt>
                <c:pt idx="562">
                  <c:v>0.16930000000000001</c:v>
                </c:pt>
                <c:pt idx="563">
                  <c:v>0.17030000000000001</c:v>
                </c:pt>
                <c:pt idx="564">
                  <c:v>0.1714</c:v>
                </c:pt>
                <c:pt idx="565">
                  <c:v>0.1724</c:v>
                </c:pt>
                <c:pt idx="566">
                  <c:v>0.17349999999999999</c:v>
                </c:pt>
                <c:pt idx="567">
                  <c:v>0.17449999999999999</c:v>
                </c:pt>
                <c:pt idx="568">
                  <c:v>0.17560000000000001</c:v>
                </c:pt>
                <c:pt idx="569">
                  <c:v>0.17660000000000001</c:v>
                </c:pt>
                <c:pt idx="570">
                  <c:v>0.17760000000000001</c:v>
                </c:pt>
                <c:pt idx="571">
                  <c:v>0.1787</c:v>
                </c:pt>
                <c:pt idx="572">
                  <c:v>0.1797</c:v>
                </c:pt>
                <c:pt idx="573">
                  <c:v>0.18079999999999999</c:v>
                </c:pt>
                <c:pt idx="574">
                  <c:v>0.18179999999999999</c:v>
                </c:pt>
                <c:pt idx="575">
                  <c:v>0.18279999999999999</c:v>
                </c:pt>
                <c:pt idx="576">
                  <c:v>0.18390000000000001</c:v>
                </c:pt>
                <c:pt idx="577">
                  <c:v>0.18490000000000001</c:v>
                </c:pt>
                <c:pt idx="578">
                  <c:v>0.186</c:v>
                </c:pt>
                <c:pt idx="579">
                  <c:v>0.187</c:v>
                </c:pt>
                <c:pt idx="580">
                  <c:v>0.18809999999999999</c:v>
                </c:pt>
                <c:pt idx="581">
                  <c:v>0.18909999999999999</c:v>
                </c:pt>
                <c:pt idx="582">
                  <c:v>0.19009999999999999</c:v>
                </c:pt>
                <c:pt idx="583">
                  <c:v>0.19120000000000001</c:v>
                </c:pt>
                <c:pt idx="584">
                  <c:v>0.19220000000000001</c:v>
                </c:pt>
                <c:pt idx="585">
                  <c:v>0.1933</c:v>
                </c:pt>
                <c:pt idx="586">
                  <c:v>0.1943</c:v>
                </c:pt>
                <c:pt idx="587">
                  <c:v>0.19539999999999999</c:v>
                </c:pt>
                <c:pt idx="588">
                  <c:v>0.19639999999999999</c:v>
                </c:pt>
                <c:pt idx="589">
                  <c:v>0.19739999999999999</c:v>
                </c:pt>
                <c:pt idx="590">
                  <c:v>0.19850000000000001</c:v>
                </c:pt>
                <c:pt idx="591">
                  <c:v>0.19950000000000001</c:v>
                </c:pt>
                <c:pt idx="592">
                  <c:v>0.2006</c:v>
                </c:pt>
                <c:pt idx="593">
                  <c:v>0.2016</c:v>
                </c:pt>
                <c:pt idx="594">
                  <c:v>0.20269999999999999</c:v>
                </c:pt>
                <c:pt idx="595">
                  <c:v>0.20369999999999999</c:v>
                </c:pt>
                <c:pt idx="596">
                  <c:v>0.20469999999999999</c:v>
                </c:pt>
                <c:pt idx="597">
                  <c:v>0.20580000000000001</c:v>
                </c:pt>
                <c:pt idx="598">
                  <c:v>0.20680000000000001</c:v>
                </c:pt>
                <c:pt idx="599">
                  <c:v>0.2079</c:v>
                </c:pt>
                <c:pt idx="600">
                  <c:v>0.2089</c:v>
                </c:pt>
                <c:pt idx="601">
                  <c:v>0.2099</c:v>
                </c:pt>
                <c:pt idx="602">
                  <c:v>0.21099999999999999</c:v>
                </c:pt>
                <c:pt idx="603">
                  <c:v>0.21199999999999999</c:v>
                </c:pt>
                <c:pt idx="604">
                  <c:v>0.21310000000000001</c:v>
                </c:pt>
                <c:pt idx="605">
                  <c:v>0.21410000000000001</c:v>
                </c:pt>
                <c:pt idx="606">
                  <c:v>0.2152</c:v>
                </c:pt>
                <c:pt idx="607">
                  <c:v>0.2162</c:v>
                </c:pt>
                <c:pt idx="608">
                  <c:v>0.2172</c:v>
                </c:pt>
                <c:pt idx="609">
                  <c:v>0.21829999999999999</c:v>
                </c:pt>
                <c:pt idx="610">
                  <c:v>0.21929999999999999</c:v>
                </c:pt>
                <c:pt idx="611">
                  <c:v>0.22040000000000001</c:v>
                </c:pt>
                <c:pt idx="612">
                  <c:v>0.22140000000000001</c:v>
                </c:pt>
                <c:pt idx="613">
                  <c:v>0.2225</c:v>
                </c:pt>
                <c:pt idx="614">
                  <c:v>0.2235</c:v>
                </c:pt>
                <c:pt idx="615">
                  <c:v>0.22450000000000001</c:v>
                </c:pt>
                <c:pt idx="616">
                  <c:v>0.22559999999999999</c:v>
                </c:pt>
                <c:pt idx="617">
                  <c:v>0.2266</c:v>
                </c:pt>
                <c:pt idx="618">
                  <c:v>0.22770000000000001</c:v>
                </c:pt>
                <c:pt idx="619">
                  <c:v>0.22869999999999999</c:v>
                </c:pt>
                <c:pt idx="620">
                  <c:v>0.2298</c:v>
                </c:pt>
                <c:pt idx="621">
                  <c:v>0.23080000000000001</c:v>
                </c:pt>
                <c:pt idx="622">
                  <c:v>0.23180000000000001</c:v>
                </c:pt>
                <c:pt idx="623">
                  <c:v>0.2329</c:v>
                </c:pt>
                <c:pt idx="624">
                  <c:v>0.2339</c:v>
                </c:pt>
                <c:pt idx="625">
                  <c:v>0.23499999999999999</c:v>
                </c:pt>
                <c:pt idx="626">
                  <c:v>0.23599999999999999</c:v>
                </c:pt>
                <c:pt idx="627">
                  <c:v>0.23699999999999999</c:v>
                </c:pt>
                <c:pt idx="628">
                  <c:v>0.23810000000000001</c:v>
                </c:pt>
                <c:pt idx="629">
                  <c:v>0.23910000000000001</c:v>
                </c:pt>
                <c:pt idx="630">
                  <c:v>0.2402</c:v>
                </c:pt>
                <c:pt idx="631">
                  <c:v>0.2412</c:v>
                </c:pt>
                <c:pt idx="632">
                  <c:v>0.24229999999999999</c:v>
                </c:pt>
                <c:pt idx="633">
                  <c:v>0.24329999999999999</c:v>
                </c:pt>
                <c:pt idx="634">
                  <c:v>0.24429999999999999</c:v>
                </c:pt>
                <c:pt idx="635">
                  <c:v>0.24540000000000001</c:v>
                </c:pt>
                <c:pt idx="636">
                  <c:v>0.24640000000000001</c:v>
                </c:pt>
                <c:pt idx="637">
                  <c:v>0.2475</c:v>
                </c:pt>
                <c:pt idx="638">
                  <c:v>0.2485</c:v>
                </c:pt>
                <c:pt idx="639">
                  <c:v>0.24959999999999999</c:v>
                </c:pt>
                <c:pt idx="640">
                  <c:v>0.25059999999999999</c:v>
                </c:pt>
                <c:pt idx="641">
                  <c:v>0.25159999999999999</c:v>
                </c:pt>
                <c:pt idx="642">
                  <c:v>0.25269999999999998</c:v>
                </c:pt>
                <c:pt idx="643">
                  <c:v>0.25369999999999998</c:v>
                </c:pt>
                <c:pt idx="644">
                  <c:v>0.25480000000000003</c:v>
                </c:pt>
                <c:pt idx="645">
                  <c:v>0.25580000000000003</c:v>
                </c:pt>
                <c:pt idx="646">
                  <c:v>0.25690000000000002</c:v>
                </c:pt>
                <c:pt idx="647">
                  <c:v>0.25790000000000002</c:v>
                </c:pt>
                <c:pt idx="648">
                  <c:v>0.25890000000000002</c:v>
                </c:pt>
                <c:pt idx="649">
                  <c:v>0.26</c:v>
                </c:pt>
                <c:pt idx="650">
                  <c:v>0.26100000000000001</c:v>
                </c:pt>
                <c:pt idx="651">
                  <c:v>0.2621</c:v>
                </c:pt>
                <c:pt idx="652">
                  <c:v>0.2631</c:v>
                </c:pt>
                <c:pt idx="653">
                  <c:v>0.2641</c:v>
                </c:pt>
                <c:pt idx="654">
                  <c:v>0.26519999999999999</c:v>
                </c:pt>
                <c:pt idx="655">
                  <c:v>0.26619999999999999</c:v>
                </c:pt>
                <c:pt idx="656">
                  <c:v>0.26729999999999998</c:v>
                </c:pt>
                <c:pt idx="657">
                  <c:v>0.26829999999999998</c:v>
                </c:pt>
                <c:pt idx="658">
                  <c:v>0.26939999999999997</c:v>
                </c:pt>
                <c:pt idx="659">
                  <c:v>0.27039999999999997</c:v>
                </c:pt>
                <c:pt idx="660">
                  <c:v>0.27139999999999997</c:v>
                </c:pt>
                <c:pt idx="661">
                  <c:v>0.27250000000000002</c:v>
                </c:pt>
                <c:pt idx="662">
                  <c:v>0.27350000000000002</c:v>
                </c:pt>
                <c:pt idx="663">
                  <c:v>0.27460000000000001</c:v>
                </c:pt>
                <c:pt idx="664">
                  <c:v>0.27560000000000001</c:v>
                </c:pt>
                <c:pt idx="665">
                  <c:v>0.2767</c:v>
                </c:pt>
                <c:pt idx="666">
                  <c:v>0.2777</c:v>
                </c:pt>
                <c:pt idx="667">
                  <c:v>0.2787</c:v>
                </c:pt>
                <c:pt idx="668">
                  <c:v>0.27979999999999999</c:v>
                </c:pt>
                <c:pt idx="669">
                  <c:v>0.28079999999999999</c:v>
                </c:pt>
                <c:pt idx="670">
                  <c:v>0.28189999999999998</c:v>
                </c:pt>
                <c:pt idx="671">
                  <c:v>0.28289999999999998</c:v>
                </c:pt>
                <c:pt idx="672">
                  <c:v>0.28399999999999997</c:v>
                </c:pt>
                <c:pt idx="673">
                  <c:v>0.28499999999999998</c:v>
                </c:pt>
                <c:pt idx="674">
                  <c:v>0.28599999999999998</c:v>
                </c:pt>
                <c:pt idx="675">
                  <c:v>0.28710000000000002</c:v>
                </c:pt>
                <c:pt idx="676">
                  <c:v>0.28810000000000002</c:v>
                </c:pt>
                <c:pt idx="677">
                  <c:v>0.28920000000000001</c:v>
                </c:pt>
                <c:pt idx="678">
                  <c:v>0.29020000000000001</c:v>
                </c:pt>
                <c:pt idx="679">
                  <c:v>0.29120000000000001</c:v>
                </c:pt>
                <c:pt idx="680">
                  <c:v>0.2923</c:v>
                </c:pt>
                <c:pt idx="681">
                  <c:v>0.29330000000000001</c:v>
                </c:pt>
                <c:pt idx="682">
                  <c:v>0.2944</c:v>
                </c:pt>
                <c:pt idx="683">
                  <c:v>0.2954</c:v>
                </c:pt>
                <c:pt idx="684">
                  <c:v>0.29649999999999999</c:v>
                </c:pt>
                <c:pt idx="685">
                  <c:v>0.29749999999999999</c:v>
                </c:pt>
                <c:pt idx="686">
                  <c:v>0.29849999999999999</c:v>
                </c:pt>
                <c:pt idx="687">
                  <c:v>0.29959999999999998</c:v>
                </c:pt>
                <c:pt idx="688">
                  <c:v>0.30059999999999998</c:v>
                </c:pt>
                <c:pt idx="689">
                  <c:v>0.30170000000000002</c:v>
                </c:pt>
                <c:pt idx="690">
                  <c:v>0.30270000000000002</c:v>
                </c:pt>
                <c:pt idx="691">
                  <c:v>0.30380000000000001</c:v>
                </c:pt>
                <c:pt idx="692">
                  <c:v>0.30480000000000002</c:v>
                </c:pt>
                <c:pt idx="693">
                  <c:v>0.30580000000000002</c:v>
                </c:pt>
                <c:pt idx="694">
                  <c:v>0.30690000000000001</c:v>
                </c:pt>
                <c:pt idx="695">
                  <c:v>0.30790000000000001</c:v>
                </c:pt>
                <c:pt idx="696">
                  <c:v>0.309</c:v>
                </c:pt>
                <c:pt idx="697">
                  <c:v>0.31</c:v>
                </c:pt>
                <c:pt idx="698">
                  <c:v>0.311</c:v>
                </c:pt>
                <c:pt idx="699">
                  <c:v>0.31209999999999999</c:v>
                </c:pt>
                <c:pt idx="700">
                  <c:v>0.31309999999999999</c:v>
                </c:pt>
                <c:pt idx="701">
                  <c:v>0.31419999999999998</c:v>
                </c:pt>
                <c:pt idx="702">
                  <c:v>0.31519999999999998</c:v>
                </c:pt>
                <c:pt idx="703">
                  <c:v>0.31630000000000003</c:v>
                </c:pt>
                <c:pt idx="704">
                  <c:v>0.31730000000000003</c:v>
                </c:pt>
                <c:pt idx="705">
                  <c:v>0.31830000000000003</c:v>
                </c:pt>
                <c:pt idx="706">
                  <c:v>0.31940000000000002</c:v>
                </c:pt>
                <c:pt idx="707">
                  <c:v>0.32040000000000002</c:v>
                </c:pt>
                <c:pt idx="708">
                  <c:v>0.32150000000000001</c:v>
                </c:pt>
                <c:pt idx="709">
                  <c:v>0.32250000000000001</c:v>
                </c:pt>
                <c:pt idx="710">
                  <c:v>0.3236</c:v>
                </c:pt>
                <c:pt idx="711">
                  <c:v>0.3246</c:v>
                </c:pt>
                <c:pt idx="712">
                  <c:v>0.3256</c:v>
                </c:pt>
                <c:pt idx="713">
                  <c:v>0.32669999999999999</c:v>
                </c:pt>
                <c:pt idx="714">
                  <c:v>0.32769999999999999</c:v>
                </c:pt>
                <c:pt idx="715">
                  <c:v>0.32879999999999998</c:v>
                </c:pt>
                <c:pt idx="716">
                  <c:v>0.32979999999999998</c:v>
                </c:pt>
                <c:pt idx="717">
                  <c:v>0.33090000000000003</c:v>
                </c:pt>
                <c:pt idx="718">
                  <c:v>0.33189999999999997</c:v>
                </c:pt>
                <c:pt idx="719">
                  <c:v>0.33289999999999997</c:v>
                </c:pt>
                <c:pt idx="720">
                  <c:v>0.33400000000000002</c:v>
                </c:pt>
                <c:pt idx="721">
                  <c:v>0.33500000000000002</c:v>
                </c:pt>
                <c:pt idx="722">
                  <c:v>0.33610000000000001</c:v>
                </c:pt>
                <c:pt idx="723">
                  <c:v>0.33710000000000001</c:v>
                </c:pt>
                <c:pt idx="724">
                  <c:v>0.33810000000000001</c:v>
                </c:pt>
                <c:pt idx="725">
                  <c:v>0.3392</c:v>
                </c:pt>
                <c:pt idx="726">
                  <c:v>0.3402</c:v>
                </c:pt>
                <c:pt idx="727">
                  <c:v>0.34129999999999999</c:v>
                </c:pt>
                <c:pt idx="728">
                  <c:v>0.34229999999999999</c:v>
                </c:pt>
                <c:pt idx="729">
                  <c:v>0.34339999999999998</c:v>
                </c:pt>
                <c:pt idx="730">
                  <c:v>0.34439999999999998</c:v>
                </c:pt>
                <c:pt idx="731">
                  <c:v>0.34539999999999998</c:v>
                </c:pt>
                <c:pt idx="732">
                  <c:v>0.34649999999999997</c:v>
                </c:pt>
                <c:pt idx="733">
                  <c:v>0.34749999999999998</c:v>
                </c:pt>
                <c:pt idx="734">
                  <c:v>0.34860000000000002</c:v>
                </c:pt>
                <c:pt idx="735">
                  <c:v>0.34960000000000002</c:v>
                </c:pt>
                <c:pt idx="736">
                  <c:v>0.35070000000000001</c:v>
                </c:pt>
                <c:pt idx="737">
                  <c:v>0.35170000000000001</c:v>
                </c:pt>
                <c:pt idx="738">
                  <c:v>0.35270000000000001</c:v>
                </c:pt>
                <c:pt idx="739">
                  <c:v>0.3538</c:v>
                </c:pt>
                <c:pt idx="740">
                  <c:v>0.3548</c:v>
                </c:pt>
                <c:pt idx="741">
                  <c:v>0.35589999999999999</c:v>
                </c:pt>
                <c:pt idx="742">
                  <c:v>0.3569</c:v>
                </c:pt>
                <c:pt idx="743">
                  <c:v>0.35799999999999998</c:v>
                </c:pt>
                <c:pt idx="744">
                  <c:v>0.35899999999999999</c:v>
                </c:pt>
                <c:pt idx="745">
                  <c:v>0.36</c:v>
                </c:pt>
                <c:pt idx="746">
                  <c:v>0.36109999999999998</c:v>
                </c:pt>
                <c:pt idx="747">
                  <c:v>0.36209999999999998</c:v>
                </c:pt>
                <c:pt idx="748">
                  <c:v>0.36320000000000002</c:v>
                </c:pt>
                <c:pt idx="749">
                  <c:v>0.36420000000000002</c:v>
                </c:pt>
                <c:pt idx="750">
                  <c:v>0.36520000000000002</c:v>
                </c:pt>
                <c:pt idx="751">
                  <c:v>0.36630000000000001</c:v>
                </c:pt>
                <c:pt idx="752">
                  <c:v>0.36730000000000002</c:v>
                </c:pt>
                <c:pt idx="753">
                  <c:v>0.36840000000000001</c:v>
                </c:pt>
                <c:pt idx="754">
                  <c:v>0.36940000000000001</c:v>
                </c:pt>
                <c:pt idx="755">
                  <c:v>0.3705</c:v>
                </c:pt>
                <c:pt idx="756">
                  <c:v>0.3715</c:v>
                </c:pt>
                <c:pt idx="757">
                  <c:v>0.3725</c:v>
                </c:pt>
                <c:pt idx="758">
                  <c:v>0.37359999999999999</c:v>
                </c:pt>
                <c:pt idx="759">
                  <c:v>0.37459999999999999</c:v>
                </c:pt>
                <c:pt idx="760">
                  <c:v>0.37569999999999998</c:v>
                </c:pt>
                <c:pt idx="761">
                  <c:v>0.37669999999999998</c:v>
                </c:pt>
                <c:pt idx="762">
                  <c:v>0.37780000000000002</c:v>
                </c:pt>
                <c:pt idx="763">
                  <c:v>0.37880000000000003</c:v>
                </c:pt>
                <c:pt idx="764">
                  <c:v>0.37980000000000003</c:v>
                </c:pt>
                <c:pt idx="765">
                  <c:v>0.38090000000000002</c:v>
                </c:pt>
                <c:pt idx="766">
                  <c:v>0.38190000000000002</c:v>
                </c:pt>
                <c:pt idx="767">
                  <c:v>0.38300000000000001</c:v>
                </c:pt>
                <c:pt idx="768">
                  <c:v>0.38400000000000001</c:v>
                </c:pt>
                <c:pt idx="769">
                  <c:v>0.3851</c:v>
                </c:pt>
                <c:pt idx="770">
                  <c:v>0.3861</c:v>
                </c:pt>
                <c:pt idx="771">
                  <c:v>0.3871</c:v>
                </c:pt>
                <c:pt idx="772">
                  <c:v>0.38819999999999999</c:v>
                </c:pt>
                <c:pt idx="773">
                  <c:v>0.38919999999999999</c:v>
                </c:pt>
                <c:pt idx="774">
                  <c:v>0.39029999999999998</c:v>
                </c:pt>
                <c:pt idx="775">
                  <c:v>0.39129999999999998</c:v>
                </c:pt>
                <c:pt idx="776">
                  <c:v>0.39229999999999998</c:v>
                </c:pt>
                <c:pt idx="777">
                  <c:v>0.39340000000000003</c:v>
                </c:pt>
                <c:pt idx="778">
                  <c:v>0.39439999999999997</c:v>
                </c:pt>
                <c:pt idx="779">
                  <c:v>0.39550000000000002</c:v>
                </c:pt>
                <c:pt idx="780">
                  <c:v>0.39650000000000002</c:v>
                </c:pt>
                <c:pt idx="781">
                  <c:v>0.39760000000000001</c:v>
                </c:pt>
                <c:pt idx="782">
                  <c:v>0.39860000000000001</c:v>
                </c:pt>
                <c:pt idx="783">
                  <c:v>0.39960000000000001</c:v>
                </c:pt>
                <c:pt idx="784">
                  <c:v>0.4007</c:v>
                </c:pt>
                <c:pt idx="785">
                  <c:v>0.4017</c:v>
                </c:pt>
                <c:pt idx="786">
                  <c:v>0.40279999999999999</c:v>
                </c:pt>
                <c:pt idx="787">
                  <c:v>0.40379999999999999</c:v>
                </c:pt>
                <c:pt idx="788">
                  <c:v>0.40489999999999998</c:v>
                </c:pt>
                <c:pt idx="789">
                  <c:v>0.40589999999999998</c:v>
                </c:pt>
                <c:pt idx="790">
                  <c:v>0.40689999999999998</c:v>
                </c:pt>
                <c:pt idx="791">
                  <c:v>0.40799999999999997</c:v>
                </c:pt>
                <c:pt idx="792">
                  <c:v>0.40899999999999997</c:v>
                </c:pt>
                <c:pt idx="793">
                  <c:v>0.41010000000000002</c:v>
                </c:pt>
                <c:pt idx="794">
                  <c:v>0.41110000000000002</c:v>
                </c:pt>
                <c:pt idx="795">
                  <c:v>0.41220000000000001</c:v>
                </c:pt>
                <c:pt idx="796">
                  <c:v>0.41320000000000001</c:v>
                </c:pt>
                <c:pt idx="797">
                  <c:v>0.41420000000000001</c:v>
                </c:pt>
                <c:pt idx="798">
                  <c:v>0.4153</c:v>
                </c:pt>
                <c:pt idx="799">
                  <c:v>0.4163</c:v>
                </c:pt>
                <c:pt idx="800">
                  <c:v>0.41739999999999999</c:v>
                </c:pt>
                <c:pt idx="801">
                  <c:v>0.41839999999999999</c:v>
                </c:pt>
                <c:pt idx="802">
                  <c:v>0.4194</c:v>
                </c:pt>
                <c:pt idx="803">
                  <c:v>0.42049999999999998</c:v>
                </c:pt>
                <c:pt idx="804">
                  <c:v>0.42149999999999999</c:v>
                </c:pt>
                <c:pt idx="805">
                  <c:v>0.42259999999999998</c:v>
                </c:pt>
                <c:pt idx="806">
                  <c:v>0.42359999999999998</c:v>
                </c:pt>
                <c:pt idx="807">
                  <c:v>0.42470000000000002</c:v>
                </c:pt>
                <c:pt idx="808">
                  <c:v>0.42570000000000002</c:v>
                </c:pt>
                <c:pt idx="809">
                  <c:v>0.42670000000000002</c:v>
                </c:pt>
                <c:pt idx="810">
                  <c:v>0.42780000000000001</c:v>
                </c:pt>
                <c:pt idx="811">
                  <c:v>0.42880000000000001</c:v>
                </c:pt>
                <c:pt idx="812">
                  <c:v>0.4299</c:v>
                </c:pt>
                <c:pt idx="813">
                  <c:v>0.43090000000000001</c:v>
                </c:pt>
                <c:pt idx="814">
                  <c:v>0.432</c:v>
                </c:pt>
                <c:pt idx="815">
                  <c:v>0.433</c:v>
                </c:pt>
                <c:pt idx="816">
                  <c:v>0.434</c:v>
                </c:pt>
                <c:pt idx="817">
                  <c:v>0.43509999999999999</c:v>
                </c:pt>
                <c:pt idx="818">
                  <c:v>0.43609999999999999</c:v>
                </c:pt>
                <c:pt idx="819">
                  <c:v>0.43719999999999998</c:v>
                </c:pt>
                <c:pt idx="820">
                  <c:v>0.43819999999999998</c:v>
                </c:pt>
                <c:pt idx="821">
                  <c:v>0.43919999999999998</c:v>
                </c:pt>
                <c:pt idx="822">
                  <c:v>0.44030000000000002</c:v>
                </c:pt>
                <c:pt idx="823">
                  <c:v>0.44130000000000003</c:v>
                </c:pt>
                <c:pt idx="824">
                  <c:v>0.44240000000000002</c:v>
                </c:pt>
                <c:pt idx="825">
                  <c:v>0.44340000000000002</c:v>
                </c:pt>
                <c:pt idx="826">
                  <c:v>0.44450000000000001</c:v>
                </c:pt>
                <c:pt idx="827">
                  <c:v>0.44550000000000001</c:v>
                </c:pt>
                <c:pt idx="828">
                  <c:v>0.44650000000000001</c:v>
                </c:pt>
                <c:pt idx="829">
                  <c:v>0.4476</c:v>
                </c:pt>
                <c:pt idx="830">
                  <c:v>0.4486</c:v>
                </c:pt>
                <c:pt idx="831">
                  <c:v>0.44969999999999999</c:v>
                </c:pt>
                <c:pt idx="832">
                  <c:v>0.45069999999999999</c:v>
                </c:pt>
                <c:pt idx="833">
                  <c:v>0.45179999999999998</c:v>
                </c:pt>
                <c:pt idx="834">
                  <c:v>0.45279999999999998</c:v>
                </c:pt>
                <c:pt idx="835">
                  <c:v>0.45379999999999998</c:v>
                </c:pt>
                <c:pt idx="836">
                  <c:v>0.45490000000000003</c:v>
                </c:pt>
                <c:pt idx="837">
                  <c:v>0.45590000000000003</c:v>
                </c:pt>
                <c:pt idx="838">
                  <c:v>0.45700000000000002</c:v>
                </c:pt>
                <c:pt idx="839">
                  <c:v>0.45800000000000002</c:v>
                </c:pt>
                <c:pt idx="840">
                  <c:v>0.45910000000000001</c:v>
                </c:pt>
                <c:pt idx="841">
                  <c:v>0.46010000000000001</c:v>
                </c:pt>
                <c:pt idx="842">
                  <c:v>0.46110000000000001</c:v>
                </c:pt>
                <c:pt idx="843">
                  <c:v>0.4622</c:v>
                </c:pt>
                <c:pt idx="844">
                  <c:v>0.4632</c:v>
                </c:pt>
                <c:pt idx="845">
                  <c:v>0.46429999999999999</c:v>
                </c:pt>
                <c:pt idx="846">
                  <c:v>0.46529999999999999</c:v>
                </c:pt>
                <c:pt idx="847">
                  <c:v>0.46629999999999999</c:v>
                </c:pt>
                <c:pt idx="848">
                  <c:v>0.46739999999999998</c:v>
                </c:pt>
                <c:pt idx="849">
                  <c:v>0.46839999999999998</c:v>
                </c:pt>
                <c:pt idx="850">
                  <c:v>0.46949999999999997</c:v>
                </c:pt>
                <c:pt idx="851">
                  <c:v>0.47049999999999997</c:v>
                </c:pt>
                <c:pt idx="852">
                  <c:v>0.47160000000000002</c:v>
                </c:pt>
                <c:pt idx="853">
                  <c:v>0.47260000000000002</c:v>
                </c:pt>
                <c:pt idx="854">
                  <c:v>0.47360000000000002</c:v>
                </c:pt>
                <c:pt idx="855">
                  <c:v>0.47470000000000001</c:v>
                </c:pt>
                <c:pt idx="856">
                  <c:v>0.47570000000000001</c:v>
                </c:pt>
                <c:pt idx="857">
                  <c:v>0.4768</c:v>
                </c:pt>
                <c:pt idx="858">
                  <c:v>0.4778</c:v>
                </c:pt>
                <c:pt idx="859">
                  <c:v>0.47889999999999999</c:v>
                </c:pt>
                <c:pt idx="860">
                  <c:v>0.47989999999999999</c:v>
                </c:pt>
                <c:pt idx="861">
                  <c:v>0.48089999999999999</c:v>
                </c:pt>
                <c:pt idx="862">
                  <c:v>0.48199999999999998</c:v>
                </c:pt>
                <c:pt idx="863">
                  <c:v>0.48299999999999998</c:v>
                </c:pt>
                <c:pt idx="864">
                  <c:v>0.48409999999999997</c:v>
                </c:pt>
                <c:pt idx="865">
                  <c:v>0.48509999999999998</c:v>
                </c:pt>
                <c:pt idx="866">
                  <c:v>0.48620000000000002</c:v>
                </c:pt>
                <c:pt idx="867">
                  <c:v>0.48720000000000002</c:v>
                </c:pt>
              </c:numCache>
            </c:numRef>
          </c:xVal>
          <c:yVal>
            <c:numRef>
              <c:f>'Force 200 keV Gabs field'!$V$3:$V$870</c:f>
              <c:numCache>
                <c:formatCode>0.00E+00</c:formatCode>
                <c:ptCount val="868"/>
                <c:pt idx="0">
                  <c:v>7.6470000000000005E-5</c:v>
                </c:pt>
                <c:pt idx="1">
                  <c:v>8.8869999999999994E-5</c:v>
                </c:pt>
                <c:pt idx="2">
                  <c:v>9.9010000000000002E-5</c:v>
                </c:pt>
                <c:pt idx="3">
                  <c:v>1.059E-4</c:v>
                </c:pt>
                <c:pt idx="4">
                  <c:v>1.133E-4</c:v>
                </c:pt>
                <c:pt idx="5">
                  <c:v>1.189E-4</c:v>
                </c:pt>
                <c:pt idx="6">
                  <c:v>1.2239999999999999E-4</c:v>
                </c:pt>
                <c:pt idx="7">
                  <c:v>1.248E-4</c:v>
                </c:pt>
                <c:pt idx="8">
                  <c:v>1.2579999999999999E-4</c:v>
                </c:pt>
                <c:pt idx="9">
                  <c:v>1.26E-4</c:v>
                </c:pt>
                <c:pt idx="10">
                  <c:v>1.261E-4</c:v>
                </c:pt>
                <c:pt idx="11">
                  <c:v>1.259E-4</c:v>
                </c:pt>
                <c:pt idx="12">
                  <c:v>1.2559999999999999E-4</c:v>
                </c:pt>
                <c:pt idx="13">
                  <c:v>1.2530000000000001E-4</c:v>
                </c:pt>
                <c:pt idx="14">
                  <c:v>1.25E-4</c:v>
                </c:pt>
                <c:pt idx="15">
                  <c:v>1.248E-4</c:v>
                </c:pt>
                <c:pt idx="16">
                  <c:v>1.2449999999999999E-4</c:v>
                </c:pt>
                <c:pt idx="17">
                  <c:v>1.2439999999999999E-4</c:v>
                </c:pt>
                <c:pt idx="18">
                  <c:v>1.2430000000000001E-4</c:v>
                </c:pt>
                <c:pt idx="19">
                  <c:v>1.2410000000000001E-4</c:v>
                </c:pt>
                <c:pt idx="20">
                  <c:v>1.2410000000000001E-4</c:v>
                </c:pt>
                <c:pt idx="21">
                  <c:v>1.2410000000000001E-4</c:v>
                </c:pt>
                <c:pt idx="22">
                  <c:v>1.2410000000000001E-4</c:v>
                </c:pt>
                <c:pt idx="23">
                  <c:v>1.2410000000000001E-4</c:v>
                </c:pt>
                <c:pt idx="24">
                  <c:v>1.2410000000000001E-4</c:v>
                </c:pt>
                <c:pt idx="25">
                  <c:v>1.2410000000000001E-4</c:v>
                </c:pt>
                <c:pt idx="26">
                  <c:v>1.2410000000000001E-4</c:v>
                </c:pt>
                <c:pt idx="27">
                  <c:v>1.2410000000000001E-4</c:v>
                </c:pt>
                <c:pt idx="28">
                  <c:v>1.2410000000000001E-4</c:v>
                </c:pt>
                <c:pt idx="29">
                  <c:v>1.2410000000000001E-4</c:v>
                </c:pt>
                <c:pt idx="30">
                  <c:v>1.2410000000000001E-4</c:v>
                </c:pt>
                <c:pt idx="31">
                  <c:v>1.2410000000000001E-4</c:v>
                </c:pt>
                <c:pt idx="32">
                  <c:v>1.2410000000000001E-4</c:v>
                </c:pt>
                <c:pt idx="33">
                  <c:v>1.2410000000000001E-4</c:v>
                </c:pt>
                <c:pt idx="34">
                  <c:v>1.2410000000000001E-4</c:v>
                </c:pt>
                <c:pt idx="35">
                  <c:v>1.2410000000000001E-4</c:v>
                </c:pt>
                <c:pt idx="36">
                  <c:v>1.2410000000000001E-4</c:v>
                </c:pt>
                <c:pt idx="37">
                  <c:v>1.2410000000000001E-4</c:v>
                </c:pt>
                <c:pt idx="38">
                  <c:v>1.2410000000000001E-4</c:v>
                </c:pt>
                <c:pt idx="39">
                  <c:v>1.2410000000000001E-4</c:v>
                </c:pt>
                <c:pt idx="40">
                  <c:v>1.2410000000000001E-4</c:v>
                </c:pt>
                <c:pt idx="41">
                  <c:v>1.2410000000000001E-4</c:v>
                </c:pt>
                <c:pt idx="42">
                  <c:v>1.2410000000000001E-4</c:v>
                </c:pt>
                <c:pt idx="43">
                  <c:v>1.2410000000000001E-4</c:v>
                </c:pt>
                <c:pt idx="44">
                  <c:v>1.2410000000000001E-4</c:v>
                </c:pt>
                <c:pt idx="45">
                  <c:v>1.2410000000000001E-4</c:v>
                </c:pt>
                <c:pt idx="46">
                  <c:v>1.2410000000000001E-4</c:v>
                </c:pt>
                <c:pt idx="47">
                  <c:v>1.2410000000000001E-4</c:v>
                </c:pt>
                <c:pt idx="48">
                  <c:v>1.2410000000000001E-4</c:v>
                </c:pt>
                <c:pt idx="49">
                  <c:v>1.2410000000000001E-4</c:v>
                </c:pt>
                <c:pt idx="50">
                  <c:v>1.2410000000000001E-4</c:v>
                </c:pt>
                <c:pt idx="51">
                  <c:v>1.2410000000000001E-4</c:v>
                </c:pt>
                <c:pt idx="52">
                  <c:v>1.2410000000000001E-4</c:v>
                </c:pt>
                <c:pt idx="53">
                  <c:v>1.2410000000000001E-4</c:v>
                </c:pt>
                <c:pt idx="54">
                  <c:v>1.2410000000000001E-4</c:v>
                </c:pt>
                <c:pt idx="55">
                  <c:v>1.2410000000000001E-4</c:v>
                </c:pt>
                <c:pt idx="56">
                  <c:v>1.2410000000000001E-4</c:v>
                </c:pt>
                <c:pt idx="57">
                  <c:v>1.2410000000000001E-4</c:v>
                </c:pt>
                <c:pt idx="58">
                  <c:v>1.2410000000000001E-4</c:v>
                </c:pt>
                <c:pt idx="59">
                  <c:v>1.2410000000000001E-4</c:v>
                </c:pt>
                <c:pt idx="60">
                  <c:v>1.2410000000000001E-4</c:v>
                </c:pt>
                <c:pt idx="61">
                  <c:v>1.2410000000000001E-4</c:v>
                </c:pt>
                <c:pt idx="62">
                  <c:v>1.2410000000000001E-4</c:v>
                </c:pt>
                <c:pt idx="63">
                  <c:v>1.2410000000000001E-4</c:v>
                </c:pt>
                <c:pt idx="64">
                  <c:v>1.2410000000000001E-4</c:v>
                </c:pt>
                <c:pt idx="65">
                  <c:v>1.2410000000000001E-4</c:v>
                </c:pt>
                <c:pt idx="66">
                  <c:v>1.2410000000000001E-4</c:v>
                </c:pt>
                <c:pt idx="67">
                  <c:v>1.2410000000000001E-4</c:v>
                </c:pt>
                <c:pt idx="68">
                  <c:v>1.2410000000000001E-4</c:v>
                </c:pt>
                <c:pt idx="69">
                  <c:v>1.2410000000000001E-4</c:v>
                </c:pt>
                <c:pt idx="70">
                  <c:v>1.2410000000000001E-4</c:v>
                </c:pt>
                <c:pt idx="71">
                  <c:v>1.2410000000000001E-4</c:v>
                </c:pt>
                <c:pt idx="72">
                  <c:v>1.2410000000000001E-4</c:v>
                </c:pt>
                <c:pt idx="73">
                  <c:v>1.2410000000000001E-4</c:v>
                </c:pt>
                <c:pt idx="74">
                  <c:v>1.2410000000000001E-4</c:v>
                </c:pt>
                <c:pt idx="75">
                  <c:v>1.2410000000000001E-4</c:v>
                </c:pt>
                <c:pt idx="76">
                  <c:v>1.2410000000000001E-4</c:v>
                </c:pt>
                <c:pt idx="77">
                  <c:v>1.2410000000000001E-4</c:v>
                </c:pt>
                <c:pt idx="78">
                  <c:v>1.2410000000000001E-4</c:v>
                </c:pt>
                <c:pt idx="79">
                  <c:v>1.2410000000000001E-4</c:v>
                </c:pt>
                <c:pt idx="80">
                  <c:v>1.2410000000000001E-4</c:v>
                </c:pt>
                <c:pt idx="81">
                  <c:v>1.2410000000000001E-4</c:v>
                </c:pt>
                <c:pt idx="82">
                  <c:v>1.2410000000000001E-4</c:v>
                </c:pt>
                <c:pt idx="83">
                  <c:v>1.2410000000000001E-4</c:v>
                </c:pt>
                <c:pt idx="84">
                  <c:v>1.2410000000000001E-4</c:v>
                </c:pt>
                <c:pt idx="85">
                  <c:v>1.2410000000000001E-4</c:v>
                </c:pt>
                <c:pt idx="86">
                  <c:v>1.2410000000000001E-4</c:v>
                </c:pt>
                <c:pt idx="87">
                  <c:v>1.2410000000000001E-4</c:v>
                </c:pt>
                <c:pt idx="88">
                  <c:v>1.2410000000000001E-4</c:v>
                </c:pt>
                <c:pt idx="89">
                  <c:v>1.2410000000000001E-4</c:v>
                </c:pt>
                <c:pt idx="90">
                  <c:v>1.2410000000000001E-4</c:v>
                </c:pt>
                <c:pt idx="91">
                  <c:v>1.2410000000000001E-4</c:v>
                </c:pt>
                <c:pt idx="92">
                  <c:v>1.2410000000000001E-4</c:v>
                </c:pt>
                <c:pt idx="93">
                  <c:v>1.2410000000000001E-4</c:v>
                </c:pt>
                <c:pt idx="94">
                  <c:v>1.2410000000000001E-4</c:v>
                </c:pt>
                <c:pt idx="95">
                  <c:v>1.2410000000000001E-4</c:v>
                </c:pt>
                <c:pt idx="96">
                  <c:v>1.2410000000000001E-4</c:v>
                </c:pt>
                <c:pt idx="97">
                  <c:v>1.2410000000000001E-4</c:v>
                </c:pt>
                <c:pt idx="98">
                  <c:v>1.2410000000000001E-4</c:v>
                </c:pt>
                <c:pt idx="99">
                  <c:v>1.2410000000000001E-4</c:v>
                </c:pt>
                <c:pt idx="100">
                  <c:v>1.2410000000000001E-4</c:v>
                </c:pt>
                <c:pt idx="101">
                  <c:v>1.2410000000000001E-4</c:v>
                </c:pt>
                <c:pt idx="102">
                  <c:v>1.2410000000000001E-4</c:v>
                </c:pt>
                <c:pt idx="103">
                  <c:v>1.2410000000000001E-4</c:v>
                </c:pt>
                <c:pt idx="104">
                  <c:v>1.2410000000000001E-4</c:v>
                </c:pt>
                <c:pt idx="105">
                  <c:v>1.2410000000000001E-4</c:v>
                </c:pt>
                <c:pt idx="106">
                  <c:v>1.2410000000000001E-4</c:v>
                </c:pt>
                <c:pt idx="107">
                  <c:v>1.2410000000000001E-4</c:v>
                </c:pt>
                <c:pt idx="108">
                  <c:v>1.2410000000000001E-4</c:v>
                </c:pt>
                <c:pt idx="109">
                  <c:v>1.2410000000000001E-4</c:v>
                </c:pt>
                <c:pt idx="110">
                  <c:v>1.2410000000000001E-4</c:v>
                </c:pt>
                <c:pt idx="111">
                  <c:v>1.2410000000000001E-4</c:v>
                </c:pt>
                <c:pt idx="112">
                  <c:v>1.2410000000000001E-4</c:v>
                </c:pt>
                <c:pt idx="113">
                  <c:v>1.2410000000000001E-4</c:v>
                </c:pt>
                <c:pt idx="114">
                  <c:v>1.2410000000000001E-4</c:v>
                </c:pt>
                <c:pt idx="115">
                  <c:v>1.2410000000000001E-4</c:v>
                </c:pt>
                <c:pt idx="116">
                  <c:v>1.2410000000000001E-4</c:v>
                </c:pt>
                <c:pt idx="117">
                  <c:v>1.2410000000000001E-4</c:v>
                </c:pt>
                <c:pt idx="118">
                  <c:v>1.2410000000000001E-4</c:v>
                </c:pt>
                <c:pt idx="119">
                  <c:v>1.2410000000000001E-4</c:v>
                </c:pt>
                <c:pt idx="120">
                  <c:v>1.2410000000000001E-4</c:v>
                </c:pt>
                <c:pt idx="121">
                  <c:v>1.2410000000000001E-4</c:v>
                </c:pt>
                <c:pt idx="122">
                  <c:v>1.2410000000000001E-4</c:v>
                </c:pt>
                <c:pt idx="123">
                  <c:v>1.2410000000000001E-4</c:v>
                </c:pt>
                <c:pt idx="124">
                  <c:v>1.2410000000000001E-4</c:v>
                </c:pt>
                <c:pt idx="125">
                  <c:v>1.2410000000000001E-4</c:v>
                </c:pt>
                <c:pt idx="126">
                  <c:v>1.2410000000000001E-4</c:v>
                </c:pt>
                <c:pt idx="127">
                  <c:v>1.2410000000000001E-4</c:v>
                </c:pt>
                <c:pt idx="128">
                  <c:v>1.2410000000000001E-4</c:v>
                </c:pt>
                <c:pt idx="129">
                  <c:v>1.2410000000000001E-4</c:v>
                </c:pt>
                <c:pt idx="130">
                  <c:v>1.2410000000000001E-4</c:v>
                </c:pt>
                <c:pt idx="131">
                  <c:v>1.2410000000000001E-4</c:v>
                </c:pt>
                <c:pt idx="132">
                  <c:v>1.2410000000000001E-4</c:v>
                </c:pt>
                <c:pt idx="133">
                  <c:v>1.2410000000000001E-4</c:v>
                </c:pt>
                <c:pt idx="134">
                  <c:v>1.2410000000000001E-4</c:v>
                </c:pt>
                <c:pt idx="135">
                  <c:v>1.2410000000000001E-4</c:v>
                </c:pt>
                <c:pt idx="136">
                  <c:v>1.2410000000000001E-4</c:v>
                </c:pt>
                <c:pt idx="137">
                  <c:v>1.2410000000000001E-4</c:v>
                </c:pt>
                <c:pt idx="138">
                  <c:v>1.2410000000000001E-4</c:v>
                </c:pt>
                <c:pt idx="139">
                  <c:v>1.2410000000000001E-4</c:v>
                </c:pt>
                <c:pt idx="140">
                  <c:v>1.2410000000000001E-4</c:v>
                </c:pt>
                <c:pt idx="141">
                  <c:v>1.2410000000000001E-4</c:v>
                </c:pt>
                <c:pt idx="142">
                  <c:v>1.2410000000000001E-4</c:v>
                </c:pt>
                <c:pt idx="143">
                  <c:v>1.2410000000000001E-4</c:v>
                </c:pt>
                <c:pt idx="144">
                  <c:v>1.2410000000000001E-4</c:v>
                </c:pt>
                <c:pt idx="145">
                  <c:v>1.2410000000000001E-4</c:v>
                </c:pt>
                <c:pt idx="146">
                  <c:v>1.2410000000000001E-4</c:v>
                </c:pt>
                <c:pt idx="147">
                  <c:v>1.2410000000000001E-4</c:v>
                </c:pt>
                <c:pt idx="148">
                  <c:v>1.2410000000000001E-4</c:v>
                </c:pt>
                <c:pt idx="149">
                  <c:v>1.2410000000000001E-4</c:v>
                </c:pt>
                <c:pt idx="150">
                  <c:v>1.2410000000000001E-4</c:v>
                </c:pt>
                <c:pt idx="151">
                  <c:v>1.2410000000000001E-4</c:v>
                </c:pt>
                <c:pt idx="152">
                  <c:v>1.2410000000000001E-4</c:v>
                </c:pt>
                <c:pt idx="153">
                  <c:v>1.2410000000000001E-4</c:v>
                </c:pt>
                <c:pt idx="154">
                  <c:v>1.2410000000000001E-4</c:v>
                </c:pt>
                <c:pt idx="155">
                  <c:v>1.2410000000000001E-4</c:v>
                </c:pt>
                <c:pt idx="156">
                  <c:v>1.2410000000000001E-4</c:v>
                </c:pt>
                <c:pt idx="157">
                  <c:v>1.2410000000000001E-4</c:v>
                </c:pt>
                <c:pt idx="158">
                  <c:v>1.2410000000000001E-4</c:v>
                </c:pt>
                <c:pt idx="159">
                  <c:v>1.2410000000000001E-4</c:v>
                </c:pt>
                <c:pt idx="160">
                  <c:v>1.2410000000000001E-4</c:v>
                </c:pt>
                <c:pt idx="161">
                  <c:v>1.2410000000000001E-4</c:v>
                </c:pt>
                <c:pt idx="162">
                  <c:v>1.2410000000000001E-4</c:v>
                </c:pt>
                <c:pt idx="163">
                  <c:v>1.2410000000000001E-4</c:v>
                </c:pt>
                <c:pt idx="164">
                  <c:v>1.2410000000000001E-4</c:v>
                </c:pt>
                <c:pt idx="165">
                  <c:v>1.2410000000000001E-4</c:v>
                </c:pt>
                <c:pt idx="166">
                  <c:v>1.2410000000000001E-4</c:v>
                </c:pt>
                <c:pt idx="167">
                  <c:v>1.2410000000000001E-4</c:v>
                </c:pt>
                <c:pt idx="168">
                  <c:v>1.2410000000000001E-4</c:v>
                </c:pt>
                <c:pt idx="169">
                  <c:v>1.2410000000000001E-4</c:v>
                </c:pt>
                <c:pt idx="170">
                  <c:v>1.2410000000000001E-4</c:v>
                </c:pt>
                <c:pt idx="171">
                  <c:v>1.2410000000000001E-4</c:v>
                </c:pt>
                <c:pt idx="172">
                  <c:v>1.2410000000000001E-4</c:v>
                </c:pt>
                <c:pt idx="173">
                  <c:v>1.2410000000000001E-4</c:v>
                </c:pt>
                <c:pt idx="174">
                  <c:v>1.2410000000000001E-4</c:v>
                </c:pt>
                <c:pt idx="175">
                  <c:v>1.2410000000000001E-4</c:v>
                </c:pt>
                <c:pt idx="176">
                  <c:v>1.2410000000000001E-4</c:v>
                </c:pt>
                <c:pt idx="177">
                  <c:v>1.2410000000000001E-4</c:v>
                </c:pt>
                <c:pt idx="178">
                  <c:v>1.2410000000000001E-4</c:v>
                </c:pt>
                <c:pt idx="179">
                  <c:v>1.2410000000000001E-4</c:v>
                </c:pt>
                <c:pt idx="180">
                  <c:v>1.2410000000000001E-4</c:v>
                </c:pt>
                <c:pt idx="181">
                  <c:v>1.2410000000000001E-4</c:v>
                </c:pt>
                <c:pt idx="182">
                  <c:v>1.2410000000000001E-4</c:v>
                </c:pt>
                <c:pt idx="183">
                  <c:v>1.2410000000000001E-4</c:v>
                </c:pt>
                <c:pt idx="184">
                  <c:v>1.2410000000000001E-4</c:v>
                </c:pt>
                <c:pt idx="185">
                  <c:v>1.2410000000000001E-4</c:v>
                </c:pt>
                <c:pt idx="186">
                  <c:v>1.2410000000000001E-4</c:v>
                </c:pt>
                <c:pt idx="187">
                  <c:v>1.2410000000000001E-4</c:v>
                </c:pt>
                <c:pt idx="188">
                  <c:v>1.2410000000000001E-4</c:v>
                </c:pt>
                <c:pt idx="189">
                  <c:v>1.2410000000000001E-4</c:v>
                </c:pt>
                <c:pt idx="190">
                  <c:v>1.2410000000000001E-4</c:v>
                </c:pt>
                <c:pt idx="191">
                  <c:v>1.2410000000000001E-4</c:v>
                </c:pt>
                <c:pt idx="192">
                  <c:v>1.2410000000000001E-4</c:v>
                </c:pt>
                <c:pt idx="193">
                  <c:v>1.2410000000000001E-4</c:v>
                </c:pt>
                <c:pt idx="194">
                  <c:v>1.2410000000000001E-4</c:v>
                </c:pt>
                <c:pt idx="195">
                  <c:v>1.2410000000000001E-4</c:v>
                </c:pt>
                <c:pt idx="196">
                  <c:v>1.2410000000000001E-4</c:v>
                </c:pt>
                <c:pt idx="197">
                  <c:v>1.2410000000000001E-4</c:v>
                </c:pt>
                <c:pt idx="198">
                  <c:v>1.2410000000000001E-4</c:v>
                </c:pt>
                <c:pt idx="199">
                  <c:v>1.2410000000000001E-4</c:v>
                </c:pt>
                <c:pt idx="200">
                  <c:v>1.2410000000000001E-4</c:v>
                </c:pt>
                <c:pt idx="201">
                  <c:v>1.2410000000000001E-4</c:v>
                </c:pt>
                <c:pt idx="202">
                  <c:v>1.2410000000000001E-4</c:v>
                </c:pt>
                <c:pt idx="203">
                  <c:v>1.2410000000000001E-4</c:v>
                </c:pt>
                <c:pt idx="204">
                  <c:v>1.2410000000000001E-4</c:v>
                </c:pt>
                <c:pt idx="205">
                  <c:v>1.2410000000000001E-4</c:v>
                </c:pt>
                <c:pt idx="206">
                  <c:v>1.2410000000000001E-4</c:v>
                </c:pt>
                <c:pt idx="207">
                  <c:v>1.2410000000000001E-4</c:v>
                </c:pt>
                <c:pt idx="208">
                  <c:v>1.2410000000000001E-4</c:v>
                </c:pt>
                <c:pt idx="209">
                  <c:v>1.2400000000000001E-4</c:v>
                </c:pt>
                <c:pt idx="210">
                  <c:v>1.2400000000000001E-4</c:v>
                </c:pt>
                <c:pt idx="211">
                  <c:v>1.238E-4</c:v>
                </c:pt>
                <c:pt idx="212">
                  <c:v>1.236E-4</c:v>
                </c:pt>
                <c:pt idx="213">
                  <c:v>1.2329999999999999E-4</c:v>
                </c:pt>
                <c:pt idx="214">
                  <c:v>1.228E-4</c:v>
                </c:pt>
                <c:pt idx="215">
                  <c:v>1.2229999999999999E-4</c:v>
                </c:pt>
                <c:pt idx="216">
                  <c:v>1.217E-4</c:v>
                </c:pt>
                <c:pt idx="217">
                  <c:v>1.2120000000000001E-4</c:v>
                </c:pt>
                <c:pt idx="218">
                  <c:v>1.206E-4</c:v>
                </c:pt>
                <c:pt idx="219">
                  <c:v>1.2019999999999999E-4</c:v>
                </c:pt>
                <c:pt idx="220">
                  <c:v>1.2E-4</c:v>
                </c:pt>
                <c:pt idx="221">
                  <c:v>1.204E-4</c:v>
                </c:pt>
                <c:pt idx="222">
                  <c:v>1.215E-4</c:v>
                </c:pt>
                <c:pt idx="223">
                  <c:v>1.2349999999999999E-4</c:v>
                </c:pt>
                <c:pt idx="224">
                  <c:v>1.2689999999999999E-4</c:v>
                </c:pt>
                <c:pt idx="225">
                  <c:v>1.316E-4</c:v>
                </c:pt>
                <c:pt idx="226">
                  <c:v>1.373E-4</c:v>
                </c:pt>
                <c:pt idx="227">
                  <c:v>1.438E-4</c:v>
                </c:pt>
                <c:pt idx="228">
                  <c:v>1.5080000000000001E-4</c:v>
                </c:pt>
                <c:pt idx="229">
                  <c:v>1.583E-4</c:v>
                </c:pt>
                <c:pt idx="230">
                  <c:v>1.6679999999999999E-4</c:v>
                </c:pt>
                <c:pt idx="231">
                  <c:v>1.7670000000000001E-4</c:v>
                </c:pt>
                <c:pt idx="232">
                  <c:v>1.8880000000000001E-4</c:v>
                </c:pt>
                <c:pt idx="233">
                  <c:v>2.029E-4</c:v>
                </c:pt>
                <c:pt idx="234">
                  <c:v>2.1880000000000001E-4</c:v>
                </c:pt>
                <c:pt idx="235">
                  <c:v>2.3580000000000001E-4</c:v>
                </c:pt>
                <c:pt idx="236">
                  <c:v>2.5399999999999999E-4</c:v>
                </c:pt>
                <c:pt idx="237">
                  <c:v>2.7310000000000002E-4</c:v>
                </c:pt>
                <c:pt idx="238">
                  <c:v>2.9320000000000003E-4</c:v>
                </c:pt>
                <c:pt idx="239">
                  <c:v>3.144E-4</c:v>
                </c:pt>
                <c:pt idx="240">
                  <c:v>3.3639999999999999E-4</c:v>
                </c:pt>
                <c:pt idx="241">
                  <c:v>3.589E-4</c:v>
                </c:pt>
                <c:pt idx="242">
                  <c:v>3.8180000000000001E-4</c:v>
                </c:pt>
                <c:pt idx="243">
                  <c:v>4.0499999999999998E-4</c:v>
                </c:pt>
                <c:pt idx="244">
                  <c:v>4.283E-4</c:v>
                </c:pt>
                <c:pt idx="245">
                  <c:v>4.5160000000000003E-4</c:v>
                </c:pt>
                <c:pt idx="246">
                  <c:v>4.7479999999999999E-4</c:v>
                </c:pt>
                <c:pt idx="247">
                  <c:v>4.9790000000000001E-4</c:v>
                </c:pt>
                <c:pt idx="248">
                  <c:v>5.2070000000000003E-4</c:v>
                </c:pt>
                <c:pt idx="249">
                  <c:v>5.4319999999999998E-4</c:v>
                </c:pt>
                <c:pt idx="250">
                  <c:v>5.6559999999999998E-4</c:v>
                </c:pt>
                <c:pt idx="251">
                  <c:v>5.8759999999999997E-4</c:v>
                </c:pt>
                <c:pt idx="252">
                  <c:v>6.0919999999999995E-4</c:v>
                </c:pt>
                <c:pt idx="253">
                  <c:v>6.3049999999999998E-4</c:v>
                </c:pt>
                <c:pt idx="254">
                  <c:v>6.5149999999999995E-4</c:v>
                </c:pt>
                <c:pt idx="255">
                  <c:v>6.7250000000000003E-4</c:v>
                </c:pt>
                <c:pt idx="256">
                  <c:v>6.9329999999999999E-4</c:v>
                </c:pt>
                <c:pt idx="257">
                  <c:v>7.1400000000000001E-4</c:v>
                </c:pt>
                <c:pt idx="258">
                  <c:v>7.3470000000000002E-4</c:v>
                </c:pt>
                <c:pt idx="259">
                  <c:v>7.5549999999999999E-4</c:v>
                </c:pt>
                <c:pt idx="260">
                  <c:v>7.7629999999999995E-4</c:v>
                </c:pt>
                <c:pt idx="261">
                  <c:v>7.9699999999999997E-4</c:v>
                </c:pt>
                <c:pt idx="262">
                  <c:v>8.1769999999999998E-4</c:v>
                </c:pt>
                <c:pt idx="263">
                  <c:v>8.384E-4</c:v>
                </c:pt>
                <c:pt idx="264">
                  <c:v>8.5899999999999995E-4</c:v>
                </c:pt>
                <c:pt idx="265">
                  <c:v>8.7949999999999996E-4</c:v>
                </c:pt>
                <c:pt idx="266">
                  <c:v>8.9990000000000003E-4</c:v>
                </c:pt>
                <c:pt idx="267">
                  <c:v>9.2009999999999998E-4</c:v>
                </c:pt>
                <c:pt idx="268">
                  <c:v>9.4010000000000003E-4</c:v>
                </c:pt>
                <c:pt idx="269">
                  <c:v>9.5969999999999996E-4</c:v>
                </c:pt>
                <c:pt idx="270">
                  <c:v>9.7909999999999989E-4</c:v>
                </c:pt>
                <c:pt idx="271">
                  <c:v>9.9799999999999997E-4</c:v>
                </c:pt>
                <c:pt idx="272">
                  <c:v>1.016E-3</c:v>
                </c:pt>
                <c:pt idx="273">
                  <c:v>1.034E-3</c:v>
                </c:pt>
                <c:pt idx="274">
                  <c:v>1.0499999999999999E-3</c:v>
                </c:pt>
                <c:pt idx="275">
                  <c:v>1.0660000000000001E-3</c:v>
                </c:pt>
                <c:pt idx="276">
                  <c:v>1.0809999999999999E-3</c:v>
                </c:pt>
                <c:pt idx="277">
                  <c:v>1.0950000000000001E-3</c:v>
                </c:pt>
                <c:pt idx="278">
                  <c:v>1.108E-3</c:v>
                </c:pt>
                <c:pt idx="279">
                  <c:v>1.1199999999999999E-3</c:v>
                </c:pt>
                <c:pt idx="280">
                  <c:v>1.1310000000000001E-3</c:v>
                </c:pt>
                <c:pt idx="281">
                  <c:v>1.1410000000000001E-3</c:v>
                </c:pt>
                <c:pt idx="282">
                  <c:v>1.1490000000000001E-3</c:v>
                </c:pt>
                <c:pt idx="283">
                  <c:v>1.157E-3</c:v>
                </c:pt>
                <c:pt idx="284">
                  <c:v>1.165E-3</c:v>
                </c:pt>
                <c:pt idx="285">
                  <c:v>1.1709999999999999E-3</c:v>
                </c:pt>
                <c:pt idx="286">
                  <c:v>1.176E-3</c:v>
                </c:pt>
                <c:pt idx="287">
                  <c:v>1.181E-3</c:v>
                </c:pt>
                <c:pt idx="288">
                  <c:v>1.1850000000000001E-3</c:v>
                </c:pt>
                <c:pt idx="289">
                  <c:v>1.188E-3</c:v>
                </c:pt>
                <c:pt idx="290">
                  <c:v>1.191E-3</c:v>
                </c:pt>
                <c:pt idx="291">
                  <c:v>1.193E-3</c:v>
                </c:pt>
                <c:pt idx="292">
                  <c:v>1.194E-3</c:v>
                </c:pt>
                <c:pt idx="293">
                  <c:v>1.1950000000000001E-3</c:v>
                </c:pt>
                <c:pt idx="294">
                  <c:v>1.196E-3</c:v>
                </c:pt>
                <c:pt idx="295">
                  <c:v>1.196E-3</c:v>
                </c:pt>
                <c:pt idx="296">
                  <c:v>1.1950000000000001E-3</c:v>
                </c:pt>
                <c:pt idx="297">
                  <c:v>1.194E-3</c:v>
                </c:pt>
                <c:pt idx="298">
                  <c:v>1.193E-3</c:v>
                </c:pt>
                <c:pt idx="299">
                  <c:v>1.191E-3</c:v>
                </c:pt>
                <c:pt idx="300">
                  <c:v>1.189E-3</c:v>
                </c:pt>
                <c:pt idx="301">
                  <c:v>1.1869999999999999E-3</c:v>
                </c:pt>
                <c:pt idx="302">
                  <c:v>1.1839999999999999E-3</c:v>
                </c:pt>
                <c:pt idx="303">
                  <c:v>1.181E-3</c:v>
                </c:pt>
                <c:pt idx="304">
                  <c:v>1.1770000000000001E-3</c:v>
                </c:pt>
                <c:pt idx="305">
                  <c:v>1.1739999999999999E-3</c:v>
                </c:pt>
                <c:pt idx="306">
                  <c:v>1.17E-3</c:v>
                </c:pt>
                <c:pt idx="307">
                  <c:v>1.165E-3</c:v>
                </c:pt>
                <c:pt idx="308">
                  <c:v>1.1609999999999999E-3</c:v>
                </c:pt>
                <c:pt idx="309">
                  <c:v>1.1559999999999999E-3</c:v>
                </c:pt>
                <c:pt idx="310">
                  <c:v>1.1509999999999999E-3</c:v>
                </c:pt>
                <c:pt idx="311">
                  <c:v>1.1460000000000001E-3</c:v>
                </c:pt>
                <c:pt idx="312">
                  <c:v>1.1410000000000001E-3</c:v>
                </c:pt>
                <c:pt idx="313">
                  <c:v>1.1349999999999999E-3</c:v>
                </c:pt>
                <c:pt idx="314">
                  <c:v>1.129E-3</c:v>
                </c:pt>
                <c:pt idx="315">
                  <c:v>1.124E-3</c:v>
                </c:pt>
                <c:pt idx="316">
                  <c:v>1.1180000000000001E-3</c:v>
                </c:pt>
                <c:pt idx="317">
                  <c:v>1.111E-3</c:v>
                </c:pt>
                <c:pt idx="318">
                  <c:v>1.1050000000000001E-3</c:v>
                </c:pt>
                <c:pt idx="319">
                  <c:v>1.0989999999999999E-3</c:v>
                </c:pt>
                <c:pt idx="320">
                  <c:v>1.0920000000000001E-3</c:v>
                </c:pt>
                <c:pt idx="321">
                  <c:v>1.0859999999999999E-3</c:v>
                </c:pt>
                <c:pt idx="322">
                  <c:v>1.0790000000000001E-3</c:v>
                </c:pt>
                <c:pt idx="323">
                  <c:v>1.072E-3</c:v>
                </c:pt>
                <c:pt idx="324">
                  <c:v>1.065E-3</c:v>
                </c:pt>
                <c:pt idx="325">
                  <c:v>1.0579999999999999E-3</c:v>
                </c:pt>
                <c:pt idx="326">
                  <c:v>1.0510000000000001E-3</c:v>
                </c:pt>
                <c:pt idx="327">
                  <c:v>1.044E-3</c:v>
                </c:pt>
                <c:pt idx="328">
                  <c:v>1.0369999999999999E-3</c:v>
                </c:pt>
                <c:pt idx="329">
                  <c:v>1.0300000000000001E-3</c:v>
                </c:pt>
                <c:pt idx="330">
                  <c:v>1.023E-3</c:v>
                </c:pt>
                <c:pt idx="331">
                  <c:v>1.0150000000000001E-3</c:v>
                </c:pt>
                <c:pt idx="332">
                  <c:v>1.008E-3</c:v>
                </c:pt>
                <c:pt idx="333">
                  <c:v>1.0009999999999999E-3</c:v>
                </c:pt>
                <c:pt idx="334">
                  <c:v>9.9329999999999991E-4</c:v>
                </c:pt>
                <c:pt idx="335">
                  <c:v>9.858E-4</c:v>
                </c:pt>
                <c:pt idx="336">
                  <c:v>9.7839999999999993E-4</c:v>
                </c:pt>
                <c:pt idx="337">
                  <c:v>9.7079999999999996E-4</c:v>
                </c:pt>
                <c:pt idx="338">
                  <c:v>9.6330000000000005E-4</c:v>
                </c:pt>
                <c:pt idx="339">
                  <c:v>9.5580000000000003E-4</c:v>
                </c:pt>
                <c:pt idx="340">
                  <c:v>9.4819999999999995E-4</c:v>
                </c:pt>
                <c:pt idx="341">
                  <c:v>9.4059999999999999E-4</c:v>
                </c:pt>
                <c:pt idx="342">
                  <c:v>9.3289999999999996E-4</c:v>
                </c:pt>
                <c:pt idx="343">
                  <c:v>9.2529999999999999E-4</c:v>
                </c:pt>
                <c:pt idx="344">
                  <c:v>9.1770000000000003E-4</c:v>
                </c:pt>
                <c:pt idx="345">
                  <c:v>9.1E-4</c:v>
                </c:pt>
                <c:pt idx="346">
                  <c:v>9.0229999999999998E-4</c:v>
                </c:pt>
                <c:pt idx="347">
                  <c:v>8.9470000000000001E-4</c:v>
                </c:pt>
                <c:pt idx="348">
                  <c:v>8.8699999999999998E-4</c:v>
                </c:pt>
                <c:pt idx="349">
                  <c:v>8.7929999999999996E-4</c:v>
                </c:pt>
                <c:pt idx="350">
                  <c:v>8.7160000000000004E-4</c:v>
                </c:pt>
                <c:pt idx="351">
                  <c:v>8.6390000000000002E-4</c:v>
                </c:pt>
                <c:pt idx="352">
                  <c:v>8.5619999999999999E-4</c:v>
                </c:pt>
                <c:pt idx="353">
                  <c:v>8.4849999999999997E-4</c:v>
                </c:pt>
                <c:pt idx="354">
                  <c:v>8.4079999999999995E-4</c:v>
                </c:pt>
                <c:pt idx="355">
                  <c:v>8.3319999999999998E-4</c:v>
                </c:pt>
                <c:pt idx="356">
                  <c:v>8.2549999999999995E-4</c:v>
                </c:pt>
                <c:pt idx="357">
                  <c:v>8.1780000000000004E-4</c:v>
                </c:pt>
                <c:pt idx="358">
                  <c:v>8.1019999999999996E-4</c:v>
                </c:pt>
                <c:pt idx="359">
                  <c:v>8.0259999999999999E-4</c:v>
                </c:pt>
                <c:pt idx="360">
                  <c:v>7.9489999999999997E-4</c:v>
                </c:pt>
                <c:pt idx="361">
                  <c:v>7.873E-4</c:v>
                </c:pt>
                <c:pt idx="362">
                  <c:v>7.7979999999999998E-4</c:v>
                </c:pt>
                <c:pt idx="363">
                  <c:v>7.7220000000000001E-4</c:v>
                </c:pt>
                <c:pt idx="364">
                  <c:v>7.6469999999999999E-4</c:v>
                </c:pt>
                <c:pt idx="365">
                  <c:v>7.5719999999999997E-4</c:v>
                </c:pt>
                <c:pt idx="366">
                  <c:v>7.4969999999999995E-4</c:v>
                </c:pt>
                <c:pt idx="367">
                  <c:v>7.4220000000000004E-4</c:v>
                </c:pt>
                <c:pt idx="368">
                  <c:v>7.3479999999999997E-4</c:v>
                </c:pt>
                <c:pt idx="369">
                  <c:v>7.2740000000000001E-4</c:v>
                </c:pt>
                <c:pt idx="370">
                  <c:v>7.2009999999999999E-4</c:v>
                </c:pt>
                <c:pt idx="371">
                  <c:v>7.1270000000000003E-4</c:v>
                </c:pt>
                <c:pt idx="372">
                  <c:v>7.0549999999999996E-4</c:v>
                </c:pt>
                <c:pt idx="373">
                  <c:v>6.9819999999999995E-4</c:v>
                </c:pt>
                <c:pt idx="374">
                  <c:v>6.9099999999999999E-4</c:v>
                </c:pt>
                <c:pt idx="375">
                  <c:v>6.8389999999999998E-4</c:v>
                </c:pt>
                <c:pt idx="376">
                  <c:v>6.7679999999999997E-4</c:v>
                </c:pt>
                <c:pt idx="377">
                  <c:v>6.6969999999999996E-4</c:v>
                </c:pt>
                <c:pt idx="378">
                  <c:v>6.6279999999999996E-4</c:v>
                </c:pt>
                <c:pt idx="379">
                  <c:v>6.558E-4</c:v>
                </c:pt>
                <c:pt idx="380">
                  <c:v>6.4899999999999995E-4</c:v>
                </c:pt>
                <c:pt idx="381">
                  <c:v>6.4210000000000005E-4</c:v>
                </c:pt>
                <c:pt idx="382">
                  <c:v>6.3540000000000005E-4</c:v>
                </c:pt>
                <c:pt idx="383">
                  <c:v>6.2870000000000005E-4</c:v>
                </c:pt>
                <c:pt idx="384">
                  <c:v>6.221E-4</c:v>
                </c:pt>
                <c:pt idx="385">
                  <c:v>6.156E-4</c:v>
                </c:pt>
                <c:pt idx="386">
                  <c:v>6.0919999999999995E-4</c:v>
                </c:pt>
                <c:pt idx="387">
                  <c:v>6.0280000000000002E-4</c:v>
                </c:pt>
                <c:pt idx="388">
                  <c:v>5.9650000000000002E-4</c:v>
                </c:pt>
                <c:pt idx="389">
                  <c:v>5.9040000000000004E-4</c:v>
                </c:pt>
                <c:pt idx="390">
                  <c:v>5.8430000000000005E-4</c:v>
                </c:pt>
                <c:pt idx="391">
                  <c:v>5.7830000000000002E-4</c:v>
                </c:pt>
                <c:pt idx="392">
                  <c:v>5.7240000000000004E-4</c:v>
                </c:pt>
                <c:pt idx="393">
                  <c:v>5.666E-4</c:v>
                </c:pt>
                <c:pt idx="394">
                  <c:v>5.6099999999999998E-4</c:v>
                </c:pt>
                <c:pt idx="395">
                  <c:v>5.5539999999999995E-4</c:v>
                </c:pt>
                <c:pt idx="396">
                  <c:v>5.5000000000000003E-4</c:v>
                </c:pt>
                <c:pt idx="397">
                  <c:v>5.4469999999999996E-4</c:v>
                </c:pt>
                <c:pt idx="398">
                  <c:v>5.3950000000000005E-4</c:v>
                </c:pt>
                <c:pt idx="399">
                  <c:v>5.3439999999999998E-4</c:v>
                </c:pt>
                <c:pt idx="400">
                  <c:v>5.2950000000000002E-4</c:v>
                </c:pt>
                <c:pt idx="401">
                  <c:v>5.2470000000000001E-4</c:v>
                </c:pt>
                <c:pt idx="402">
                  <c:v>5.2010000000000001E-4</c:v>
                </c:pt>
                <c:pt idx="403">
                  <c:v>5.1559999999999996E-4</c:v>
                </c:pt>
                <c:pt idx="404">
                  <c:v>5.1130000000000001E-4</c:v>
                </c:pt>
                <c:pt idx="405">
                  <c:v>5.0710000000000002E-4</c:v>
                </c:pt>
                <c:pt idx="406">
                  <c:v>5.0310000000000003E-4</c:v>
                </c:pt>
                <c:pt idx="407">
                  <c:v>4.9930000000000005E-4</c:v>
                </c:pt>
                <c:pt idx="408">
                  <c:v>4.9560000000000001E-4</c:v>
                </c:pt>
                <c:pt idx="409">
                  <c:v>4.9209999999999998E-4</c:v>
                </c:pt>
                <c:pt idx="410">
                  <c:v>4.8879999999999996E-4</c:v>
                </c:pt>
                <c:pt idx="411">
                  <c:v>4.8569999999999999E-4</c:v>
                </c:pt>
                <c:pt idx="412">
                  <c:v>4.8270000000000002E-4</c:v>
                </c:pt>
                <c:pt idx="413">
                  <c:v>4.8000000000000001E-4</c:v>
                </c:pt>
                <c:pt idx="414">
                  <c:v>4.774E-4</c:v>
                </c:pt>
                <c:pt idx="415">
                  <c:v>4.751E-4</c:v>
                </c:pt>
                <c:pt idx="416">
                  <c:v>4.729E-4</c:v>
                </c:pt>
                <c:pt idx="417">
                  <c:v>4.7100000000000001E-4</c:v>
                </c:pt>
                <c:pt idx="418">
                  <c:v>4.6930000000000002E-4</c:v>
                </c:pt>
                <c:pt idx="419">
                  <c:v>4.6769999999999998E-4</c:v>
                </c:pt>
                <c:pt idx="420">
                  <c:v>4.6640000000000001E-4</c:v>
                </c:pt>
                <c:pt idx="421">
                  <c:v>4.6529999999999998E-4</c:v>
                </c:pt>
                <c:pt idx="422">
                  <c:v>4.6440000000000001E-4</c:v>
                </c:pt>
                <c:pt idx="423">
                  <c:v>4.638E-4</c:v>
                </c:pt>
                <c:pt idx="424">
                  <c:v>4.6329999999999999E-4</c:v>
                </c:pt>
                <c:pt idx="425">
                  <c:v>4.6309999999999998E-4</c:v>
                </c:pt>
                <c:pt idx="426">
                  <c:v>4.6309999999999998E-4</c:v>
                </c:pt>
                <c:pt idx="427">
                  <c:v>4.6329999999999999E-4</c:v>
                </c:pt>
                <c:pt idx="428">
                  <c:v>4.637E-4</c:v>
                </c:pt>
                <c:pt idx="429">
                  <c:v>4.6430000000000001E-4</c:v>
                </c:pt>
                <c:pt idx="430">
                  <c:v>4.6519999999999998E-4</c:v>
                </c:pt>
                <c:pt idx="431">
                  <c:v>4.663E-4</c:v>
                </c:pt>
                <c:pt idx="432">
                  <c:v>4.6759999999999998E-4</c:v>
                </c:pt>
                <c:pt idx="433">
                  <c:v>4.6900000000000002E-4</c:v>
                </c:pt>
                <c:pt idx="434">
                  <c:v>4.7080000000000001E-4</c:v>
                </c:pt>
                <c:pt idx="435">
                  <c:v>4.727E-4</c:v>
                </c:pt>
                <c:pt idx="436">
                  <c:v>4.7479999999999999E-4</c:v>
                </c:pt>
                <c:pt idx="437">
                  <c:v>4.771E-4</c:v>
                </c:pt>
                <c:pt idx="438">
                  <c:v>4.796E-4</c:v>
                </c:pt>
                <c:pt idx="439">
                  <c:v>4.8230000000000001E-4</c:v>
                </c:pt>
                <c:pt idx="440">
                  <c:v>4.8519999999999998E-4</c:v>
                </c:pt>
                <c:pt idx="441">
                  <c:v>4.883E-4</c:v>
                </c:pt>
                <c:pt idx="442">
                  <c:v>4.9149999999999997E-4</c:v>
                </c:pt>
                <c:pt idx="443">
                  <c:v>4.9490000000000005E-4</c:v>
                </c:pt>
                <c:pt idx="444">
                  <c:v>4.9850000000000003E-4</c:v>
                </c:pt>
                <c:pt idx="445">
                  <c:v>5.0230000000000001E-4</c:v>
                </c:pt>
                <c:pt idx="446">
                  <c:v>5.0620000000000005E-4</c:v>
                </c:pt>
                <c:pt idx="447">
                  <c:v>5.1029999999999999E-4</c:v>
                </c:pt>
                <c:pt idx="448">
                  <c:v>5.1449999999999998E-4</c:v>
                </c:pt>
                <c:pt idx="449">
                  <c:v>5.1889999999999998E-4</c:v>
                </c:pt>
                <c:pt idx="450">
                  <c:v>5.2349999999999999E-4</c:v>
                </c:pt>
                <c:pt idx="451">
                  <c:v>5.2809999999999999E-4</c:v>
                </c:pt>
                <c:pt idx="452">
                  <c:v>5.329E-4</c:v>
                </c:pt>
                <c:pt idx="453">
                  <c:v>5.3779999999999995E-4</c:v>
                </c:pt>
                <c:pt idx="454">
                  <c:v>5.4290000000000002E-4</c:v>
                </c:pt>
                <c:pt idx="455">
                  <c:v>5.4799999999999998E-4</c:v>
                </c:pt>
                <c:pt idx="456">
                  <c:v>5.5329999999999995E-4</c:v>
                </c:pt>
                <c:pt idx="457">
                  <c:v>5.5869999999999997E-4</c:v>
                </c:pt>
                <c:pt idx="458">
                  <c:v>5.641E-4</c:v>
                </c:pt>
                <c:pt idx="459">
                  <c:v>5.6970000000000002E-4</c:v>
                </c:pt>
                <c:pt idx="460">
                  <c:v>5.754E-4</c:v>
                </c:pt>
                <c:pt idx="461">
                  <c:v>5.8109999999999998E-4</c:v>
                </c:pt>
                <c:pt idx="462">
                  <c:v>5.8690000000000001E-4</c:v>
                </c:pt>
                <c:pt idx="463">
                  <c:v>5.9279999999999999E-4</c:v>
                </c:pt>
                <c:pt idx="464">
                  <c:v>5.9880000000000003E-4</c:v>
                </c:pt>
                <c:pt idx="465">
                  <c:v>6.0479999999999996E-4</c:v>
                </c:pt>
                <c:pt idx="466">
                  <c:v>6.1090000000000005E-4</c:v>
                </c:pt>
                <c:pt idx="467">
                  <c:v>6.1709999999999998E-4</c:v>
                </c:pt>
                <c:pt idx="468">
                  <c:v>6.2330000000000003E-4</c:v>
                </c:pt>
                <c:pt idx="469">
                  <c:v>6.2949999999999996E-4</c:v>
                </c:pt>
                <c:pt idx="470">
                  <c:v>6.3579999999999995E-4</c:v>
                </c:pt>
                <c:pt idx="471">
                  <c:v>6.4210000000000005E-4</c:v>
                </c:pt>
                <c:pt idx="472">
                  <c:v>6.4840000000000004E-4</c:v>
                </c:pt>
                <c:pt idx="473">
                  <c:v>6.5470000000000003E-4</c:v>
                </c:pt>
                <c:pt idx="474">
                  <c:v>6.6109999999999997E-4</c:v>
                </c:pt>
                <c:pt idx="475">
                  <c:v>6.6739999999999996E-4</c:v>
                </c:pt>
                <c:pt idx="476">
                  <c:v>6.7380000000000001E-4</c:v>
                </c:pt>
                <c:pt idx="477">
                  <c:v>6.801E-4</c:v>
                </c:pt>
                <c:pt idx="478">
                  <c:v>6.8639999999999999E-4</c:v>
                </c:pt>
                <c:pt idx="479">
                  <c:v>6.9269999999999998E-4</c:v>
                </c:pt>
                <c:pt idx="480">
                  <c:v>6.9899999999999997E-4</c:v>
                </c:pt>
                <c:pt idx="481">
                  <c:v>7.0520000000000001E-4</c:v>
                </c:pt>
                <c:pt idx="482">
                  <c:v>7.113E-4</c:v>
                </c:pt>
                <c:pt idx="483">
                  <c:v>7.1739999999999998E-4</c:v>
                </c:pt>
                <c:pt idx="484">
                  <c:v>7.2340000000000002E-4</c:v>
                </c:pt>
                <c:pt idx="485">
                  <c:v>7.293E-4</c:v>
                </c:pt>
                <c:pt idx="486">
                  <c:v>7.3519999999999998E-4</c:v>
                </c:pt>
                <c:pt idx="487">
                  <c:v>7.4089999999999996E-4</c:v>
                </c:pt>
                <c:pt idx="488">
                  <c:v>7.4649999999999998E-4</c:v>
                </c:pt>
                <c:pt idx="489">
                  <c:v>7.5190000000000001E-4</c:v>
                </c:pt>
                <c:pt idx="490">
                  <c:v>7.5719999999999997E-4</c:v>
                </c:pt>
                <c:pt idx="491">
                  <c:v>7.6239999999999999E-4</c:v>
                </c:pt>
                <c:pt idx="492">
                  <c:v>7.6729999999999995E-4</c:v>
                </c:pt>
                <c:pt idx="493">
                  <c:v>7.7209999999999996E-4</c:v>
                </c:pt>
                <c:pt idx="494">
                  <c:v>7.7660000000000001E-4</c:v>
                </c:pt>
                <c:pt idx="495">
                  <c:v>7.8089999999999995E-4</c:v>
                </c:pt>
                <c:pt idx="496">
                  <c:v>7.85E-4</c:v>
                </c:pt>
                <c:pt idx="497">
                  <c:v>7.8879999999999998E-4</c:v>
                </c:pt>
                <c:pt idx="498">
                  <c:v>7.9219999999999996E-4</c:v>
                </c:pt>
                <c:pt idx="499">
                  <c:v>7.9540000000000003E-4</c:v>
                </c:pt>
                <c:pt idx="500">
                  <c:v>7.9819999999999999E-4</c:v>
                </c:pt>
                <c:pt idx="501">
                  <c:v>8.007E-4</c:v>
                </c:pt>
                <c:pt idx="502">
                  <c:v>8.0270000000000005E-4</c:v>
                </c:pt>
                <c:pt idx="503">
                  <c:v>8.0440000000000004E-4</c:v>
                </c:pt>
                <c:pt idx="504">
                  <c:v>8.0559999999999996E-4</c:v>
                </c:pt>
                <c:pt idx="505">
                  <c:v>8.0639999999999998E-4</c:v>
                </c:pt>
                <c:pt idx="506">
                  <c:v>8.0670000000000004E-4</c:v>
                </c:pt>
                <c:pt idx="507">
                  <c:v>8.0639999999999998E-4</c:v>
                </c:pt>
                <c:pt idx="508">
                  <c:v>8.0570000000000001E-4</c:v>
                </c:pt>
                <c:pt idx="509">
                  <c:v>8.0449999999999999E-4</c:v>
                </c:pt>
                <c:pt idx="510">
                  <c:v>8.0270000000000005E-4</c:v>
                </c:pt>
                <c:pt idx="511">
                  <c:v>8.0029999999999999E-4</c:v>
                </c:pt>
                <c:pt idx="512">
                  <c:v>7.9730000000000003E-4</c:v>
                </c:pt>
                <c:pt idx="513">
                  <c:v>7.9370000000000005E-4</c:v>
                </c:pt>
                <c:pt idx="514">
                  <c:v>7.894E-4</c:v>
                </c:pt>
                <c:pt idx="515">
                  <c:v>7.8439999999999998E-4</c:v>
                </c:pt>
                <c:pt idx="516">
                  <c:v>7.7859999999999995E-4</c:v>
                </c:pt>
                <c:pt idx="517">
                  <c:v>7.7189999999999995E-4</c:v>
                </c:pt>
                <c:pt idx="518">
                  <c:v>7.6440000000000004E-4</c:v>
                </c:pt>
                <c:pt idx="519">
                  <c:v>7.5580000000000005E-4</c:v>
                </c:pt>
                <c:pt idx="520">
                  <c:v>7.4629999999999998E-4</c:v>
                </c:pt>
                <c:pt idx="521">
                  <c:v>7.3570000000000005E-4</c:v>
                </c:pt>
                <c:pt idx="522">
                  <c:v>7.2409999999999998E-4</c:v>
                </c:pt>
                <c:pt idx="523">
                  <c:v>7.1159999999999995E-4</c:v>
                </c:pt>
                <c:pt idx="524">
                  <c:v>6.9800000000000005E-4</c:v>
                </c:pt>
                <c:pt idx="525">
                  <c:v>6.8360000000000003E-4</c:v>
                </c:pt>
                <c:pt idx="526">
                  <c:v>6.6839999999999998E-4</c:v>
                </c:pt>
                <c:pt idx="527">
                  <c:v>6.5249999999999998E-4</c:v>
                </c:pt>
                <c:pt idx="528">
                  <c:v>6.3590000000000001E-4</c:v>
                </c:pt>
                <c:pt idx="529">
                  <c:v>6.1890000000000003E-4</c:v>
                </c:pt>
                <c:pt idx="530">
                  <c:v>6.0150000000000004E-4</c:v>
                </c:pt>
                <c:pt idx="531">
                  <c:v>5.8390000000000004E-4</c:v>
                </c:pt>
                <c:pt idx="532">
                  <c:v>5.6599999999999999E-4</c:v>
                </c:pt>
                <c:pt idx="533">
                  <c:v>5.4810000000000004E-4</c:v>
                </c:pt>
                <c:pt idx="534">
                  <c:v>5.3019999999999999E-4</c:v>
                </c:pt>
                <c:pt idx="535">
                  <c:v>5.1230000000000004E-4</c:v>
                </c:pt>
                <c:pt idx="536">
                  <c:v>4.9450000000000004E-4</c:v>
                </c:pt>
                <c:pt idx="537">
                  <c:v>4.7689999999999999E-4</c:v>
                </c:pt>
                <c:pt idx="538">
                  <c:v>4.596E-4</c:v>
                </c:pt>
                <c:pt idx="539">
                  <c:v>4.4270000000000003E-4</c:v>
                </c:pt>
                <c:pt idx="540">
                  <c:v>4.2620000000000001E-4</c:v>
                </c:pt>
                <c:pt idx="541">
                  <c:v>4.103E-4</c:v>
                </c:pt>
                <c:pt idx="542">
                  <c:v>3.9510000000000001E-4</c:v>
                </c:pt>
                <c:pt idx="543">
                  <c:v>3.8049999999999998E-4</c:v>
                </c:pt>
                <c:pt idx="544">
                  <c:v>3.6680000000000003E-4</c:v>
                </c:pt>
                <c:pt idx="545">
                  <c:v>3.5389999999999998E-4</c:v>
                </c:pt>
                <c:pt idx="546">
                  <c:v>3.4170000000000001E-4</c:v>
                </c:pt>
                <c:pt idx="547">
                  <c:v>3.3030000000000001E-4</c:v>
                </c:pt>
                <c:pt idx="548">
                  <c:v>3.1970000000000002E-4</c:v>
                </c:pt>
                <c:pt idx="549">
                  <c:v>3.0959999999999999E-4</c:v>
                </c:pt>
                <c:pt idx="550">
                  <c:v>2.9970000000000002E-4</c:v>
                </c:pt>
                <c:pt idx="551">
                  <c:v>2.9E-4</c:v>
                </c:pt>
                <c:pt idx="552">
                  <c:v>2.8019999999999998E-4</c:v>
                </c:pt>
                <c:pt idx="553">
                  <c:v>2.7030000000000001E-4</c:v>
                </c:pt>
                <c:pt idx="554">
                  <c:v>2.6009999999999998E-4</c:v>
                </c:pt>
                <c:pt idx="555">
                  <c:v>2.4939999999999999E-4</c:v>
                </c:pt>
                <c:pt idx="556">
                  <c:v>2.3839999999999999E-4</c:v>
                </c:pt>
                <c:pt idx="557">
                  <c:v>2.275E-4</c:v>
                </c:pt>
                <c:pt idx="558">
                  <c:v>2.1680000000000001E-4</c:v>
                </c:pt>
                <c:pt idx="559">
                  <c:v>2.0699999999999999E-4</c:v>
                </c:pt>
                <c:pt idx="560">
                  <c:v>1.9870000000000001E-4</c:v>
                </c:pt>
                <c:pt idx="561">
                  <c:v>1.9220000000000001E-4</c:v>
                </c:pt>
                <c:pt idx="562">
                  <c:v>1.8770000000000001E-4</c:v>
                </c:pt>
                <c:pt idx="563">
                  <c:v>1.8469999999999999E-4</c:v>
                </c:pt>
                <c:pt idx="564">
                  <c:v>1.827E-4</c:v>
                </c:pt>
                <c:pt idx="565">
                  <c:v>1.8139999999999999E-4</c:v>
                </c:pt>
                <c:pt idx="566">
                  <c:v>1.7980000000000001E-4</c:v>
                </c:pt>
                <c:pt idx="567">
                  <c:v>1.7760000000000001E-4</c:v>
                </c:pt>
                <c:pt idx="568">
                  <c:v>1.7459999999999999E-4</c:v>
                </c:pt>
                <c:pt idx="569">
                  <c:v>1.7119999999999999E-4</c:v>
                </c:pt>
                <c:pt idx="570">
                  <c:v>1.672E-4</c:v>
                </c:pt>
                <c:pt idx="571">
                  <c:v>1.6239999999999999E-4</c:v>
                </c:pt>
                <c:pt idx="572">
                  <c:v>1.573E-4</c:v>
                </c:pt>
                <c:pt idx="573">
                  <c:v>1.5249999999999999E-4</c:v>
                </c:pt>
                <c:pt idx="574">
                  <c:v>1.4860000000000001E-4</c:v>
                </c:pt>
                <c:pt idx="575">
                  <c:v>1.4569999999999999E-4</c:v>
                </c:pt>
                <c:pt idx="576">
                  <c:v>1.437E-4</c:v>
                </c:pt>
                <c:pt idx="577">
                  <c:v>1.4219999999999999E-4</c:v>
                </c:pt>
                <c:pt idx="578">
                  <c:v>1.4100000000000001E-4</c:v>
                </c:pt>
                <c:pt idx="579">
                  <c:v>1.3970000000000001E-4</c:v>
                </c:pt>
                <c:pt idx="580">
                  <c:v>1.383E-4</c:v>
                </c:pt>
                <c:pt idx="581">
                  <c:v>1.371E-4</c:v>
                </c:pt>
                <c:pt idx="582">
                  <c:v>1.3579999999999999E-4</c:v>
                </c:pt>
                <c:pt idx="583">
                  <c:v>1.3449999999999999E-4</c:v>
                </c:pt>
                <c:pt idx="584">
                  <c:v>1.3320000000000001E-4</c:v>
                </c:pt>
                <c:pt idx="585">
                  <c:v>1.3200000000000001E-4</c:v>
                </c:pt>
                <c:pt idx="586">
                  <c:v>1.3080000000000001E-4</c:v>
                </c:pt>
                <c:pt idx="587">
                  <c:v>1.2990000000000001E-4</c:v>
                </c:pt>
                <c:pt idx="588">
                  <c:v>1.293E-4</c:v>
                </c:pt>
                <c:pt idx="589">
                  <c:v>1.2899999999999999E-4</c:v>
                </c:pt>
                <c:pt idx="590">
                  <c:v>1.2879999999999999E-4</c:v>
                </c:pt>
                <c:pt idx="591">
                  <c:v>1.2860000000000001E-4</c:v>
                </c:pt>
                <c:pt idx="592">
                  <c:v>1.2850000000000001E-4</c:v>
                </c:pt>
                <c:pt idx="593">
                  <c:v>1.284E-4</c:v>
                </c:pt>
                <c:pt idx="594">
                  <c:v>1.284E-4</c:v>
                </c:pt>
                <c:pt idx="595">
                  <c:v>1.284E-4</c:v>
                </c:pt>
                <c:pt idx="596">
                  <c:v>1.284E-4</c:v>
                </c:pt>
                <c:pt idx="597">
                  <c:v>1.284E-4</c:v>
                </c:pt>
                <c:pt idx="598">
                  <c:v>1.284E-4</c:v>
                </c:pt>
                <c:pt idx="599">
                  <c:v>1.284E-4</c:v>
                </c:pt>
                <c:pt idx="600">
                  <c:v>1.284E-4</c:v>
                </c:pt>
                <c:pt idx="601">
                  <c:v>1.284E-4</c:v>
                </c:pt>
                <c:pt idx="602">
                  <c:v>1.2850000000000001E-4</c:v>
                </c:pt>
                <c:pt idx="603">
                  <c:v>1.2850000000000001E-4</c:v>
                </c:pt>
                <c:pt idx="604">
                  <c:v>1.2850000000000001E-4</c:v>
                </c:pt>
                <c:pt idx="605">
                  <c:v>1.2850000000000001E-4</c:v>
                </c:pt>
                <c:pt idx="606">
                  <c:v>1.2850000000000001E-4</c:v>
                </c:pt>
                <c:pt idx="607">
                  <c:v>1.2850000000000001E-4</c:v>
                </c:pt>
                <c:pt idx="608">
                  <c:v>1.2850000000000001E-4</c:v>
                </c:pt>
                <c:pt idx="609">
                  <c:v>1.2850000000000001E-4</c:v>
                </c:pt>
                <c:pt idx="610">
                  <c:v>1.2850000000000001E-4</c:v>
                </c:pt>
                <c:pt idx="611">
                  <c:v>1.2850000000000001E-4</c:v>
                </c:pt>
                <c:pt idx="612">
                  <c:v>1.2850000000000001E-4</c:v>
                </c:pt>
                <c:pt idx="613">
                  <c:v>1.2850000000000001E-4</c:v>
                </c:pt>
                <c:pt idx="614">
                  <c:v>1.2850000000000001E-4</c:v>
                </c:pt>
                <c:pt idx="615">
                  <c:v>1.2850000000000001E-4</c:v>
                </c:pt>
                <c:pt idx="616">
                  <c:v>1.2850000000000001E-4</c:v>
                </c:pt>
                <c:pt idx="617">
                  <c:v>1.2850000000000001E-4</c:v>
                </c:pt>
                <c:pt idx="618">
                  <c:v>1.2850000000000001E-4</c:v>
                </c:pt>
                <c:pt idx="619">
                  <c:v>1.2850000000000001E-4</c:v>
                </c:pt>
                <c:pt idx="620">
                  <c:v>1.2850000000000001E-4</c:v>
                </c:pt>
                <c:pt idx="621">
                  <c:v>1.2850000000000001E-4</c:v>
                </c:pt>
                <c:pt idx="622">
                  <c:v>1.2850000000000001E-4</c:v>
                </c:pt>
                <c:pt idx="623">
                  <c:v>1.2850000000000001E-4</c:v>
                </c:pt>
                <c:pt idx="624">
                  <c:v>1.2850000000000001E-4</c:v>
                </c:pt>
                <c:pt idx="625">
                  <c:v>1.2850000000000001E-4</c:v>
                </c:pt>
                <c:pt idx="626">
                  <c:v>1.2850000000000001E-4</c:v>
                </c:pt>
                <c:pt idx="627">
                  <c:v>1.2850000000000001E-4</c:v>
                </c:pt>
                <c:pt idx="628">
                  <c:v>1.2850000000000001E-4</c:v>
                </c:pt>
                <c:pt idx="629">
                  <c:v>1.2850000000000001E-4</c:v>
                </c:pt>
                <c:pt idx="630">
                  <c:v>1.2850000000000001E-4</c:v>
                </c:pt>
                <c:pt idx="631">
                  <c:v>1.2850000000000001E-4</c:v>
                </c:pt>
                <c:pt idx="632">
                  <c:v>1.2850000000000001E-4</c:v>
                </c:pt>
                <c:pt idx="633">
                  <c:v>1.2850000000000001E-4</c:v>
                </c:pt>
                <c:pt idx="634">
                  <c:v>1.2850000000000001E-4</c:v>
                </c:pt>
                <c:pt idx="635">
                  <c:v>1.2850000000000001E-4</c:v>
                </c:pt>
                <c:pt idx="636">
                  <c:v>1.2850000000000001E-4</c:v>
                </c:pt>
                <c:pt idx="637">
                  <c:v>1.2850000000000001E-4</c:v>
                </c:pt>
                <c:pt idx="638">
                  <c:v>1.2850000000000001E-4</c:v>
                </c:pt>
                <c:pt idx="639">
                  <c:v>1.2850000000000001E-4</c:v>
                </c:pt>
                <c:pt idx="640">
                  <c:v>1.2850000000000001E-4</c:v>
                </c:pt>
                <c:pt idx="641">
                  <c:v>1.2850000000000001E-4</c:v>
                </c:pt>
                <c:pt idx="642">
                  <c:v>1.2850000000000001E-4</c:v>
                </c:pt>
                <c:pt idx="643">
                  <c:v>1.2850000000000001E-4</c:v>
                </c:pt>
                <c:pt idx="644">
                  <c:v>1.2850000000000001E-4</c:v>
                </c:pt>
                <c:pt idx="645">
                  <c:v>1.2850000000000001E-4</c:v>
                </c:pt>
                <c:pt idx="646">
                  <c:v>1.2850000000000001E-4</c:v>
                </c:pt>
                <c:pt idx="647">
                  <c:v>1.2850000000000001E-4</c:v>
                </c:pt>
                <c:pt idx="648">
                  <c:v>1.2850000000000001E-4</c:v>
                </c:pt>
                <c:pt idx="649">
                  <c:v>1.2850000000000001E-4</c:v>
                </c:pt>
                <c:pt idx="650">
                  <c:v>1.2850000000000001E-4</c:v>
                </c:pt>
                <c:pt idx="651">
                  <c:v>1.2850000000000001E-4</c:v>
                </c:pt>
                <c:pt idx="652">
                  <c:v>1.2850000000000001E-4</c:v>
                </c:pt>
                <c:pt idx="653">
                  <c:v>1.2850000000000001E-4</c:v>
                </c:pt>
                <c:pt idx="654">
                  <c:v>1.2850000000000001E-4</c:v>
                </c:pt>
                <c:pt idx="655">
                  <c:v>1.2850000000000001E-4</c:v>
                </c:pt>
                <c:pt idx="656">
                  <c:v>1.2850000000000001E-4</c:v>
                </c:pt>
                <c:pt idx="657">
                  <c:v>1.2850000000000001E-4</c:v>
                </c:pt>
                <c:pt idx="658">
                  <c:v>1.2850000000000001E-4</c:v>
                </c:pt>
                <c:pt idx="659">
                  <c:v>1.2850000000000001E-4</c:v>
                </c:pt>
                <c:pt idx="660">
                  <c:v>1.2850000000000001E-4</c:v>
                </c:pt>
                <c:pt idx="661">
                  <c:v>1.2850000000000001E-4</c:v>
                </c:pt>
                <c:pt idx="662">
                  <c:v>1.2850000000000001E-4</c:v>
                </c:pt>
                <c:pt idx="663">
                  <c:v>1.2850000000000001E-4</c:v>
                </c:pt>
                <c:pt idx="664">
                  <c:v>1.2850000000000001E-4</c:v>
                </c:pt>
                <c:pt idx="665">
                  <c:v>1.2850000000000001E-4</c:v>
                </c:pt>
                <c:pt idx="666">
                  <c:v>1.2850000000000001E-4</c:v>
                </c:pt>
                <c:pt idx="667">
                  <c:v>1.2850000000000001E-4</c:v>
                </c:pt>
                <c:pt idx="668">
                  <c:v>1.2850000000000001E-4</c:v>
                </c:pt>
                <c:pt idx="669">
                  <c:v>1.2850000000000001E-4</c:v>
                </c:pt>
                <c:pt idx="670">
                  <c:v>1.2850000000000001E-4</c:v>
                </c:pt>
                <c:pt idx="671">
                  <c:v>1.2850000000000001E-4</c:v>
                </c:pt>
                <c:pt idx="672">
                  <c:v>1.2850000000000001E-4</c:v>
                </c:pt>
                <c:pt idx="673">
                  <c:v>1.2850000000000001E-4</c:v>
                </c:pt>
                <c:pt idx="674">
                  <c:v>1.2850000000000001E-4</c:v>
                </c:pt>
                <c:pt idx="675">
                  <c:v>1.2850000000000001E-4</c:v>
                </c:pt>
                <c:pt idx="676">
                  <c:v>1.2850000000000001E-4</c:v>
                </c:pt>
                <c:pt idx="677">
                  <c:v>1.2850000000000001E-4</c:v>
                </c:pt>
                <c:pt idx="678">
                  <c:v>1.2850000000000001E-4</c:v>
                </c:pt>
                <c:pt idx="679">
                  <c:v>1.2850000000000001E-4</c:v>
                </c:pt>
                <c:pt idx="680">
                  <c:v>1.2850000000000001E-4</c:v>
                </c:pt>
                <c:pt idx="681">
                  <c:v>1.2850000000000001E-4</c:v>
                </c:pt>
                <c:pt idx="682">
                  <c:v>1.2850000000000001E-4</c:v>
                </c:pt>
                <c:pt idx="683">
                  <c:v>1.2850000000000001E-4</c:v>
                </c:pt>
                <c:pt idx="684">
                  <c:v>1.2850000000000001E-4</c:v>
                </c:pt>
                <c:pt idx="685">
                  <c:v>1.2850000000000001E-4</c:v>
                </c:pt>
                <c:pt idx="686">
                  <c:v>1.2850000000000001E-4</c:v>
                </c:pt>
                <c:pt idx="687">
                  <c:v>1.2850000000000001E-4</c:v>
                </c:pt>
                <c:pt idx="688">
                  <c:v>1.2850000000000001E-4</c:v>
                </c:pt>
                <c:pt idx="689">
                  <c:v>1.2850000000000001E-4</c:v>
                </c:pt>
                <c:pt idx="690">
                  <c:v>1.2850000000000001E-4</c:v>
                </c:pt>
                <c:pt idx="691">
                  <c:v>1.2850000000000001E-4</c:v>
                </c:pt>
                <c:pt idx="692">
                  <c:v>1.2850000000000001E-4</c:v>
                </c:pt>
                <c:pt idx="693">
                  <c:v>1.2850000000000001E-4</c:v>
                </c:pt>
                <c:pt idx="694">
                  <c:v>1.2850000000000001E-4</c:v>
                </c:pt>
                <c:pt idx="695">
                  <c:v>1.2850000000000001E-4</c:v>
                </c:pt>
                <c:pt idx="696">
                  <c:v>1.2850000000000001E-4</c:v>
                </c:pt>
                <c:pt idx="697">
                  <c:v>1.2850000000000001E-4</c:v>
                </c:pt>
                <c:pt idx="698">
                  <c:v>1.2850000000000001E-4</c:v>
                </c:pt>
                <c:pt idx="699">
                  <c:v>1.2850000000000001E-4</c:v>
                </c:pt>
                <c:pt idx="700">
                  <c:v>1.2850000000000001E-4</c:v>
                </c:pt>
                <c:pt idx="701">
                  <c:v>1.2850000000000001E-4</c:v>
                </c:pt>
                <c:pt idx="702">
                  <c:v>1.2850000000000001E-4</c:v>
                </c:pt>
                <c:pt idx="703">
                  <c:v>1.2850000000000001E-4</c:v>
                </c:pt>
                <c:pt idx="704">
                  <c:v>1.2850000000000001E-4</c:v>
                </c:pt>
                <c:pt idx="705">
                  <c:v>1.2850000000000001E-4</c:v>
                </c:pt>
                <c:pt idx="706">
                  <c:v>1.2850000000000001E-4</c:v>
                </c:pt>
                <c:pt idx="707">
                  <c:v>1.2850000000000001E-4</c:v>
                </c:pt>
                <c:pt idx="708">
                  <c:v>1.2850000000000001E-4</c:v>
                </c:pt>
                <c:pt idx="709">
                  <c:v>1.2850000000000001E-4</c:v>
                </c:pt>
                <c:pt idx="710">
                  <c:v>1.2850000000000001E-4</c:v>
                </c:pt>
                <c:pt idx="711">
                  <c:v>1.2850000000000001E-4</c:v>
                </c:pt>
                <c:pt idx="712">
                  <c:v>1.2850000000000001E-4</c:v>
                </c:pt>
                <c:pt idx="713">
                  <c:v>1.2850000000000001E-4</c:v>
                </c:pt>
                <c:pt idx="714">
                  <c:v>1.2850000000000001E-4</c:v>
                </c:pt>
                <c:pt idx="715">
                  <c:v>1.2850000000000001E-4</c:v>
                </c:pt>
                <c:pt idx="716">
                  <c:v>1.2850000000000001E-4</c:v>
                </c:pt>
                <c:pt idx="717">
                  <c:v>1.2850000000000001E-4</c:v>
                </c:pt>
                <c:pt idx="718">
                  <c:v>1.2850000000000001E-4</c:v>
                </c:pt>
                <c:pt idx="719">
                  <c:v>1.2850000000000001E-4</c:v>
                </c:pt>
                <c:pt idx="720">
                  <c:v>1.2850000000000001E-4</c:v>
                </c:pt>
                <c:pt idx="721">
                  <c:v>1.2850000000000001E-4</c:v>
                </c:pt>
                <c:pt idx="722">
                  <c:v>1.2850000000000001E-4</c:v>
                </c:pt>
                <c:pt idx="723">
                  <c:v>1.2850000000000001E-4</c:v>
                </c:pt>
                <c:pt idx="724">
                  <c:v>1.2850000000000001E-4</c:v>
                </c:pt>
                <c:pt idx="725">
                  <c:v>1.2850000000000001E-4</c:v>
                </c:pt>
                <c:pt idx="726">
                  <c:v>1.2850000000000001E-4</c:v>
                </c:pt>
                <c:pt idx="727">
                  <c:v>1.2850000000000001E-4</c:v>
                </c:pt>
                <c:pt idx="728">
                  <c:v>1.2850000000000001E-4</c:v>
                </c:pt>
                <c:pt idx="729">
                  <c:v>1.2850000000000001E-4</c:v>
                </c:pt>
                <c:pt idx="730">
                  <c:v>1.2850000000000001E-4</c:v>
                </c:pt>
                <c:pt idx="731">
                  <c:v>1.2850000000000001E-4</c:v>
                </c:pt>
                <c:pt idx="732">
                  <c:v>1.2850000000000001E-4</c:v>
                </c:pt>
                <c:pt idx="733">
                  <c:v>1.2850000000000001E-4</c:v>
                </c:pt>
                <c:pt idx="734">
                  <c:v>1.2850000000000001E-4</c:v>
                </c:pt>
                <c:pt idx="735">
                  <c:v>1.2850000000000001E-4</c:v>
                </c:pt>
                <c:pt idx="736">
                  <c:v>1.2850000000000001E-4</c:v>
                </c:pt>
                <c:pt idx="737">
                  <c:v>1.2850000000000001E-4</c:v>
                </c:pt>
                <c:pt idx="738">
                  <c:v>1.2850000000000001E-4</c:v>
                </c:pt>
                <c:pt idx="739">
                  <c:v>1.2850000000000001E-4</c:v>
                </c:pt>
                <c:pt idx="740">
                  <c:v>1.2850000000000001E-4</c:v>
                </c:pt>
                <c:pt idx="741">
                  <c:v>1.2850000000000001E-4</c:v>
                </c:pt>
                <c:pt idx="742">
                  <c:v>1.2850000000000001E-4</c:v>
                </c:pt>
                <c:pt idx="743">
                  <c:v>1.2850000000000001E-4</c:v>
                </c:pt>
                <c:pt idx="744">
                  <c:v>1.2850000000000001E-4</c:v>
                </c:pt>
                <c:pt idx="745">
                  <c:v>1.2850000000000001E-4</c:v>
                </c:pt>
                <c:pt idx="746">
                  <c:v>1.2850000000000001E-4</c:v>
                </c:pt>
                <c:pt idx="747">
                  <c:v>1.2850000000000001E-4</c:v>
                </c:pt>
                <c:pt idx="748">
                  <c:v>1.2850000000000001E-4</c:v>
                </c:pt>
                <c:pt idx="749">
                  <c:v>1.2850000000000001E-4</c:v>
                </c:pt>
                <c:pt idx="750">
                  <c:v>1.2850000000000001E-4</c:v>
                </c:pt>
                <c:pt idx="751">
                  <c:v>1.2850000000000001E-4</c:v>
                </c:pt>
                <c:pt idx="752">
                  <c:v>1.2850000000000001E-4</c:v>
                </c:pt>
                <c:pt idx="753">
                  <c:v>1.2850000000000001E-4</c:v>
                </c:pt>
                <c:pt idx="754">
                  <c:v>1.2850000000000001E-4</c:v>
                </c:pt>
                <c:pt idx="755">
                  <c:v>1.2850000000000001E-4</c:v>
                </c:pt>
                <c:pt idx="756">
                  <c:v>1.2850000000000001E-4</c:v>
                </c:pt>
                <c:pt idx="757">
                  <c:v>1.2850000000000001E-4</c:v>
                </c:pt>
                <c:pt idx="758">
                  <c:v>1.2850000000000001E-4</c:v>
                </c:pt>
                <c:pt idx="759">
                  <c:v>1.2850000000000001E-4</c:v>
                </c:pt>
                <c:pt idx="760">
                  <c:v>1.2850000000000001E-4</c:v>
                </c:pt>
                <c:pt idx="761">
                  <c:v>1.2850000000000001E-4</c:v>
                </c:pt>
                <c:pt idx="762">
                  <c:v>1.2850000000000001E-4</c:v>
                </c:pt>
                <c:pt idx="763">
                  <c:v>1.2850000000000001E-4</c:v>
                </c:pt>
                <c:pt idx="764">
                  <c:v>1.2850000000000001E-4</c:v>
                </c:pt>
                <c:pt idx="765">
                  <c:v>1.2850000000000001E-4</c:v>
                </c:pt>
                <c:pt idx="766">
                  <c:v>1.2850000000000001E-4</c:v>
                </c:pt>
                <c:pt idx="767">
                  <c:v>1.2850000000000001E-4</c:v>
                </c:pt>
                <c:pt idx="768">
                  <c:v>1.2850000000000001E-4</c:v>
                </c:pt>
                <c:pt idx="769">
                  <c:v>1.2850000000000001E-4</c:v>
                </c:pt>
                <c:pt idx="770">
                  <c:v>1.2850000000000001E-4</c:v>
                </c:pt>
                <c:pt idx="771">
                  <c:v>1.2850000000000001E-4</c:v>
                </c:pt>
                <c:pt idx="772">
                  <c:v>1.2850000000000001E-4</c:v>
                </c:pt>
                <c:pt idx="773">
                  <c:v>1.2850000000000001E-4</c:v>
                </c:pt>
                <c:pt idx="774">
                  <c:v>1.2850000000000001E-4</c:v>
                </c:pt>
                <c:pt idx="775">
                  <c:v>1.2850000000000001E-4</c:v>
                </c:pt>
                <c:pt idx="776">
                  <c:v>1.2850000000000001E-4</c:v>
                </c:pt>
                <c:pt idx="777">
                  <c:v>1.2850000000000001E-4</c:v>
                </c:pt>
                <c:pt idx="778">
                  <c:v>1.2850000000000001E-4</c:v>
                </c:pt>
                <c:pt idx="779">
                  <c:v>1.2850000000000001E-4</c:v>
                </c:pt>
                <c:pt idx="780">
                  <c:v>1.2850000000000001E-4</c:v>
                </c:pt>
                <c:pt idx="781">
                  <c:v>1.2850000000000001E-4</c:v>
                </c:pt>
                <c:pt idx="782">
                  <c:v>1.2850000000000001E-4</c:v>
                </c:pt>
                <c:pt idx="783">
                  <c:v>1.2850000000000001E-4</c:v>
                </c:pt>
                <c:pt idx="784">
                  <c:v>1.2850000000000001E-4</c:v>
                </c:pt>
                <c:pt idx="785">
                  <c:v>1.2850000000000001E-4</c:v>
                </c:pt>
                <c:pt idx="786">
                  <c:v>1.2850000000000001E-4</c:v>
                </c:pt>
                <c:pt idx="787">
                  <c:v>1.2850000000000001E-4</c:v>
                </c:pt>
                <c:pt idx="788">
                  <c:v>1.2850000000000001E-4</c:v>
                </c:pt>
                <c:pt idx="789">
                  <c:v>1.2850000000000001E-4</c:v>
                </c:pt>
                <c:pt idx="790">
                  <c:v>1.2850000000000001E-4</c:v>
                </c:pt>
                <c:pt idx="791">
                  <c:v>1.2850000000000001E-4</c:v>
                </c:pt>
                <c:pt idx="792">
                  <c:v>1.2850000000000001E-4</c:v>
                </c:pt>
                <c:pt idx="793">
                  <c:v>1.2850000000000001E-4</c:v>
                </c:pt>
                <c:pt idx="794">
                  <c:v>1.2850000000000001E-4</c:v>
                </c:pt>
                <c:pt idx="795">
                  <c:v>1.2850000000000001E-4</c:v>
                </c:pt>
                <c:pt idx="796">
                  <c:v>1.2850000000000001E-4</c:v>
                </c:pt>
                <c:pt idx="797">
                  <c:v>1.2850000000000001E-4</c:v>
                </c:pt>
                <c:pt idx="798">
                  <c:v>1.2850000000000001E-4</c:v>
                </c:pt>
                <c:pt idx="799">
                  <c:v>1.2850000000000001E-4</c:v>
                </c:pt>
                <c:pt idx="800">
                  <c:v>1.2850000000000001E-4</c:v>
                </c:pt>
                <c:pt idx="801">
                  <c:v>1.2850000000000001E-4</c:v>
                </c:pt>
                <c:pt idx="802">
                  <c:v>1.2850000000000001E-4</c:v>
                </c:pt>
                <c:pt idx="803">
                  <c:v>1.2850000000000001E-4</c:v>
                </c:pt>
                <c:pt idx="804">
                  <c:v>1.2850000000000001E-4</c:v>
                </c:pt>
                <c:pt idx="805">
                  <c:v>1.2850000000000001E-4</c:v>
                </c:pt>
                <c:pt idx="806">
                  <c:v>1.2850000000000001E-4</c:v>
                </c:pt>
                <c:pt idx="807">
                  <c:v>1.2850000000000001E-4</c:v>
                </c:pt>
                <c:pt idx="808">
                  <c:v>1.2850000000000001E-4</c:v>
                </c:pt>
                <c:pt idx="809">
                  <c:v>1.2850000000000001E-4</c:v>
                </c:pt>
                <c:pt idx="810">
                  <c:v>1.2850000000000001E-4</c:v>
                </c:pt>
                <c:pt idx="811">
                  <c:v>1.2850000000000001E-4</c:v>
                </c:pt>
                <c:pt idx="812">
                  <c:v>1.2850000000000001E-4</c:v>
                </c:pt>
                <c:pt idx="813">
                  <c:v>1.2850000000000001E-4</c:v>
                </c:pt>
                <c:pt idx="814">
                  <c:v>1.2850000000000001E-4</c:v>
                </c:pt>
                <c:pt idx="815">
                  <c:v>1.2850000000000001E-4</c:v>
                </c:pt>
                <c:pt idx="816">
                  <c:v>1.2850000000000001E-4</c:v>
                </c:pt>
                <c:pt idx="817">
                  <c:v>1.2850000000000001E-4</c:v>
                </c:pt>
                <c:pt idx="818">
                  <c:v>1.2850000000000001E-4</c:v>
                </c:pt>
                <c:pt idx="819">
                  <c:v>1.2850000000000001E-4</c:v>
                </c:pt>
                <c:pt idx="820">
                  <c:v>1.2850000000000001E-4</c:v>
                </c:pt>
                <c:pt idx="821">
                  <c:v>1.2850000000000001E-4</c:v>
                </c:pt>
                <c:pt idx="822">
                  <c:v>1.2850000000000001E-4</c:v>
                </c:pt>
                <c:pt idx="823">
                  <c:v>1.2850000000000001E-4</c:v>
                </c:pt>
                <c:pt idx="824">
                  <c:v>1.2850000000000001E-4</c:v>
                </c:pt>
                <c:pt idx="825">
                  <c:v>1.2850000000000001E-4</c:v>
                </c:pt>
                <c:pt idx="826">
                  <c:v>1.2850000000000001E-4</c:v>
                </c:pt>
                <c:pt idx="827">
                  <c:v>1.2850000000000001E-4</c:v>
                </c:pt>
                <c:pt idx="828">
                  <c:v>1.2850000000000001E-4</c:v>
                </c:pt>
                <c:pt idx="829">
                  <c:v>1.2850000000000001E-4</c:v>
                </c:pt>
                <c:pt idx="830">
                  <c:v>1.2850000000000001E-4</c:v>
                </c:pt>
                <c:pt idx="831">
                  <c:v>1.2850000000000001E-4</c:v>
                </c:pt>
                <c:pt idx="832">
                  <c:v>1.2850000000000001E-4</c:v>
                </c:pt>
                <c:pt idx="833">
                  <c:v>1.2850000000000001E-4</c:v>
                </c:pt>
                <c:pt idx="834">
                  <c:v>1.2850000000000001E-4</c:v>
                </c:pt>
                <c:pt idx="835">
                  <c:v>1.2850000000000001E-4</c:v>
                </c:pt>
                <c:pt idx="836">
                  <c:v>1.2850000000000001E-4</c:v>
                </c:pt>
                <c:pt idx="837">
                  <c:v>1.2850000000000001E-4</c:v>
                </c:pt>
                <c:pt idx="838">
                  <c:v>1.2850000000000001E-4</c:v>
                </c:pt>
                <c:pt idx="839">
                  <c:v>1.2850000000000001E-4</c:v>
                </c:pt>
                <c:pt idx="840">
                  <c:v>1.2850000000000001E-4</c:v>
                </c:pt>
                <c:pt idx="841">
                  <c:v>1.2850000000000001E-4</c:v>
                </c:pt>
                <c:pt idx="842">
                  <c:v>1.2850000000000001E-4</c:v>
                </c:pt>
                <c:pt idx="843">
                  <c:v>1.2850000000000001E-4</c:v>
                </c:pt>
                <c:pt idx="844">
                  <c:v>1.2850000000000001E-4</c:v>
                </c:pt>
                <c:pt idx="845">
                  <c:v>1.2850000000000001E-4</c:v>
                </c:pt>
                <c:pt idx="846">
                  <c:v>1.2850000000000001E-4</c:v>
                </c:pt>
                <c:pt idx="847">
                  <c:v>1.2850000000000001E-4</c:v>
                </c:pt>
                <c:pt idx="848">
                  <c:v>1.2850000000000001E-4</c:v>
                </c:pt>
                <c:pt idx="849">
                  <c:v>1.2850000000000001E-4</c:v>
                </c:pt>
                <c:pt idx="850">
                  <c:v>1.2850000000000001E-4</c:v>
                </c:pt>
                <c:pt idx="851">
                  <c:v>1.2850000000000001E-4</c:v>
                </c:pt>
                <c:pt idx="852">
                  <c:v>1.2850000000000001E-4</c:v>
                </c:pt>
                <c:pt idx="853">
                  <c:v>1.2850000000000001E-4</c:v>
                </c:pt>
                <c:pt idx="854">
                  <c:v>1.2850000000000001E-4</c:v>
                </c:pt>
                <c:pt idx="855">
                  <c:v>1.2850000000000001E-4</c:v>
                </c:pt>
                <c:pt idx="856">
                  <c:v>1.2850000000000001E-4</c:v>
                </c:pt>
                <c:pt idx="857">
                  <c:v>1.2850000000000001E-4</c:v>
                </c:pt>
                <c:pt idx="858">
                  <c:v>1.2850000000000001E-4</c:v>
                </c:pt>
                <c:pt idx="859">
                  <c:v>1.2850000000000001E-4</c:v>
                </c:pt>
                <c:pt idx="860">
                  <c:v>1.2850000000000001E-4</c:v>
                </c:pt>
                <c:pt idx="861">
                  <c:v>1.2850000000000001E-4</c:v>
                </c:pt>
                <c:pt idx="862">
                  <c:v>1.2850000000000001E-4</c:v>
                </c:pt>
                <c:pt idx="863">
                  <c:v>1.2850000000000001E-4</c:v>
                </c:pt>
                <c:pt idx="864">
                  <c:v>1.2850000000000001E-4</c:v>
                </c:pt>
                <c:pt idx="865">
                  <c:v>1.2850000000000001E-4</c:v>
                </c:pt>
                <c:pt idx="866">
                  <c:v>1.2850000000000001E-4</c:v>
                </c:pt>
                <c:pt idx="867">
                  <c:v>1.2850000000000001E-4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FCE-4E94-995C-399D1D1D1AAE}"/>
            </c:ext>
          </c:extLst>
        </c:ser>
        <c:ser>
          <c:idx val="2"/>
          <c:order val="1"/>
          <c:tx>
            <c:strRef>
              <c:f>'Force 200 keV Gabs field (13mm)'!$A$1:$F$1</c:f>
              <c:strCache>
                <c:ptCount val="1"/>
                <c:pt idx="0">
                  <c:v>200 keV Gab's fields 13mm</c:v>
                </c:pt>
              </c:strCache>
            </c:strRef>
          </c:tx>
          <c:spPr>
            <a:effectLst/>
          </c:spPr>
          <c:marker>
            <c:symbol val="none"/>
          </c:marker>
          <c:xVal>
            <c:numRef>
              <c:f>'Force 200 keV Gabs field (13mm)'!$W$3:$W$870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-0.17699999999999999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-0.17180000000000001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-0.16869999999999999</c:v>
                </c:pt>
                <c:pt idx="240">
                  <c:v>-0.16769999999999999</c:v>
                </c:pt>
                <c:pt idx="241">
                  <c:v>-0.1666</c:v>
                </c:pt>
                <c:pt idx="242">
                  <c:v>-0.1656</c:v>
                </c:pt>
                <c:pt idx="243">
                  <c:v>-0.16450000000000001</c:v>
                </c:pt>
                <c:pt idx="244">
                  <c:v>-0.16350000000000001</c:v>
                </c:pt>
                <c:pt idx="245">
                  <c:v>-0.16250000000000001</c:v>
                </c:pt>
                <c:pt idx="246">
                  <c:v>-0.16139999999999999</c:v>
                </c:pt>
                <c:pt idx="247">
                  <c:v>-0.16039999999999999</c:v>
                </c:pt>
                <c:pt idx="248">
                  <c:v>-0.1593</c:v>
                </c:pt>
                <c:pt idx="249">
                  <c:v>-0.1583</c:v>
                </c:pt>
                <c:pt idx="250">
                  <c:v>-0.15720000000000001</c:v>
                </c:pt>
                <c:pt idx="251">
                  <c:v>-0.15620000000000001</c:v>
                </c:pt>
                <c:pt idx="252">
                  <c:v>-0.1552</c:v>
                </c:pt>
                <c:pt idx="253">
                  <c:v>-0.15409999999999999</c:v>
                </c:pt>
                <c:pt idx="254">
                  <c:v>-0.15310000000000001</c:v>
                </c:pt>
                <c:pt idx="255">
                  <c:v>-0.152</c:v>
                </c:pt>
                <c:pt idx="256">
                  <c:v>-0.151</c:v>
                </c:pt>
                <c:pt idx="257">
                  <c:v>-0.14990000000000001</c:v>
                </c:pt>
                <c:pt idx="258">
                  <c:v>-0.1489</c:v>
                </c:pt>
                <c:pt idx="259">
                  <c:v>-0.1479</c:v>
                </c:pt>
                <c:pt idx="260">
                  <c:v>-0.14680000000000001</c:v>
                </c:pt>
                <c:pt idx="261">
                  <c:v>-0.14580000000000001</c:v>
                </c:pt>
                <c:pt idx="262">
                  <c:v>-0.1447</c:v>
                </c:pt>
                <c:pt idx="263">
                  <c:v>-0.14369999999999999</c:v>
                </c:pt>
                <c:pt idx="264">
                  <c:v>-0.14269999999999999</c:v>
                </c:pt>
                <c:pt idx="265">
                  <c:v>-0.1416</c:v>
                </c:pt>
                <c:pt idx="266">
                  <c:v>-0.1406</c:v>
                </c:pt>
                <c:pt idx="267">
                  <c:v>-0.13950000000000001</c:v>
                </c:pt>
                <c:pt idx="268">
                  <c:v>-0.13850000000000001</c:v>
                </c:pt>
                <c:pt idx="269">
                  <c:v>-0.13739999999999999</c:v>
                </c:pt>
                <c:pt idx="270">
                  <c:v>-0.13639999999999999</c:v>
                </c:pt>
                <c:pt idx="271">
                  <c:v>-0.13539999999999999</c:v>
                </c:pt>
                <c:pt idx="272">
                  <c:v>-0.1343</c:v>
                </c:pt>
                <c:pt idx="273">
                  <c:v>-0.1333</c:v>
                </c:pt>
                <c:pt idx="274">
                  <c:v>-0.13220000000000001</c:v>
                </c:pt>
                <c:pt idx="275">
                  <c:v>-0.13120000000000001</c:v>
                </c:pt>
                <c:pt idx="276">
                  <c:v>-0.13009999999999999</c:v>
                </c:pt>
                <c:pt idx="277">
                  <c:v>-0.12909999999999999</c:v>
                </c:pt>
                <c:pt idx="278">
                  <c:v>-0.12809999999999999</c:v>
                </c:pt>
                <c:pt idx="279">
                  <c:v>-0.127</c:v>
                </c:pt>
                <c:pt idx="280">
                  <c:v>-0.126</c:v>
                </c:pt>
                <c:pt idx="281">
                  <c:v>-0.1249</c:v>
                </c:pt>
                <c:pt idx="282">
                  <c:v>-0.1239</c:v>
                </c:pt>
                <c:pt idx="283">
                  <c:v>-0.12280000000000001</c:v>
                </c:pt>
                <c:pt idx="284">
                  <c:v>-0.12180000000000001</c:v>
                </c:pt>
                <c:pt idx="285">
                  <c:v>-0.1208</c:v>
                </c:pt>
                <c:pt idx="286">
                  <c:v>-0.1197</c:v>
                </c:pt>
                <c:pt idx="287">
                  <c:v>-0.1187</c:v>
                </c:pt>
                <c:pt idx="288">
                  <c:v>-0.1176</c:v>
                </c:pt>
                <c:pt idx="289">
                  <c:v>-0.1166</c:v>
                </c:pt>
                <c:pt idx="290">
                  <c:v>-0.11550000000000001</c:v>
                </c:pt>
                <c:pt idx="291">
                  <c:v>-0.1145</c:v>
                </c:pt>
                <c:pt idx="292">
                  <c:v>-0.1135</c:v>
                </c:pt>
                <c:pt idx="293">
                  <c:v>-0.1124</c:v>
                </c:pt>
                <c:pt idx="294">
                  <c:v>-0.1114</c:v>
                </c:pt>
                <c:pt idx="295">
                  <c:v>-0.1103</c:v>
                </c:pt>
                <c:pt idx="296">
                  <c:v>-0.10929999999999999</c:v>
                </c:pt>
                <c:pt idx="297">
                  <c:v>-0.1082</c:v>
                </c:pt>
                <c:pt idx="298">
                  <c:v>-0.1072</c:v>
                </c:pt>
                <c:pt idx="299">
                  <c:v>-0.1061</c:v>
                </c:pt>
                <c:pt idx="300">
                  <c:v>-0.1051</c:v>
                </c:pt>
                <c:pt idx="301">
                  <c:v>-0.1041</c:v>
                </c:pt>
                <c:pt idx="302">
                  <c:v>-0.10299999999999999</c:v>
                </c:pt>
                <c:pt idx="303">
                  <c:v>-0.10199999999999999</c:v>
                </c:pt>
                <c:pt idx="304">
                  <c:v>-0.1009</c:v>
                </c:pt>
                <c:pt idx="305">
                  <c:v>-9.9879999999999997E-2</c:v>
                </c:pt>
                <c:pt idx="306">
                  <c:v>-9.8839999999999997E-2</c:v>
                </c:pt>
                <c:pt idx="307">
                  <c:v>-9.7799999999999998E-2</c:v>
                </c:pt>
                <c:pt idx="308">
                  <c:v>-9.6750000000000003E-2</c:v>
                </c:pt>
                <c:pt idx="309">
                  <c:v>-9.5710000000000003E-2</c:v>
                </c:pt>
                <c:pt idx="310">
                  <c:v>-9.4659999999999994E-2</c:v>
                </c:pt>
                <c:pt idx="311">
                  <c:v>-9.3619999999999995E-2</c:v>
                </c:pt>
                <c:pt idx="312">
                  <c:v>-9.257E-2</c:v>
                </c:pt>
                <c:pt idx="313">
                  <c:v>-9.153E-2</c:v>
                </c:pt>
                <c:pt idx="314">
                  <c:v>-9.0480000000000005E-2</c:v>
                </c:pt>
                <c:pt idx="315">
                  <c:v>-8.9440000000000006E-2</c:v>
                </c:pt>
                <c:pt idx="316">
                  <c:v>-8.8389999999999996E-2</c:v>
                </c:pt>
                <c:pt idx="317">
                  <c:v>-8.7349999999999997E-2</c:v>
                </c:pt>
                <c:pt idx="318">
                  <c:v>-8.6300000000000002E-2</c:v>
                </c:pt>
                <c:pt idx="319">
                  <c:v>-8.5260000000000002E-2</c:v>
                </c:pt>
                <c:pt idx="320">
                  <c:v>-8.4209999999999993E-2</c:v>
                </c:pt>
                <c:pt idx="321">
                  <c:v>-8.3169999999999994E-2</c:v>
                </c:pt>
                <c:pt idx="322">
                  <c:v>-8.2119999999999999E-2</c:v>
                </c:pt>
                <c:pt idx="323">
                  <c:v>-8.1070000000000003E-2</c:v>
                </c:pt>
                <c:pt idx="324">
                  <c:v>-8.0030000000000004E-2</c:v>
                </c:pt>
                <c:pt idx="325">
                  <c:v>-7.8979999999999995E-2</c:v>
                </c:pt>
                <c:pt idx="326">
                  <c:v>-7.7939999999999995E-2</c:v>
                </c:pt>
                <c:pt idx="327">
                  <c:v>-7.689E-2</c:v>
                </c:pt>
                <c:pt idx="328">
                  <c:v>-7.5850000000000001E-2</c:v>
                </c:pt>
                <c:pt idx="329">
                  <c:v>-7.4800000000000005E-2</c:v>
                </c:pt>
                <c:pt idx="330">
                  <c:v>-7.3749999999999996E-2</c:v>
                </c:pt>
                <c:pt idx="331">
                  <c:v>-7.2709999999999997E-2</c:v>
                </c:pt>
                <c:pt idx="332">
                  <c:v>-7.1660000000000001E-2</c:v>
                </c:pt>
                <c:pt idx="333">
                  <c:v>-7.0610000000000006E-2</c:v>
                </c:pt>
                <c:pt idx="334">
                  <c:v>-6.9570000000000007E-2</c:v>
                </c:pt>
                <c:pt idx="335">
                  <c:v>-6.8519999999999998E-2</c:v>
                </c:pt>
                <c:pt idx="336">
                  <c:v>-6.7479999999999998E-2</c:v>
                </c:pt>
                <c:pt idx="337">
                  <c:v>-6.6430000000000003E-2</c:v>
                </c:pt>
                <c:pt idx="338">
                  <c:v>-6.5379999999999994E-2</c:v>
                </c:pt>
                <c:pt idx="339">
                  <c:v>-6.4339999999999994E-2</c:v>
                </c:pt>
                <c:pt idx="340">
                  <c:v>-6.3289999999999999E-2</c:v>
                </c:pt>
                <c:pt idx="341">
                  <c:v>-6.2239999999999997E-2</c:v>
                </c:pt>
                <c:pt idx="342">
                  <c:v>-6.1199999999999997E-2</c:v>
                </c:pt>
                <c:pt idx="343">
                  <c:v>-6.0150000000000002E-2</c:v>
                </c:pt>
                <c:pt idx="344">
                  <c:v>-5.91E-2</c:v>
                </c:pt>
                <c:pt idx="345">
                  <c:v>-5.806E-2</c:v>
                </c:pt>
                <c:pt idx="346">
                  <c:v>-5.7009999999999998E-2</c:v>
                </c:pt>
                <c:pt idx="347">
                  <c:v>-5.5960000000000003E-2</c:v>
                </c:pt>
                <c:pt idx="348">
                  <c:v>-5.4919999999999997E-2</c:v>
                </c:pt>
                <c:pt idx="349">
                  <c:v>-5.3870000000000001E-2</c:v>
                </c:pt>
                <c:pt idx="350">
                  <c:v>-5.2819999999999999E-2</c:v>
                </c:pt>
                <c:pt idx="351">
                  <c:v>-5.1769999999999997E-2</c:v>
                </c:pt>
                <c:pt idx="352">
                  <c:v>-5.0729999999999997E-2</c:v>
                </c:pt>
                <c:pt idx="353">
                  <c:v>-4.9680000000000002E-2</c:v>
                </c:pt>
                <c:pt idx="354">
                  <c:v>-4.863E-2</c:v>
                </c:pt>
                <c:pt idx="355">
                  <c:v>-4.7579999999999997E-2</c:v>
                </c:pt>
                <c:pt idx="356">
                  <c:v>-4.6539999999999998E-2</c:v>
                </c:pt>
                <c:pt idx="357">
                  <c:v>-4.5490000000000003E-2</c:v>
                </c:pt>
                <c:pt idx="358">
                  <c:v>-4.444E-2</c:v>
                </c:pt>
                <c:pt idx="359">
                  <c:v>-4.3389999999999998E-2</c:v>
                </c:pt>
                <c:pt idx="360">
                  <c:v>-4.2349999999999999E-2</c:v>
                </c:pt>
                <c:pt idx="361">
                  <c:v>-4.1300000000000003E-2</c:v>
                </c:pt>
                <c:pt idx="362">
                  <c:v>-4.0250000000000001E-2</c:v>
                </c:pt>
                <c:pt idx="363">
                  <c:v>-3.9199999999999999E-2</c:v>
                </c:pt>
                <c:pt idx="364">
                  <c:v>-3.8159999999999999E-2</c:v>
                </c:pt>
                <c:pt idx="365">
                  <c:v>-3.7109999999999997E-2</c:v>
                </c:pt>
                <c:pt idx="366">
                  <c:v>-3.6060000000000002E-2</c:v>
                </c:pt>
                <c:pt idx="367">
                  <c:v>-3.5009999999999999E-2</c:v>
                </c:pt>
                <c:pt idx="368">
                  <c:v>-3.397E-2</c:v>
                </c:pt>
                <c:pt idx="369">
                  <c:v>-3.2919999999999998E-2</c:v>
                </c:pt>
                <c:pt idx="370">
                  <c:v>-3.1870000000000002E-2</c:v>
                </c:pt>
                <c:pt idx="371">
                  <c:v>-3.082E-2</c:v>
                </c:pt>
                <c:pt idx="372">
                  <c:v>-2.9770000000000001E-2</c:v>
                </c:pt>
                <c:pt idx="373">
                  <c:v>-2.8729999999999999E-2</c:v>
                </c:pt>
                <c:pt idx="374">
                  <c:v>-2.768E-2</c:v>
                </c:pt>
                <c:pt idx="375">
                  <c:v>-2.6630000000000001E-2</c:v>
                </c:pt>
                <c:pt idx="376">
                  <c:v>-2.5579999999999999E-2</c:v>
                </c:pt>
                <c:pt idx="377">
                  <c:v>-2.453E-2</c:v>
                </c:pt>
                <c:pt idx="378">
                  <c:v>-2.349E-2</c:v>
                </c:pt>
                <c:pt idx="379">
                  <c:v>-2.2440000000000002E-2</c:v>
                </c:pt>
                <c:pt idx="380">
                  <c:v>-2.1389999999999999E-2</c:v>
                </c:pt>
                <c:pt idx="381">
                  <c:v>-2.034E-2</c:v>
                </c:pt>
                <c:pt idx="382">
                  <c:v>-1.9290000000000002E-2</c:v>
                </c:pt>
                <c:pt idx="383">
                  <c:v>-1.8249999999999999E-2</c:v>
                </c:pt>
                <c:pt idx="384">
                  <c:v>-1.72E-2</c:v>
                </c:pt>
                <c:pt idx="385">
                  <c:v>-1.6150000000000001E-2</c:v>
                </c:pt>
                <c:pt idx="386">
                  <c:v>-1.5100000000000001E-2</c:v>
                </c:pt>
                <c:pt idx="387">
                  <c:v>-1.405E-2</c:v>
                </c:pt>
                <c:pt idx="388">
                  <c:v>-1.3010000000000001E-2</c:v>
                </c:pt>
                <c:pt idx="389">
                  <c:v>-1.196E-2</c:v>
                </c:pt>
                <c:pt idx="390">
                  <c:v>-1.091E-2</c:v>
                </c:pt>
                <c:pt idx="391">
                  <c:v>-9.8600000000000007E-3</c:v>
                </c:pt>
                <c:pt idx="392">
                  <c:v>-8.8120000000000004E-3</c:v>
                </c:pt>
                <c:pt idx="393">
                  <c:v>-7.7640000000000001E-3</c:v>
                </c:pt>
                <c:pt idx="394">
                  <c:v>-6.7159999999999997E-3</c:v>
                </c:pt>
                <c:pt idx="395">
                  <c:v>-5.6670000000000002E-3</c:v>
                </c:pt>
                <c:pt idx="396">
                  <c:v>-4.6189999999999998E-3</c:v>
                </c:pt>
                <c:pt idx="397">
                  <c:v>-3.571E-3</c:v>
                </c:pt>
                <c:pt idx="398">
                  <c:v>-2.5219999999999999E-3</c:v>
                </c:pt>
                <c:pt idx="399">
                  <c:v>-1.474E-3</c:v>
                </c:pt>
                <c:pt idx="400">
                  <c:v>-4.259E-4</c:v>
                </c:pt>
                <c:pt idx="401">
                  <c:v>6.2239999999999995E-4</c:v>
                </c:pt>
                <c:pt idx="402">
                  <c:v>1.671E-3</c:v>
                </c:pt>
                <c:pt idx="403">
                  <c:v>2.7190000000000001E-3</c:v>
                </c:pt>
                <c:pt idx="404">
                  <c:v>3.7669999999999999E-3</c:v>
                </c:pt>
                <c:pt idx="405">
                  <c:v>4.816E-3</c:v>
                </c:pt>
                <c:pt idx="406">
                  <c:v>5.8640000000000003E-3</c:v>
                </c:pt>
                <c:pt idx="407">
                  <c:v>6.9119999999999997E-3</c:v>
                </c:pt>
                <c:pt idx="408">
                  <c:v>7.9600000000000001E-3</c:v>
                </c:pt>
                <c:pt idx="409">
                  <c:v>9.0089999999999996E-3</c:v>
                </c:pt>
                <c:pt idx="410">
                  <c:v>1.0059999999999999E-2</c:v>
                </c:pt>
                <c:pt idx="411">
                  <c:v>1.111E-2</c:v>
                </c:pt>
                <c:pt idx="412">
                  <c:v>1.2149999999999999E-2</c:v>
                </c:pt>
                <c:pt idx="413">
                  <c:v>1.32E-2</c:v>
                </c:pt>
                <c:pt idx="414">
                  <c:v>1.4250000000000001E-2</c:v>
                </c:pt>
                <c:pt idx="415">
                  <c:v>1.5299999999999999E-2</c:v>
                </c:pt>
                <c:pt idx="416">
                  <c:v>1.635E-2</c:v>
                </c:pt>
                <c:pt idx="417">
                  <c:v>1.7389999999999999E-2</c:v>
                </c:pt>
                <c:pt idx="418">
                  <c:v>1.8440000000000002E-2</c:v>
                </c:pt>
                <c:pt idx="419">
                  <c:v>1.949E-2</c:v>
                </c:pt>
                <c:pt idx="420">
                  <c:v>2.0539999999999999E-2</c:v>
                </c:pt>
                <c:pt idx="421">
                  <c:v>2.1590000000000002E-2</c:v>
                </c:pt>
                <c:pt idx="422">
                  <c:v>2.264E-2</c:v>
                </c:pt>
                <c:pt idx="423">
                  <c:v>2.368E-2</c:v>
                </c:pt>
                <c:pt idx="424">
                  <c:v>2.4729999999999999E-2</c:v>
                </c:pt>
                <c:pt idx="425">
                  <c:v>2.5780000000000001E-2</c:v>
                </c:pt>
                <c:pt idx="426">
                  <c:v>2.683E-2</c:v>
                </c:pt>
                <c:pt idx="427">
                  <c:v>2.7879999999999999E-2</c:v>
                </c:pt>
                <c:pt idx="428">
                  <c:v>2.8920000000000001E-2</c:v>
                </c:pt>
                <c:pt idx="429">
                  <c:v>2.997E-2</c:v>
                </c:pt>
                <c:pt idx="430">
                  <c:v>3.1019999999999999E-2</c:v>
                </c:pt>
                <c:pt idx="431">
                  <c:v>3.2070000000000001E-2</c:v>
                </c:pt>
                <c:pt idx="432">
                  <c:v>3.3110000000000001E-2</c:v>
                </c:pt>
                <c:pt idx="433">
                  <c:v>3.4160000000000003E-2</c:v>
                </c:pt>
                <c:pt idx="434">
                  <c:v>3.5209999999999998E-2</c:v>
                </c:pt>
                <c:pt idx="435">
                  <c:v>3.6260000000000001E-2</c:v>
                </c:pt>
                <c:pt idx="436">
                  <c:v>3.7310000000000003E-2</c:v>
                </c:pt>
                <c:pt idx="437">
                  <c:v>3.8350000000000002E-2</c:v>
                </c:pt>
                <c:pt idx="438">
                  <c:v>3.9399999999999998E-2</c:v>
                </c:pt>
                <c:pt idx="439">
                  <c:v>4.045E-2</c:v>
                </c:pt>
                <c:pt idx="440">
                  <c:v>4.1500000000000002E-2</c:v>
                </c:pt>
                <c:pt idx="441">
                  <c:v>4.2540000000000001E-2</c:v>
                </c:pt>
                <c:pt idx="442">
                  <c:v>4.3589999999999997E-2</c:v>
                </c:pt>
                <c:pt idx="443">
                  <c:v>4.4639999999999999E-2</c:v>
                </c:pt>
                <c:pt idx="444">
                  <c:v>4.5690000000000001E-2</c:v>
                </c:pt>
                <c:pt idx="445">
                  <c:v>4.6730000000000001E-2</c:v>
                </c:pt>
                <c:pt idx="446">
                  <c:v>4.7780000000000003E-2</c:v>
                </c:pt>
                <c:pt idx="447">
                  <c:v>4.8829999999999998E-2</c:v>
                </c:pt>
                <c:pt idx="448">
                  <c:v>4.9880000000000001E-2</c:v>
                </c:pt>
                <c:pt idx="449">
                  <c:v>5.092E-2</c:v>
                </c:pt>
                <c:pt idx="450">
                  <c:v>5.1970000000000002E-2</c:v>
                </c:pt>
                <c:pt idx="451">
                  <c:v>5.3019999999999998E-2</c:v>
                </c:pt>
                <c:pt idx="452">
                  <c:v>5.4059999999999997E-2</c:v>
                </c:pt>
                <c:pt idx="453">
                  <c:v>5.5109999999999999E-2</c:v>
                </c:pt>
                <c:pt idx="454">
                  <c:v>5.6160000000000002E-2</c:v>
                </c:pt>
                <c:pt idx="455">
                  <c:v>5.7209999999999997E-2</c:v>
                </c:pt>
                <c:pt idx="456">
                  <c:v>5.8250000000000003E-2</c:v>
                </c:pt>
                <c:pt idx="457">
                  <c:v>5.9299999999999999E-2</c:v>
                </c:pt>
                <c:pt idx="458">
                  <c:v>6.0350000000000001E-2</c:v>
                </c:pt>
                <c:pt idx="459">
                  <c:v>6.139E-2</c:v>
                </c:pt>
                <c:pt idx="460">
                  <c:v>6.2440000000000002E-2</c:v>
                </c:pt>
                <c:pt idx="461">
                  <c:v>6.3490000000000005E-2</c:v>
                </c:pt>
                <c:pt idx="462">
                  <c:v>6.4530000000000004E-2</c:v>
                </c:pt>
                <c:pt idx="463">
                  <c:v>6.5579999999999999E-2</c:v>
                </c:pt>
                <c:pt idx="464">
                  <c:v>6.6629999999999995E-2</c:v>
                </c:pt>
                <c:pt idx="465">
                  <c:v>6.7669999999999994E-2</c:v>
                </c:pt>
                <c:pt idx="466">
                  <c:v>6.8720000000000003E-2</c:v>
                </c:pt>
                <c:pt idx="467">
                  <c:v>6.9769999999999999E-2</c:v>
                </c:pt>
                <c:pt idx="468">
                  <c:v>7.0809999999999998E-2</c:v>
                </c:pt>
                <c:pt idx="469">
                  <c:v>7.1859999999999993E-2</c:v>
                </c:pt>
                <c:pt idx="470">
                  <c:v>7.2900000000000006E-2</c:v>
                </c:pt>
                <c:pt idx="471">
                  <c:v>7.3950000000000002E-2</c:v>
                </c:pt>
                <c:pt idx="472">
                  <c:v>7.4999999999999997E-2</c:v>
                </c:pt>
                <c:pt idx="473">
                  <c:v>7.6039999999999996E-2</c:v>
                </c:pt>
                <c:pt idx="474">
                  <c:v>7.7090000000000006E-2</c:v>
                </c:pt>
                <c:pt idx="475">
                  <c:v>7.8130000000000005E-2</c:v>
                </c:pt>
                <c:pt idx="476">
                  <c:v>7.918E-2</c:v>
                </c:pt>
                <c:pt idx="477">
                  <c:v>8.0229999999999996E-2</c:v>
                </c:pt>
                <c:pt idx="478">
                  <c:v>8.1269999999999995E-2</c:v>
                </c:pt>
                <c:pt idx="479">
                  <c:v>8.2320000000000004E-2</c:v>
                </c:pt>
                <c:pt idx="480">
                  <c:v>8.3360000000000004E-2</c:v>
                </c:pt>
                <c:pt idx="481">
                  <c:v>8.4409999999999999E-2</c:v>
                </c:pt>
                <c:pt idx="482">
                  <c:v>8.5449999999999998E-2</c:v>
                </c:pt>
                <c:pt idx="483">
                  <c:v>8.6499999999999994E-2</c:v>
                </c:pt>
                <c:pt idx="484">
                  <c:v>8.7540000000000007E-2</c:v>
                </c:pt>
                <c:pt idx="485">
                  <c:v>8.8590000000000002E-2</c:v>
                </c:pt>
                <c:pt idx="486">
                  <c:v>8.9630000000000001E-2</c:v>
                </c:pt>
                <c:pt idx="487">
                  <c:v>9.0679999999999997E-2</c:v>
                </c:pt>
                <c:pt idx="488">
                  <c:v>9.1719999999999996E-2</c:v>
                </c:pt>
                <c:pt idx="489">
                  <c:v>9.2770000000000005E-2</c:v>
                </c:pt>
                <c:pt idx="490">
                  <c:v>9.3810000000000004E-2</c:v>
                </c:pt>
                <c:pt idx="491">
                  <c:v>9.486E-2</c:v>
                </c:pt>
                <c:pt idx="492">
                  <c:v>9.5899999999999999E-2</c:v>
                </c:pt>
                <c:pt idx="493">
                  <c:v>9.6949999999999995E-2</c:v>
                </c:pt>
                <c:pt idx="494">
                  <c:v>9.7989999999999994E-2</c:v>
                </c:pt>
                <c:pt idx="495">
                  <c:v>9.9040000000000003E-2</c:v>
                </c:pt>
                <c:pt idx="496">
                  <c:v>0.10009999999999999</c:v>
                </c:pt>
                <c:pt idx="497">
                  <c:v>0.1011</c:v>
                </c:pt>
                <c:pt idx="498">
                  <c:v>0.1022</c:v>
                </c:pt>
                <c:pt idx="499">
                  <c:v>0.1032</c:v>
                </c:pt>
                <c:pt idx="500">
                  <c:v>0.1043</c:v>
                </c:pt>
                <c:pt idx="501">
                  <c:v>0.1053</c:v>
                </c:pt>
                <c:pt idx="502">
                  <c:v>0.10630000000000001</c:v>
                </c:pt>
                <c:pt idx="503">
                  <c:v>0.1074</c:v>
                </c:pt>
                <c:pt idx="504">
                  <c:v>0.1084</c:v>
                </c:pt>
                <c:pt idx="505">
                  <c:v>0.1095</c:v>
                </c:pt>
                <c:pt idx="506">
                  <c:v>0.1105</c:v>
                </c:pt>
                <c:pt idx="507">
                  <c:v>0.1116</c:v>
                </c:pt>
                <c:pt idx="508">
                  <c:v>0.11260000000000001</c:v>
                </c:pt>
                <c:pt idx="509">
                  <c:v>0.1137</c:v>
                </c:pt>
                <c:pt idx="510">
                  <c:v>0.1147</c:v>
                </c:pt>
                <c:pt idx="511">
                  <c:v>0.1157</c:v>
                </c:pt>
                <c:pt idx="512">
                  <c:v>0.1168</c:v>
                </c:pt>
                <c:pt idx="513">
                  <c:v>0.1178</c:v>
                </c:pt>
                <c:pt idx="514">
                  <c:v>0.11890000000000001</c:v>
                </c:pt>
                <c:pt idx="515">
                  <c:v>0.11990000000000001</c:v>
                </c:pt>
                <c:pt idx="516">
                  <c:v>0.121</c:v>
                </c:pt>
                <c:pt idx="517">
                  <c:v>0.122</c:v>
                </c:pt>
                <c:pt idx="518">
                  <c:v>0.123</c:v>
                </c:pt>
                <c:pt idx="519">
                  <c:v>0.1241</c:v>
                </c:pt>
                <c:pt idx="520">
                  <c:v>0.12509999999999999</c:v>
                </c:pt>
                <c:pt idx="521">
                  <c:v>0.12620000000000001</c:v>
                </c:pt>
                <c:pt idx="522">
                  <c:v>0.12720000000000001</c:v>
                </c:pt>
                <c:pt idx="523">
                  <c:v>0.1283</c:v>
                </c:pt>
                <c:pt idx="524">
                  <c:v>0.1293</c:v>
                </c:pt>
                <c:pt idx="525">
                  <c:v>0.1303</c:v>
                </c:pt>
                <c:pt idx="526">
                  <c:v>0.13139999999999999</c:v>
                </c:pt>
                <c:pt idx="527">
                  <c:v>0.13239999999999999</c:v>
                </c:pt>
                <c:pt idx="528">
                  <c:v>0.13350000000000001</c:v>
                </c:pt>
                <c:pt idx="529">
                  <c:v>0.13450000000000001</c:v>
                </c:pt>
                <c:pt idx="530">
                  <c:v>0.1356</c:v>
                </c:pt>
                <c:pt idx="531">
                  <c:v>0.1366</c:v>
                </c:pt>
                <c:pt idx="532">
                  <c:v>0.1376</c:v>
                </c:pt>
                <c:pt idx="533">
                  <c:v>0.13869999999999999</c:v>
                </c:pt>
                <c:pt idx="534">
                  <c:v>0.13969999999999999</c:v>
                </c:pt>
                <c:pt idx="535">
                  <c:v>0.14080000000000001</c:v>
                </c:pt>
                <c:pt idx="536">
                  <c:v>0.14180000000000001</c:v>
                </c:pt>
                <c:pt idx="537">
                  <c:v>0.14280000000000001</c:v>
                </c:pt>
                <c:pt idx="538">
                  <c:v>0.1439</c:v>
                </c:pt>
                <c:pt idx="539">
                  <c:v>0.1449</c:v>
                </c:pt>
                <c:pt idx="540">
                  <c:v>0.14599999999999999</c:v>
                </c:pt>
                <c:pt idx="541">
                  <c:v>0.14699999999999999</c:v>
                </c:pt>
                <c:pt idx="542">
                  <c:v>0.14810000000000001</c:v>
                </c:pt>
                <c:pt idx="543">
                  <c:v>0.14910000000000001</c:v>
                </c:pt>
                <c:pt idx="544">
                  <c:v>0.15010000000000001</c:v>
                </c:pt>
                <c:pt idx="545">
                  <c:v>0.1512</c:v>
                </c:pt>
                <c:pt idx="546">
                  <c:v>0.1522</c:v>
                </c:pt>
                <c:pt idx="547">
                  <c:v>0.15329999999999999</c:v>
                </c:pt>
                <c:pt idx="548">
                  <c:v>0.15429999999999999</c:v>
                </c:pt>
                <c:pt idx="549">
                  <c:v>0.15540000000000001</c:v>
                </c:pt>
                <c:pt idx="550">
                  <c:v>0.15640000000000001</c:v>
                </c:pt>
                <c:pt idx="551">
                  <c:v>0.15740000000000001</c:v>
                </c:pt>
                <c:pt idx="552">
                  <c:v>0.1585</c:v>
                </c:pt>
                <c:pt idx="553">
                  <c:v>0.1595</c:v>
                </c:pt>
                <c:pt idx="554">
                  <c:v>0.16059999999999999</c:v>
                </c:pt>
                <c:pt idx="555">
                  <c:v>0.16159999999999999</c:v>
                </c:pt>
                <c:pt idx="556">
                  <c:v>0.16270000000000001</c:v>
                </c:pt>
                <c:pt idx="557">
                  <c:v>0.16370000000000001</c:v>
                </c:pt>
                <c:pt idx="558">
                  <c:v>0.16470000000000001</c:v>
                </c:pt>
                <c:pt idx="559">
                  <c:v>0.1658</c:v>
                </c:pt>
                <c:pt idx="560">
                  <c:v>0.1668</c:v>
                </c:pt>
                <c:pt idx="561">
                  <c:v>0.16789999999999999</c:v>
                </c:pt>
                <c:pt idx="562">
                  <c:v>0.16889999999999999</c:v>
                </c:pt>
                <c:pt idx="563">
                  <c:v>0.1699</c:v>
                </c:pt>
                <c:pt idx="564">
                  <c:v>0.17100000000000001</c:v>
                </c:pt>
                <c:pt idx="565">
                  <c:v>0.17199999999999999</c:v>
                </c:pt>
                <c:pt idx="566">
                  <c:v>0.1731</c:v>
                </c:pt>
                <c:pt idx="567">
                  <c:v>0.1741</c:v>
                </c:pt>
                <c:pt idx="568">
                  <c:v>0.17519999999999999</c:v>
                </c:pt>
                <c:pt idx="569">
                  <c:v>0.1762</c:v>
                </c:pt>
                <c:pt idx="570">
                  <c:v>0.1772</c:v>
                </c:pt>
                <c:pt idx="571">
                  <c:v>0.17829999999999999</c:v>
                </c:pt>
                <c:pt idx="572">
                  <c:v>0.17929999999999999</c:v>
                </c:pt>
                <c:pt idx="573">
                  <c:v>0.1804</c:v>
                </c:pt>
                <c:pt idx="574">
                  <c:v>0.18140000000000001</c:v>
                </c:pt>
                <c:pt idx="575">
                  <c:v>0.1825</c:v>
                </c:pt>
                <c:pt idx="576">
                  <c:v>0.1835</c:v>
                </c:pt>
                <c:pt idx="577">
                  <c:v>0.1845</c:v>
                </c:pt>
                <c:pt idx="578">
                  <c:v>0.18559999999999999</c:v>
                </c:pt>
                <c:pt idx="579">
                  <c:v>0.18659999999999999</c:v>
                </c:pt>
                <c:pt idx="580">
                  <c:v>0.18770000000000001</c:v>
                </c:pt>
                <c:pt idx="581">
                  <c:v>0.18870000000000001</c:v>
                </c:pt>
                <c:pt idx="582">
                  <c:v>0.1898</c:v>
                </c:pt>
                <c:pt idx="583">
                  <c:v>0.1908</c:v>
                </c:pt>
                <c:pt idx="584">
                  <c:v>0.1918</c:v>
                </c:pt>
                <c:pt idx="585">
                  <c:v>0.19289999999999999</c:v>
                </c:pt>
                <c:pt idx="586">
                  <c:v>0.19389999999999999</c:v>
                </c:pt>
                <c:pt idx="587">
                  <c:v>0.19500000000000001</c:v>
                </c:pt>
                <c:pt idx="588">
                  <c:v>0.19600000000000001</c:v>
                </c:pt>
                <c:pt idx="589">
                  <c:v>0.1971</c:v>
                </c:pt>
                <c:pt idx="590">
                  <c:v>0.1981</c:v>
                </c:pt>
                <c:pt idx="591">
                  <c:v>0.1991</c:v>
                </c:pt>
                <c:pt idx="592">
                  <c:v>0.20019999999999999</c:v>
                </c:pt>
                <c:pt idx="593">
                  <c:v>0.20119999999999999</c:v>
                </c:pt>
                <c:pt idx="594">
                  <c:v>0.20230000000000001</c:v>
                </c:pt>
                <c:pt idx="595">
                  <c:v>0.20330000000000001</c:v>
                </c:pt>
                <c:pt idx="596">
                  <c:v>0.20430000000000001</c:v>
                </c:pt>
                <c:pt idx="597">
                  <c:v>0.2054</c:v>
                </c:pt>
                <c:pt idx="598">
                  <c:v>0.2064</c:v>
                </c:pt>
                <c:pt idx="599">
                  <c:v>0.20749999999999999</c:v>
                </c:pt>
                <c:pt idx="600">
                  <c:v>0.20849999999999999</c:v>
                </c:pt>
                <c:pt idx="601">
                  <c:v>0.20960000000000001</c:v>
                </c:pt>
                <c:pt idx="602">
                  <c:v>0.21060000000000001</c:v>
                </c:pt>
                <c:pt idx="603">
                  <c:v>0.21160000000000001</c:v>
                </c:pt>
                <c:pt idx="604">
                  <c:v>0.2127</c:v>
                </c:pt>
                <c:pt idx="605">
                  <c:v>0.2137</c:v>
                </c:pt>
                <c:pt idx="606">
                  <c:v>0.21479999999999999</c:v>
                </c:pt>
                <c:pt idx="607">
                  <c:v>0.21579999999999999</c:v>
                </c:pt>
                <c:pt idx="608">
                  <c:v>0.21690000000000001</c:v>
                </c:pt>
                <c:pt idx="609">
                  <c:v>0.21790000000000001</c:v>
                </c:pt>
                <c:pt idx="610">
                  <c:v>0.21890000000000001</c:v>
                </c:pt>
                <c:pt idx="611">
                  <c:v>0.22</c:v>
                </c:pt>
                <c:pt idx="612">
                  <c:v>0.221</c:v>
                </c:pt>
                <c:pt idx="613">
                  <c:v>0.22209999999999999</c:v>
                </c:pt>
                <c:pt idx="614">
                  <c:v>0.22309999999999999</c:v>
                </c:pt>
                <c:pt idx="615">
                  <c:v>0.22420000000000001</c:v>
                </c:pt>
                <c:pt idx="616">
                  <c:v>0.22520000000000001</c:v>
                </c:pt>
                <c:pt idx="617">
                  <c:v>0.22620000000000001</c:v>
                </c:pt>
                <c:pt idx="618">
                  <c:v>0.2273</c:v>
                </c:pt>
                <c:pt idx="619">
                  <c:v>0.2283</c:v>
                </c:pt>
                <c:pt idx="620">
                  <c:v>0.22939999999999999</c:v>
                </c:pt>
                <c:pt idx="621">
                  <c:v>0.23039999999999999</c:v>
                </c:pt>
                <c:pt idx="622">
                  <c:v>0.23150000000000001</c:v>
                </c:pt>
                <c:pt idx="623">
                  <c:v>0.23250000000000001</c:v>
                </c:pt>
                <c:pt idx="624">
                  <c:v>0.23350000000000001</c:v>
                </c:pt>
                <c:pt idx="625">
                  <c:v>0.2346</c:v>
                </c:pt>
                <c:pt idx="626">
                  <c:v>0.2356</c:v>
                </c:pt>
                <c:pt idx="627">
                  <c:v>0.23669999999999999</c:v>
                </c:pt>
                <c:pt idx="628">
                  <c:v>0.23769999999999999</c:v>
                </c:pt>
                <c:pt idx="629">
                  <c:v>0.2387</c:v>
                </c:pt>
                <c:pt idx="630">
                  <c:v>0.23980000000000001</c:v>
                </c:pt>
                <c:pt idx="631">
                  <c:v>0.24079999999999999</c:v>
                </c:pt>
                <c:pt idx="632">
                  <c:v>0.2419</c:v>
                </c:pt>
                <c:pt idx="633">
                  <c:v>0.2429</c:v>
                </c:pt>
                <c:pt idx="634">
                  <c:v>0.24399999999999999</c:v>
                </c:pt>
                <c:pt idx="635">
                  <c:v>0.245</c:v>
                </c:pt>
                <c:pt idx="636">
                  <c:v>0.246</c:v>
                </c:pt>
                <c:pt idx="637">
                  <c:v>0.24709999999999999</c:v>
                </c:pt>
                <c:pt idx="638">
                  <c:v>0.24809999999999999</c:v>
                </c:pt>
                <c:pt idx="639">
                  <c:v>0.2492</c:v>
                </c:pt>
                <c:pt idx="640">
                  <c:v>0.25019999999999998</c:v>
                </c:pt>
                <c:pt idx="641">
                  <c:v>0.25130000000000002</c:v>
                </c:pt>
                <c:pt idx="642">
                  <c:v>0.25230000000000002</c:v>
                </c:pt>
                <c:pt idx="643">
                  <c:v>0.25330000000000003</c:v>
                </c:pt>
                <c:pt idx="644">
                  <c:v>0.25440000000000002</c:v>
                </c:pt>
                <c:pt idx="645">
                  <c:v>0.25540000000000002</c:v>
                </c:pt>
                <c:pt idx="646">
                  <c:v>0.25650000000000001</c:v>
                </c:pt>
                <c:pt idx="647">
                  <c:v>0.25750000000000001</c:v>
                </c:pt>
                <c:pt idx="648">
                  <c:v>0.2586</c:v>
                </c:pt>
                <c:pt idx="649">
                  <c:v>0.2596</c:v>
                </c:pt>
                <c:pt idx="650">
                  <c:v>0.2606</c:v>
                </c:pt>
                <c:pt idx="651">
                  <c:v>0.26169999999999999</c:v>
                </c:pt>
                <c:pt idx="652">
                  <c:v>0.26269999999999999</c:v>
                </c:pt>
                <c:pt idx="653">
                  <c:v>0.26379999999999998</c:v>
                </c:pt>
                <c:pt idx="654">
                  <c:v>0.26479999999999998</c:v>
                </c:pt>
                <c:pt idx="655">
                  <c:v>0.26590000000000003</c:v>
                </c:pt>
                <c:pt idx="656">
                  <c:v>0.26690000000000003</c:v>
                </c:pt>
                <c:pt idx="657">
                  <c:v>0.26790000000000003</c:v>
                </c:pt>
                <c:pt idx="658">
                  <c:v>0.26900000000000002</c:v>
                </c:pt>
                <c:pt idx="659">
                  <c:v>0.27</c:v>
                </c:pt>
                <c:pt idx="660">
                  <c:v>0.27110000000000001</c:v>
                </c:pt>
                <c:pt idx="661">
                  <c:v>0.27210000000000001</c:v>
                </c:pt>
                <c:pt idx="662">
                  <c:v>0.2732</c:v>
                </c:pt>
                <c:pt idx="663">
                  <c:v>0.2742</c:v>
                </c:pt>
                <c:pt idx="664">
                  <c:v>0.2752</c:v>
                </c:pt>
                <c:pt idx="665">
                  <c:v>0.27629999999999999</c:v>
                </c:pt>
                <c:pt idx="666">
                  <c:v>0.27729999999999999</c:v>
                </c:pt>
                <c:pt idx="667">
                  <c:v>0.27839999999999998</c:v>
                </c:pt>
                <c:pt idx="668">
                  <c:v>0.27939999999999998</c:v>
                </c:pt>
                <c:pt idx="669">
                  <c:v>0.28039999999999998</c:v>
                </c:pt>
                <c:pt idx="670">
                  <c:v>0.28149999999999997</c:v>
                </c:pt>
                <c:pt idx="671">
                  <c:v>0.28249999999999997</c:v>
                </c:pt>
                <c:pt idx="672">
                  <c:v>0.28360000000000002</c:v>
                </c:pt>
                <c:pt idx="673">
                  <c:v>0.28460000000000002</c:v>
                </c:pt>
                <c:pt idx="674">
                  <c:v>0.28570000000000001</c:v>
                </c:pt>
                <c:pt idx="675">
                  <c:v>0.28670000000000001</c:v>
                </c:pt>
                <c:pt idx="676">
                  <c:v>0.28770000000000001</c:v>
                </c:pt>
                <c:pt idx="677">
                  <c:v>0.2888</c:v>
                </c:pt>
                <c:pt idx="678">
                  <c:v>0.2898</c:v>
                </c:pt>
                <c:pt idx="679">
                  <c:v>0.29089999999999999</c:v>
                </c:pt>
                <c:pt idx="680">
                  <c:v>0.29189999999999999</c:v>
                </c:pt>
                <c:pt idx="681">
                  <c:v>0.29299999999999998</c:v>
                </c:pt>
                <c:pt idx="682">
                  <c:v>0.29399999999999998</c:v>
                </c:pt>
                <c:pt idx="683">
                  <c:v>0.29499999999999998</c:v>
                </c:pt>
                <c:pt idx="684">
                  <c:v>0.29609999999999997</c:v>
                </c:pt>
                <c:pt idx="685">
                  <c:v>0.29709999999999998</c:v>
                </c:pt>
                <c:pt idx="686">
                  <c:v>0.29820000000000002</c:v>
                </c:pt>
                <c:pt idx="687">
                  <c:v>0.29920000000000002</c:v>
                </c:pt>
                <c:pt idx="688">
                  <c:v>0.30030000000000001</c:v>
                </c:pt>
                <c:pt idx="689">
                  <c:v>0.30130000000000001</c:v>
                </c:pt>
                <c:pt idx="690">
                  <c:v>0.30230000000000001</c:v>
                </c:pt>
                <c:pt idx="691">
                  <c:v>0.3034</c:v>
                </c:pt>
                <c:pt idx="692">
                  <c:v>0.3044</c:v>
                </c:pt>
                <c:pt idx="693">
                  <c:v>0.30549999999999999</c:v>
                </c:pt>
                <c:pt idx="694">
                  <c:v>0.30649999999999999</c:v>
                </c:pt>
                <c:pt idx="695">
                  <c:v>0.30759999999999998</c:v>
                </c:pt>
                <c:pt idx="696">
                  <c:v>0.30859999999999999</c:v>
                </c:pt>
                <c:pt idx="697">
                  <c:v>0.30959999999999999</c:v>
                </c:pt>
                <c:pt idx="698">
                  <c:v>0.31069999999999998</c:v>
                </c:pt>
                <c:pt idx="699">
                  <c:v>0.31169999999999998</c:v>
                </c:pt>
                <c:pt idx="700">
                  <c:v>0.31280000000000002</c:v>
                </c:pt>
                <c:pt idx="701">
                  <c:v>0.31380000000000002</c:v>
                </c:pt>
                <c:pt idx="702">
                  <c:v>0.31490000000000001</c:v>
                </c:pt>
                <c:pt idx="703">
                  <c:v>0.31590000000000001</c:v>
                </c:pt>
                <c:pt idx="704">
                  <c:v>0.31690000000000002</c:v>
                </c:pt>
                <c:pt idx="705">
                  <c:v>0.318</c:v>
                </c:pt>
                <c:pt idx="706">
                  <c:v>0.31900000000000001</c:v>
                </c:pt>
                <c:pt idx="707">
                  <c:v>0.3201</c:v>
                </c:pt>
                <c:pt idx="708">
                  <c:v>0.3211</c:v>
                </c:pt>
                <c:pt idx="709">
                  <c:v>0.3221</c:v>
                </c:pt>
                <c:pt idx="710">
                  <c:v>0.32319999999999999</c:v>
                </c:pt>
                <c:pt idx="711">
                  <c:v>0.32419999999999999</c:v>
                </c:pt>
                <c:pt idx="712">
                  <c:v>0.32529999999999998</c:v>
                </c:pt>
                <c:pt idx="713">
                  <c:v>0.32629999999999998</c:v>
                </c:pt>
                <c:pt idx="714">
                  <c:v>0.32740000000000002</c:v>
                </c:pt>
                <c:pt idx="715">
                  <c:v>0.32840000000000003</c:v>
                </c:pt>
                <c:pt idx="716">
                  <c:v>0.32940000000000003</c:v>
                </c:pt>
                <c:pt idx="717">
                  <c:v>0.33050000000000002</c:v>
                </c:pt>
                <c:pt idx="718">
                  <c:v>0.33150000000000002</c:v>
                </c:pt>
                <c:pt idx="719">
                  <c:v>0.33260000000000001</c:v>
                </c:pt>
                <c:pt idx="720">
                  <c:v>0.33360000000000001</c:v>
                </c:pt>
                <c:pt idx="721">
                  <c:v>0.3347</c:v>
                </c:pt>
                <c:pt idx="722">
                  <c:v>0.3357</c:v>
                </c:pt>
                <c:pt idx="723">
                  <c:v>0.3367</c:v>
                </c:pt>
                <c:pt idx="724">
                  <c:v>0.33779999999999999</c:v>
                </c:pt>
                <c:pt idx="725">
                  <c:v>0.33879999999999999</c:v>
                </c:pt>
                <c:pt idx="726">
                  <c:v>0.33989999999999998</c:v>
                </c:pt>
                <c:pt idx="727">
                  <c:v>0.34089999999999998</c:v>
                </c:pt>
                <c:pt idx="728">
                  <c:v>0.34200000000000003</c:v>
                </c:pt>
                <c:pt idx="729">
                  <c:v>0.34300000000000003</c:v>
                </c:pt>
                <c:pt idx="730">
                  <c:v>0.34399999999999997</c:v>
                </c:pt>
                <c:pt idx="731">
                  <c:v>0.34510000000000002</c:v>
                </c:pt>
                <c:pt idx="732">
                  <c:v>0.34610000000000002</c:v>
                </c:pt>
                <c:pt idx="733">
                  <c:v>0.34720000000000001</c:v>
                </c:pt>
                <c:pt idx="734">
                  <c:v>0.34820000000000001</c:v>
                </c:pt>
                <c:pt idx="735">
                  <c:v>0.3493</c:v>
                </c:pt>
                <c:pt idx="736">
                  <c:v>0.3503</c:v>
                </c:pt>
                <c:pt idx="737">
                  <c:v>0.3513</c:v>
                </c:pt>
                <c:pt idx="738">
                  <c:v>0.35239999999999999</c:v>
                </c:pt>
                <c:pt idx="739">
                  <c:v>0.35339999999999999</c:v>
                </c:pt>
                <c:pt idx="740">
                  <c:v>0.35449999999999998</c:v>
                </c:pt>
                <c:pt idx="741">
                  <c:v>0.35549999999999998</c:v>
                </c:pt>
                <c:pt idx="742">
                  <c:v>0.35649999999999998</c:v>
                </c:pt>
                <c:pt idx="743">
                  <c:v>0.35759999999999997</c:v>
                </c:pt>
                <c:pt idx="744">
                  <c:v>0.35859999999999997</c:v>
                </c:pt>
                <c:pt idx="745">
                  <c:v>0.35970000000000002</c:v>
                </c:pt>
                <c:pt idx="746">
                  <c:v>0.36070000000000002</c:v>
                </c:pt>
                <c:pt idx="747">
                  <c:v>0.36180000000000001</c:v>
                </c:pt>
                <c:pt idx="748">
                  <c:v>0.36280000000000001</c:v>
                </c:pt>
                <c:pt idx="749">
                  <c:v>0.36380000000000001</c:v>
                </c:pt>
                <c:pt idx="750">
                  <c:v>0.3649</c:v>
                </c:pt>
                <c:pt idx="751">
                  <c:v>0.3659</c:v>
                </c:pt>
                <c:pt idx="752">
                  <c:v>0.36699999999999999</c:v>
                </c:pt>
                <c:pt idx="753">
                  <c:v>0.36799999999999999</c:v>
                </c:pt>
                <c:pt idx="754">
                  <c:v>0.36909999999999998</c:v>
                </c:pt>
                <c:pt idx="755">
                  <c:v>0.37009999999999998</c:v>
                </c:pt>
                <c:pt idx="756">
                  <c:v>0.37109999999999999</c:v>
                </c:pt>
                <c:pt idx="757">
                  <c:v>0.37219999999999998</c:v>
                </c:pt>
                <c:pt idx="758">
                  <c:v>0.37319999999999998</c:v>
                </c:pt>
                <c:pt idx="759">
                  <c:v>0.37430000000000002</c:v>
                </c:pt>
                <c:pt idx="760">
                  <c:v>0.37530000000000002</c:v>
                </c:pt>
                <c:pt idx="761">
                  <c:v>0.37640000000000001</c:v>
                </c:pt>
                <c:pt idx="762">
                  <c:v>0.37740000000000001</c:v>
                </c:pt>
                <c:pt idx="763">
                  <c:v>0.37840000000000001</c:v>
                </c:pt>
                <c:pt idx="764">
                  <c:v>0.3795</c:v>
                </c:pt>
                <c:pt idx="765">
                  <c:v>0.3805</c:v>
                </c:pt>
                <c:pt idx="766">
                  <c:v>0.38159999999999999</c:v>
                </c:pt>
                <c:pt idx="767">
                  <c:v>0.3826</c:v>
                </c:pt>
                <c:pt idx="768">
                  <c:v>0.38369999999999999</c:v>
                </c:pt>
                <c:pt idx="769">
                  <c:v>0.38469999999999999</c:v>
                </c:pt>
                <c:pt idx="770">
                  <c:v>0.38569999999999999</c:v>
                </c:pt>
                <c:pt idx="771">
                  <c:v>0.38679999999999998</c:v>
                </c:pt>
                <c:pt idx="772">
                  <c:v>0.38779999999999998</c:v>
                </c:pt>
                <c:pt idx="773">
                  <c:v>0.38890000000000002</c:v>
                </c:pt>
                <c:pt idx="774">
                  <c:v>0.38990000000000002</c:v>
                </c:pt>
                <c:pt idx="775">
                  <c:v>0.39100000000000001</c:v>
                </c:pt>
                <c:pt idx="776">
                  <c:v>0.39200000000000002</c:v>
                </c:pt>
                <c:pt idx="777">
                  <c:v>0.39300000000000002</c:v>
                </c:pt>
                <c:pt idx="778">
                  <c:v>0.39410000000000001</c:v>
                </c:pt>
                <c:pt idx="779">
                  <c:v>0.39510000000000001</c:v>
                </c:pt>
                <c:pt idx="780">
                  <c:v>0.3962</c:v>
                </c:pt>
                <c:pt idx="781">
                  <c:v>0.3972</c:v>
                </c:pt>
                <c:pt idx="782">
                  <c:v>0.3982</c:v>
                </c:pt>
                <c:pt idx="783">
                  <c:v>0.39929999999999999</c:v>
                </c:pt>
                <c:pt idx="784">
                  <c:v>0.40029999999999999</c:v>
                </c:pt>
                <c:pt idx="785">
                  <c:v>0.40139999999999998</c:v>
                </c:pt>
                <c:pt idx="786">
                  <c:v>0.40239999999999998</c:v>
                </c:pt>
                <c:pt idx="787">
                  <c:v>0.40350000000000003</c:v>
                </c:pt>
                <c:pt idx="788">
                  <c:v>0.40450000000000003</c:v>
                </c:pt>
                <c:pt idx="789">
                  <c:v>0.40550000000000003</c:v>
                </c:pt>
                <c:pt idx="790">
                  <c:v>0.40660000000000002</c:v>
                </c:pt>
                <c:pt idx="791">
                  <c:v>0.40760000000000002</c:v>
                </c:pt>
                <c:pt idx="792">
                  <c:v>0.40870000000000001</c:v>
                </c:pt>
                <c:pt idx="793">
                  <c:v>0.40970000000000001</c:v>
                </c:pt>
                <c:pt idx="794">
                  <c:v>0.4108</c:v>
                </c:pt>
                <c:pt idx="795">
                  <c:v>0.4118</c:v>
                </c:pt>
                <c:pt idx="796">
                  <c:v>0.4128</c:v>
                </c:pt>
                <c:pt idx="797">
                  <c:v>0.41389999999999999</c:v>
                </c:pt>
                <c:pt idx="798">
                  <c:v>0.41489999999999999</c:v>
                </c:pt>
                <c:pt idx="799">
                  <c:v>0.41599999999999998</c:v>
                </c:pt>
                <c:pt idx="800">
                  <c:v>0.41699999999999998</c:v>
                </c:pt>
                <c:pt idx="801">
                  <c:v>0.41810000000000003</c:v>
                </c:pt>
                <c:pt idx="802">
                  <c:v>0.41909999999999997</c:v>
                </c:pt>
                <c:pt idx="803">
                  <c:v>0.42009999999999997</c:v>
                </c:pt>
                <c:pt idx="804">
                  <c:v>0.42120000000000002</c:v>
                </c:pt>
                <c:pt idx="805">
                  <c:v>0.42220000000000002</c:v>
                </c:pt>
                <c:pt idx="806">
                  <c:v>0.42330000000000001</c:v>
                </c:pt>
                <c:pt idx="807">
                  <c:v>0.42430000000000001</c:v>
                </c:pt>
                <c:pt idx="808">
                  <c:v>0.4254</c:v>
                </c:pt>
                <c:pt idx="809">
                  <c:v>0.4264</c:v>
                </c:pt>
                <c:pt idx="810">
                  <c:v>0.4274</c:v>
                </c:pt>
                <c:pt idx="811">
                  <c:v>0.42849999999999999</c:v>
                </c:pt>
                <c:pt idx="812">
                  <c:v>0.42949999999999999</c:v>
                </c:pt>
                <c:pt idx="813">
                  <c:v>0.43059999999999998</c:v>
                </c:pt>
                <c:pt idx="814">
                  <c:v>0.43159999999999998</c:v>
                </c:pt>
                <c:pt idx="815">
                  <c:v>0.43269999999999997</c:v>
                </c:pt>
                <c:pt idx="816">
                  <c:v>0.43369999999999997</c:v>
                </c:pt>
                <c:pt idx="817">
                  <c:v>0.43469999999999998</c:v>
                </c:pt>
                <c:pt idx="818">
                  <c:v>0.43580000000000002</c:v>
                </c:pt>
                <c:pt idx="819">
                  <c:v>0.43680000000000002</c:v>
                </c:pt>
                <c:pt idx="820">
                  <c:v>0.43790000000000001</c:v>
                </c:pt>
                <c:pt idx="821">
                  <c:v>0.43890000000000001</c:v>
                </c:pt>
                <c:pt idx="822">
                  <c:v>0.43990000000000001</c:v>
                </c:pt>
                <c:pt idx="823">
                  <c:v>0.441</c:v>
                </c:pt>
                <c:pt idx="824">
                  <c:v>0.442</c:v>
                </c:pt>
                <c:pt idx="825">
                  <c:v>0.44309999999999999</c:v>
                </c:pt>
                <c:pt idx="826">
                  <c:v>0.44409999999999999</c:v>
                </c:pt>
                <c:pt idx="827">
                  <c:v>0.44519999999999998</c:v>
                </c:pt>
                <c:pt idx="828">
                  <c:v>0.44619999999999999</c:v>
                </c:pt>
                <c:pt idx="829">
                  <c:v>0.44719999999999999</c:v>
                </c:pt>
                <c:pt idx="830">
                  <c:v>0.44829999999999998</c:v>
                </c:pt>
                <c:pt idx="831">
                  <c:v>0.44929999999999998</c:v>
                </c:pt>
                <c:pt idx="832">
                  <c:v>0.45040000000000002</c:v>
                </c:pt>
                <c:pt idx="833">
                  <c:v>0.45140000000000002</c:v>
                </c:pt>
                <c:pt idx="834">
                  <c:v>0.45250000000000001</c:v>
                </c:pt>
                <c:pt idx="835">
                  <c:v>0.45350000000000001</c:v>
                </c:pt>
                <c:pt idx="836">
                  <c:v>0.45450000000000002</c:v>
                </c:pt>
                <c:pt idx="837">
                  <c:v>0.4556</c:v>
                </c:pt>
                <c:pt idx="838">
                  <c:v>0.45660000000000001</c:v>
                </c:pt>
                <c:pt idx="839">
                  <c:v>0.4577</c:v>
                </c:pt>
                <c:pt idx="840">
                  <c:v>0.4587</c:v>
                </c:pt>
                <c:pt idx="841">
                  <c:v>0.45979999999999999</c:v>
                </c:pt>
                <c:pt idx="842">
                  <c:v>0.46079999999999999</c:v>
                </c:pt>
                <c:pt idx="843">
                  <c:v>0.46179999999999999</c:v>
                </c:pt>
                <c:pt idx="844">
                  <c:v>0.46289999999999998</c:v>
                </c:pt>
                <c:pt idx="845">
                  <c:v>0.46389999999999998</c:v>
                </c:pt>
                <c:pt idx="846">
                  <c:v>0.46500000000000002</c:v>
                </c:pt>
                <c:pt idx="847">
                  <c:v>0.46600000000000003</c:v>
                </c:pt>
                <c:pt idx="848">
                  <c:v>0.46710000000000002</c:v>
                </c:pt>
                <c:pt idx="849">
                  <c:v>0.46810000000000002</c:v>
                </c:pt>
                <c:pt idx="850">
                  <c:v>0.46910000000000002</c:v>
                </c:pt>
                <c:pt idx="851">
                  <c:v>0.47020000000000001</c:v>
                </c:pt>
                <c:pt idx="852">
                  <c:v>0.47120000000000001</c:v>
                </c:pt>
                <c:pt idx="853">
                  <c:v>0.4723</c:v>
                </c:pt>
                <c:pt idx="854">
                  <c:v>0.4733</c:v>
                </c:pt>
                <c:pt idx="855">
                  <c:v>0.4743</c:v>
                </c:pt>
                <c:pt idx="856">
                  <c:v>0.47539999999999999</c:v>
                </c:pt>
                <c:pt idx="857">
                  <c:v>0.47639999999999999</c:v>
                </c:pt>
                <c:pt idx="858">
                  <c:v>0.47749999999999998</c:v>
                </c:pt>
                <c:pt idx="859">
                  <c:v>0.47849999999999998</c:v>
                </c:pt>
                <c:pt idx="860">
                  <c:v>0.47960000000000003</c:v>
                </c:pt>
                <c:pt idx="861">
                  <c:v>0.48060000000000003</c:v>
                </c:pt>
                <c:pt idx="862">
                  <c:v>0.48159999999999997</c:v>
                </c:pt>
                <c:pt idx="863">
                  <c:v>0.48270000000000002</c:v>
                </c:pt>
                <c:pt idx="864">
                  <c:v>0.48370000000000002</c:v>
                </c:pt>
                <c:pt idx="865">
                  <c:v>0.48480000000000001</c:v>
                </c:pt>
                <c:pt idx="866">
                  <c:v>0.48580000000000001</c:v>
                </c:pt>
                <c:pt idx="867">
                  <c:v>0.4869</c:v>
                </c:pt>
              </c:numCache>
            </c:numRef>
          </c:xVal>
          <c:yVal>
            <c:numRef>
              <c:f>'Force 200 keV Gabs field (13mm)'!$V$3:$V$870</c:f>
              <c:numCache>
                <c:formatCode>0.00E+00</c:formatCode>
                <c:ptCount val="868"/>
                <c:pt idx="0">
                  <c:v>7.6470000000000005E-5</c:v>
                </c:pt>
                <c:pt idx="1">
                  <c:v>8.8869999999999994E-5</c:v>
                </c:pt>
                <c:pt idx="2">
                  <c:v>9.9010000000000002E-5</c:v>
                </c:pt>
                <c:pt idx="3">
                  <c:v>1.059E-4</c:v>
                </c:pt>
                <c:pt idx="4">
                  <c:v>1.133E-4</c:v>
                </c:pt>
                <c:pt idx="5">
                  <c:v>1.189E-4</c:v>
                </c:pt>
                <c:pt idx="6">
                  <c:v>1.2239999999999999E-4</c:v>
                </c:pt>
                <c:pt idx="7">
                  <c:v>1.248E-4</c:v>
                </c:pt>
                <c:pt idx="8">
                  <c:v>1.2579999999999999E-4</c:v>
                </c:pt>
                <c:pt idx="9">
                  <c:v>1.26E-4</c:v>
                </c:pt>
                <c:pt idx="10">
                  <c:v>1.261E-4</c:v>
                </c:pt>
                <c:pt idx="11">
                  <c:v>1.259E-4</c:v>
                </c:pt>
                <c:pt idx="12">
                  <c:v>1.2559999999999999E-4</c:v>
                </c:pt>
                <c:pt idx="13">
                  <c:v>1.2530000000000001E-4</c:v>
                </c:pt>
                <c:pt idx="14">
                  <c:v>1.25E-4</c:v>
                </c:pt>
                <c:pt idx="15">
                  <c:v>1.248E-4</c:v>
                </c:pt>
                <c:pt idx="16">
                  <c:v>1.2449999999999999E-4</c:v>
                </c:pt>
                <c:pt idx="17">
                  <c:v>1.2439999999999999E-4</c:v>
                </c:pt>
                <c:pt idx="18">
                  <c:v>1.2430000000000001E-4</c:v>
                </c:pt>
                <c:pt idx="19">
                  <c:v>1.2410000000000001E-4</c:v>
                </c:pt>
                <c:pt idx="20">
                  <c:v>1.2410000000000001E-4</c:v>
                </c:pt>
                <c:pt idx="21">
                  <c:v>1.2410000000000001E-4</c:v>
                </c:pt>
                <c:pt idx="22">
                  <c:v>1.2410000000000001E-4</c:v>
                </c:pt>
                <c:pt idx="23">
                  <c:v>1.2410000000000001E-4</c:v>
                </c:pt>
                <c:pt idx="24">
                  <c:v>1.2410000000000001E-4</c:v>
                </c:pt>
                <c:pt idx="25">
                  <c:v>1.2410000000000001E-4</c:v>
                </c:pt>
                <c:pt idx="26">
                  <c:v>1.2410000000000001E-4</c:v>
                </c:pt>
                <c:pt idx="27">
                  <c:v>1.2410000000000001E-4</c:v>
                </c:pt>
                <c:pt idx="28">
                  <c:v>1.2410000000000001E-4</c:v>
                </c:pt>
                <c:pt idx="29">
                  <c:v>1.2410000000000001E-4</c:v>
                </c:pt>
                <c:pt idx="30">
                  <c:v>1.2410000000000001E-4</c:v>
                </c:pt>
                <c:pt idx="31">
                  <c:v>1.2410000000000001E-4</c:v>
                </c:pt>
                <c:pt idx="32">
                  <c:v>1.2410000000000001E-4</c:v>
                </c:pt>
                <c:pt idx="33">
                  <c:v>1.2410000000000001E-4</c:v>
                </c:pt>
                <c:pt idx="34">
                  <c:v>1.2410000000000001E-4</c:v>
                </c:pt>
                <c:pt idx="35">
                  <c:v>1.2410000000000001E-4</c:v>
                </c:pt>
                <c:pt idx="36">
                  <c:v>1.2410000000000001E-4</c:v>
                </c:pt>
                <c:pt idx="37">
                  <c:v>1.2410000000000001E-4</c:v>
                </c:pt>
                <c:pt idx="38">
                  <c:v>1.2410000000000001E-4</c:v>
                </c:pt>
                <c:pt idx="39">
                  <c:v>1.2410000000000001E-4</c:v>
                </c:pt>
                <c:pt idx="40">
                  <c:v>1.2410000000000001E-4</c:v>
                </c:pt>
                <c:pt idx="41">
                  <c:v>1.2410000000000001E-4</c:v>
                </c:pt>
                <c:pt idx="42">
                  <c:v>1.2410000000000001E-4</c:v>
                </c:pt>
                <c:pt idx="43">
                  <c:v>1.2410000000000001E-4</c:v>
                </c:pt>
                <c:pt idx="44">
                  <c:v>1.2410000000000001E-4</c:v>
                </c:pt>
                <c:pt idx="45">
                  <c:v>1.2410000000000001E-4</c:v>
                </c:pt>
                <c:pt idx="46">
                  <c:v>1.2410000000000001E-4</c:v>
                </c:pt>
                <c:pt idx="47">
                  <c:v>1.2410000000000001E-4</c:v>
                </c:pt>
                <c:pt idx="48">
                  <c:v>1.2410000000000001E-4</c:v>
                </c:pt>
                <c:pt idx="49">
                  <c:v>1.2410000000000001E-4</c:v>
                </c:pt>
                <c:pt idx="50">
                  <c:v>1.2410000000000001E-4</c:v>
                </c:pt>
                <c:pt idx="51">
                  <c:v>1.2410000000000001E-4</c:v>
                </c:pt>
                <c:pt idx="52">
                  <c:v>1.2410000000000001E-4</c:v>
                </c:pt>
                <c:pt idx="53">
                  <c:v>1.2410000000000001E-4</c:v>
                </c:pt>
                <c:pt idx="54">
                  <c:v>1.2410000000000001E-4</c:v>
                </c:pt>
                <c:pt idx="55">
                  <c:v>1.2410000000000001E-4</c:v>
                </c:pt>
                <c:pt idx="56">
                  <c:v>1.2410000000000001E-4</c:v>
                </c:pt>
                <c:pt idx="57">
                  <c:v>1.2410000000000001E-4</c:v>
                </c:pt>
                <c:pt idx="58">
                  <c:v>1.2410000000000001E-4</c:v>
                </c:pt>
                <c:pt idx="59">
                  <c:v>1.2410000000000001E-4</c:v>
                </c:pt>
                <c:pt idx="60">
                  <c:v>1.2410000000000001E-4</c:v>
                </c:pt>
                <c:pt idx="61">
                  <c:v>1.2410000000000001E-4</c:v>
                </c:pt>
                <c:pt idx="62">
                  <c:v>1.2410000000000001E-4</c:v>
                </c:pt>
                <c:pt idx="63">
                  <c:v>1.2410000000000001E-4</c:v>
                </c:pt>
                <c:pt idx="64">
                  <c:v>1.2410000000000001E-4</c:v>
                </c:pt>
                <c:pt idx="65">
                  <c:v>1.2410000000000001E-4</c:v>
                </c:pt>
                <c:pt idx="66">
                  <c:v>1.2410000000000001E-4</c:v>
                </c:pt>
                <c:pt idx="67">
                  <c:v>1.2410000000000001E-4</c:v>
                </c:pt>
                <c:pt idx="68">
                  <c:v>1.2410000000000001E-4</c:v>
                </c:pt>
                <c:pt idx="69">
                  <c:v>1.2410000000000001E-4</c:v>
                </c:pt>
                <c:pt idx="70">
                  <c:v>1.2410000000000001E-4</c:v>
                </c:pt>
                <c:pt idx="71">
                  <c:v>1.2410000000000001E-4</c:v>
                </c:pt>
                <c:pt idx="72">
                  <c:v>1.2410000000000001E-4</c:v>
                </c:pt>
                <c:pt idx="73">
                  <c:v>1.2410000000000001E-4</c:v>
                </c:pt>
                <c:pt idx="74">
                  <c:v>1.2410000000000001E-4</c:v>
                </c:pt>
                <c:pt idx="75">
                  <c:v>1.2410000000000001E-4</c:v>
                </c:pt>
                <c:pt idx="76">
                  <c:v>1.2410000000000001E-4</c:v>
                </c:pt>
                <c:pt idx="77">
                  <c:v>1.2410000000000001E-4</c:v>
                </c:pt>
                <c:pt idx="78">
                  <c:v>1.2410000000000001E-4</c:v>
                </c:pt>
                <c:pt idx="79">
                  <c:v>1.2410000000000001E-4</c:v>
                </c:pt>
                <c:pt idx="80">
                  <c:v>1.2410000000000001E-4</c:v>
                </c:pt>
                <c:pt idx="81">
                  <c:v>1.2410000000000001E-4</c:v>
                </c:pt>
                <c:pt idx="82">
                  <c:v>1.2410000000000001E-4</c:v>
                </c:pt>
                <c:pt idx="83">
                  <c:v>1.2410000000000001E-4</c:v>
                </c:pt>
                <c:pt idx="84">
                  <c:v>1.2410000000000001E-4</c:v>
                </c:pt>
                <c:pt idx="85">
                  <c:v>1.2410000000000001E-4</c:v>
                </c:pt>
                <c:pt idx="86">
                  <c:v>1.2410000000000001E-4</c:v>
                </c:pt>
                <c:pt idx="87">
                  <c:v>1.2410000000000001E-4</c:v>
                </c:pt>
                <c:pt idx="88">
                  <c:v>1.2410000000000001E-4</c:v>
                </c:pt>
                <c:pt idx="89">
                  <c:v>1.2410000000000001E-4</c:v>
                </c:pt>
                <c:pt idx="90">
                  <c:v>1.2410000000000001E-4</c:v>
                </c:pt>
                <c:pt idx="91">
                  <c:v>1.2410000000000001E-4</c:v>
                </c:pt>
                <c:pt idx="92">
                  <c:v>1.2410000000000001E-4</c:v>
                </c:pt>
                <c:pt idx="93">
                  <c:v>1.2410000000000001E-4</c:v>
                </c:pt>
                <c:pt idx="94">
                  <c:v>1.2410000000000001E-4</c:v>
                </c:pt>
                <c:pt idx="95">
                  <c:v>1.2410000000000001E-4</c:v>
                </c:pt>
                <c:pt idx="96">
                  <c:v>1.2410000000000001E-4</c:v>
                </c:pt>
                <c:pt idx="97">
                  <c:v>1.2410000000000001E-4</c:v>
                </c:pt>
                <c:pt idx="98">
                  <c:v>1.2410000000000001E-4</c:v>
                </c:pt>
                <c:pt idx="99">
                  <c:v>1.2410000000000001E-4</c:v>
                </c:pt>
                <c:pt idx="100">
                  <c:v>1.2410000000000001E-4</c:v>
                </c:pt>
                <c:pt idx="101">
                  <c:v>1.2410000000000001E-4</c:v>
                </c:pt>
                <c:pt idx="102">
                  <c:v>1.2410000000000001E-4</c:v>
                </c:pt>
                <c:pt idx="103">
                  <c:v>1.2410000000000001E-4</c:v>
                </c:pt>
                <c:pt idx="104">
                  <c:v>1.2410000000000001E-4</c:v>
                </c:pt>
                <c:pt idx="105">
                  <c:v>1.2410000000000001E-4</c:v>
                </c:pt>
                <c:pt idx="106">
                  <c:v>1.2410000000000001E-4</c:v>
                </c:pt>
                <c:pt idx="107">
                  <c:v>1.2410000000000001E-4</c:v>
                </c:pt>
                <c:pt idx="108">
                  <c:v>1.2410000000000001E-4</c:v>
                </c:pt>
                <c:pt idx="109">
                  <c:v>1.2410000000000001E-4</c:v>
                </c:pt>
                <c:pt idx="110">
                  <c:v>1.2410000000000001E-4</c:v>
                </c:pt>
                <c:pt idx="111">
                  <c:v>1.2410000000000001E-4</c:v>
                </c:pt>
                <c:pt idx="112">
                  <c:v>1.2410000000000001E-4</c:v>
                </c:pt>
                <c:pt idx="113">
                  <c:v>1.2410000000000001E-4</c:v>
                </c:pt>
                <c:pt idx="114">
                  <c:v>1.2410000000000001E-4</c:v>
                </c:pt>
                <c:pt idx="115">
                  <c:v>1.2410000000000001E-4</c:v>
                </c:pt>
                <c:pt idx="116">
                  <c:v>1.2410000000000001E-4</c:v>
                </c:pt>
                <c:pt idx="117">
                  <c:v>1.2410000000000001E-4</c:v>
                </c:pt>
                <c:pt idx="118">
                  <c:v>1.2410000000000001E-4</c:v>
                </c:pt>
                <c:pt idx="119">
                  <c:v>1.2410000000000001E-4</c:v>
                </c:pt>
                <c:pt idx="120">
                  <c:v>1.2410000000000001E-4</c:v>
                </c:pt>
                <c:pt idx="121">
                  <c:v>1.2410000000000001E-4</c:v>
                </c:pt>
                <c:pt idx="122">
                  <c:v>1.2410000000000001E-4</c:v>
                </c:pt>
                <c:pt idx="123">
                  <c:v>1.2410000000000001E-4</c:v>
                </c:pt>
                <c:pt idx="124">
                  <c:v>1.2410000000000001E-4</c:v>
                </c:pt>
                <c:pt idx="125">
                  <c:v>1.2410000000000001E-4</c:v>
                </c:pt>
                <c:pt idx="126">
                  <c:v>1.2410000000000001E-4</c:v>
                </c:pt>
                <c:pt idx="127">
                  <c:v>1.2410000000000001E-4</c:v>
                </c:pt>
                <c:pt idx="128">
                  <c:v>1.2410000000000001E-4</c:v>
                </c:pt>
                <c:pt idx="129">
                  <c:v>1.2410000000000001E-4</c:v>
                </c:pt>
                <c:pt idx="130">
                  <c:v>1.2410000000000001E-4</c:v>
                </c:pt>
                <c:pt idx="131">
                  <c:v>1.2410000000000001E-4</c:v>
                </c:pt>
                <c:pt idx="132">
                  <c:v>1.2410000000000001E-4</c:v>
                </c:pt>
                <c:pt idx="133">
                  <c:v>1.2410000000000001E-4</c:v>
                </c:pt>
                <c:pt idx="134">
                  <c:v>1.2410000000000001E-4</c:v>
                </c:pt>
                <c:pt idx="135">
                  <c:v>1.2410000000000001E-4</c:v>
                </c:pt>
                <c:pt idx="136">
                  <c:v>1.2410000000000001E-4</c:v>
                </c:pt>
                <c:pt idx="137">
                  <c:v>1.2410000000000001E-4</c:v>
                </c:pt>
                <c:pt idx="138">
                  <c:v>1.2410000000000001E-4</c:v>
                </c:pt>
                <c:pt idx="139">
                  <c:v>1.2410000000000001E-4</c:v>
                </c:pt>
                <c:pt idx="140">
                  <c:v>1.2410000000000001E-4</c:v>
                </c:pt>
                <c:pt idx="141">
                  <c:v>1.2410000000000001E-4</c:v>
                </c:pt>
                <c:pt idx="142">
                  <c:v>1.2410000000000001E-4</c:v>
                </c:pt>
                <c:pt idx="143">
                  <c:v>1.2410000000000001E-4</c:v>
                </c:pt>
                <c:pt idx="144">
                  <c:v>1.2410000000000001E-4</c:v>
                </c:pt>
                <c:pt idx="145">
                  <c:v>1.2410000000000001E-4</c:v>
                </c:pt>
                <c:pt idx="146">
                  <c:v>1.2410000000000001E-4</c:v>
                </c:pt>
                <c:pt idx="147">
                  <c:v>1.2410000000000001E-4</c:v>
                </c:pt>
                <c:pt idx="148">
                  <c:v>1.2410000000000001E-4</c:v>
                </c:pt>
                <c:pt idx="149">
                  <c:v>1.2410000000000001E-4</c:v>
                </c:pt>
                <c:pt idx="150">
                  <c:v>1.2410000000000001E-4</c:v>
                </c:pt>
                <c:pt idx="151">
                  <c:v>1.2410000000000001E-4</c:v>
                </c:pt>
                <c:pt idx="152">
                  <c:v>1.2410000000000001E-4</c:v>
                </c:pt>
                <c:pt idx="153">
                  <c:v>1.2410000000000001E-4</c:v>
                </c:pt>
                <c:pt idx="154">
                  <c:v>1.2410000000000001E-4</c:v>
                </c:pt>
                <c:pt idx="155">
                  <c:v>1.2410000000000001E-4</c:v>
                </c:pt>
                <c:pt idx="156">
                  <c:v>1.2410000000000001E-4</c:v>
                </c:pt>
                <c:pt idx="157">
                  <c:v>1.2410000000000001E-4</c:v>
                </c:pt>
                <c:pt idx="158">
                  <c:v>1.2410000000000001E-4</c:v>
                </c:pt>
                <c:pt idx="159">
                  <c:v>1.2410000000000001E-4</c:v>
                </c:pt>
                <c:pt idx="160">
                  <c:v>1.2410000000000001E-4</c:v>
                </c:pt>
                <c:pt idx="161">
                  <c:v>1.2410000000000001E-4</c:v>
                </c:pt>
                <c:pt idx="162">
                  <c:v>1.2410000000000001E-4</c:v>
                </c:pt>
                <c:pt idx="163">
                  <c:v>1.2410000000000001E-4</c:v>
                </c:pt>
                <c:pt idx="164">
                  <c:v>1.2410000000000001E-4</c:v>
                </c:pt>
                <c:pt idx="165">
                  <c:v>1.2410000000000001E-4</c:v>
                </c:pt>
                <c:pt idx="166">
                  <c:v>1.2410000000000001E-4</c:v>
                </c:pt>
                <c:pt idx="167">
                  <c:v>1.2410000000000001E-4</c:v>
                </c:pt>
                <c:pt idx="168">
                  <c:v>1.2410000000000001E-4</c:v>
                </c:pt>
                <c:pt idx="169">
                  <c:v>1.2410000000000001E-4</c:v>
                </c:pt>
                <c:pt idx="170">
                  <c:v>1.2410000000000001E-4</c:v>
                </c:pt>
                <c:pt idx="171">
                  <c:v>1.2410000000000001E-4</c:v>
                </c:pt>
                <c:pt idx="172">
                  <c:v>1.2410000000000001E-4</c:v>
                </c:pt>
                <c:pt idx="173">
                  <c:v>1.2410000000000001E-4</c:v>
                </c:pt>
                <c:pt idx="174">
                  <c:v>1.2410000000000001E-4</c:v>
                </c:pt>
                <c:pt idx="175">
                  <c:v>1.2410000000000001E-4</c:v>
                </c:pt>
                <c:pt idx="176">
                  <c:v>1.2410000000000001E-4</c:v>
                </c:pt>
                <c:pt idx="177">
                  <c:v>1.2410000000000001E-4</c:v>
                </c:pt>
                <c:pt idx="178">
                  <c:v>1.2410000000000001E-4</c:v>
                </c:pt>
                <c:pt idx="179">
                  <c:v>1.2410000000000001E-4</c:v>
                </c:pt>
                <c:pt idx="180">
                  <c:v>1.2410000000000001E-4</c:v>
                </c:pt>
                <c:pt idx="181">
                  <c:v>1.2410000000000001E-4</c:v>
                </c:pt>
                <c:pt idx="182">
                  <c:v>1.2410000000000001E-4</c:v>
                </c:pt>
                <c:pt idx="183">
                  <c:v>1.2410000000000001E-4</c:v>
                </c:pt>
                <c:pt idx="184">
                  <c:v>1.2410000000000001E-4</c:v>
                </c:pt>
                <c:pt idx="185">
                  <c:v>1.2410000000000001E-4</c:v>
                </c:pt>
                <c:pt idx="186">
                  <c:v>1.2410000000000001E-4</c:v>
                </c:pt>
                <c:pt idx="187">
                  <c:v>1.2410000000000001E-4</c:v>
                </c:pt>
                <c:pt idx="188">
                  <c:v>1.2410000000000001E-4</c:v>
                </c:pt>
                <c:pt idx="189">
                  <c:v>1.2410000000000001E-4</c:v>
                </c:pt>
                <c:pt idx="190">
                  <c:v>1.2410000000000001E-4</c:v>
                </c:pt>
                <c:pt idx="191">
                  <c:v>1.2410000000000001E-4</c:v>
                </c:pt>
                <c:pt idx="192">
                  <c:v>1.2410000000000001E-4</c:v>
                </c:pt>
                <c:pt idx="193">
                  <c:v>1.2410000000000001E-4</c:v>
                </c:pt>
                <c:pt idx="194">
                  <c:v>1.2410000000000001E-4</c:v>
                </c:pt>
                <c:pt idx="195">
                  <c:v>1.2410000000000001E-4</c:v>
                </c:pt>
                <c:pt idx="196">
                  <c:v>1.2410000000000001E-4</c:v>
                </c:pt>
                <c:pt idx="197">
                  <c:v>1.2410000000000001E-4</c:v>
                </c:pt>
                <c:pt idx="198">
                  <c:v>1.2410000000000001E-4</c:v>
                </c:pt>
                <c:pt idx="199">
                  <c:v>1.2410000000000001E-4</c:v>
                </c:pt>
                <c:pt idx="200">
                  <c:v>1.2410000000000001E-4</c:v>
                </c:pt>
                <c:pt idx="201">
                  <c:v>1.2420000000000001E-4</c:v>
                </c:pt>
                <c:pt idx="202">
                  <c:v>1.2420000000000001E-4</c:v>
                </c:pt>
                <c:pt idx="203">
                  <c:v>1.2420000000000001E-4</c:v>
                </c:pt>
                <c:pt idx="204">
                  <c:v>1.2420000000000001E-4</c:v>
                </c:pt>
                <c:pt idx="205">
                  <c:v>1.2420000000000001E-4</c:v>
                </c:pt>
                <c:pt idx="206">
                  <c:v>1.2430000000000001E-4</c:v>
                </c:pt>
                <c:pt idx="207">
                  <c:v>1.2430000000000001E-4</c:v>
                </c:pt>
                <c:pt idx="208">
                  <c:v>1.2439999999999999E-4</c:v>
                </c:pt>
                <c:pt idx="209">
                  <c:v>1.2439999999999999E-4</c:v>
                </c:pt>
                <c:pt idx="210">
                  <c:v>1.2439999999999999E-4</c:v>
                </c:pt>
                <c:pt idx="211">
                  <c:v>1.2439999999999999E-4</c:v>
                </c:pt>
                <c:pt idx="212">
                  <c:v>1.2439999999999999E-4</c:v>
                </c:pt>
                <c:pt idx="213">
                  <c:v>1.2449999999999999E-4</c:v>
                </c:pt>
                <c:pt idx="214">
                  <c:v>1.248E-4</c:v>
                </c:pt>
                <c:pt idx="215">
                  <c:v>1.259E-4</c:v>
                </c:pt>
                <c:pt idx="216">
                  <c:v>1.281E-4</c:v>
                </c:pt>
                <c:pt idx="217">
                  <c:v>1.3190000000000001E-4</c:v>
                </c:pt>
                <c:pt idx="218">
                  <c:v>1.3740000000000001E-4</c:v>
                </c:pt>
                <c:pt idx="219">
                  <c:v>1.4459999999999999E-4</c:v>
                </c:pt>
                <c:pt idx="220">
                  <c:v>1.5310000000000001E-4</c:v>
                </c:pt>
                <c:pt idx="221">
                  <c:v>1.6229999999999999E-4</c:v>
                </c:pt>
                <c:pt idx="222">
                  <c:v>1.7129999999999999E-4</c:v>
                </c:pt>
                <c:pt idx="223">
                  <c:v>1.7929999999999999E-4</c:v>
                </c:pt>
                <c:pt idx="224">
                  <c:v>1.861E-4</c:v>
                </c:pt>
                <c:pt idx="225">
                  <c:v>1.917E-4</c:v>
                </c:pt>
                <c:pt idx="226">
                  <c:v>1.9599999999999999E-4</c:v>
                </c:pt>
                <c:pt idx="227">
                  <c:v>1.994E-4</c:v>
                </c:pt>
                <c:pt idx="228">
                  <c:v>2.0220000000000001E-4</c:v>
                </c:pt>
                <c:pt idx="229">
                  <c:v>2.0460000000000001E-4</c:v>
                </c:pt>
                <c:pt idx="230">
                  <c:v>2.0689999999999999E-4</c:v>
                </c:pt>
                <c:pt idx="231">
                  <c:v>2.0990000000000001E-4</c:v>
                </c:pt>
                <c:pt idx="232">
                  <c:v>2.142E-4</c:v>
                </c:pt>
                <c:pt idx="233">
                  <c:v>2.206E-4</c:v>
                </c:pt>
                <c:pt idx="234">
                  <c:v>2.2929999999999999E-4</c:v>
                </c:pt>
                <c:pt idx="235">
                  <c:v>2.399E-4</c:v>
                </c:pt>
                <c:pt idx="236">
                  <c:v>2.521E-4</c:v>
                </c:pt>
                <c:pt idx="237">
                  <c:v>2.6610000000000002E-4</c:v>
                </c:pt>
                <c:pt idx="238">
                  <c:v>2.8190000000000002E-4</c:v>
                </c:pt>
                <c:pt idx="239">
                  <c:v>2.9950000000000002E-4</c:v>
                </c:pt>
                <c:pt idx="240">
                  <c:v>3.188E-4</c:v>
                </c:pt>
                <c:pt idx="241">
                  <c:v>3.392E-4</c:v>
                </c:pt>
                <c:pt idx="242">
                  <c:v>3.6049999999999998E-4</c:v>
                </c:pt>
                <c:pt idx="243">
                  <c:v>3.8240000000000003E-4</c:v>
                </c:pt>
                <c:pt idx="244">
                  <c:v>4.0460000000000002E-4</c:v>
                </c:pt>
                <c:pt idx="245">
                  <c:v>4.2690000000000002E-4</c:v>
                </c:pt>
                <c:pt idx="246">
                  <c:v>4.4910000000000002E-4</c:v>
                </c:pt>
                <c:pt idx="247">
                  <c:v>4.7090000000000001E-4</c:v>
                </c:pt>
                <c:pt idx="248">
                  <c:v>4.9220000000000004E-4</c:v>
                </c:pt>
                <c:pt idx="249">
                  <c:v>5.1309999999999995E-4</c:v>
                </c:pt>
                <c:pt idx="250">
                  <c:v>5.3339999999999995E-4</c:v>
                </c:pt>
                <c:pt idx="251">
                  <c:v>5.5340000000000001E-4</c:v>
                </c:pt>
                <c:pt idx="252">
                  <c:v>5.7260000000000004E-4</c:v>
                </c:pt>
                <c:pt idx="253">
                  <c:v>5.9119999999999995E-4</c:v>
                </c:pt>
                <c:pt idx="254">
                  <c:v>6.0930000000000001E-4</c:v>
                </c:pt>
                <c:pt idx="255">
                  <c:v>6.2710000000000001E-4</c:v>
                </c:pt>
                <c:pt idx="256">
                  <c:v>6.447E-4</c:v>
                </c:pt>
                <c:pt idx="257">
                  <c:v>6.6200000000000005E-4</c:v>
                </c:pt>
                <c:pt idx="258">
                  <c:v>6.7900000000000002E-4</c:v>
                </c:pt>
                <c:pt idx="259">
                  <c:v>6.9589999999999995E-4</c:v>
                </c:pt>
                <c:pt idx="260">
                  <c:v>7.1259999999999997E-4</c:v>
                </c:pt>
                <c:pt idx="261">
                  <c:v>7.293E-4</c:v>
                </c:pt>
                <c:pt idx="262">
                  <c:v>7.4569999999999997E-4</c:v>
                </c:pt>
                <c:pt idx="263">
                  <c:v>7.6210000000000004E-4</c:v>
                </c:pt>
                <c:pt idx="264">
                  <c:v>7.785E-4</c:v>
                </c:pt>
                <c:pt idx="265">
                  <c:v>7.9469999999999996E-4</c:v>
                </c:pt>
                <c:pt idx="266">
                  <c:v>8.1090000000000003E-4</c:v>
                </c:pt>
                <c:pt idx="267">
                  <c:v>8.2709999999999999E-4</c:v>
                </c:pt>
                <c:pt idx="268">
                  <c:v>8.432E-4</c:v>
                </c:pt>
                <c:pt idx="269">
                  <c:v>8.5910000000000001E-4</c:v>
                </c:pt>
                <c:pt idx="270">
                  <c:v>8.7469999999999996E-4</c:v>
                </c:pt>
                <c:pt idx="271">
                  <c:v>8.9019999999999995E-4</c:v>
                </c:pt>
                <c:pt idx="272">
                  <c:v>9.0530000000000005E-4</c:v>
                </c:pt>
                <c:pt idx="273">
                  <c:v>9.2000000000000003E-4</c:v>
                </c:pt>
                <c:pt idx="274">
                  <c:v>9.343E-4</c:v>
                </c:pt>
                <c:pt idx="275">
                  <c:v>9.4810000000000001E-4</c:v>
                </c:pt>
                <c:pt idx="276">
                  <c:v>9.613E-4</c:v>
                </c:pt>
                <c:pt idx="277">
                  <c:v>9.7389999999999998E-4</c:v>
                </c:pt>
                <c:pt idx="278">
                  <c:v>9.8590000000000006E-4</c:v>
                </c:pt>
                <c:pt idx="279">
                  <c:v>9.9719999999999995E-4</c:v>
                </c:pt>
                <c:pt idx="280">
                  <c:v>1.008E-3</c:v>
                </c:pt>
                <c:pt idx="281">
                  <c:v>1.018E-3</c:v>
                </c:pt>
                <c:pt idx="282">
                  <c:v>1.0269999999999999E-3</c:v>
                </c:pt>
                <c:pt idx="283">
                  <c:v>1.0349999999999999E-3</c:v>
                </c:pt>
                <c:pt idx="284">
                  <c:v>1.042E-3</c:v>
                </c:pt>
                <c:pt idx="285">
                  <c:v>1.049E-3</c:v>
                </c:pt>
                <c:pt idx="286">
                  <c:v>1.054E-3</c:v>
                </c:pt>
                <c:pt idx="287">
                  <c:v>1.06E-3</c:v>
                </c:pt>
                <c:pt idx="288">
                  <c:v>1.0640000000000001E-3</c:v>
                </c:pt>
                <c:pt idx="289">
                  <c:v>1.067E-3</c:v>
                </c:pt>
                <c:pt idx="290">
                  <c:v>1.07E-3</c:v>
                </c:pt>
                <c:pt idx="291">
                  <c:v>1.073E-3</c:v>
                </c:pt>
                <c:pt idx="292">
                  <c:v>1.075E-3</c:v>
                </c:pt>
                <c:pt idx="293">
                  <c:v>1.0759999999999999E-3</c:v>
                </c:pt>
                <c:pt idx="294">
                  <c:v>1.077E-3</c:v>
                </c:pt>
                <c:pt idx="295">
                  <c:v>1.077E-3</c:v>
                </c:pt>
                <c:pt idx="296">
                  <c:v>1.077E-3</c:v>
                </c:pt>
                <c:pt idx="297">
                  <c:v>1.077E-3</c:v>
                </c:pt>
                <c:pt idx="298">
                  <c:v>1.0759999999999999E-3</c:v>
                </c:pt>
                <c:pt idx="299">
                  <c:v>1.075E-3</c:v>
                </c:pt>
                <c:pt idx="300">
                  <c:v>1.073E-3</c:v>
                </c:pt>
                <c:pt idx="301">
                  <c:v>1.0709999999999999E-3</c:v>
                </c:pt>
                <c:pt idx="302">
                  <c:v>1.0690000000000001E-3</c:v>
                </c:pt>
                <c:pt idx="303">
                  <c:v>1.067E-3</c:v>
                </c:pt>
                <c:pt idx="304">
                  <c:v>1.0640000000000001E-3</c:v>
                </c:pt>
                <c:pt idx="305">
                  <c:v>1.0610000000000001E-3</c:v>
                </c:pt>
                <c:pt idx="306">
                  <c:v>1.0579999999999999E-3</c:v>
                </c:pt>
                <c:pt idx="307">
                  <c:v>1.054E-3</c:v>
                </c:pt>
                <c:pt idx="308">
                  <c:v>1.0499999999999999E-3</c:v>
                </c:pt>
                <c:pt idx="309">
                  <c:v>1.047E-3</c:v>
                </c:pt>
                <c:pt idx="310">
                  <c:v>1.042E-3</c:v>
                </c:pt>
                <c:pt idx="311">
                  <c:v>1.0380000000000001E-3</c:v>
                </c:pt>
                <c:pt idx="312">
                  <c:v>1.034E-3</c:v>
                </c:pt>
                <c:pt idx="313">
                  <c:v>1.029E-3</c:v>
                </c:pt>
                <c:pt idx="314">
                  <c:v>1.024E-3</c:v>
                </c:pt>
                <c:pt idx="315">
                  <c:v>1.0189999999999999E-3</c:v>
                </c:pt>
                <c:pt idx="316">
                  <c:v>1.0139999999999999E-3</c:v>
                </c:pt>
                <c:pt idx="317">
                  <c:v>1.0089999999999999E-3</c:v>
                </c:pt>
                <c:pt idx="318">
                  <c:v>1.0039999999999999E-3</c:v>
                </c:pt>
                <c:pt idx="319">
                  <c:v>9.9829999999999993E-4</c:v>
                </c:pt>
                <c:pt idx="320">
                  <c:v>9.9280000000000006E-4</c:v>
                </c:pt>
                <c:pt idx="321">
                  <c:v>9.8719999999999993E-4</c:v>
                </c:pt>
                <c:pt idx="322">
                  <c:v>9.8149999999999995E-4</c:v>
                </c:pt>
                <c:pt idx="323">
                  <c:v>9.7570000000000003E-4</c:v>
                </c:pt>
                <c:pt idx="324">
                  <c:v>9.6989999999999999E-4</c:v>
                </c:pt>
                <c:pt idx="325">
                  <c:v>9.6389999999999996E-4</c:v>
                </c:pt>
                <c:pt idx="326">
                  <c:v>9.5799999999999998E-4</c:v>
                </c:pt>
                <c:pt idx="327">
                  <c:v>9.5189999999999999E-4</c:v>
                </c:pt>
                <c:pt idx="328">
                  <c:v>9.458E-4</c:v>
                </c:pt>
                <c:pt idx="329">
                  <c:v>9.3970000000000002E-4</c:v>
                </c:pt>
                <c:pt idx="330">
                  <c:v>9.3340000000000003E-4</c:v>
                </c:pt>
                <c:pt idx="331">
                  <c:v>9.2719999999999999E-4</c:v>
                </c:pt>
                <c:pt idx="332">
                  <c:v>9.209E-4</c:v>
                </c:pt>
                <c:pt idx="333">
                  <c:v>9.146E-4</c:v>
                </c:pt>
                <c:pt idx="334">
                  <c:v>9.0819999999999996E-4</c:v>
                </c:pt>
                <c:pt idx="335">
                  <c:v>9.0180000000000002E-4</c:v>
                </c:pt>
                <c:pt idx="336">
                  <c:v>8.9530000000000002E-4</c:v>
                </c:pt>
                <c:pt idx="337">
                  <c:v>8.8889999999999998E-4</c:v>
                </c:pt>
                <c:pt idx="338">
                  <c:v>8.8239999999999998E-4</c:v>
                </c:pt>
                <c:pt idx="339">
                  <c:v>8.7580000000000004E-4</c:v>
                </c:pt>
                <c:pt idx="340">
                  <c:v>8.6930000000000004E-4</c:v>
                </c:pt>
                <c:pt idx="341">
                  <c:v>8.6269999999999999E-4</c:v>
                </c:pt>
                <c:pt idx="342">
                  <c:v>8.5610000000000005E-4</c:v>
                </c:pt>
                <c:pt idx="343">
                  <c:v>8.4949999999999999E-4</c:v>
                </c:pt>
                <c:pt idx="344">
                  <c:v>8.4290000000000005E-4</c:v>
                </c:pt>
                <c:pt idx="345">
                  <c:v>8.363E-4</c:v>
                </c:pt>
                <c:pt idx="346">
                  <c:v>8.296E-4</c:v>
                </c:pt>
                <c:pt idx="347">
                  <c:v>8.2299999999999995E-4</c:v>
                </c:pt>
                <c:pt idx="348">
                  <c:v>8.1629999999999995E-4</c:v>
                </c:pt>
                <c:pt idx="349">
                  <c:v>8.0959999999999995E-4</c:v>
                </c:pt>
                <c:pt idx="350">
                  <c:v>8.03E-4</c:v>
                </c:pt>
                <c:pt idx="351">
                  <c:v>7.963E-4</c:v>
                </c:pt>
                <c:pt idx="352">
                  <c:v>7.896E-4</c:v>
                </c:pt>
                <c:pt idx="353">
                  <c:v>7.829E-4</c:v>
                </c:pt>
                <c:pt idx="354">
                  <c:v>7.762E-4</c:v>
                </c:pt>
                <c:pt idx="355">
                  <c:v>7.695E-4</c:v>
                </c:pt>
                <c:pt idx="356">
                  <c:v>7.628E-4</c:v>
                </c:pt>
                <c:pt idx="357">
                  <c:v>7.561E-4</c:v>
                </c:pt>
                <c:pt idx="358">
                  <c:v>7.4949999999999995E-4</c:v>
                </c:pt>
                <c:pt idx="359">
                  <c:v>7.4279999999999995E-4</c:v>
                </c:pt>
                <c:pt idx="360">
                  <c:v>7.3609999999999995E-4</c:v>
                </c:pt>
                <c:pt idx="361">
                  <c:v>7.2950000000000001E-4</c:v>
                </c:pt>
                <c:pt idx="362">
                  <c:v>7.228E-4</c:v>
                </c:pt>
                <c:pt idx="363">
                  <c:v>7.1619999999999995E-4</c:v>
                </c:pt>
                <c:pt idx="364">
                  <c:v>7.0960000000000001E-4</c:v>
                </c:pt>
                <c:pt idx="365">
                  <c:v>7.0299999999999996E-4</c:v>
                </c:pt>
                <c:pt idx="366">
                  <c:v>6.9640000000000001E-4</c:v>
                </c:pt>
                <c:pt idx="367">
                  <c:v>6.8979999999999996E-4</c:v>
                </c:pt>
                <c:pt idx="368">
                  <c:v>6.8329999999999997E-4</c:v>
                </c:pt>
                <c:pt idx="369">
                  <c:v>6.7670000000000002E-4</c:v>
                </c:pt>
                <c:pt idx="370">
                  <c:v>6.7020000000000003E-4</c:v>
                </c:pt>
                <c:pt idx="371">
                  <c:v>6.6379999999999998E-4</c:v>
                </c:pt>
                <c:pt idx="372">
                  <c:v>6.5729999999999998E-4</c:v>
                </c:pt>
                <c:pt idx="373">
                  <c:v>6.5090000000000005E-4</c:v>
                </c:pt>
                <c:pt idx="374">
                  <c:v>6.445E-4</c:v>
                </c:pt>
                <c:pt idx="375">
                  <c:v>6.3809999999999995E-4</c:v>
                </c:pt>
                <c:pt idx="376">
                  <c:v>6.3179999999999996E-4</c:v>
                </c:pt>
                <c:pt idx="377">
                  <c:v>6.2549999999999997E-4</c:v>
                </c:pt>
                <c:pt idx="378">
                  <c:v>6.1930000000000004E-4</c:v>
                </c:pt>
                <c:pt idx="379">
                  <c:v>6.1300000000000005E-4</c:v>
                </c:pt>
                <c:pt idx="380">
                  <c:v>6.0689999999999995E-4</c:v>
                </c:pt>
                <c:pt idx="381">
                  <c:v>6.0070000000000002E-4</c:v>
                </c:pt>
                <c:pt idx="382">
                  <c:v>5.9469999999999998E-4</c:v>
                </c:pt>
                <c:pt idx="383">
                  <c:v>5.886E-4</c:v>
                </c:pt>
                <c:pt idx="384">
                  <c:v>5.8270000000000001E-4</c:v>
                </c:pt>
                <c:pt idx="385">
                  <c:v>5.7669999999999998E-4</c:v>
                </c:pt>
                <c:pt idx="386">
                  <c:v>5.7090000000000005E-4</c:v>
                </c:pt>
                <c:pt idx="387">
                  <c:v>5.6510000000000002E-4</c:v>
                </c:pt>
                <c:pt idx="388">
                  <c:v>5.5929999999999999E-4</c:v>
                </c:pt>
                <c:pt idx="389">
                  <c:v>5.5369999999999996E-4</c:v>
                </c:pt>
                <c:pt idx="390">
                  <c:v>5.4810000000000004E-4</c:v>
                </c:pt>
                <c:pt idx="391">
                  <c:v>5.4250000000000001E-4</c:v>
                </c:pt>
                <c:pt idx="392">
                  <c:v>5.3709999999999999E-4</c:v>
                </c:pt>
                <c:pt idx="393">
                  <c:v>5.3169999999999997E-4</c:v>
                </c:pt>
                <c:pt idx="394">
                  <c:v>5.264E-4</c:v>
                </c:pt>
                <c:pt idx="395">
                  <c:v>5.2119999999999998E-4</c:v>
                </c:pt>
                <c:pt idx="396">
                  <c:v>5.1599999999999997E-4</c:v>
                </c:pt>
                <c:pt idx="397">
                  <c:v>5.1099999999999995E-4</c:v>
                </c:pt>
                <c:pt idx="398">
                  <c:v>5.0600000000000005E-4</c:v>
                </c:pt>
                <c:pt idx="399">
                  <c:v>5.0120000000000004E-4</c:v>
                </c:pt>
                <c:pt idx="400">
                  <c:v>4.9640000000000003E-4</c:v>
                </c:pt>
                <c:pt idx="401">
                  <c:v>4.9180000000000003E-4</c:v>
                </c:pt>
                <c:pt idx="402">
                  <c:v>4.8720000000000002E-4</c:v>
                </c:pt>
                <c:pt idx="403">
                  <c:v>4.8280000000000003E-4</c:v>
                </c:pt>
                <c:pt idx="404">
                  <c:v>4.7849999999999998E-4</c:v>
                </c:pt>
                <c:pt idx="405">
                  <c:v>4.7429999999999998E-4</c:v>
                </c:pt>
                <c:pt idx="406">
                  <c:v>4.7019999999999999E-4</c:v>
                </c:pt>
                <c:pt idx="407">
                  <c:v>4.663E-4</c:v>
                </c:pt>
                <c:pt idx="408">
                  <c:v>4.6240000000000002E-4</c:v>
                </c:pt>
                <c:pt idx="409">
                  <c:v>4.5879999999999998E-4</c:v>
                </c:pt>
                <c:pt idx="410">
                  <c:v>4.5520000000000001E-4</c:v>
                </c:pt>
                <c:pt idx="411">
                  <c:v>4.5179999999999998E-4</c:v>
                </c:pt>
                <c:pt idx="412">
                  <c:v>4.4850000000000001E-4</c:v>
                </c:pt>
                <c:pt idx="413">
                  <c:v>4.4539999999999998E-4</c:v>
                </c:pt>
                <c:pt idx="414">
                  <c:v>4.4250000000000002E-4</c:v>
                </c:pt>
                <c:pt idx="415">
                  <c:v>4.3970000000000001E-4</c:v>
                </c:pt>
                <c:pt idx="416">
                  <c:v>4.37E-4</c:v>
                </c:pt>
                <c:pt idx="417">
                  <c:v>4.3449999999999999E-4</c:v>
                </c:pt>
                <c:pt idx="418">
                  <c:v>4.3219999999999999E-4</c:v>
                </c:pt>
                <c:pt idx="419">
                  <c:v>4.2999999999999999E-4</c:v>
                </c:pt>
                <c:pt idx="420">
                  <c:v>4.281E-4</c:v>
                </c:pt>
                <c:pt idx="421">
                  <c:v>4.2620000000000001E-4</c:v>
                </c:pt>
                <c:pt idx="422">
                  <c:v>4.2460000000000002E-4</c:v>
                </c:pt>
                <c:pt idx="423">
                  <c:v>4.2309999999999998E-4</c:v>
                </c:pt>
                <c:pt idx="424">
                  <c:v>4.2190000000000001E-4</c:v>
                </c:pt>
                <c:pt idx="425">
                  <c:v>4.2079999999999998E-4</c:v>
                </c:pt>
                <c:pt idx="426">
                  <c:v>4.1980000000000001E-4</c:v>
                </c:pt>
                <c:pt idx="427">
                  <c:v>4.191E-4</c:v>
                </c:pt>
                <c:pt idx="428">
                  <c:v>4.1849999999999998E-4</c:v>
                </c:pt>
                <c:pt idx="429">
                  <c:v>4.1819999999999997E-4</c:v>
                </c:pt>
                <c:pt idx="430">
                  <c:v>4.1800000000000002E-4</c:v>
                </c:pt>
                <c:pt idx="431">
                  <c:v>4.1800000000000002E-4</c:v>
                </c:pt>
                <c:pt idx="432">
                  <c:v>4.1819999999999997E-4</c:v>
                </c:pt>
                <c:pt idx="433">
                  <c:v>4.1859999999999998E-4</c:v>
                </c:pt>
                <c:pt idx="434">
                  <c:v>4.191E-4</c:v>
                </c:pt>
                <c:pt idx="435">
                  <c:v>4.1990000000000001E-4</c:v>
                </c:pt>
                <c:pt idx="436">
                  <c:v>4.2079999999999998E-4</c:v>
                </c:pt>
                <c:pt idx="437">
                  <c:v>4.2190000000000001E-4</c:v>
                </c:pt>
                <c:pt idx="438">
                  <c:v>4.2319999999999999E-4</c:v>
                </c:pt>
                <c:pt idx="439">
                  <c:v>4.2460000000000002E-4</c:v>
                </c:pt>
                <c:pt idx="440">
                  <c:v>4.2630000000000001E-4</c:v>
                </c:pt>
                <c:pt idx="441">
                  <c:v>4.281E-4</c:v>
                </c:pt>
                <c:pt idx="442">
                  <c:v>4.2999999999999999E-4</c:v>
                </c:pt>
                <c:pt idx="443">
                  <c:v>4.3219999999999999E-4</c:v>
                </c:pt>
                <c:pt idx="444">
                  <c:v>4.3449999999999999E-4</c:v>
                </c:pt>
                <c:pt idx="445">
                  <c:v>4.3689999999999999E-4</c:v>
                </c:pt>
                <c:pt idx="446">
                  <c:v>4.395E-4</c:v>
                </c:pt>
                <c:pt idx="447">
                  <c:v>4.4230000000000002E-4</c:v>
                </c:pt>
                <c:pt idx="448">
                  <c:v>4.4519999999999998E-4</c:v>
                </c:pt>
                <c:pt idx="449">
                  <c:v>4.483E-4</c:v>
                </c:pt>
                <c:pt idx="450">
                  <c:v>4.5150000000000002E-4</c:v>
                </c:pt>
                <c:pt idx="451">
                  <c:v>4.548E-4</c:v>
                </c:pt>
                <c:pt idx="452">
                  <c:v>4.5830000000000003E-4</c:v>
                </c:pt>
                <c:pt idx="453">
                  <c:v>4.6190000000000001E-4</c:v>
                </c:pt>
                <c:pt idx="454">
                  <c:v>4.6559999999999999E-4</c:v>
                </c:pt>
                <c:pt idx="455">
                  <c:v>4.6940000000000003E-4</c:v>
                </c:pt>
                <c:pt idx="456">
                  <c:v>4.7340000000000001E-4</c:v>
                </c:pt>
                <c:pt idx="457">
                  <c:v>4.774E-4</c:v>
                </c:pt>
                <c:pt idx="458">
                  <c:v>4.816E-4</c:v>
                </c:pt>
                <c:pt idx="459">
                  <c:v>4.8589999999999999E-4</c:v>
                </c:pt>
                <c:pt idx="460">
                  <c:v>4.9019999999999999E-4</c:v>
                </c:pt>
                <c:pt idx="461">
                  <c:v>4.9470000000000004E-4</c:v>
                </c:pt>
                <c:pt idx="462">
                  <c:v>4.9919999999999999E-4</c:v>
                </c:pt>
                <c:pt idx="463">
                  <c:v>5.0379999999999999E-4</c:v>
                </c:pt>
                <c:pt idx="464">
                  <c:v>5.0849999999999995E-4</c:v>
                </c:pt>
                <c:pt idx="465">
                  <c:v>5.1329999999999995E-4</c:v>
                </c:pt>
                <c:pt idx="466">
                  <c:v>5.1809999999999996E-4</c:v>
                </c:pt>
                <c:pt idx="467">
                  <c:v>5.2300000000000003E-4</c:v>
                </c:pt>
                <c:pt idx="468">
                  <c:v>5.2800000000000004E-4</c:v>
                </c:pt>
                <c:pt idx="469">
                  <c:v>5.3300000000000005E-4</c:v>
                </c:pt>
                <c:pt idx="470">
                  <c:v>5.3799999999999996E-4</c:v>
                </c:pt>
                <c:pt idx="471">
                  <c:v>5.4310000000000003E-4</c:v>
                </c:pt>
                <c:pt idx="472">
                  <c:v>5.4819999999999999E-4</c:v>
                </c:pt>
                <c:pt idx="473">
                  <c:v>5.5340000000000001E-4</c:v>
                </c:pt>
                <c:pt idx="474">
                  <c:v>5.5849999999999997E-4</c:v>
                </c:pt>
                <c:pt idx="475">
                  <c:v>5.6369999999999999E-4</c:v>
                </c:pt>
                <c:pt idx="476">
                  <c:v>5.689E-4</c:v>
                </c:pt>
                <c:pt idx="477">
                  <c:v>5.7410000000000002E-4</c:v>
                </c:pt>
                <c:pt idx="478">
                  <c:v>5.7919999999999998E-4</c:v>
                </c:pt>
                <c:pt idx="479">
                  <c:v>5.844E-4</c:v>
                </c:pt>
                <c:pt idx="480">
                  <c:v>5.8949999999999996E-4</c:v>
                </c:pt>
                <c:pt idx="481">
                  <c:v>5.9460000000000003E-4</c:v>
                </c:pt>
                <c:pt idx="482">
                  <c:v>5.9969999999999999E-4</c:v>
                </c:pt>
                <c:pt idx="483">
                  <c:v>6.0470000000000001E-4</c:v>
                </c:pt>
                <c:pt idx="484">
                  <c:v>6.0970000000000002E-4</c:v>
                </c:pt>
                <c:pt idx="485">
                  <c:v>6.1459999999999998E-4</c:v>
                </c:pt>
                <c:pt idx="486">
                  <c:v>6.1939999999999999E-4</c:v>
                </c:pt>
                <c:pt idx="487">
                  <c:v>6.2410000000000005E-4</c:v>
                </c:pt>
                <c:pt idx="488">
                  <c:v>6.2870000000000005E-4</c:v>
                </c:pt>
                <c:pt idx="489">
                  <c:v>6.332E-4</c:v>
                </c:pt>
                <c:pt idx="490">
                  <c:v>6.3759999999999999E-4</c:v>
                </c:pt>
                <c:pt idx="491">
                  <c:v>6.4179999999999999E-4</c:v>
                </c:pt>
                <c:pt idx="492">
                  <c:v>6.4590000000000003E-4</c:v>
                </c:pt>
                <c:pt idx="493">
                  <c:v>6.4979999999999997E-4</c:v>
                </c:pt>
                <c:pt idx="494">
                  <c:v>6.535E-4</c:v>
                </c:pt>
                <c:pt idx="495">
                  <c:v>6.5700000000000003E-4</c:v>
                </c:pt>
                <c:pt idx="496">
                  <c:v>6.6029999999999995E-4</c:v>
                </c:pt>
                <c:pt idx="497">
                  <c:v>6.6339999999999997E-4</c:v>
                </c:pt>
                <c:pt idx="498">
                  <c:v>6.6609999999999998E-4</c:v>
                </c:pt>
                <c:pt idx="499">
                  <c:v>6.6870000000000005E-4</c:v>
                </c:pt>
                <c:pt idx="500">
                  <c:v>6.7089999999999999E-4</c:v>
                </c:pt>
                <c:pt idx="501">
                  <c:v>6.7279999999999998E-4</c:v>
                </c:pt>
                <c:pt idx="502">
                  <c:v>6.7429999999999996E-4</c:v>
                </c:pt>
                <c:pt idx="503">
                  <c:v>6.7549999999999999E-4</c:v>
                </c:pt>
                <c:pt idx="504">
                  <c:v>6.7630000000000001E-4</c:v>
                </c:pt>
                <c:pt idx="505">
                  <c:v>6.7659999999999997E-4</c:v>
                </c:pt>
                <c:pt idx="506">
                  <c:v>6.7659999999999997E-4</c:v>
                </c:pt>
                <c:pt idx="507">
                  <c:v>6.7599999999999995E-4</c:v>
                </c:pt>
                <c:pt idx="508">
                  <c:v>6.7489999999999998E-4</c:v>
                </c:pt>
                <c:pt idx="509">
                  <c:v>6.734E-4</c:v>
                </c:pt>
                <c:pt idx="510">
                  <c:v>6.7120000000000005E-4</c:v>
                </c:pt>
                <c:pt idx="511">
                  <c:v>6.6839999999999998E-4</c:v>
                </c:pt>
                <c:pt idx="512">
                  <c:v>6.6489999999999995E-4</c:v>
                </c:pt>
                <c:pt idx="513">
                  <c:v>6.6080000000000002E-4</c:v>
                </c:pt>
                <c:pt idx="514">
                  <c:v>6.5600000000000001E-4</c:v>
                </c:pt>
                <c:pt idx="515">
                  <c:v>6.5039999999999998E-4</c:v>
                </c:pt>
                <c:pt idx="516">
                  <c:v>6.4400000000000004E-4</c:v>
                </c:pt>
                <c:pt idx="517">
                  <c:v>6.3690000000000003E-4</c:v>
                </c:pt>
                <c:pt idx="518">
                  <c:v>6.2890000000000005E-4</c:v>
                </c:pt>
                <c:pt idx="519">
                  <c:v>6.202E-4</c:v>
                </c:pt>
                <c:pt idx="520">
                  <c:v>6.1079999999999999E-4</c:v>
                </c:pt>
                <c:pt idx="521">
                  <c:v>6.0059999999999996E-4</c:v>
                </c:pt>
                <c:pt idx="522">
                  <c:v>5.8989999999999997E-4</c:v>
                </c:pt>
                <c:pt idx="523">
                  <c:v>5.7859999999999997E-4</c:v>
                </c:pt>
                <c:pt idx="524">
                  <c:v>5.6689999999999996E-4</c:v>
                </c:pt>
                <c:pt idx="525">
                  <c:v>5.5480000000000004E-4</c:v>
                </c:pt>
                <c:pt idx="526">
                  <c:v>5.4250000000000001E-4</c:v>
                </c:pt>
                <c:pt idx="527">
                  <c:v>5.2999999999999998E-4</c:v>
                </c:pt>
                <c:pt idx="528">
                  <c:v>5.176E-4</c:v>
                </c:pt>
                <c:pt idx="529">
                  <c:v>5.0509999999999997E-4</c:v>
                </c:pt>
                <c:pt idx="530">
                  <c:v>4.929E-4</c:v>
                </c:pt>
                <c:pt idx="531">
                  <c:v>4.8089999999999998E-4</c:v>
                </c:pt>
                <c:pt idx="532">
                  <c:v>4.6930000000000002E-4</c:v>
                </c:pt>
                <c:pt idx="533">
                  <c:v>4.5800000000000002E-4</c:v>
                </c:pt>
                <c:pt idx="534">
                  <c:v>4.4719999999999997E-4</c:v>
                </c:pt>
                <c:pt idx="535">
                  <c:v>4.3679999999999999E-4</c:v>
                </c:pt>
                <c:pt idx="536">
                  <c:v>4.2700000000000002E-4</c:v>
                </c:pt>
                <c:pt idx="537">
                  <c:v>4.1760000000000001E-4</c:v>
                </c:pt>
                <c:pt idx="538">
                  <c:v>4.0870000000000001E-4</c:v>
                </c:pt>
                <c:pt idx="539">
                  <c:v>4.0020000000000002E-4</c:v>
                </c:pt>
                <c:pt idx="540">
                  <c:v>3.9219999999999999E-4</c:v>
                </c:pt>
                <c:pt idx="541">
                  <c:v>3.8470000000000003E-4</c:v>
                </c:pt>
                <c:pt idx="542">
                  <c:v>3.7750000000000001E-4</c:v>
                </c:pt>
                <c:pt idx="543">
                  <c:v>3.7070000000000001E-4</c:v>
                </c:pt>
                <c:pt idx="544">
                  <c:v>3.6420000000000002E-4</c:v>
                </c:pt>
                <c:pt idx="545">
                  <c:v>3.5790000000000003E-4</c:v>
                </c:pt>
                <c:pt idx="546">
                  <c:v>3.5169999999999998E-4</c:v>
                </c:pt>
                <c:pt idx="547">
                  <c:v>3.455E-4</c:v>
                </c:pt>
                <c:pt idx="548">
                  <c:v>3.391E-4</c:v>
                </c:pt>
                <c:pt idx="549">
                  <c:v>3.325E-4</c:v>
                </c:pt>
                <c:pt idx="550">
                  <c:v>3.255E-4</c:v>
                </c:pt>
                <c:pt idx="551">
                  <c:v>3.1780000000000003E-4</c:v>
                </c:pt>
                <c:pt idx="552">
                  <c:v>3.0939999999999999E-4</c:v>
                </c:pt>
                <c:pt idx="553">
                  <c:v>3.0029999999999998E-4</c:v>
                </c:pt>
                <c:pt idx="554">
                  <c:v>2.9020000000000001E-4</c:v>
                </c:pt>
                <c:pt idx="555">
                  <c:v>2.7910000000000001E-4</c:v>
                </c:pt>
                <c:pt idx="556">
                  <c:v>2.6709999999999999E-4</c:v>
                </c:pt>
                <c:pt idx="557">
                  <c:v>2.5460000000000001E-4</c:v>
                </c:pt>
                <c:pt idx="558">
                  <c:v>2.418E-4</c:v>
                </c:pt>
                <c:pt idx="559">
                  <c:v>2.2910000000000001E-4</c:v>
                </c:pt>
                <c:pt idx="560">
                  <c:v>2.173E-4</c:v>
                </c:pt>
                <c:pt idx="561">
                  <c:v>2.0689999999999999E-4</c:v>
                </c:pt>
                <c:pt idx="562">
                  <c:v>1.9819999999999999E-4</c:v>
                </c:pt>
                <c:pt idx="563">
                  <c:v>1.9129999999999999E-4</c:v>
                </c:pt>
                <c:pt idx="564">
                  <c:v>1.862E-4</c:v>
                </c:pt>
                <c:pt idx="565">
                  <c:v>1.8239999999999999E-4</c:v>
                </c:pt>
                <c:pt idx="566">
                  <c:v>1.797E-4</c:v>
                </c:pt>
                <c:pt idx="567">
                  <c:v>1.773E-4</c:v>
                </c:pt>
                <c:pt idx="568">
                  <c:v>1.7540000000000001E-4</c:v>
                </c:pt>
                <c:pt idx="569">
                  <c:v>1.7369999999999999E-4</c:v>
                </c:pt>
                <c:pt idx="570">
                  <c:v>1.7210000000000001E-4</c:v>
                </c:pt>
                <c:pt idx="571">
                  <c:v>1.7029999999999999E-4</c:v>
                </c:pt>
                <c:pt idx="572">
                  <c:v>1.6809999999999999E-4</c:v>
                </c:pt>
                <c:pt idx="573">
                  <c:v>1.6530000000000001E-4</c:v>
                </c:pt>
                <c:pt idx="574">
                  <c:v>1.618E-4</c:v>
                </c:pt>
                <c:pt idx="575">
                  <c:v>1.5789999999999999E-4</c:v>
                </c:pt>
                <c:pt idx="576">
                  <c:v>1.54E-4</c:v>
                </c:pt>
                <c:pt idx="577">
                  <c:v>1.504E-4</c:v>
                </c:pt>
                <c:pt idx="578">
                  <c:v>1.4689999999999999E-4</c:v>
                </c:pt>
                <c:pt idx="579">
                  <c:v>1.4339999999999999E-4</c:v>
                </c:pt>
                <c:pt idx="580">
                  <c:v>1.3999999999999999E-4</c:v>
                </c:pt>
                <c:pt idx="581">
                  <c:v>1.3669999999999999E-4</c:v>
                </c:pt>
                <c:pt idx="582">
                  <c:v>1.339E-4</c:v>
                </c:pt>
                <c:pt idx="583">
                  <c:v>1.316E-4</c:v>
                </c:pt>
                <c:pt idx="584">
                  <c:v>1.2999999999999999E-4</c:v>
                </c:pt>
                <c:pt idx="585">
                  <c:v>1.2889999999999999E-4</c:v>
                </c:pt>
                <c:pt idx="586">
                  <c:v>1.281E-4</c:v>
                </c:pt>
                <c:pt idx="587">
                  <c:v>1.2750000000000001E-4</c:v>
                </c:pt>
                <c:pt idx="588">
                  <c:v>1.272E-4</c:v>
                </c:pt>
                <c:pt idx="589">
                  <c:v>1.27E-4</c:v>
                </c:pt>
                <c:pt idx="590">
                  <c:v>1.2679999999999999E-4</c:v>
                </c:pt>
                <c:pt idx="591">
                  <c:v>1.2669999999999999E-4</c:v>
                </c:pt>
                <c:pt idx="592">
                  <c:v>1.2669999999999999E-4</c:v>
                </c:pt>
                <c:pt idx="593">
                  <c:v>1.2669999999999999E-4</c:v>
                </c:pt>
                <c:pt idx="594">
                  <c:v>1.2669999999999999E-4</c:v>
                </c:pt>
                <c:pt idx="595">
                  <c:v>1.2669999999999999E-4</c:v>
                </c:pt>
                <c:pt idx="596">
                  <c:v>1.2669999999999999E-4</c:v>
                </c:pt>
                <c:pt idx="597">
                  <c:v>1.2669999999999999E-4</c:v>
                </c:pt>
                <c:pt idx="598">
                  <c:v>1.2669999999999999E-4</c:v>
                </c:pt>
                <c:pt idx="599">
                  <c:v>1.2669999999999999E-4</c:v>
                </c:pt>
                <c:pt idx="600">
                  <c:v>1.2669999999999999E-4</c:v>
                </c:pt>
                <c:pt idx="601">
                  <c:v>1.2679999999999999E-4</c:v>
                </c:pt>
                <c:pt idx="602">
                  <c:v>1.2679999999999999E-4</c:v>
                </c:pt>
                <c:pt idx="603">
                  <c:v>1.2679999999999999E-4</c:v>
                </c:pt>
                <c:pt idx="604">
                  <c:v>1.2679999999999999E-4</c:v>
                </c:pt>
                <c:pt idx="605">
                  <c:v>1.2679999999999999E-4</c:v>
                </c:pt>
                <c:pt idx="606">
                  <c:v>1.2679999999999999E-4</c:v>
                </c:pt>
                <c:pt idx="607">
                  <c:v>1.2679999999999999E-4</c:v>
                </c:pt>
                <c:pt idx="608">
                  <c:v>1.2679999999999999E-4</c:v>
                </c:pt>
                <c:pt idx="609">
                  <c:v>1.2679999999999999E-4</c:v>
                </c:pt>
                <c:pt idx="610">
                  <c:v>1.2679999999999999E-4</c:v>
                </c:pt>
                <c:pt idx="611">
                  <c:v>1.2679999999999999E-4</c:v>
                </c:pt>
                <c:pt idx="612">
                  <c:v>1.2679999999999999E-4</c:v>
                </c:pt>
                <c:pt idx="613">
                  <c:v>1.2679999999999999E-4</c:v>
                </c:pt>
                <c:pt idx="614">
                  <c:v>1.2679999999999999E-4</c:v>
                </c:pt>
                <c:pt idx="615">
                  <c:v>1.2679999999999999E-4</c:v>
                </c:pt>
                <c:pt idx="616">
                  <c:v>1.2679999999999999E-4</c:v>
                </c:pt>
                <c:pt idx="617">
                  <c:v>1.2679999999999999E-4</c:v>
                </c:pt>
                <c:pt idx="618">
                  <c:v>1.2679999999999999E-4</c:v>
                </c:pt>
                <c:pt idx="619">
                  <c:v>1.2679999999999999E-4</c:v>
                </c:pt>
                <c:pt idx="620">
                  <c:v>1.2679999999999999E-4</c:v>
                </c:pt>
                <c:pt idx="621">
                  <c:v>1.2679999999999999E-4</c:v>
                </c:pt>
                <c:pt idx="622">
                  <c:v>1.2679999999999999E-4</c:v>
                </c:pt>
                <c:pt idx="623">
                  <c:v>1.2679999999999999E-4</c:v>
                </c:pt>
                <c:pt idx="624">
                  <c:v>1.2679999999999999E-4</c:v>
                </c:pt>
                <c:pt idx="625">
                  <c:v>1.2679999999999999E-4</c:v>
                </c:pt>
                <c:pt idx="626">
                  <c:v>1.2679999999999999E-4</c:v>
                </c:pt>
                <c:pt idx="627">
                  <c:v>1.2679999999999999E-4</c:v>
                </c:pt>
                <c:pt idx="628">
                  <c:v>1.2679999999999999E-4</c:v>
                </c:pt>
                <c:pt idx="629">
                  <c:v>1.2679999999999999E-4</c:v>
                </c:pt>
                <c:pt idx="630">
                  <c:v>1.2679999999999999E-4</c:v>
                </c:pt>
                <c:pt idx="631">
                  <c:v>1.2679999999999999E-4</c:v>
                </c:pt>
                <c:pt idx="632">
                  <c:v>1.2679999999999999E-4</c:v>
                </c:pt>
                <c:pt idx="633">
                  <c:v>1.2679999999999999E-4</c:v>
                </c:pt>
                <c:pt idx="634">
                  <c:v>1.2679999999999999E-4</c:v>
                </c:pt>
                <c:pt idx="635">
                  <c:v>1.2679999999999999E-4</c:v>
                </c:pt>
                <c:pt idx="636">
                  <c:v>1.2679999999999999E-4</c:v>
                </c:pt>
                <c:pt idx="637">
                  <c:v>1.2679999999999999E-4</c:v>
                </c:pt>
                <c:pt idx="638">
                  <c:v>1.2679999999999999E-4</c:v>
                </c:pt>
                <c:pt idx="639">
                  <c:v>1.2679999999999999E-4</c:v>
                </c:pt>
                <c:pt idx="640">
                  <c:v>1.2679999999999999E-4</c:v>
                </c:pt>
                <c:pt idx="641">
                  <c:v>1.2679999999999999E-4</c:v>
                </c:pt>
                <c:pt idx="642">
                  <c:v>1.2679999999999999E-4</c:v>
                </c:pt>
                <c:pt idx="643">
                  <c:v>1.2679999999999999E-4</c:v>
                </c:pt>
                <c:pt idx="644">
                  <c:v>1.2679999999999999E-4</c:v>
                </c:pt>
                <c:pt idx="645">
                  <c:v>1.2679999999999999E-4</c:v>
                </c:pt>
                <c:pt idx="646">
                  <c:v>1.2679999999999999E-4</c:v>
                </c:pt>
                <c:pt idx="647">
                  <c:v>1.2679999999999999E-4</c:v>
                </c:pt>
                <c:pt idx="648">
                  <c:v>1.2679999999999999E-4</c:v>
                </c:pt>
                <c:pt idx="649">
                  <c:v>1.2679999999999999E-4</c:v>
                </c:pt>
                <c:pt idx="650">
                  <c:v>1.2679999999999999E-4</c:v>
                </c:pt>
                <c:pt idx="651">
                  <c:v>1.2679999999999999E-4</c:v>
                </c:pt>
                <c:pt idx="652">
                  <c:v>1.2679999999999999E-4</c:v>
                </c:pt>
                <c:pt idx="653">
                  <c:v>1.2679999999999999E-4</c:v>
                </c:pt>
                <c:pt idx="654">
                  <c:v>1.2679999999999999E-4</c:v>
                </c:pt>
                <c:pt idx="655">
                  <c:v>1.2679999999999999E-4</c:v>
                </c:pt>
                <c:pt idx="656">
                  <c:v>1.2679999999999999E-4</c:v>
                </c:pt>
                <c:pt idx="657">
                  <c:v>1.2679999999999999E-4</c:v>
                </c:pt>
                <c:pt idx="658">
                  <c:v>1.2679999999999999E-4</c:v>
                </c:pt>
                <c:pt idx="659">
                  <c:v>1.2679999999999999E-4</c:v>
                </c:pt>
                <c:pt idx="660">
                  <c:v>1.2679999999999999E-4</c:v>
                </c:pt>
                <c:pt idx="661">
                  <c:v>1.2679999999999999E-4</c:v>
                </c:pt>
                <c:pt idx="662">
                  <c:v>1.2679999999999999E-4</c:v>
                </c:pt>
                <c:pt idx="663">
                  <c:v>1.2679999999999999E-4</c:v>
                </c:pt>
                <c:pt idx="664">
                  <c:v>1.2679999999999999E-4</c:v>
                </c:pt>
                <c:pt idx="665">
                  <c:v>1.2679999999999999E-4</c:v>
                </c:pt>
                <c:pt idx="666">
                  <c:v>1.2679999999999999E-4</c:v>
                </c:pt>
                <c:pt idx="667">
                  <c:v>1.2679999999999999E-4</c:v>
                </c:pt>
                <c:pt idx="668">
                  <c:v>1.2679999999999999E-4</c:v>
                </c:pt>
                <c:pt idx="669">
                  <c:v>1.2679999999999999E-4</c:v>
                </c:pt>
                <c:pt idx="670">
                  <c:v>1.2679999999999999E-4</c:v>
                </c:pt>
                <c:pt idx="671">
                  <c:v>1.2679999999999999E-4</c:v>
                </c:pt>
                <c:pt idx="672">
                  <c:v>1.2679999999999999E-4</c:v>
                </c:pt>
                <c:pt idx="673">
                  <c:v>1.2679999999999999E-4</c:v>
                </c:pt>
                <c:pt idx="674">
                  <c:v>1.2679999999999999E-4</c:v>
                </c:pt>
                <c:pt idx="675">
                  <c:v>1.2679999999999999E-4</c:v>
                </c:pt>
                <c:pt idx="676">
                  <c:v>1.2679999999999999E-4</c:v>
                </c:pt>
                <c:pt idx="677">
                  <c:v>1.2679999999999999E-4</c:v>
                </c:pt>
                <c:pt idx="678">
                  <c:v>1.2679999999999999E-4</c:v>
                </c:pt>
                <c:pt idx="679">
                  <c:v>1.2679999999999999E-4</c:v>
                </c:pt>
                <c:pt idx="680">
                  <c:v>1.2679999999999999E-4</c:v>
                </c:pt>
                <c:pt idx="681">
                  <c:v>1.2679999999999999E-4</c:v>
                </c:pt>
                <c:pt idx="682">
                  <c:v>1.2679999999999999E-4</c:v>
                </c:pt>
                <c:pt idx="683">
                  <c:v>1.2679999999999999E-4</c:v>
                </c:pt>
                <c:pt idx="684">
                  <c:v>1.2679999999999999E-4</c:v>
                </c:pt>
                <c:pt idx="685">
                  <c:v>1.2679999999999999E-4</c:v>
                </c:pt>
                <c:pt idx="686">
                  <c:v>1.2679999999999999E-4</c:v>
                </c:pt>
                <c:pt idx="687">
                  <c:v>1.2679999999999999E-4</c:v>
                </c:pt>
                <c:pt idx="688">
                  <c:v>1.2679999999999999E-4</c:v>
                </c:pt>
                <c:pt idx="689">
                  <c:v>1.2679999999999999E-4</c:v>
                </c:pt>
                <c:pt idx="690">
                  <c:v>1.2679999999999999E-4</c:v>
                </c:pt>
                <c:pt idx="691">
                  <c:v>1.2679999999999999E-4</c:v>
                </c:pt>
                <c:pt idx="692">
                  <c:v>1.2679999999999999E-4</c:v>
                </c:pt>
                <c:pt idx="693">
                  <c:v>1.2679999999999999E-4</c:v>
                </c:pt>
                <c:pt idx="694">
                  <c:v>1.2679999999999999E-4</c:v>
                </c:pt>
                <c:pt idx="695">
                  <c:v>1.2679999999999999E-4</c:v>
                </c:pt>
                <c:pt idx="696">
                  <c:v>1.2679999999999999E-4</c:v>
                </c:pt>
                <c:pt idx="697">
                  <c:v>1.2679999999999999E-4</c:v>
                </c:pt>
                <c:pt idx="698">
                  <c:v>1.2679999999999999E-4</c:v>
                </c:pt>
                <c:pt idx="699">
                  <c:v>1.2679999999999999E-4</c:v>
                </c:pt>
                <c:pt idx="700">
                  <c:v>1.2679999999999999E-4</c:v>
                </c:pt>
                <c:pt idx="701">
                  <c:v>1.2679999999999999E-4</c:v>
                </c:pt>
                <c:pt idx="702">
                  <c:v>1.2679999999999999E-4</c:v>
                </c:pt>
                <c:pt idx="703">
                  <c:v>1.2679999999999999E-4</c:v>
                </c:pt>
                <c:pt idx="704">
                  <c:v>1.2679999999999999E-4</c:v>
                </c:pt>
                <c:pt idx="705">
                  <c:v>1.2679999999999999E-4</c:v>
                </c:pt>
                <c:pt idx="706">
                  <c:v>1.2679999999999999E-4</c:v>
                </c:pt>
                <c:pt idx="707">
                  <c:v>1.2679999999999999E-4</c:v>
                </c:pt>
                <c:pt idx="708">
                  <c:v>1.2679999999999999E-4</c:v>
                </c:pt>
                <c:pt idx="709">
                  <c:v>1.2679999999999999E-4</c:v>
                </c:pt>
                <c:pt idx="710">
                  <c:v>1.2679999999999999E-4</c:v>
                </c:pt>
                <c:pt idx="711">
                  <c:v>1.2679999999999999E-4</c:v>
                </c:pt>
                <c:pt idx="712">
                  <c:v>1.2679999999999999E-4</c:v>
                </c:pt>
                <c:pt idx="713">
                  <c:v>1.2679999999999999E-4</c:v>
                </c:pt>
                <c:pt idx="714">
                  <c:v>1.2679999999999999E-4</c:v>
                </c:pt>
                <c:pt idx="715">
                  <c:v>1.2679999999999999E-4</c:v>
                </c:pt>
                <c:pt idx="716">
                  <c:v>1.2679999999999999E-4</c:v>
                </c:pt>
                <c:pt idx="717">
                  <c:v>1.2679999999999999E-4</c:v>
                </c:pt>
                <c:pt idx="718">
                  <c:v>1.2679999999999999E-4</c:v>
                </c:pt>
                <c:pt idx="719">
                  <c:v>1.2679999999999999E-4</c:v>
                </c:pt>
                <c:pt idx="720">
                  <c:v>1.2679999999999999E-4</c:v>
                </c:pt>
                <c:pt idx="721">
                  <c:v>1.2679999999999999E-4</c:v>
                </c:pt>
                <c:pt idx="722">
                  <c:v>1.2679999999999999E-4</c:v>
                </c:pt>
                <c:pt idx="723">
                  <c:v>1.2679999999999999E-4</c:v>
                </c:pt>
                <c:pt idx="724">
                  <c:v>1.2679999999999999E-4</c:v>
                </c:pt>
                <c:pt idx="725">
                  <c:v>1.2679999999999999E-4</c:v>
                </c:pt>
                <c:pt idx="726">
                  <c:v>1.2679999999999999E-4</c:v>
                </c:pt>
                <c:pt idx="727">
                  <c:v>1.2679999999999999E-4</c:v>
                </c:pt>
                <c:pt idx="728">
                  <c:v>1.2679999999999999E-4</c:v>
                </c:pt>
                <c:pt idx="729">
                  <c:v>1.2679999999999999E-4</c:v>
                </c:pt>
                <c:pt idx="730">
                  <c:v>1.2679999999999999E-4</c:v>
                </c:pt>
                <c:pt idx="731">
                  <c:v>1.2679999999999999E-4</c:v>
                </c:pt>
                <c:pt idx="732">
                  <c:v>1.2679999999999999E-4</c:v>
                </c:pt>
                <c:pt idx="733">
                  <c:v>1.2679999999999999E-4</c:v>
                </c:pt>
                <c:pt idx="734">
                  <c:v>1.2679999999999999E-4</c:v>
                </c:pt>
                <c:pt idx="735">
                  <c:v>1.2679999999999999E-4</c:v>
                </c:pt>
                <c:pt idx="736">
                  <c:v>1.2679999999999999E-4</c:v>
                </c:pt>
                <c:pt idx="737">
                  <c:v>1.2679999999999999E-4</c:v>
                </c:pt>
                <c:pt idx="738">
                  <c:v>1.2679999999999999E-4</c:v>
                </c:pt>
                <c:pt idx="739">
                  <c:v>1.2679999999999999E-4</c:v>
                </c:pt>
                <c:pt idx="740">
                  <c:v>1.2679999999999999E-4</c:v>
                </c:pt>
                <c:pt idx="741">
                  <c:v>1.2679999999999999E-4</c:v>
                </c:pt>
                <c:pt idx="742">
                  <c:v>1.2679999999999999E-4</c:v>
                </c:pt>
                <c:pt idx="743">
                  <c:v>1.2679999999999999E-4</c:v>
                </c:pt>
                <c:pt idx="744">
                  <c:v>1.2679999999999999E-4</c:v>
                </c:pt>
                <c:pt idx="745">
                  <c:v>1.2679999999999999E-4</c:v>
                </c:pt>
                <c:pt idx="746">
                  <c:v>1.2679999999999999E-4</c:v>
                </c:pt>
                <c:pt idx="747">
                  <c:v>1.2679999999999999E-4</c:v>
                </c:pt>
                <c:pt idx="748">
                  <c:v>1.2679999999999999E-4</c:v>
                </c:pt>
                <c:pt idx="749">
                  <c:v>1.2679999999999999E-4</c:v>
                </c:pt>
                <c:pt idx="750">
                  <c:v>1.2679999999999999E-4</c:v>
                </c:pt>
                <c:pt idx="751">
                  <c:v>1.2679999999999999E-4</c:v>
                </c:pt>
                <c:pt idx="752">
                  <c:v>1.2679999999999999E-4</c:v>
                </c:pt>
                <c:pt idx="753">
                  <c:v>1.2679999999999999E-4</c:v>
                </c:pt>
                <c:pt idx="754">
                  <c:v>1.2679999999999999E-4</c:v>
                </c:pt>
                <c:pt idx="755">
                  <c:v>1.2679999999999999E-4</c:v>
                </c:pt>
                <c:pt idx="756">
                  <c:v>1.2679999999999999E-4</c:v>
                </c:pt>
                <c:pt idx="757">
                  <c:v>1.2679999999999999E-4</c:v>
                </c:pt>
                <c:pt idx="758">
                  <c:v>1.2679999999999999E-4</c:v>
                </c:pt>
                <c:pt idx="759">
                  <c:v>1.2679999999999999E-4</c:v>
                </c:pt>
                <c:pt idx="760">
                  <c:v>1.2679999999999999E-4</c:v>
                </c:pt>
                <c:pt idx="761">
                  <c:v>1.2679999999999999E-4</c:v>
                </c:pt>
                <c:pt idx="762">
                  <c:v>1.2679999999999999E-4</c:v>
                </c:pt>
                <c:pt idx="763">
                  <c:v>1.2679999999999999E-4</c:v>
                </c:pt>
                <c:pt idx="764">
                  <c:v>1.2679999999999999E-4</c:v>
                </c:pt>
                <c:pt idx="765">
                  <c:v>1.2679999999999999E-4</c:v>
                </c:pt>
                <c:pt idx="766">
                  <c:v>1.2679999999999999E-4</c:v>
                </c:pt>
                <c:pt idx="767">
                  <c:v>1.2679999999999999E-4</c:v>
                </c:pt>
                <c:pt idx="768">
                  <c:v>1.2679999999999999E-4</c:v>
                </c:pt>
                <c:pt idx="769">
                  <c:v>1.2679999999999999E-4</c:v>
                </c:pt>
                <c:pt idx="770">
                  <c:v>1.2679999999999999E-4</c:v>
                </c:pt>
                <c:pt idx="771">
                  <c:v>1.2679999999999999E-4</c:v>
                </c:pt>
                <c:pt idx="772">
                  <c:v>1.2679999999999999E-4</c:v>
                </c:pt>
                <c:pt idx="773">
                  <c:v>1.2679999999999999E-4</c:v>
                </c:pt>
                <c:pt idx="774">
                  <c:v>1.2679999999999999E-4</c:v>
                </c:pt>
                <c:pt idx="775">
                  <c:v>1.2679999999999999E-4</c:v>
                </c:pt>
                <c:pt idx="776">
                  <c:v>1.2679999999999999E-4</c:v>
                </c:pt>
                <c:pt idx="777">
                  <c:v>1.2679999999999999E-4</c:v>
                </c:pt>
                <c:pt idx="778">
                  <c:v>1.2679999999999999E-4</c:v>
                </c:pt>
                <c:pt idx="779">
                  <c:v>1.2679999999999999E-4</c:v>
                </c:pt>
                <c:pt idx="780">
                  <c:v>1.2679999999999999E-4</c:v>
                </c:pt>
                <c:pt idx="781">
                  <c:v>1.2679999999999999E-4</c:v>
                </c:pt>
                <c:pt idx="782">
                  <c:v>1.2679999999999999E-4</c:v>
                </c:pt>
                <c:pt idx="783">
                  <c:v>1.2679999999999999E-4</c:v>
                </c:pt>
                <c:pt idx="784">
                  <c:v>1.2679999999999999E-4</c:v>
                </c:pt>
                <c:pt idx="785">
                  <c:v>1.2679999999999999E-4</c:v>
                </c:pt>
                <c:pt idx="786">
                  <c:v>1.2679999999999999E-4</c:v>
                </c:pt>
                <c:pt idx="787">
                  <c:v>1.2679999999999999E-4</c:v>
                </c:pt>
                <c:pt idx="788">
                  <c:v>1.2679999999999999E-4</c:v>
                </c:pt>
                <c:pt idx="789">
                  <c:v>1.2679999999999999E-4</c:v>
                </c:pt>
                <c:pt idx="790">
                  <c:v>1.2679999999999999E-4</c:v>
                </c:pt>
                <c:pt idx="791">
                  <c:v>1.2679999999999999E-4</c:v>
                </c:pt>
                <c:pt idx="792">
                  <c:v>1.2679999999999999E-4</c:v>
                </c:pt>
                <c:pt idx="793">
                  <c:v>1.2679999999999999E-4</c:v>
                </c:pt>
                <c:pt idx="794">
                  <c:v>1.2679999999999999E-4</c:v>
                </c:pt>
                <c:pt idx="795">
                  <c:v>1.2679999999999999E-4</c:v>
                </c:pt>
                <c:pt idx="796">
                  <c:v>1.2679999999999999E-4</c:v>
                </c:pt>
                <c:pt idx="797">
                  <c:v>1.2679999999999999E-4</c:v>
                </c:pt>
                <c:pt idx="798">
                  <c:v>1.2679999999999999E-4</c:v>
                </c:pt>
                <c:pt idx="799">
                  <c:v>1.2679999999999999E-4</c:v>
                </c:pt>
                <c:pt idx="800">
                  <c:v>1.2679999999999999E-4</c:v>
                </c:pt>
                <c:pt idx="801">
                  <c:v>1.2679999999999999E-4</c:v>
                </c:pt>
                <c:pt idx="802">
                  <c:v>1.2679999999999999E-4</c:v>
                </c:pt>
                <c:pt idx="803">
                  <c:v>1.2679999999999999E-4</c:v>
                </c:pt>
                <c:pt idx="804">
                  <c:v>1.2679999999999999E-4</c:v>
                </c:pt>
                <c:pt idx="805">
                  <c:v>1.2679999999999999E-4</c:v>
                </c:pt>
                <c:pt idx="806">
                  <c:v>1.2679999999999999E-4</c:v>
                </c:pt>
                <c:pt idx="807">
                  <c:v>1.2679999999999999E-4</c:v>
                </c:pt>
                <c:pt idx="808">
                  <c:v>1.2679999999999999E-4</c:v>
                </c:pt>
                <c:pt idx="809">
                  <c:v>1.2679999999999999E-4</c:v>
                </c:pt>
                <c:pt idx="810">
                  <c:v>1.2679999999999999E-4</c:v>
                </c:pt>
                <c:pt idx="811">
                  <c:v>1.2679999999999999E-4</c:v>
                </c:pt>
                <c:pt idx="812">
                  <c:v>1.2679999999999999E-4</c:v>
                </c:pt>
                <c:pt idx="813">
                  <c:v>1.2679999999999999E-4</c:v>
                </c:pt>
                <c:pt idx="814">
                  <c:v>1.2679999999999999E-4</c:v>
                </c:pt>
                <c:pt idx="815">
                  <c:v>1.2679999999999999E-4</c:v>
                </c:pt>
                <c:pt idx="816">
                  <c:v>1.2679999999999999E-4</c:v>
                </c:pt>
                <c:pt idx="817">
                  <c:v>1.2679999999999999E-4</c:v>
                </c:pt>
                <c:pt idx="818">
                  <c:v>1.2679999999999999E-4</c:v>
                </c:pt>
                <c:pt idx="819">
                  <c:v>1.2679999999999999E-4</c:v>
                </c:pt>
                <c:pt idx="820">
                  <c:v>1.2679999999999999E-4</c:v>
                </c:pt>
                <c:pt idx="821">
                  <c:v>1.2679999999999999E-4</c:v>
                </c:pt>
                <c:pt idx="822">
                  <c:v>1.2679999999999999E-4</c:v>
                </c:pt>
                <c:pt idx="823">
                  <c:v>1.2679999999999999E-4</c:v>
                </c:pt>
                <c:pt idx="824">
                  <c:v>1.2679999999999999E-4</c:v>
                </c:pt>
                <c:pt idx="825">
                  <c:v>1.2679999999999999E-4</c:v>
                </c:pt>
                <c:pt idx="826">
                  <c:v>1.2679999999999999E-4</c:v>
                </c:pt>
                <c:pt idx="827">
                  <c:v>1.2679999999999999E-4</c:v>
                </c:pt>
                <c:pt idx="828">
                  <c:v>1.2679999999999999E-4</c:v>
                </c:pt>
                <c:pt idx="829">
                  <c:v>1.2679999999999999E-4</c:v>
                </c:pt>
                <c:pt idx="830">
                  <c:v>1.2679999999999999E-4</c:v>
                </c:pt>
                <c:pt idx="831">
                  <c:v>1.2679999999999999E-4</c:v>
                </c:pt>
                <c:pt idx="832">
                  <c:v>1.2679999999999999E-4</c:v>
                </c:pt>
                <c:pt idx="833">
                  <c:v>1.2679999999999999E-4</c:v>
                </c:pt>
                <c:pt idx="834">
                  <c:v>1.2679999999999999E-4</c:v>
                </c:pt>
                <c:pt idx="835">
                  <c:v>1.2679999999999999E-4</c:v>
                </c:pt>
                <c:pt idx="836">
                  <c:v>1.2679999999999999E-4</c:v>
                </c:pt>
                <c:pt idx="837">
                  <c:v>1.2679999999999999E-4</c:v>
                </c:pt>
                <c:pt idx="838">
                  <c:v>1.2679999999999999E-4</c:v>
                </c:pt>
                <c:pt idx="839">
                  <c:v>1.2679999999999999E-4</c:v>
                </c:pt>
                <c:pt idx="840">
                  <c:v>1.2679999999999999E-4</c:v>
                </c:pt>
                <c:pt idx="841">
                  <c:v>1.2679999999999999E-4</c:v>
                </c:pt>
                <c:pt idx="842">
                  <c:v>1.2679999999999999E-4</c:v>
                </c:pt>
                <c:pt idx="843">
                  <c:v>1.2679999999999999E-4</c:v>
                </c:pt>
                <c:pt idx="844">
                  <c:v>1.2679999999999999E-4</c:v>
                </c:pt>
                <c:pt idx="845">
                  <c:v>1.2679999999999999E-4</c:v>
                </c:pt>
                <c:pt idx="846">
                  <c:v>1.2679999999999999E-4</c:v>
                </c:pt>
                <c:pt idx="847">
                  <c:v>1.2679999999999999E-4</c:v>
                </c:pt>
                <c:pt idx="848">
                  <c:v>1.2679999999999999E-4</c:v>
                </c:pt>
                <c:pt idx="849">
                  <c:v>1.2679999999999999E-4</c:v>
                </c:pt>
                <c:pt idx="850">
                  <c:v>1.2679999999999999E-4</c:v>
                </c:pt>
                <c:pt idx="851">
                  <c:v>1.2679999999999999E-4</c:v>
                </c:pt>
                <c:pt idx="852">
                  <c:v>1.2679999999999999E-4</c:v>
                </c:pt>
                <c:pt idx="853">
                  <c:v>1.2679999999999999E-4</c:v>
                </c:pt>
                <c:pt idx="854">
                  <c:v>1.2679999999999999E-4</c:v>
                </c:pt>
                <c:pt idx="855">
                  <c:v>1.2679999999999999E-4</c:v>
                </c:pt>
                <c:pt idx="856">
                  <c:v>1.2679999999999999E-4</c:v>
                </c:pt>
                <c:pt idx="857">
                  <c:v>1.2679999999999999E-4</c:v>
                </c:pt>
                <c:pt idx="858">
                  <c:v>1.2679999999999999E-4</c:v>
                </c:pt>
                <c:pt idx="859">
                  <c:v>1.2679999999999999E-4</c:v>
                </c:pt>
                <c:pt idx="860">
                  <c:v>1.2679999999999999E-4</c:v>
                </c:pt>
                <c:pt idx="861">
                  <c:v>1.2679999999999999E-4</c:v>
                </c:pt>
                <c:pt idx="862">
                  <c:v>1.2679999999999999E-4</c:v>
                </c:pt>
                <c:pt idx="863">
                  <c:v>1.2679999999999999E-4</c:v>
                </c:pt>
                <c:pt idx="864">
                  <c:v>1.2679999999999999E-4</c:v>
                </c:pt>
                <c:pt idx="865">
                  <c:v>1.2679999999999999E-4</c:v>
                </c:pt>
                <c:pt idx="866">
                  <c:v>1.2679999999999999E-4</c:v>
                </c:pt>
                <c:pt idx="867">
                  <c:v>1.2679999999999999E-4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FCE-4E94-995C-399D1D1D1AAE}"/>
            </c:ext>
          </c:extLst>
        </c:ser>
        <c:ser>
          <c:idx val="0"/>
          <c:order val="2"/>
          <c:tx>
            <c:strRef>
              <c:f>'Force 200 keV Gabs field (11mm)'!$A$1:$F$1</c:f>
              <c:strCache>
                <c:ptCount val="1"/>
                <c:pt idx="0">
                  <c:v>200 keV Gab's fields 11mm</c:v>
                </c:pt>
              </c:strCache>
            </c:strRef>
          </c:tx>
          <c:spPr>
            <a:effectLst/>
          </c:spPr>
          <c:marker>
            <c:symbol val="none"/>
          </c:marker>
          <c:xVal>
            <c:numRef>
              <c:f>'Force 200 keV Gabs field (11mm)'!$W$3:$W$870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-0.17699999999999999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-0.17180000000000001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-0.16869999999999999</c:v>
                </c:pt>
                <c:pt idx="240">
                  <c:v>-0.16769999999999999</c:v>
                </c:pt>
                <c:pt idx="241">
                  <c:v>-0.1666</c:v>
                </c:pt>
                <c:pt idx="242">
                  <c:v>-0.1656</c:v>
                </c:pt>
                <c:pt idx="243">
                  <c:v>-0.16450000000000001</c:v>
                </c:pt>
                <c:pt idx="244">
                  <c:v>-0.16350000000000001</c:v>
                </c:pt>
                <c:pt idx="245">
                  <c:v>-0.16250000000000001</c:v>
                </c:pt>
                <c:pt idx="246">
                  <c:v>-0.16139999999999999</c:v>
                </c:pt>
                <c:pt idx="247">
                  <c:v>-0.16039999999999999</c:v>
                </c:pt>
                <c:pt idx="248">
                  <c:v>-0.1593</c:v>
                </c:pt>
                <c:pt idx="249">
                  <c:v>-0.1583</c:v>
                </c:pt>
                <c:pt idx="250">
                  <c:v>-0.15720000000000001</c:v>
                </c:pt>
                <c:pt idx="251">
                  <c:v>-0.15620000000000001</c:v>
                </c:pt>
                <c:pt idx="252">
                  <c:v>-0.1552</c:v>
                </c:pt>
                <c:pt idx="253">
                  <c:v>-0.15409999999999999</c:v>
                </c:pt>
                <c:pt idx="254">
                  <c:v>-0.15310000000000001</c:v>
                </c:pt>
                <c:pt idx="255">
                  <c:v>-0.152</c:v>
                </c:pt>
                <c:pt idx="256">
                  <c:v>-0.151</c:v>
                </c:pt>
                <c:pt idx="257">
                  <c:v>-0.15</c:v>
                </c:pt>
                <c:pt idx="258">
                  <c:v>-0.1489</c:v>
                </c:pt>
                <c:pt idx="259">
                  <c:v>-0.1479</c:v>
                </c:pt>
                <c:pt idx="260">
                  <c:v>-0.14680000000000001</c:v>
                </c:pt>
                <c:pt idx="261">
                  <c:v>-0.14580000000000001</c:v>
                </c:pt>
                <c:pt idx="262">
                  <c:v>-0.1447</c:v>
                </c:pt>
                <c:pt idx="263">
                  <c:v>-0.14369999999999999</c:v>
                </c:pt>
                <c:pt idx="264">
                  <c:v>-0.14269999999999999</c:v>
                </c:pt>
                <c:pt idx="265">
                  <c:v>-0.1416</c:v>
                </c:pt>
                <c:pt idx="266">
                  <c:v>-0.1406</c:v>
                </c:pt>
                <c:pt idx="267">
                  <c:v>-0.13950000000000001</c:v>
                </c:pt>
                <c:pt idx="268">
                  <c:v>-0.13850000000000001</c:v>
                </c:pt>
                <c:pt idx="269">
                  <c:v>-0.13739999999999999</c:v>
                </c:pt>
                <c:pt idx="270">
                  <c:v>-0.13639999999999999</c:v>
                </c:pt>
                <c:pt idx="271">
                  <c:v>-0.13539999999999999</c:v>
                </c:pt>
                <c:pt idx="272">
                  <c:v>-0.1343</c:v>
                </c:pt>
                <c:pt idx="273">
                  <c:v>-0.1333</c:v>
                </c:pt>
                <c:pt idx="274">
                  <c:v>-0.13220000000000001</c:v>
                </c:pt>
                <c:pt idx="275">
                  <c:v>-0.13120000000000001</c:v>
                </c:pt>
                <c:pt idx="276">
                  <c:v>-0.13020000000000001</c:v>
                </c:pt>
                <c:pt idx="277">
                  <c:v>-0.12909999999999999</c:v>
                </c:pt>
                <c:pt idx="278">
                  <c:v>-0.12809999999999999</c:v>
                </c:pt>
                <c:pt idx="279">
                  <c:v>-0.127</c:v>
                </c:pt>
                <c:pt idx="280">
                  <c:v>-0.126</c:v>
                </c:pt>
                <c:pt idx="281">
                  <c:v>-0.1249</c:v>
                </c:pt>
                <c:pt idx="282">
                  <c:v>-0.1239</c:v>
                </c:pt>
                <c:pt idx="283">
                  <c:v>-0.1229</c:v>
                </c:pt>
                <c:pt idx="284">
                  <c:v>-0.12180000000000001</c:v>
                </c:pt>
                <c:pt idx="285">
                  <c:v>-0.1208</c:v>
                </c:pt>
                <c:pt idx="286">
                  <c:v>-0.1197</c:v>
                </c:pt>
                <c:pt idx="287">
                  <c:v>-0.1187</c:v>
                </c:pt>
                <c:pt idx="288">
                  <c:v>-0.1177</c:v>
                </c:pt>
                <c:pt idx="289">
                  <c:v>-0.1166</c:v>
                </c:pt>
                <c:pt idx="290">
                  <c:v>-0.11559999999999999</c:v>
                </c:pt>
                <c:pt idx="291">
                  <c:v>-0.1145</c:v>
                </c:pt>
                <c:pt idx="292">
                  <c:v>-0.1135</c:v>
                </c:pt>
                <c:pt idx="293">
                  <c:v>-0.1124</c:v>
                </c:pt>
                <c:pt idx="294">
                  <c:v>-0.1114</c:v>
                </c:pt>
                <c:pt idx="295">
                  <c:v>-0.1104</c:v>
                </c:pt>
                <c:pt idx="296">
                  <c:v>-0.10929999999999999</c:v>
                </c:pt>
                <c:pt idx="297">
                  <c:v>-0.10829999999999999</c:v>
                </c:pt>
                <c:pt idx="298">
                  <c:v>-0.1072</c:v>
                </c:pt>
                <c:pt idx="299">
                  <c:v>-0.1062</c:v>
                </c:pt>
                <c:pt idx="300">
                  <c:v>-0.1051</c:v>
                </c:pt>
                <c:pt idx="301">
                  <c:v>-0.1041</c:v>
                </c:pt>
                <c:pt idx="302">
                  <c:v>-0.1031</c:v>
                </c:pt>
                <c:pt idx="303">
                  <c:v>-0.10199999999999999</c:v>
                </c:pt>
                <c:pt idx="304">
                  <c:v>-0.10100000000000001</c:v>
                </c:pt>
                <c:pt idx="305">
                  <c:v>-9.9940000000000001E-2</c:v>
                </c:pt>
                <c:pt idx="306">
                  <c:v>-9.8890000000000006E-2</c:v>
                </c:pt>
                <c:pt idx="307">
                  <c:v>-9.7850000000000006E-2</c:v>
                </c:pt>
                <c:pt idx="308">
                  <c:v>-9.6809999999999993E-2</c:v>
                </c:pt>
                <c:pt idx="309">
                  <c:v>-9.5769999999999994E-2</c:v>
                </c:pt>
                <c:pt idx="310">
                  <c:v>-9.4719999999999999E-2</c:v>
                </c:pt>
                <c:pt idx="311">
                  <c:v>-9.3679999999999999E-2</c:v>
                </c:pt>
                <c:pt idx="312">
                  <c:v>-9.264E-2</c:v>
                </c:pt>
                <c:pt idx="313">
                  <c:v>-9.1590000000000005E-2</c:v>
                </c:pt>
                <c:pt idx="314">
                  <c:v>-9.0550000000000005E-2</c:v>
                </c:pt>
                <c:pt idx="315">
                  <c:v>-8.9510000000000006E-2</c:v>
                </c:pt>
                <c:pt idx="316">
                  <c:v>-8.8469999999999993E-2</c:v>
                </c:pt>
                <c:pt idx="317">
                  <c:v>-8.7419999999999998E-2</c:v>
                </c:pt>
                <c:pt idx="318">
                  <c:v>-8.6379999999999998E-2</c:v>
                </c:pt>
                <c:pt idx="319">
                  <c:v>-8.5339999999999999E-2</c:v>
                </c:pt>
                <c:pt idx="320">
                  <c:v>-8.4290000000000004E-2</c:v>
                </c:pt>
                <c:pt idx="321">
                  <c:v>-8.3250000000000005E-2</c:v>
                </c:pt>
                <c:pt idx="322">
                  <c:v>-8.2210000000000005E-2</c:v>
                </c:pt>
                <c:pt idx="323">
                  <c:v>-8.1159999999999996E-2</c:v>
                </c:pt>
                <c:pt idx="324">
                  <c:v>-8.0119999999999997E-2</c:v>
                </c:pt>
                <c:pt idx="325">
                  <c:v>-7.9079999999999998E-2</c:v>
                </c:pt>
                <c:pt idx="326">
                  <c:v>-7.8030000000000002E-2</c:v>
                </c:pt>
                <c:pt idx="327">
                  <c:v>-7.6990000000000003E-2</c:v>
                </c:pt>
                <c:pt idx="328">
                  <c:v>-7.5950000000000004E-2</c:v>
                </c:pt>
                <c:pt idx="329">
                  <c:v>-7.4899999999999994E-2</c:v>
                </c:pt>
                <c:pt idx="330">
                  <c:v>-7.3859999999999995E-2</c:v>
                </c:pt>
                <c:pt idx="331">
                  <c:v>-7.281E-2</c:v>
                </c:pt>
                <c:pt idx="332">
                  <c:v>-7.177E-2</c:v>
                </c:pt>
                <c:pt idx="333">
                  <c:v>-7.0730000000000001E-2</c:v>
                </c:pt>
                <c:pt idx="334">
                  <c:v>-6.9680000000000006E-2</c:v>
                </c:pt>
                <c:pt idx="335">
                  <c:v>-6.8640000000000007E-2</c:v>
                </c:pt>
                <c:pt idx="336">
                  <c:v>-6.7599999999999993E-2</c:v>
                </c:pt>
                <c:pt idx="337">
                  <c:v>-6.6549999999999998E-2</c:v>
                </c:pt>
                <c:pt idx="338">
                  <c:v>-6.5509999999999999E-2</c:v>
                </c:pt>
                <c:pt idx="339">
                  <c:v>-6.4460000000000003E-2</c:v>
                </c:pt>
                <c:pt idx="340">
                  <c:v>-6.3420000000000004E-2</c:v>
                </c:pt>
                <c:pt idx="341">
                  <c:v>-6.2379999999999998E-2</c:v>
                </c:pt>
                <c:pt idx="342">
                  <c:v>-6.1330000000000003E-2</c:v>
                </c:pt>
                <c:pt idx="343">
                  <c:v>-6.0290000000000003E-2</c:v>
                </c:pt>
                <c:pt idx="344">
                  <c:v>-5.9240000000000001E-2</c:v>
                </c:pt>
                <c:pt idx="345">
                  <c:v>-5.8200000000000002E-2</c:v>
                </c:pt>
                <c:pt idx="346">
                  <c:v>-5.7149999999999999E-2</c:v>
                </c:pt>
                <c:pt idx="347">
                  <c:v>-5.611E-2</c:v>
                </c:pt>
                <c:pt idx="348">
                  <c:v>-5.5070000000000001E-2</c:v>
                </c:pt>
                <c:pt idx="349">
                  <c:v>-5.4019999999999999E-2</c:v>
                </c:pt>
                <c:pt idx="350">
                  <c:v>-5.2979999999999999E-2</c:v>
                </c:pt>
                <c:pt idx="351">
                  <c:v>-5.1929999999999997E-2</c:v>
                </c:pt>
                <c:pt idx="352">
                  <c:v>-5.0889999999999998E-2</c:v>
                </c:pt>
                <c:pt idx="353">
                  <c:v>-4.9840000000000002E-2</c:v>
                </c:pt>
                <c:pt idx="354">
                  <c:v>-4.8800000000000003E-2</c:v>
                </c:pt>
                <c:pt idx="355">
                  <c:v>-4.7759999999999997E-2</c:v>
                </c:pt>
                <c:pt idx="356">
                  <c:v>-4.6710000000000002E-2</c:v>
                </c:pt>
                <c:pt idx="357">
                  <c:v>-4.5670000000000002E-2</c:v>
                </c:pt>
                <c:pt idx="358">
                  <c:v>-4.462E-2</c:v>
                </c:pt>
                <c:pt idx="359">
                  <c:v>-4.3580000000000001E-2</c:v>
                </c:pt>
                <c:pt idx="360">
                  <c:v>-4.2529999999999998E-2</c:v>
                </c:pt>
                <c:pt idx="361">
                  <c:v>-4.1489999999999999E-2</c:v>
                </c:pt>
                <c:pt idx="362">
                  <c:v>-4.0439999999999997E-2</c:v>
                </c:pt>
                <c:pt idx="363">
                  <c:v>-3.9399999999999998E-2</c:v>
                </c:pt>
                <c:pt idx="364">
                  <c:v>-3.8350000000000002E-2</c:v>
                </c:pt>
                <c:pt idx="365">
                  <c:v>-3.7310000000000003E-2</c:v>
                </c:pt>
                <c:pt idx="366">
                  <c:v>-3.6260000000000001E-2</c:v>
                </c:pt>
                <c:pt idx="367">
                  <c:v>-3.5220000000000001E-2</c:v>
                </c:pt>
                <c:pt idx="368">
                  <c:v>-3.4180000000000002E-2</c:v>
                </c:pt>
                <c:pt idx="369">
                  <c:v>-3.313E-2</c:v>
                </c:pt>
                <c:pt idx="370">
                  <c:v>-3.209E-2</c:v>
                </c:pt>
                <c:pt idx="371">
                  <c:v>-3.1040000000000002E-2</c:v>
                </c:pt>
                <c:pt idx="372">
                  <c:v>-0.03</c:v>
                </c:pt>
                <c:pt idx="373">
                  <c:v>-2.895E-2</c:v>
                </c:pt>
                <c:pt idx="374">
                  <c:v>-2.7910000000000001E-2</c:v>
                </c:pt>
                <c:pt idx="375">
                  <c:v>-2.6859999999999998E-2</c:v>
                </c:pt>
                <c:pt idx="376">
                  <c:v>-2.5819999999999999E-2</c:v>
                </c:pt>
                <c:pt idx="377">
                  <c:v>-2.477E-2</c:v>
                </c:pt>
                <c:pt idx="378">
                  <c:v>-2.3730000000000001E-2</c:v>
                </c:pt>
                <c:pt idx="379">
                  <c:v>-2.2679999999999999E-2</c:v>
                </c:pt>
                <c:pt idx="380">
                  <c:v>-2.164E-2</c:v>
                </c:pt>
                <c:pt idx="381">
                  <c:v>-2.0590000000000001E-2</c:v>
                </c:pt>
                <c:pt idx="382">
                  <c:v>-1.9550000000000001E-2</c:v>
                </c:pt>
                <c:pt idx="383">
                  <c:v>-1.8499999999999999E-2</c:v>
                </c:pt>
                <c:pt idx="384">
                  <c:v>-1.746E-2</c:v>
                </c:pt>
                <c:pt idx="385">
                  <c:v>-1.6410000000000001E-2</c:v>
                </c:pt>
                <c:pt idx="386">
                  <c:v>-1.537E-2</c:v>
                </c:pt>
                <c:pt idx="387">
                  <c:v>-1.4319999999999999E-2</c:v>
                </c:pt>
                <c:pt idx="388">
                  <c:v>-1.328E-2</c:v>
                </c:pt>
                <c:pt idx="389">
                  <c:v>-1.223E-2</c:v>
                </c:pt>
                <c:pt idx="390">
                  <c:v>-1.119E-2</c:v>
                </c:pt>
                <c:pt idx="391">
                  <c:v>-1.014E-2</c:v>
                </c:pt>
                <c:pt idx="392">
                  <c:v>-9.0959999999999999E-3</c:v>
                </c:pt>
                <c:pt idx="393">
                  <c:v>-8.0510000000000009E-3</c:v>
                </c:pt>
                <c:pt idx="394">
                  <c:v>-7.0060000000000001E-3</c:v>
                </c:pt>
                <c:pt idx="395">
                  <c:v>-5.96E-3</c:v>
                </c:pt>
                <c:pt idx="396">
                  <c:v>-4.9150000000000001E-3</c:v>
                </c:pt>
                <c:pt idx="397">
                  <c:v>-3.8700000000000002E-3</c:v>
                </c:pt>
                <c:pt idx="398">
                  <c:v>-2.8249999999999998E-3</c:v>
                </c:pt>
                <c:pt idx="399">
                  <c:v>-1.7799999999999999E-3</c:v>
                </c:pt>
                <c:pt idx="400">
                  <c:v>-7.3499999999999998E-4</c:v>
                </c:pt>
                <c:pt idx="401">
                  <c:v>3.102E-4</c:v>
                </c:pt>
                <c:pt idx="402">
                  <c:v>1.3550000000000001E-3</c:v>
                </c:pt>
                <c:pt idx="403">
                  <c:v>2.3999999999999998E-3</c:v>
                </c:pt>
                <c:pt idx="404">
                  <c:v>3.4450000000000001E-3</c:v>
                </c:pt>
                <c:pt idx="405">
                  <c:v>4.4910000000000002E-3</c:v>
                </c:pt>
                <c:pt idx="406">
                  <c:v>5.5360000000000001E-3</c:v>
                </c:pt>
                <c:pt idx="407">
                  <c:v>6.581E-3</c:v>
                </c:pt>
                <c:pt idx="408">
                  <c:v>7.626E-3</c:v>
                </c:pt>
                <c:pt idx="409">
                  <c:v>8.6709999999999999E-3</c:v>
                </c:pt>
                <c:pt idx="410">
                  <c:v>9.7160000000000007E-3</c:v>
                </c:pt>
                <c:pt idx="411">
                  <c:v>1.076E-2</c:v>
                </c:pt>
                <c:pt idx="412">
                  <c:v>1.1809999999999999E-2</c:v>
                </c:pt>
                <c:pt idx="413">
                  <c:v>1.285E-2</c:v>
                </c:pt>
                <c:pt idx="414">
                  <c:v>1.3899999999999999E-2</c:v>
                </c:pt>
                <c:pt idx="415">
                  <c:v>1.494E-2</c:v>
                </c:pt>
                <c:pt idx="416">
                  <c:v>1.5990000000000001E-2</c:v>
                </c:pt>
                <c:pt idx="417">
                  <c:v>1.703E-2</c:v>
                </c:pt>
                <c:pt idx="418">
                  <c:v>1.8079999999999999E-2</c:v>
                </c:pt>
                <c:pt idx="419">
                  <c:v>1.9120000000000002E-2</c:v>
                </c:pt>
                <c:pt idx="420">
                  <c:v>2.017E-2</c:v>
                </c:pt>
                <c:pt idx="421">
                  <c:v>2.121E-2</c:v>
                </c:pt>
                <c:pt idx="422">
                  <c:v>2.2259999999999999E-2</c:v>
                </c:pt>
                <c:pt idx="423">
                  <c:v>2.3300000000000001E-2</c:v>
                </c:pt>
                <c:pt idx="424">
                  <c:v>2.435E-2</c:v>
                </c:pt>
                <c:pt idx="425">
                  <c:v>2.5389999999999999E-2</c:v>
                </c:pt>
                <c:pt idx="426">
                  <c:v>2.6440000000000002E-2</c:v>
                </c:pt>
                <c:pt idx="427">
                  <c:v>2.7480000000000001E-2</c:v>
                </c:pt>
                <c:pt idx="428">
                  <c:v>2.853E-2</c:v>
                </c:pt>
                <c:pt idx="429">
                  <c:v>2.9569999999999999E-2</c:v>
                </c:pt>
                <c:pt idx="430">
                  <c:v>3.0620000000000001E-2</c:v>
                </c:pt>
                <c:pt idx="431">
                  <c:v>3.1660000000000001E-2</c:v>
                </c:pt>
                <c:pt idx="432">
                  <c:v>3.2710000000000003E-2</c:v>
                </c:pt>
                <c:pt idx="433">
                  <c:v>3.3750000000000002E-2</c:v>
                </c:pt>
                <c:pt idx="434">
                  <c:v>3.4790000000000001E-2</c:v>
                </c:pt>
                <c:pt idx="435">
                  <c:v>3.5839999999999997E-2</c:v>
                </c:pt>
                <c:pt idx="436">
                  <c:v>3.6880000000000003E-2</c:v>
                </c:pt>
                <c:pt idx="437">
                  <c:v>3.7929999999999998E-2</c:v>
                </c:pt>
                <c:pt idx="438">
                  <c:v>3.8969999999999998E-2</c:v>
                </c:pt>
                <c:pt idx="439">
                  <c:v>4.002E-2</c:v>
                </c:pt>
                <c:pt idx="440">
                  <c:v>4.1059999999999999E-2</c:v>
                </c:pt>
                <c:pt idx="441">
                  <c:v>4.2110000000000002E-2</c:v>
                </c:pt>
                <c:pt idx="442">
                  <c:v>4.3150000000000001E-2</c:v>
                </c:pt>
                <c:pt idx="443">
                  <c:v>4.4200000000000003E-2</c:v>
                </c:pt>
                <c:pt idx="444">
                  <c:v>4.5240000000000002E-2</c:v>
                </c:pt>
                <c:pt idx="445">
                  <c:v>4.6289999999999998E-2</c:v>
                </c:pt>
                <c:pt idx="446">
                  <c:v>4.7329999999999997E-2</c:v>
                </c:pt>
                <c:pt idx="447">
                  <c:v>4.8370000000000003E-2</c:v>
                </c:pt>
                <c:pt idx="448">
                  <c:v>4.9419999999999999E-2</c:v>
                </c:pt>
                <c:pt idx="449">
                  <c:v>5.0459999999999998E-2</c:v>
                </c:pt>
                <c:pt idx="450">
                  <c:v>5.151E-2</c:v>
                </c:pt>
                <c:pt idx="451">
                  <c:v>5.2549999999999999E-2</c:v>
                </c:pt>
                <c:pt idx="452">
                  <c:v>5.3600000000000002E-2</c:v>
                </c:pt>
                <c:pt idx="453">
                  <c:v>5.4640000000000001E-2</c:v>
                </c:pt>
                <c:pt idx="454">
                  <c:v>5.5690000000000003E-2</c:v>
                </c:pt>
                <c:pt idx="455">
                  <c:v>5.6730000000000003E-2</c:v>
                </c:pt>
                <c:pt idx="456">
                  <c:v>5.7770000000000002E-2</c:v>
                </c:pt>
                <c:pt idx="457">
                  <c:v>5.8819999999999997E-2</c:v>
                </c:pt>
                <c:pt idx="458">
                  <c:v>5.9859999999999997E-2</c:v>
                </c:pt>
                <c:pt idx="459">
                  <c:v>6.0909999999999999E-2</c:v>
                </c:pt>
                <c:pt idx="460">
                  <c:v>6.1949999999999998E-2</c:v>
                </c:pt>
                <c:pt idx="461">
                  <c:v>6.2990000000000004E-2</c:v>
                </c:pt>
                <c:pt idx="462">
                  <c:v>6.404E-2</c:v>
                </c:pt>
                <c:pt idx="463">
                  <c:v>6.5079999999999999E-2</c:v>
                </c:pt>
                <c:pt idx="464">
                  <c:v>6.6129999999999994E-2</c:v>
                </c:pt>
                <c:pt idx="465">
                  <c:v>6.7169999999999994E-2</c:v>
                </c:pt>
                <c:pt idx="466">
                  <c:v>6.8210000000000007E-2</c:v>
                </c:pt>
                <c:pt idx="467">
                  <c:v>6.9260000000000002E-2</c:v>
                </c:pt>
                <c:pt idx="468">
                  <c:v>7.0300000000000001E-2</c:v>
                </c:pt>
                <c:pt idx="469">
                  <c:v>7.1349999999999997E-2</c:v>
                </c:pt>
                <c:pt idx="470">
                  <c:v>7.2389999999999996E-2</c:v>
                </c:pt>
                <c:pt idx="471">
                  <c:v>7.3429999999999995E-2</c:v>
                </c:pt>
                <c:pt idx="472">
                  <c:v>7.4480000000000005E-2</c:v>
                </c:pt>
                <c:pt idx="473">
                  <c:v>7.5520000000000004E-2</c:v>
                </c:pt>
                <c:pt idx="474">
                  <c:v>7.6560000000000003E-2</c:v>
                </c:pt>
                <c:pt idx="475">
                  <c:v>7.7609999999999998E-2</c:v>
                </c:pt>
                <c:pt idx="476">
                  <c:v>7.8649999999999998E-2</c:v>
                </c:pt>
                <c:pt idx="477">
                  <c:v>7.9689999999999997E-2</c:v>
                </c:pt>
                <c:pt idx="478">
                  <c:v>8.0740000000000006E-2</c:v>
                </c:pt>
                <c:pt idx="479">
                  <c:v>8.1780000000000005E-2</c:v>
                </c:pt>
                <c:pt idx="480">
                  <c:v>8.2820000000000005E-2</c:v>
                </c:pt>
                <c:pt idx="481">
                  <c:v>8.387E-2</c:v>
                </c:pt>
                <c:pt idx="482">
                  <c:v>8.4909999999999999E-2</c:v>
                </c:pt>
                <c:pt idx="483">
                  <c:v>8.5949999999999999E-2</c:v>
                </c:pt>
                <c:pt idx="484">
                  <c:v>8.6999999999999994E-2</c:v>
                </c:pt>
                <c:pt idx="485">
                  <c:v>8.8039999999999993E-2</c:v>
                </c:pt>
                <c:pt idx="486">
                  <c:v>8.9080000000000006E-2</c:v>
                </c:pt>
                <c:pt idx="487">
                  <c:v>9.0130000000000002E-2</c:v>
                </c:pt>
                <c:pt idx="488">
                  <c:v>9.1170000000000001E-2</c:v>
                </c:pt>
                <c:pt idx="489">
                  <c:v>9.221E-2</c:v>
                </c:pt>
                <c:pt idx="490">
                  <c:v>9.325E-2</c:v>
                </c:pt>
                <c:pt idx="491">
                  <c:v>9.4299999999999995E-2</c:v>
                </c:pt>
                <c:pt idx="492">
                  <c:v>9.5339999999999994E-2</c:v>
                </c:pt>
                <c:pt idx="493">
                  <c:v>9.6379999999999993E-2</c:v>
                </c:pt>
                <c:pt idx="494">
                  <c:v>9.7420000000000007E-2</c:v>
                </c:pt>
                <c:pt idx="495">
                  <c:v>9.8470000000000002E-2</c:v>
                </c:pt>
                <c:pt idx="496">
                  <c:v>9.9510000000000001E-2</c:v>
                </c:pt>
                <c:pt idx="497">
                  <c:v>0.10059999999999999</c:v>
                </c:pt>
                <c:pt idx="498">
                  <c:v>0.1016</c:v>
                </c:pt>
                <c:pt idx="499">
                  <c:v>0.1026</c:v>
                </c:pt>
                <c:pt idx="500">
                  <c:v>0.1037</c:v>
                </c:pt>
                <c:pt idx="501">
                  <c:v>0.1047</c:v>
                </c:pt>
                <c:pt idx="502">
                  <c:v>0.10580000000000001</c:v>
                </c:pt>
                <c:pt idx="503">
                  <c:v>0.10680000000000001</c:v>
                </c:pt>
                <c:pt idx="504">
                  <c:v>0.10780000000000001</c:v>
                </c:pt>
                <c:pt idx="505">
                  <c:v>0.1089</c:v>
                </c:pt>
                <c:pt idx="506">
                  <c:v>0.1099</c:v>
                </c:pt>
                <c:pt idx="507">
                  <c:v>0.111</c:v>
                </c:pt>
                <c:pt idx="508">
                  <c:v>0.112</c:v>
                </c:pt>
                <c:pt idx="509">
                  <c:v>0.11310000000000001</c:v>
                </c:pt>
                <c:pt idx="510">
                  <c:v>0.11409999999999999</c:v>
                </c:pt>
                <c:pt idx="511">
                  <c:v>0.11509999999999999</c:v>
                </c:pt>
                <c:pt idx="512">
                  <c:v>0.1162</c:v>
                </c:pt>
                <c:pt idx="513">
                  <c:v>0.1172</c:v>
                </c:pt>
                <c:pt idx="514">
                  <c:v>0.1183</c:v>
                </c:pt>
                <c:pt idx="515">
                  <c:v>0.1193</c:v>
                </c:pt>
                <c:pt idx="516">
                  <c:v>0.12039999999999999</c:v>
                </c:pt>
                <c:pt idx="517">
                  <c:v>0.12139999999999999</c:v>
                </c:pt>
                <c:pt idx="518">
                  <c:v>0.12239999999999999</c:v>
                </c:pt>
                <c:pt idx="519">
                  <c:v>0.1235</c:v>
                </c:pt>
                <c:pt idx="520">
                  <c:v>0.1245</c:v>
                </c:pt>
                <c:pt idx="521">
                  <c:v>0.12559999999999999</c:v>
                </c:pt>
                <c:pt idx="522">
                  <c:v>0.12659999999999999</c:v>
                </c:pt>
                <c:pt idx="523">
                  <c:v>0.12759999999999999</c:v>
                </c:pt>
                <c:pt idx="524">
                  <c:v>0.12870000000000001</c:v>
                </c:pt>
                <c:pt idx="525">
                  <c:v>0.12970000000000001</c:v>
                </c:pt>
                <c:pt idx="526">
                  <c:v>0.1308</c:v>
                </c:pt>
                <c:pt idx="527">
                  <c:v>0.1318</c:v>
                </c:pt>
                <c:pt idx="528">
                  <c:v>0.13289999999999999</c:v>
                </c:pt>
                <c:pt idx="529">
                  <c:v>0.13389999999999999</c:v>
                </c:pt>
                <c:pt idx="530">
                  <c:v>0.13489999999999999</c:v>
                </c:pt>
                <c:pt idx="531">
                  <c:v>0.13600000000000001</c:v>
                </c:pt>
                <c:pt idx="532">
                  <c:v>0.13700000000000001</c:v>
                </c:pt>
                <c:pt idx="533">
                  <c:v>0.1381</c:v>
                </c:pt>
                <c:pt idx="534">
                  <c:v>0.1391</c:v>
                </c:pt>
                <c:pt idx="535">
                  <c:v>0.1401</c:v>
                </c:pt>
                <c:pt idx="536">
                  <c:v>0.14119999999999999</c:v>
                </c:pt>
                <c:pt idx="537">
                  <c:v>0.14219999999999999</c:v>
                </c:pt>
                <c:pt idx="538">
                  <c:v>0.14330000000000001</c:v>
                </c:pt>
                <c:pt idx="539">
                  <c:v>0.14430000000000001</c:v>
                </c:pt>
                <c:pt idx="540">
                  <c:v>0.1454</c:v>
                </c:pt>
                <c:pt idx="541">
                  <c:v>0.1464</c:v>
                </c:pt>
                <c:pt idx="542">
                  <c:v>0.1474</c:v>
                </c:pt>
                <c:pt idx="543">
                  <c:v>0.14849999999999999</c:v>
                </c:pt>
                <c:pt idx="544">
                  <c:v>0.14949999999999999</c:v>
                </c:pt>
                <c:pt idx="545">
                  <c:v>0.15060000000000001</c:v>
                </c:pt>
                <c:pt idx="546">
                  <c:v>0.15160000000000001</c:v>
                </c:pt>
                <c:pt idx="547">
                  <c:v>0.15260000000000001</c:v>
                </c:pt>
                <c:pt idx="548">
                  <c:v>0.1537</c:v>
                </c:pt>
                <c:pt idx="549">
                  <c:v>0.1547</c:v>
                </c:pt>
                <c:pt idx="550">
                  <c:v>0.15579999999999999</c:v>
                </c:pt>
                <c:pt idx="551">
                  <c:v>0.15679999999999999</c:v>
                </c:pt>
                <c:pt idx="552">
                  <c:v>0.15790000000000001</c:v>
                </c:pt>
                <c:pt idx="553">
                  <c:v>0.15890000000000001</c:v>
                </c:pt>
                <c:pt idx="554">
                  <c:v>0.15989999999999999</c:v>
                </c:pt>
                <c:pt idx="555">
                  <c:v>0.161</c:v>
                </c:pt>
                <c:pt idx="556">
                  <c:v>0.16200000000000001</c:v>
                </c:pt>
                <c:pt idx="557">
                  <c:v>0.16309999999999999</c:v>
                </c:pt>
                <c:pt idx="558">
                  <c:v>0.1641</c:v>
                </c:pt>
                <c:pt idx="559">
                  <c:v>0.16520000000000001</c:v>
                </c:pt>
                <c:pt idx="560">
                  <c:v>0.16619999999999999</c:v>
                </c:pt>
                <c:pt idx="561">
                  <c:v>0.16719999999999999</c:v>
                </c:pt>
                <c:pt idx="562">
                  <c:v>0.16830000000000001</c:v>
                </c:pt>
                <c:pt idx="563">
                  <c:v>0.16930000000000001</c:v>
                </c:pt>
                <c:pt idx="564">
                  <c:v>0.1704</c:v>
                </c:pt>
                <c:pt idx="565">
                  <c:v>0.1714</c:v>
                </c:pt>
                <c:pt idx="566">
                  <c:v>0.1724</c:v>
                </c:pt>
                <c:pt idx="567">
                  <c:v>0.17349999999999999</c:v>
                </c:pt>
                <c:pt idx="568">
                  <c:v>0.17449999999999999</c:v>
                </c:pt>
                <c:pt idx="569">
                  <c:v>0.17560000000000001</c:v>
                </c:pt>
                <c:pt idx="570">
                  <c:v>0.17660000000000001</c:v>
                </c:pt>
                <c:pt idx="571">
                  <c:v>0.1777</c:v>
                </c:pt>
                <c:pt idx="572">
                  <c:v>0.1787</c:v>
                </c:pt>
                <c:pt idx="573">
                  <c:v>0.1797</c:v>
                </c:pt>
                <c:pt idx="574">
                  <c:v>0.18079999999999999</c:v>
                </c:pt>
                <c:pt idx="575">
                  <c:v>0.18179999999999999</c:v>
                </c:pt>
                <c:pt idx="576">
                  <c:v>0.18290000000000001</c:v>
                </c:pt>
                <c:pt idx="577">
                  <c:v>0.18390000000000001</c:v>
                </c:pt>
                <c:pt idx="578">
                  <c:v>0.185</c:v>
                </c:pt>
                <c:pt idx="579">
                  <c:v>0.186</c:v>
                </c:pt>
                <c:pt idx="580">
                  <c:v>0.187</c:v>
                </c:pt>
                <c:pt idx="581">
                  <c:v>0.18809999999999999</c:v>
                </c:pt>
                <c:pt idx="582">
                  <c:v>0.18909999999999999</c:v>
                </c:pt>
                <c:pt idx="583">
                  <c:v>0.19020000000000001</c:v>
                </c:pt>
                <c:pt idx="584">
                  <c:v>0.19120000000000001</c:v>
                </c:pt>
                <c:pt idx="585">
                  <c:v>0.1923</c:v>
                </c:pt>
                <c:pt idx="586">
                  <c:v>0.1933</c:v>
                </c:pt>
                <c:pt idx="587">
                  <c:v>0.1943</c:v>
                </c:pt>
                <c:pt idx="588">
                  <c:v>0.19539999999999999</c:v>
                </c:pt>
                <c:pt idx="589">
                  <c:v>0.19639999999999999</c:v>
                </c:pt>
                <c:pt idx="590">
                  <c:v>0.19750000000000001</c:v>
                </c:pt>
                <c:pt idx="591">
                  <c:v>0.19850000000000001</c:v>
                </c:pt>
                <c:pt idx="592">
                  <c:v>0.19950000000000001</c:v>
                </c:pt>
                <c:pt idx="593">
                  <c:v>0.2006</c:v>
                </c:pt>
                <c:pt idx="594">
                  <c:v>0.2016</c:v>
                </c:pt>
                <c:pt idx="595">
                  <c:v>0.20269999999999999</c:v>
                </c:pt>
                <c:pt idx="596">
                  <c:v>0.20369999999999999</c:v>
                </c:pt>
                <c:pt idx="597">
                  <c:v>0.20480000000000001</c:v>
                </c:pt>
                <c:pt idx="598">
                  <c:v>0.20580000000000001</c:v>
                </c:pt>
                <c:pt idx="599">
                  <c:v>0.20680000000000001</c:v>
                </c:pt>
                <c:pt idx="600">
                  <c:v>0.2079</c:v>
                </c:pt>
                <c:pt idx="601">
                  <c:v>0.2089</c:v>
                </c:pt>
                <c:pt idx="602">
                  <c:v>0.21</c:v>
                </c:pt>
                <c:pt idx="603">
                  <c:v>0.21099999999999999</c:v>
                </c:pt>
                <c:pt idx="604">
                  <c:v>0.21210000000000001</c:v>
                </c:pt>
                <c:pt idx="605">
                  <c:v>0.21310000000000001</c:v>
                </c:pt>
                <c:pt idx="606">
                  <c:v>0.21410000000000001</c:v>
                </c:pt>
                <c:pt idx="607">
                  <c:v>0.2152</c:v>
                </c:pt>
                <c:pt idx="608">
                  <c:v>0.2162</c:v>
                </c:pt>
                <c:pt idx="609">
                  <c:v>0.21729999999999999</c:v>
                </c:pt>
                <c:pt idx="610">
                  <c:v>0.21829999999999999</c:v>
                </c:pt>
                <c:pt idx="611">
                  <c:v>0.21940000000000001</c:v>
                </c:pt>
                <c:pt idx="612">
                  <c:v>0.22040000000000001</c:v>
                </c:pt>
                <c:pt idx="613">
                  <c:v>0.22140000000000001</c:v>
                </c:pt>
                <c:pt idx="614">
                  <c:v>0.2225</c:v>
                </c:pt>
                <c:pt idx="615">
                  <c:v>0.2235</c:v>
                </c:pt>
                <c:pt idx="616">
                  <c:v>0.22459999999999999</c:v>
                </c:pt>
                <c:pt idx="617">
                  <c:v>0.22559999999999999</c:v>
                </c:pt>
                <c:pt idx="618">
                  <c:v>0.22670000000000001</c:v>
                </c:pt>
                <c:pt idx="619">
                  <c:v>0.22770000000000001</c:v>
                </c:pt>
                <c:pt idx="620">
                  <c:v>0.22869999999999999</c:v>
                </c:pt>
                <c:pt idx="621">
                  <c:v>0.2298</c:v>
                </c:pt>
                <c:pt idx="622">
                  <c:v>0.23080000000000001</c:v>
                </c:pt>
                <c:pt idx="623">
                  <c:v>0.2319</c:v>
                </c:pt>
                <c:pt idx="624">
                  <c:v>0.2329</c:v>
                </c:pt>
                <c:pt idx="625">
                  <c:v>0.2339</c:v>
                </c:pt>
                <c:pt idx="626">
                  <c:v>0.23499999999999999</c:v>
                </c:pt>
                <c:pt idx="627">
                  <c:v>0.23599999999999999</c:v>
                </c:pt>
                <c:pt idx="628">
                  <c:v>0.23710000000000001</c:v>
                </c:pt>
                <c:pt idx="629">
                  <c:v>0.23810000000000001</c:v>
                </c:pt>
                <c:pt idx="630">
                  <c:v>0.2392</c:v>
                </c:pt>
                <c:pt idx="631">
                  <c:v>0.2402</c:v>
                </c:pt>
                <c:pt idx="632">
                  <c:v>0.2412</c:v>
                </c:pt>
                <c:pt idx="633">
                  <c:v>0.24229999999999999</c:v>
                </c:pt>
                <c:pt idx="634">
                  <c:v>0.24329999999999999</c:v>
                </c:pt>
                <c:pt idx="635">
                  <c:v>0.24440000000000001</c:v>
                </c:pt>
                <c:pt idx="636">
                  <c:v>0.24540000000000001</c:v>
                </c:pt>
                <c:pt idx="637">
                  <c:v>0.2465</c:v>
                </c:pt>
                <c:pt idx="638">
                  <c:v>0.2475</c:v>
                </c:pt>
                <c:pt idx="639">
                  <c:v>0.2485</c:v>
                </c:pt>
                <c:pt idx="640">
                  <c:v>0.24959999999999999</c:v>
                </c:pt>
                <c:pt idx="641">
                  <c:v>0.25059999999999999</c:v>
                </c:pt>
                <c:pt idx="642">
                  <c:v>0.25169999999999998</c:v>
                </c:pt>
                <c:pt idx="643">
                  <c:v>0.25269999999999998</c:v>
                </c:pt>
                <c:pt idx="644">
                  <c:v>0.25380000000000003</c:v>
                </c:pt>
                <c:pt idx="645">
                  <c:v>0.25480000000000003</c:v>
                </c:pt>
                <c:pt idx="646">
                  <c:v>0.25580000000000003</c:v>
                </c:pt>
                <c:pt idx="647">
                  <c:v>0.25690000000000002</c:v>
                </c:pt>
                <c:pt idx="648">
                  <c:v>0.25790000000000002</c:v>
                </c:pt>
                <c:pt idx="649">
                  <c:v>0.25900000000000001</c:v>
                </c:pt>
                <c:pt idx="650">
                  <c:v>0.26</c:v>
                </c:pt>
                <c:pt idx="651">
                  <c:v>0.2611</c:v>
                </c:pt>
                <c:pt idx="652">
                  <c:v>0.2621</c:v>
                </c:pt>
                <c:pt idx="653">
                  <c:v>0.2631</c:v>
                </c:pt>
                <c:pt idx="654">
                  <c:v>0.26419999999999999</c:v>
                </c:pt>
                <c:pt idx="655">
                  <c:v>0.26519999999999999</c:v>
                </c:pt>
                <c:pt idx="656">
                  <c:v>0.26629999999999998</c:v>
                </c:pt>
                <c:pt idx="657">
                  <c:v>0.26729999999999998</c:v>
                </c:pt>
                <c:pt idx="658">
                  <c:v>0.26829999999999998</c:v>
                </c:pt>
                <c:pt idx="659">
                  <c:v>0.26939999999999997</c:v>
                </c:pt>
                <c:pt idx="660">
                  <c:v>0.27039999999999997</c:v>
                </c:pt>
                <c:pt idx="661">
                  <c:v>0.27150000000000002</c:v>
                </c:pt>
                <c:pt idx="662">
                  <c:v>0.27250000000000002</c:v>
                </c:pt>
                <c:pt idx="663">
                  <c:v>0.27360000000000001</c:v>
                </c:pt>
                <c:pt idx="664">
                  <c:v>0.27460000000000001</c:v>
                </c:pt>
                <c:pt idx="665">
                  <c:v>0.27560000000000001</c:v>
                </c:pt>
                <c:pt idx="666">
                  <c:v>0.2767</c:v>
                </c:pt>
                <c:pt idx="667">
                  <c:v>0.2777</c:v>
                </c:pt>
                <c:pt idx="668">
                  <c:v>0.27879999999999999</c:v>
                </c:pt>
                <c:pt idx="669">
                  <c:v>0.27979999999999999</c:v>
                </c:pt>
                <c:pt idx="670">
                  <c:v>0.28089999999999998</c:v>
                </c:pt>
                <c:pt idx="671">
                  <c:v>0.28189999999999998</c:v>
                </c:pt>
                <c:pt idx="672">
                  <c:v>0.28289999999999998</c:v>
                </c:pt>
                <c:pt idx="673">
                  <c:v>0.28399999999999997</c:v>
                </c:pt>
                <c:pt idx="674">
                  <c:v>0.28499999999999998</c:v>
                </c:pt>
                <c:pt idx="675">
                  <c:v>0.28610000000000002</c:v>
                </c:pt>
                <c:pt idx="676">
                  <c:v>0.28710000000000002</c:v>
                </c:pt>
                <c:pt idx="677">
                  <c:v>0.28820000000000001</c:v>
                </c:pt>
                <c:pt idx="678">
                  <c:v>0.28920000000000001</c:v>
                </c:pt>
                <c:pt idx="679">
                  <c:v>0.29020000000000001</c:v>
                </c:pt>
                <c:pt idx="680">
                  <c:v>0.2913</c:v>
                </c:pt>
                <c:pt idx="681">
                  <c:v>0.2923</c:v>
                </c:pt>
                <c:pt idx="682">
                  <c:v>0.29339999999999999</c:v>
                </c:pt>
                <c:pt idx="683">
                  <c:v>0.2944</c:v>
                </c:pt>
                <c:pt idx="684">
                  <c:v>0.2954</c:v>
                </c:pt>
                <c:pt idx="685">
                  <c:v>0.29649999999999999</c:v>
                </c:pt>
                <c:pt idx="686">
                  <c:v>0.29749999999999999</c:v>
                </c:pt>
                <c:pt idx="687">
                  <c:v>0.29859999999999998</c:v>
                </c:pt>
                <c:pt idx="688">
                  <c:v>0.29959999999999998</c:v>
                </c:pt>
                <c:pt idx="689">
                  <c:v>0.30070000000000002</c:v>
                </c:pt>
                <c:pt idx="690">
                  <c:v>0.30170000000000002</c:v>
                </c:pt>
                <c:pt idx="691">
                  <c:v>0.30270000000000002</c:v>
                </c:pt>
                <c:pt idx="692">
                  <c:v>0.30380000000000001</c:v>
                </c:pt>
                <c:pt idx="693">
                  <c:v>0.30480000000000002</c:v>
                </c:pt>
                <c:pt idx="694">
                  <c:v>0.30590000000000001</c:v>
                </c:pt>
                <c:pt idx="695">
                  <c:v>0.30690000000000001</c:v>
                </c:pt>
                <c:pt idx="696">
                  <c:v>0.308</c:v>
                </c:pt>
                <c:pt idx="697">
                  <c:v>0.309</c:v>
                </c:pt>
                <c:pt idx="698">
                  <c:v>0.31</c:v>
                </c:pt>
                <c:pt idx="699">
                  <c:v>0.31109999999999999</c:v>
                </c:pt>
                <c:pt idx="700">
                  <c:v>0.31209999999999999</c:v>
                </c:pt>
                <c:pt idx="701">
                  <c:v>0.31319999999999998</c:v>
                </c:pt>
                <c:pt idx="702">
                  <c:v>0.31419999999999998</c:v>
                </c:pt>
                <c:pt idx="703">
                  <c:v>0.31530000000000002</c:v>
                </c:pt>
                <c:pt idx="704">
                  <c:v>0.31630000000000003</c:v>
                </c:pt>
                <c:pt idx="705">
                  <c:v>0.31730000000000003</c:v>
                </c:pt>
                <c:pt idx="706">
                  <c:v>0.31840000000000002</c:v>
                </c:pt>
                <c:pt idx="707">
                  <c:v>0.31940000000000002</c:v>
                </c:pt>
                <c:pt idx="708">
                  <c:v>0.32050000000000001</c:v>
                </c:pt>
                <c:pt idx="709">
                  <c:v>0.32150000000000001</c:v>
                </c:pt>
                <c:pt idx="710">
                  <c:v>0.3226</c:v>
                </c:pt>
                <c:pt idx="711">
                  <c:v>0.3236</c:v>
                </c:pt>
                <c:pt idx="712">
                  <c:v>0.3246</c:v>
                </c:pt>
                <c:pt idx="713">
                  <c:v>0.32569999999999999</c:v>
                </c:pt>
                <c:pt idx="714">
                  <c:v>0.32669999999999999</c:v>
                </c:pt>
                <c:pt idx="715">
                  <c:v>0.32779999999999998</c:v>
                </c:pt>
                <c:pt idx="716">
                  <c:v>0.32879999999999998</c:v>
                </c:pt>
                <c:pt idx="717">
                  <c:v>0.32979999999999998</c:v>
                </c:pt>
                <c:pt idx="718">
                  <c:v>0.33090000000000003</c:v>
                </c:pt>
                <c:pt idx="719">
                  <c:v>0.33189999999999997</c:v>
                </c:pt>
                <c:pt idx="720">
                  <c:v>0.33300000000000002</c:v>
                </c:pt>
                <c:pt idx="721">
                  <c:v>0.33400000000000002</c:v>
                </c:pt>
                <c:pt idx="722">
                  <c:v>0.33510000000000001</c:v>
                </c:pt>
                <c:pt idx="723">
                  <c:v>0.33610000000000001</c:v>
                </c:pt>
                <c:pt idx="724">
                  <c:v>0.33710000000000001</c:v>
                </c:pt>
                <c:pt idx="725">
                  <c:v>0.3382</c:v>
                </c:pt>
                <c:pt idx="726">
                  <c:v>0.3392</c:v>
                </c:pt>
                <c:pt idx="727">
                  <c:v>0.34029999999999999</c:v>
                </c:pt>
                <c:pt idx="728">
                  <c:v>0.34129999999999999</c:v>
                </c:pt>
                <c:pt idx="729">
                  <c:v>0.34239999999999998</c:v>
                </c:pt>
                <c:pt idx="730">
                  <c:v>0.34339999999999998</c:v>
                </c:pt>
                <c:pt idx="731">
                  <c:v>0.34439999999999998</c:v>
                </c:pt>
                <c:pt idx="732">
                  <c:v>0.34549999999999997</c:v>
                </c:pt>
                <c:pt idx="733">
                  <c:v>0.34649999999999997</c:v>
                </c:pt>
                <c:pt idx="734">
                  <c:v>0.34760000000000002</c:v>
                </c:pt>
                <c:pt idx="735">
                  <c:v>0.34860000000000002</c:v>
                </c:pt>
                <c:pt idx="736">
                  <c:v>0.34970000000000001</c:v>
                </c:pt>
                <c:pt idx="737">
                  <c:v>0.35070000000000001</c:v>
                </c:pt>
                <c:pt idx="738">
                  <c:v>0.35170000000000001</c:v>
                </c:pt>
                <c:pt idx="739">
                  <c:v>0.3528</c:v>
                </c:pt>
                <c:pt idx="740">
                  <c:v>0.3538</c:v>
                </c:pt>
                <c:pt idx="741">
                  <c:v>0.35489999999999999</c:v>
                </c:pt>
                <c:pt idx="742">
                  <c:v>0.35589999999999999</c:v>
                </c:pt>
                <c:pt idx="743">
                  <c:v>0.3569</c:v>
                </c:pt>
                <c:pt idx="744">
                  <c:v>0.35799999999999998</c:v>
                </c:pt>
                <c:pt idx="745">
                  <c:v>0.35899999999999999</c:v>
                </c:pt>
                <c:pt idx="746">
                  <c:v>0.36009999999999998</c:v>
                </c:pt>
                <c:pt idx="747">
                  <c:v>0.36109999999999998</c:v>
                </c:pt>
                <c:pt idx="748">
                  <c:v>0.36220000000000002</c:v>
                </c:pt>
                <c:pt idx="749">
                  <c:v>0.36320000000000002</c:v>
                </c:pt>
                <c:pt idx="750">
                  <c:v>0.36420000000000002</c:v>
                </c:pt>
                <c:pt idx="751">
                  <c:v>0.36530000000000001</c:v>
                </c:pt>
                <c:pt idx="752">
                  <c:v>0.36630000000000001</c:v>
                </c:pt>
                <c:pt idx="753">
                  <c:v>0.3674</c:v>
                </c:pt>
                <c:pt idx="754">
                  <c:v>0.36840000000000001</c:v>
                </c:pt>
                <c:pt idx="755">
                  <c:v>0.3695</c:v>
                </c:pt>
                <c:pt idx="756">
                  <c:v>0.3705</c:v>
                </c:pt>
                <c:pt idx="757">
                  <c:v>0.3715</c:v>
                </c:pt>
                <c:pt idx="758">
                  <c:v>0.37259999999999999</c:v>
                </c:pt>
                <c:pt idx="759">
                  <c:v>0.37359999999999999</c:v>
                </c:pt>
                <c:pt idx="760">
                  <c:v>0.37469999999999998</c:v>
                </c:pt>
                <c:pt idx="761">
                  <c:v>0.37569999999999998</c:v>
                </c:pt>
                <c:pt idx="762">
                  <c:v>0.37680000000000002</c:v>
                </c:pt>
                <c:pt idx="763">
                  <c:v>0.37780000000000002</c:v>
                </c:pt>
                <c:pt idx="764">
                  <c:v>0.37880000000000003</c:v>
                </c:pt>
                <c:pt idx="765">
                  <c:v>0.37990000000000002</c:v>
                </c:pt>
                <c:pt idx="766">
                  <c:v>0.38090000000000002</c:v>
                </c:pt>
                <c:pt idx="767">
                  <c:v>0.38200000000000001</c:v>
                </c:pt>
                <c:pt idx="768">
                  <c:v>0.38300000000000001</c:v>
                </c:pt>
                <c:pt idx="769">
                  <c:v>0.3841</c:v>
                </c:pt>
                <c:pt idx="770">
                  <c:v>0.3851</c:v>
                </c:pt>
                <c:pt idx="771">
                  <c:v>0.3861</c:v>
                </c:pt>
                <c:pt idx="772">
                  <c:v>0.38719999999999999</c:v>
                </c:pt>
                <c:pt idx="773">
                  <c:v>0.38819999999999999</c:v>
                </c:pt>
                <c:pt idx="774">
                  <c:v>0.38929999999999998</c:v>
                </c:pt>
                <c:pt idx="775">
                  <c:v>0.39029999999999998</c:v>
                </c:pt>
                <c:pt idx="776">
                  <c:v>0.39129999999999998</c:v>
                </c:pt>
                <c:pt idx="777">
                  <c:v>0.39240000000000003</c:v>
                </c:pt>
                <c:pt idx="778">
                  <c:v>0.39340000000000003</c:v>
                </c:pt>
                <c:pt idx="779">
                  <c:v>0.39450000000000002</c:v>
                </c:pt>
                <c:pt idx="780">
                  <c:v>0.39550000000000002</c:v>
                </c:pt>
                <c:pt idx="781">
                  <c:v>0.39660000000000001</c:v>
                </c:pt>
                <c:pt idx="782">
                  <c:v>0.39760000000000001</c:v>
                </c:pt>
                <c:pt idx="783">
                  <c:v>0.39860000000000001</c:v>
                </c:pt>
                <c:pt idx="784">
                  <c:v>0.3997</c:v>
                </c:pt>
                <c:pt idx="785">
                  <c:v>0.4007</c:v>
                </c:pt>
                <c:pt idx="786">
                  <c:v>0.40179999999999999</c:v>
                </c:pt>
                <c:pt idx="787">
                  <c:v>0.40279999999999999</c:v>
                </c:pt>
                <c:pt idx="788">
                  <c:v>0.40389999999999998</c:v>
                </c:pt>
                <c:pt idx="789">
                  <c:v>0.40489999999999998</c:v>
                </c:pt>
                <c:pt idx="790">
                  <c:v>0.40589999999999998</c:v>
                </c:pt>
                <c:pt idx="791">
                  <c:v>0.40699999999999997</c:v>
                </c:pt>
                <c:pt idx="792">
                  <c:v>0.40799999999999997</c:v>
                </c:pt>
                <c:pt idx="793">
                  <c:v>0.40910000000000002</c:v>
                </c:pt>
                <c:pt idx="794">
                  <c:v>0.41010000000000002</c:v>
                </c:pt>
                <c:pt idx="795">
                  <c:v>0.41120000000000001</c:v>
                </c:pt>
                <c:pt idx="796">
                  <c:v>0.41220000000000001</c:v>
                </c:pt>
                <c:pt idx="797">
                  <c:v>0.41320000000000001</c:v>
                </c:pt>
                <c:pt idx="798">
                  <c:v>0.4143</c:v>
                </c:pt>
                <c:pt idx="799">
                  <c:v>0.4153</c:v>
                </c:pt>
                <c:pt idx="800">
                  <c:v>0.41639999999999999</c:v>
                </c:pt>
                <c:pt idx="801">
                  <c:v>0.41739999999999999</c:v>
                </c:pt>
                <c:pt idx="802">
                  <c:v>0.41839999999999999</c:v>
                </c:pt>
                <c:pt idx="803">
                  <c:v>0.41949999999999998</c:v>
                </c:pt>
                <c:pt idx="804">
                  <c:v>0.42049999999999998</c:v>
                </c:pt>
                <c:pt idx="805">
                  <c:v>0.42159999999999997</c:v>
                </c:pt>
                <c:pt idx="806">
                  <c:v>0.42259999999999998</c:v>
                </c:pt>
                <c:pt idx="807">
                  <c:v>0.42370000000000002</c:v>
                </c:pt>
                <c:pt idx="808">
                  <c:v>0.42470000000000002</c:v>
                </c:pt>
                <c:pt idx="809">
                  <c:v>0.42570000000000002</c:v>
                </c:pt>
                <c:pt idx="810">
                  <c:v>0.42680000000000001</c:v>
                </c:pt>
                <c:pt idx="811">
                  <c:v>0.42780000000000001</c:v>
                </c:pt>
                <c:pt idx="812">
                  <c:v>0.4289</c:v>
                </c:pt>
                <c:pt idx="813">
                  <c:v>0.4299</c:v>
                </c:pt>
                <c:pt idx="814">
                  <c:v>0.43099999999999999</c:v>
                </c:pt>
                <c:pt idx="815">
                  <c:v>0.432</c:v>
                </c:pt>
                <c:pt idx="816">
                  <c:v>0.433</c:v>
                </c:pt>
                <c:pt idx="817">
                  <c:v>0.43409999999999999</c:v>
                </c:pt>
                <c:pt idx="818">
                  <c:v>0.43509999999999999</c:v>
                </c:pt>
                <c:pt idx="819">
                  <c:v>0.43619999999999998</c:v>
                </c:pt>
                <c:pt idx="820">
                  <c:v>0.43719999999999998</c:v>
                </c:pt>
                <c:pt idx="821">
                  <c:v>0.43830000000000002</c:v>
                </c:pt>
                <c:pt idx="822">
                  <c:v>0.43930000000000002</c:v>
                </c:pt>
                <c:pt idx="823">
                  <c:v>0.44030000000000002</c:v>
                </c:pt>
                <c:pt idx="824">
                  <c:v>0.44140000000000001</c:v>
                </c:pt>
                <c:pt idx="825">
                  <c:v>0.44240000000000002</c:v>
                </c:pt>
                <c:pt idx="826">
                  <c:v>0.44350000000000001</c:v>
                </c:pt>
                <c:pt idx="827">
                  <c:v>0.44450000000000001</c:v>
                </c:pt>
                <c:pt idx="828">
                  <c:v>0.4456</c:v>
                </c:pt>
                <c:pt idx="829">
                  <c:v>0.4466</c:v>
                </c:pt>
                <c:pt idx="830">
                  <c:v>0.4476</c:v>
                </c:pt>
                <c:pt idx="831">
                  <c:v>0.44869999999999999</c:v>
                </c:pt>
                <c:pt idx="832">
                  <c:v>0.44969999999999999</c:v>
                </c:pt>
                <c:pt idx="833">
                  <c:v>0.45079999999999998</c:v>
                </c:pt>
                <c:pt idx="834">
                  <c:v>0.45179999999999998</c:v>
                </c:pt>
                <c:pt idx="835">
                  <c:v>0.45279999999999998</c:v>
                </c:pt>
                <c:pt idx="836">
                  <c:v>0.45390000000000003</c:v>
                </c:pt>
                <c:pt idx="837">
                  <c:v>0.45490000000000003</c:v>
                </c:pt>
                <c:pt idx="838">
                  <c:v>0.45600000000000002</c:v>
                </c:pt>
                <c:pt idx="839">
                  <c:v>0.45700000000000002</c:v>
                </c:pt>
                <c:pt idx="840">
                  <c:v>0.45810000000000001</c:v>
                </c:pt>
                <c:pt idx="841">
                  <c:v>0.45910000000000001</c:v>
                </c:pt>
                <c:pt idx="842">
                  <c:v>0.46010000000000001</c:v>
                </c:pt>
                <c:pt idx="843">
                  <c:v>0.4612</c:v>
                </c:pt>
                <c:pt idx="844">
                  <c:v>0.4622</c:v>
                </c:pt>
                <c:pt idx="845">
                  <c:v>0.46329999999999999</c:v>
                </c:pt>
                <c:pt idx="846">
                  <c:v>0.46429999999999999</c:v>
                </c:pt>
                <c:pt idx="847">
                  <c:v>0.46539999999999998</c:v>
                </c:pt>
                <c:pt idx="848">
                  <c:v>0.46639999999999998</c:v>
                </c:pt>
                <c:pt idx="849">
                  <c:v>0.46739999999999998</c:v>
                </c:pt>
                <c:pt idx="850">
                  <c:v>0.46850000000000003</c:v>
                </c:pt>
                <c:pt idx="851">
                  <c:v>0.46949999999999997</c:v>
                </c:pt>
                <c:pt idx="852">
                  <c:v>0.47060000000000002</c:v>
                </c:pt>
                <c:pt idx="853">
                  <c:v>0.47160000000000002</c:v>
                </c:pt>
                <c:pt idx="854">
                  <c:v>0.47270000000000001</c:v>
                </c:pt>
                <c:pt idx="855">
                  <c:v>0.47370000000000001</c:v>
                </c:pt>
                <c:pt idx="856">
                  <c:v>0.47470000000000001</c:v>
                </c:pt>
                <c:pt idx="857">
                  <c:v>0.4758</c:v>
                </c:pt>
                <c:pt idx="858">
                  <c:v>0.4768</c:v>
                </c:pt>
                <c:pt idx="859">
                  <c:v>0.47789999999999999</c:v>
                </c:pt>
                <c:pt idx="860">
                  <c:v>0.47889999999999999</c:v>
                </c:pt>
                <c:pt idx="861">
                  <c:v>0.47989999999999999</c:v>
                </c:pt>
                <c:pt idx="862">
                  <c:v>0.48099999999999998</c:v>
                </c:pt>
                <c:pt idx="863">
                  <c:v>0.48199999999999998</c:v>
                </c:pt>
                <c:pt idx="864">
                  <c:v>0.48309999999999997</c:v>
                </c:pt>
                <c:pt idx="865">
                  <c:v>0.48409999999999997</c:v>
                </c:pt>
                <c:pt idx="866">
                  <c:v>0.48520000000000002</c:v>
                </c:pt>
                <c:pt idx="867">
                  <c:v>0.48620000000000002</c:v>
                </c:pt>
              </c:numCache>
            </c:numRef>
          </c:xVal>
          <c:yVal>
            <c:numRef>
              <c:f>'Force 200 keV Gabs field (11mm)'!$V$3:$V$870</c:f>
              <c:numCache>
                <c:formatCode>0.00E+00</c:formatCode>
                <c:ptCount val="868"/>
                <c:pt idx="0">
                  <c:v>7.6470000000000005E-5</c:v>
                </c:pt>
                <c:pt idx="1">
                  <c:v>8.8869999999999994E-5</c:v>
                </c:pt>
                <c:pt idx="2">
                  <c:v>9.9010000000000002E-5</c:v>
                </c:pt>
                <c:pt idx="3">
                  <c:v>1.059E-4</c:v>
                </c:pt>
                <c:pt idx="4">
                  <c:v>1.133E-4</c:v>
                </c:pt>
                <c:pt idx="5">
                  <c:v>1.189E-4</c:v>
                </c:pt>
                <c:pt idx="6">
                  <c:v>1.2239999999999999E-4</c:v>
                </c:pt>
                <c:pt idx="7">
                  <c:v>1.248E-4</c:v>
                </c:pt>
                <c:pt idx="8">
                  <c:v>1.2579999999999999E-4</c:v>
                </c:pt>
                <c:pt idx="9">
                  <c:v>1.26E-4</c:v>
                </c:pt>
                <c:pt idx="10">
                  <c:v>1.261E-4</c:v>
                </c:pt>
                <c:pt idx="11">
                  <c:v>1.259E-4</c:v>
                </c:pt>
                <c:pt idx="12">
                  <c:v>1.2559999999999999E-4</c:v>
                </c:pt>
                <c:pt idx="13">
                  <c:v>1.2530000000000001E-4</c:v>
                </c:pt>
                <c:pt idx="14">
                  <c:v>1.25E-4</c:v>
                </c:pt>
                <c:pt idx="15">
                  <c:v>1.248E-4</c:v>
                </c:pt>
                <c:pt idx="16">
                  <c:v>1.2449999999999999E-4</c:v>
                </c:pt>
                <c:pt idx="17">
                  <c:v>1.2439999999999999E-4</c:v>
                </c:pt>
                <c:pt idx="18">
                  <c:v>1.2430000000000001E-4</c:v>
                </c:pt>
                <c:pt idx="19">
                  <c:v>1.2410000000000001E-4</c:v>
                </c:pt>
                <c:pt idx="20">
                  <c:v>1.2410000000000001E-4</c:v>
                </c:pt>
                <c:pt idx="21">
                  <c:v>1.2410000000000001E-4</c:v>
                </c:pt>
                <c:pt idx="22">
                  <c:v>1.2410000000000001E-4</c:v>
                </c:pt>
                <c:pt idx="23">
                  <c:v>1.2410000000000001E-4</c:v>
                </c:pt>
                <c:pt idx="24">
                  <c:v>1.2410000000000001E-4</c:v>
                </c:pt>
                <c:pt idx="25">
                  <c:v>1.2410000000000001E-4</c:v>
                </c:pt>
                <c:pt idx="26">
                  <c:v>1.2410000000000001E-4</c:v>
                </c:pt>
                <c:pt idx="27">
                  <c:v>1.2410000000000001E-4</c:v>
                </c:pt>
                <c:pt idx="28">
                  <c:v>1.2410000000000001E-4</c:v>
                </c:pt>
                <c:pt idx="29">
                  <c:v>1.2410000000000001E-4</c:v>
                </c:pt>
                <c:pt idx="30">
                  <c:v>1.2410000000000001E-4</c:v>
                </c:pt>
                <c:pt idx="31">
                  <c:v>1.2410000000000001E-4</c:v>
                </c:pt>
                <c:pt idx="32">
                  <c:v>1.2410000000000001E-4</c:v>
                </c:pt>
                <c:pt idx="33">
                  <c:v>1.2410000000000001E-4</c:v>
                </c:pt>
                <c:pt idx="34">
                  <c:v>1.2410000000000001E-4</c:v>
                </c:pt>
                <c:pt idx="35">
                  <c:v>1.2410000000000001E-4</c:v>
                </c:pt>
                <c:pt idx="36">
                  <c:v>1.2410000000000001E-4</c:v>
                </c:pt>
                <c:pt idx="37">
                  <c:v>1.2410000000000001E-4</c:v>
                </c:pt>
                <c:pt idx="38">
                  <c:v>1.2410000000000001E-4</c:v>
                </c:pt>
                <c:pt idx="39">
                  <c:v>1.2410000000000001E-4</c:v>
                </c:pt>
                <c:pt idx="40">
                  <c:v>1.2410000000000001E-4</c:v>
                </c:pt>
                <c:pt idx="41">
                  <c:v>1.2410000000000001E-4</c:v>
                </c:pt>
                <c:pt idx="42">
                  <c:v>1.2410000000000001E-4</c:v>
                </c:pt>
                <c:pt idx="43">
                  <c:v>1.2410000000000001E-4</c:v>
                </c:pt>
                <c:pt idx="44">
                  <c:v>1.2410000000000001E-4</c:v>
                </c:pt>
                <c:pt idx="45">
                  <c:v>1.2410000000000001E-4</c:v>
                </c:pt>
                <c:pt idx="46">
                  <c:v>1.2410000000000001E-4</c:v>
                </c:pt>
                <c:pt idx="47">
                  <c:v>1.2410000000000001E-4</c:v>
                </c:pt>
                <c:pt idx="48">
                  <c:v>1.2410000000000001E-4</c:v>
                </c:pt>
                <c:pt idx="49">
                  <c:v>1.2410000000000001E-4</c:v>
                </c:pt>
                <c:pt idx="50">
                  <c:v>1.2410000000000001E-4</c:v>
                </c:pt>
                <c:pt idx="51">
                  <c:v>1.2410000000000001E-4</c:v>
                </c:pt>
                <c:pt idx="52">
                  <c:v>1.2410000000000001E-4</c:v>
                </c:pt>
                <c:pt idx="53">
                  <c:v>1.2410000000000001E-4</c:v>
                </c:pt>
                <c:pt idx="54">
                  <c:v>1.2410000000000001E-4</c:v>
                </c:pt>
                <c:pt idx="55">
                  <c:v>1.2410000000000001E-4</c:v>
                </c:pt>
                <c:pt idx="56">
                  <c:v>1.2410000000000001E-4</c:v>
                </c:pt>
                <c:pt idx="57">
                  <c:v>1.2410000000000001E-4</c:v>
                </c:pt>
                <c:pt idx="58">
                  <c:v>1.2410000000000001E-4</c:v>
                </c:pt>
                <c:pt idx="59">
                  <c:v>1.2410000000000001E-4</c:v>
                </c:pt>
                <c:pt idx="60">
                  <c:v>1.2410000000000001E-4</c:v>
                </c:pt>
                <c:pt idx="61">
                  <c:v>1.2410000000000001E-4</c:v>
                </c:pt>
                <c:pt idx="62">
                  <c:v>1.2410000000000001E-4</c:v>
                </c:pt>
                <c:pt idx="63">
                  <c:v>1.2410000000000001E-4</c:v>
                </c:pt>
                <c:pt idx="64">
                  <c:v>1.2410000000000001E-4</c:v>
                </c:pt>
                <c:pt idx="65">
                  <c:v>1.2410000000000001E-4</c:v>
                </c:pt>
                <c:pt idx="66">
                  <c:v>1.2410000000000001E-4</c:v>
                </c:pt>
                <c:pt idx="67">
                  <c:v>1.2410000000000001E-4</c:v>
                </c:pt>
                <c:pt idx="68">
                  <c:v>1.2410000000000001E-4</c:v>
                </c:pt>
                <c:pt idx="69">
                  <c:v>1.2410000000000001E-4</c:v>
                </c:pt>
                <c:pt idx="70">
                  <c:v>1.2410000000000001E-4</c:v>
                </c:pt>
                <c:pt idx="71">
                  <c:v>1.2410000000000001E-4</c:v>
                </c:pt>
                <c:pt idx="72">
                  <c:v>1.2410000000000001E-4</c:v>
                </c:pt>
                <c:pt idx="73">
                  <c:v>1.2410000000000001E-4</c:v>
                </c:pt>
                <c:pt idx="74">
                  <c:v>1.2410000000000001E-4</c:v>
                </c:pt>
                <c:pt idx="75">
                  <c:v>1.2410000000000001E-4</c:v>
                </c:pt>
                <c:pt idx="76">
                  <c:v>1.2410000000000001E-4</c:v>
                </c:pt>
                <c:pt idx="77">
                  <c:v>1.2410000000000001E-4</c:v>
                </c:pt>
                <c:pt idx="78">
                  <c:v>1.2410000000000001E-4</c:v>
                </c:pt>
                <c:pt idx="79">
                  <c:v>1.2410000000000001E-4</c:v>
                </c:pt>
                <c:pt idx="80">
                  <c:v>1.2410000000000001E-4</c:v>
                </c:pt>
                <c:pt idx="81">
                  <c:v>1.2410000000000001E-4</c:v>
                </c:pt>
                <c:pt idx="82">
                  <c:v>1.2410000000000001E-4</c:v>
                </c:pt>
                <c:pt idx="83">
                  <c:v>1.2410000000000001E-4</c:v>
                </c:pt>
                <c:pt idx="84">
                  <c:v>1.2410000000000001E-4</c:v>
                </c:pt>
                <c:pt idx="85">
                  <c:v>1.2410000000000001E-4</c:v>
                </c:pt>
                <c:pt idx="86">
                  <c:v>1.2410000000000001E-4</c:v>
                </c:pt>
                <c:pt idx="87">
                  <c:v>1.2410000000000001E-4</c:v>
                </c:pt>
                <c:pt idx="88">
                  <c:v>1.2410000000000001E-4</c:v>
                </c:pt>
                <c:pt idx="89">
                  <c:v>1.2410000000000001E-4</c:v>
                </c:pt>
                <c:pt idx="90">
                  <c:v>1.2410000000000001E-4</c:v>
                </c:pt>
                <c:pt idx="91">
                  <c:v>1.2410000000000001E-4</c:v>
                </c:pt>
                <c:pt idx="92">
                  <c:v>1.2410000000000001E-4</c:v>
                </c:pt>
                <c:pt idx="93">
                  <c:v>1.2410000000000001E-4</c:v>
                </c:pt>
                <c:pt idx="94">
                  <c:v>1.2410000000000001E-4</c:v>
                </c:pt>
                <c:pt idx="95">
                  <c:v>1.2410000000000001E-4</c:v>
                </c:pt>
                <c:pt idx="96">
                  <c:v>1.2410000000000001E-4</c:v>
                </c:pt>
                <c:pt idx="97">
                  <c:v>1.2410000000000001E-4</c:v>
                </c:pt>
                <c:pt idx="98">
                  <c:v>1.2410000000000001E-4</c:v>
                </c:pt>
                <c:pt idx="99">
                  <c:v>1.2410000000000001E-4</c:v>
                </c:pt>
                <c:pt idx="100">
                  <c:v>1.2410000000000001E-4</c:v>
                </c:pt>
                <c:pt idx="101">
                  <c:v>1.2410000000000001E-4</c:v>
                </c:pt>
                <c:pt idx="102">
                  <c:v>1.2410000000000001E-4</c:v>
                </c:pt>
                <c:pt idx="103">
                  <c:v>1.2410000000000001E-4</c:v>
                </c:pt>
                <c:pt idx="104">
                  <c:v>1.2410000000000001E-4</c:v>
                </c:pt>
                <c:pt idx="105">
                  <c:v>1.2410000000000001E-4</c:v>
                </c:pt>
                <c:pt idx="106">
                  <c:v>1.2410000000000001E-4</c:v>
                </c:pt>
                <c:pt idx="107">
                  <c:v>1.2410000000000001E-4</c:v>
                </c:pt>
                <c:pt idx="108">
                  <c:v>1.2410000000000001E-4</c:v>
                </c:pt>
                <c:pt idx="109">
                  <c:v>1.2410000000000001E-4</c:v>
                </c:pt>
                <c:pt idx="110">
                  <c:v>1.2410000000000001E-4</c:v>
                </c:pt>
                <c:pt idx="111">
                  <c:v>1.2410000000000001E-4</c:v>
                </c:pt>
                <c:pt idx="112">
                  <c:v>1.2410000000000001E-4</c:v>
                </c:pt>
                <c:pt idx="113">
                  <c:v>1.2410000000000001E-4</c:v>
                </c:pt>
                <c:pt idx="114">
                  <c:v>1.2410000000000001E-4</c:v>
                </c:pt>
                <c:pt idx="115">
                  <c:v>1.2410000000000001E-4</c:v>
                </c:pt>
                <c:pt idx="116">
                  <c:v>1.2410000000000001E-4</c:v>
                </c:pt>
                <c:pt idx="117">
                  <c:v>1.2410000000000001E-4</c:v>
                </c:pt>
                <c:pt idx="118">
                  <c:v>1.2410000000000001E-4</c:v>
                </c:pt>
                <c:pt idx="119">
                  <c:v>1.2410000000000001E-4</c:v>
                </c:pt>
                <c:pt idx="120">
                  <c:v>1.2410000000000001E-4</c:v>
                </c:pt>
                <c:pt idx="121">
                  <c:v>1.2410000000000001E-4</c:v>
                </c:pt>
                <c:pt idx="122">
                  <c:v>1.2410000000000001E-4</c:v>
                </c:pt>
                <c:pt idx="123">
                  <c:v>1.2410000000000001E-4</c:v>
                </c:pt>
                <c:pt idx="124">
                  <c:v>1.2410000000000001E-4</c:v>
                </c:pt>
                <c:pt idx="125">
                  <c:v>1.2410000000000001E-4</c:v>
                </c:pt>
                <c:pt idx="126">
                  <c:v>1.2410000000000001E-4</c:v>
                </c:pt>
                <c:pt idx="127">
                  <c:v>1.2410000000000001E-4</c:v>
                </c:pt>
                <c:pt idx="128">
                  <c:v>1.2410000000000001E-4</c:v>
                </c:pt>
                <c:pt idx="129">
                  <c:v>1.2410000000000001E-4</c:v>
                </c:pt>
                <c:pt idx="130">
                  <c:v>1.2410000000000001E-4</c:v>
                </c:pt>
                <c:pt idx="131">
                  <c:v>1.2410000000000001E-4</c:v>
                </c:pt>
                <c:pt idx="132">
                  <c:v>1.2410000000000001E-4</c:v>
                </c:pt>
                <c:pt idx="133">
                  <c:v>1.2410000000000001E-4</c:v>
                </c:pt>
                <c:pt idx="134">
                  <c:v>1.2410000000000001E-4</c:v>
                </c:pt>
                <c:pt idx="135">
                  <c:v>1.2410000000000001E-4</c:v>
                </c:pt>
                <c:pt idx="136">
                  <c:v>1.2410000000000001E-4</c:v>
                </c:pt>
                <c:pt idx="137">
                  <c:v>1.2410000000000001E-4</c:v>
                </c:pt>
                <c:pt idx="138">
                  <c:v>1.2410000000000001E-4</c:v>
                </c:pt>
                <c:pt idx="139">
                  <c:v>1.2410000000000001E-4</c:v>
                </c:pt>
                <c:pt idx="140">
                  <c:v>1.2410000000000001E-4</c:v>
                </c:pt>
                <c:pt idx="141">
                  <c:v>1.2410000000000001E-4</c:v>
                </c:pt>
                <c:pt idx="142">
                  <c:v>1.2410000000000001E-4</c:v>
                </c:pt>
                <c:pt idx="143">
                  <c:v>1.2410000000000001E-4</c:v>
                </c:pt>
                <c:pt idx="144">
                  <c:v>1.2410000000000001E-4</c:v>
                </c:pt>
                <c:pt idx="145">
                  <c:v>1.2410000000000001E-4</c:v>
                </c:pt>
                <c:pt idx="146">
                  <c:v>1.2410000000000001E-4</c:v>
                </c:pt>
                <c:pt idx="147">
                  <c:v>1.2410000000000001E-4</c:v>
                </c:pt>
                <c:pt idx="148">
                  <c:v>1.2410000000000001E-4</c:v>
                </c:pt>
                <c:pt idx="149">
                  <c:v>1.2410000000000001E-4</c:v>
                </c:pt>
                <c:pt idx="150">
                  <c:v>1.2410000000000001E-4</c:v>
                </c:pt>
                <c:pt idx="151">
                  <c:v>1.2410000000000001E-4</c:v>
                </c:pt>
                <c:pt idx="152">
                  <c:v>1.2410000000000001E-4</c:v>
                </c:pt>
                <c:pt idx="153">
                  <c:v>1.2410000000000001E-4</c:v>
                </c:pt>
                <c:pt idx="154">
                  <c:v>1.2410000000000001E-4</c:v>
                </c:pt>
                <c:pt idx="155">
                  <c:v>1.2410000000000001E-4</c:v>
                </c:pt>
                <c:pt idx="156">
                  <c:v>1.2410000000000001E-4</c:v>
                </c:pt>
                <c:pt idx="157">
                  <c:v>1.2410000000000001E-4</c:v>
                </c:pt>
                <c:pt idx="158">
                  <c:v>1.2410000000000001E-4</c:v>
                </c:pt>
                <c:pt idx="159">
                  <c:v>1.2410000000000001E-4</c:v>
                </c:pt>
                <c:pt idx="160">
                  <c:v>1.2410000000000001E-4</c:v>
                </c:pt>
                <c:pt idx="161">
                  <c:v>1.2410000000000001E-4</c:v>
                </c:pt>
                <c:pt idx="162">
                  <c:v>1.2410000000000001E-4</c:v>
                </c:pt>
                <c:pt idx="163">
                  <c:v>1.2410000000000001E-4</c:v>
                </c:pt>
                <c:pt idx="164">
                  <c:v>1.2410000000000001E-4</c:v>
                </c:pt>
                <c:pt idx="165">
                  <c:v>1.2410000000000001E-4</c:v>
                </c:pt>
                <c:pt idx="166">
                  <c:v>1.2410000000000001E-4</c:v>
                </c:pt>
                <c:pt idx="167">
                  <c:v>1.2410000000000001E-4</c:v>
                </c:pt>
                <c:pt idx="168">
                  <c:v>1.2410000000000001E-4</c:v>
                </c:pt>
                <c:pt idx="169">
                  <c:v>1.2410000000000001E-4</c:v>
                </c:pt>
                <c:pt idx="170">
                  <c:v>1.2410000000000001E-4</c:v>
                </c:pt>
                <c:pt idx="171">
                  <c:v>1.2410000000000001E-4</c:v>
                </c:pt>
                <c:pt idx="172">
                  <c:v>1.2410000000000001E-4</c:v>
                </c:pt>
                <c:pt idx="173">
                  <c:v>1.2410000000000001E-4</c:v>
                </c:pt>
                <c:pt idx="174">
                  <c:v>1.2410000000000001E-4</c:v>
                </c:pt>
                <c:pt idx="175">
                  <c:v>1.2410000000000001E-4</c:v>
                </c:pt>
                <c:pt idx="176">
                  <c:v>1.2410000000000001E-4</c:v>
                </c:pt>
                <c:pt idx="177">
                  <c:v>1.2410000000000001E-4</c:v>
                </c:pt>
                <c:pt idx="178">
                  <c:v>1.2410000000000001E-4</c:v>
                </c:pt>
                <c:pt idx="179">
                  <c:v>1.2410000000000001E-4</c:v>
                </c:pt>
                <c:pt idx="180">
                  <c:v>1.2410000000000001E-4</c:v>
                </c:pt>
                <c:pt idx="181">
                  <c:v>1.2410000000000001E-4</c:v>
                </c:pt>
                <c:pt idx="182">
                  <c:v>1.2410000000000001E-4</c:v>
                </c:pt>
                <c:pt idx="183">
                  <c:v>1.2410000000000001E-4</c:v>
                </c:pt>
                <c:pt idx="184">
                  <c:v>1.2410000000000001E-4</c:v>
                </c:pt>
                <c:pt idx="185">
                  <c:v>1.2410000000000001E-4</c:v>
                </c:pt>
                <c:pt idx="186">
                  <c:v>1.2410000000000001E-4</c:v>
                </c:pt>
                <c:pt idx="187">
                  <c:v>1.2410000000000001E-4</c:v>
                </c:pt>
                <c:pt idx="188">
                  <c:v>1.2410000000000001E-4</c:v>
                </c:pt>
                <c:pt idx="189">
                  <c:v>1.2410000000000001E-4</c:v>
                </c:pt>
                <c:pt idx="190">
                  <c:v>1.2410000000000001E-4</c:v>
                </c:pt>
                <c:pt idx="191">
                  <c:v>1.2410000000000001E-4</c:v>
                </c:pt>
                <c:pt idx="192">
                  <c:v>1.2410000000000001E-4</c:v>
                </c:pt>
                <c:pt idx="193">
                  <c:v>1.2410000000000001E-4</c:v>
                </c:pt>
                <c:pt idx="194">
                  <c:v>1.2410000000000001E-4</c:v>
                </c:pt>
                <c:pt idx="195">
                  <c:v>1.2410000000000001E-4</c:v>
                </c:pt>
                <c:pt idx="196">
                  <c:v>1.2410000000000001E-4</c:v>
                </c:pt>
                <c:pt idx="197">
                  <c:v>1.2410000000000001E-4</c:v>
                </c:pt>
                <c:pt idx="198">
                  <c:v>1.2410000000000001E-4</c:v>
                </c:pt>
                <c:pt idx="199">
                  <c:v>1.2410000000000001E-4</c:v>
                </c:pt>
                <c:pt idx="200">
                  <c:v>1.2410000000000001E-4</c:v>
                </c:pt>
                <c:pt idx="201">
                  <c:v>1.2420000000000001E-4</c:v>
                </c:pt>
                <c:pt idx="202">
                  <c:v>1.2420000000000001E-4</c:v>
                </c:pt>
                <c:pt idx="203">
                  <c:v>1.2420000000000001E-4</c:v>
                </c:pt>
                <c:pt idx="204">
                  <c:v>1.2420000000000001E-4</c:v>
                </c:pt>
                <c:pt idx="205">
                  <c:v>1.2420000000000001E-4</c:v>
                </c:pt>
                <c:pt idx="206">
                  <c:v>1.2420000000000001E-4</c:v>
                </c:pt>
                <c:pt idx="207">
                  <c:v>1.2420000000000001E-4</c:v>
                </c:pt>
                <c:pt idx="208">
                  <c:v>1.2430000000000001E-4</c:v>
                </c:pt>
                <c:pt idx="209">
                  <c:v>1.2439999999999999E-4</c:v>
                </c:pt>
                <c:pt idx="210">
                  <c:v>1.247E-4</c:v>
                </c:pt>
                <c:pt idx="211">
                  <c:v>1.2520000000000001E-4</c:v>
                </c:pt>
                <c:pt idx="212">
                  <c:v>1.259E-4</c:v>
                </c:pt>
                <c:pt idx="213">
                  <c:v>1.2679999999999999E-4</c:v>
                </c:pt>
                <c:pt idx="214">
                  <c:v>1.281E-4</c:v>
                </c:pt>
                <c:pt idx="215">
                  <c:v>1.295E-4</c:v>
                </c:pt>
                <c:pt idx="216">
                  <c:v>1.3109999999999999E-4</c:v>
                </c:pt>
                <c:pt idx="217">
                  <c:v>1.326E-4</c:v>
                </c:pt>
                <c:pt idx="218">
                  <c:v>1.339E-4</c:v>
                </c:pt>
                <c:pt idx="219">
                  <c:v>1.348E-4</c:v>
                </c:pt>
                <c:pt idx="220">
                  <c:v>1.3520000000000001E-4</c:v>
                </c:pt>
                <c:pt idx="221">
                  <c:v>1.35E-4</c:v>
                </c:pt>
                <c:pt idx="222">
                  <c:v>1.3449999999999999E-4</c:v>
                </c:pt>
                <c:pt idx="223">
                  <c:v>1.3430000000000001E-4</c:v>
                </c:pt>
                <c:pt idx="224">
                  <c:v>1.349E-4</c:v>
                </c:pt>
                <c:pt idx="225">
                  <c:v>1.37E-4</c:v>
                </c:pt>
                <c:pt idx="226">
                  <c:v>1.4139999999999999E-4</c:v>
                </c:pt>
                <c:pt idx="227">
                  <c:v>1.484E-4</c:v>
                </c:pt>
                <c:pt idx="228">
                  <c:v>1.5699999999999999E-4</c:v>
                </c:pt>
                <c:pt idx="229">
                  <c:v>1.6640000000000001E-4</c:v>
                </c:pt>
                <c:pt idx="230">
                  <c:v>1.7579999999999999E-4</c:v>
                </c:pt>
                <c:pt idx="231">
                  <c:v>1.85E-4</c:v>
                </c:pt>
                <c:pt idx="232">
                  <c:v>1.94E-4</c:v>
                </c:pt>
                <c:pt idx="233">
                  <c:v>2.031E-4</c:v>
                </c:pt>
                <c:pt idx="234">
                  <c:v>2.1269999999999999E-4</c:v>
                </c:pt>
                <c:pt idx="235">
                  <c:v>2.231E-4</c:v>
                </c:pt>
                <c:pt idx="236">
                  <c:v>2.3440000000000001E-4</c:v>
                </c:pt>
                <c:pt idx="237">
                  <c:v>2.4689999999999998E-4</c:v>
                </c:pt>
                <c:pt idx="238">
                  <c:v>2.61E-4</c:v>
                </c:pt>
                <c:pt idx="239">
                  <c:v>2.7710000000000001E-4</c:v>
                </c:pt>
                <c:pt idx="240">
                  <c:v>2.9490000000000001E-4</c:v>
                </c:pt>
                <c:pt idx="241">
                  <c:v>3.144E-4</c:v>
                </c:pt>
                <c:pt idx="242">
                  <c:v>3.3510000000000001E-4</c:v>
                </c:pt>
                <c:pt idx="243">
                  <c:v>3.567E-4</c:v>
                </c:pt>
                <c:pt idx="244">
                  <c:v>3.7869999999999999E-4</c:v>
                </c:pt>
                <c:pt idx="245">
                  <c:v>4.0079999999999998E-4</c:v>
                </c:pt>
                <c:pt idx="246">
                  <c:v>4.2269999999999997E-4</c:v>
                </c:pt>
                <c:pt idx="247">
                  <c:v>4.4440000000000001E-4</c:v>
                </c:pt>
                <c:pt idx="248">
                  <c:v>4.6559999999999999E-4</c:v>
                </c:pt>
                <c:pt idx="249">
                  <c:v>4.863E-4</c:v>
                </c:pt>
                <c:pt idx="250">
                  <c:v>5.0639999999999995E-4</c:v>
                </c:pt>
                <c:pt idx="251">
                  <c:v>5.2590000000000004E-4</c:v>
                </c:pt>
                <c:pt idx="252">
                  <c:v>5.4480000000000002E-4</c:v>
                </c:pt>
                <c:pt idx="253">
                  <c:v>5.6309999999999997E-4</c:v>
                </c:pt>
                <c:pt idx="254">
                  <c:v>5.8080000000000002E-4</c:v>
                </c:pt>
                <c:pt idx="255">
                  <c:v>5.9800000000000001E-4</c:v>
                </c:pt>
                <c:pt idx="256">
                  <c:v>6.1490000000000004E-4</c:v>
                </c:pt>
                <c:pt idx="257">
                  <c:v>6.313E-4</c:v>
                </c:pt>
                <c:pt idx="258">
                  <c:v>6.4740000000000002E-4</c:v>
                </c:pt>
                <c:pt idx="259">
                  <c:v>6.6319999999999997E-4</c:v>
                </c:pt>
                <c:pt idx="260">
                  <c:v>6.7869999999999996E-4</c:v>
                </c:pt>
                <c:pt idx="261">
                  <c:v>6.9390000000000001E-4</c:v>
                </c:pt>
                <c:pt idx="262">
                  <c:v>7.0879999999999999E-4</c:v>
                </c:pt>
                <c:pt idx="263">
                  <c:v>7.2349999999999997E-4</c:v>
                </c:pt>
                <c:pt idx="264">
                  <c:v>7.3780000000000004E-4</c:v>
                </c:pt>
                <c:pt idx="265">
                  <c:v>7.5179999999999995E-4</c:v>
                </c:pt>
                <c:pt idx="266">
                  <c:v>7.6539999999999996E-4</c:v>
                </c:pt>
                <c:pt idx="267">
                  <c:v>7.7870000000000001E-4</c:v>
                </c:pt>
                <c:pt idx="268">
                  <c:v>7.917E-4</c:v>
                </c:pt>
                <c:pt idx="269">
                  <c:v>8.0420000000000003E-4</c:v>
                </c:pt>
                <c:pt idx="270">
                  <c:v>8.1629999999999995E-4</c:v>
                </c:pt>
                <c:pt idx="271">
                  <c:v>8.2799999999999996E-4</c:v>
                </c:pt>
                <c:pt idx="272">
                  <c:v>8.3920000000000002E-4</c:v>
                </c:pt>
                <c:pt idx="273">
                  <c:v>8.4999999999999995E-4</c:v>
                </c:pt>
                <c:pt idx="274">
                  <c:v>8.6030000000000004E-4</c:v>
                </c:pt>
                <c:pt idx="275">
                  <c:v>8.7020000000000001E-4</c:v>
                </c:pt>
                <c:pt idx="276">
                  <c:v>8.7969999999999997E-4</c:v>
                </c:pt>
                <c:pt idx="277">
                  <c:v>8.8860000000000002E-4</c:v>
                </c:pt>
                <c:pt idx="278">
                  <c:v>8.9709999999999996E-4</c:v>
                </c:pt>
                <c:pt idx="279">
                  <c:v>9.0510000000000005E-4</c:v>
                </c:pt>
                <c:pt idx="280">
                  <c:v>9.1270000000000001E-4</c:v>
                </c:pt>
                <c:pt idx="281">
                  <c:v>9.1969999999999997E-4</c:v>
                </c:pt>
                <c:pt idx="282">
                  <c:v>9.2619999999999996E-4</c:v>
                </c:pt>
                <c:pt idx="283">
                  <c:v>9.3210000000000005E-4</c:v>
                </c:pt>
                <c:pt idx="284">
                  <c:v>9.3760000000000002E-4</c:v>
                </c:pt>
                <c:pt idx="285">
                  <c:v>9.4249999999999998E-4</c:v>
                </c:pt>
                <c:pt idx="286">
                  <c:v>9.4680000000000003E-4</c:v>
                </c:pt>
                <c:pt idx="287">
                  <c:v>9.5069999999999996E-4</c:v>
                </c:pt>
                <c:pt idx="288">
                  <c:v>9.5410000000000004E-4</c:v>
                </c:pt>
                <c:pt idx="289">
                  <c:v>9.569E-4</c:v>
                </c:pt>
                <c:pt idx="290">
                  <c:v>9.592E-4</c:v>
                </c:pt>
                <c:pt idx="291">
                  <c:v>9.6120000000000005E-4</c:v>
                </c:pt>
                <c:pt idx="292">
                  <c:v>9.6270000000000004E-4</c:v>
                </c:pt>
                <c:pt idx="293">
                  <c:v>9.6380000000000001E-4</c:v>
                </c:pt>
                <c:pt idx="294">
                  <c:v>9.6449999999999997E-4</c:v>
                </c:pt>
                <c:pt idx="295">
                  <c:v>9.6489999999999998E-4</c:v>
                </c:pt>
                <c:pt idx="296">
                  <c:v>9.6489999999999998E-4</c:v>
                </c:pt>
                <c:pt idx="297">
                  <c:v>9.6460000000000003E-4</c:v>
                </c:pt>
                <c:pt idx="298">
                  <c:v>9.6400000000000001E-4</c:v>
                </c:pt>
                <c:pt idx="299">
                  <c:v>9.6310000000000005E-4</c:v>
                </c:pt>
                <c:pt idx="300">
                  <c:v>9.6190000000000002E-4</c:v>
                </c:pt>
                <c:pt idx="301">
                  <c:v>9.6049999999999998E-4</c:v>
                </c:pt>
                <c:pt idx="302">
                  <c:v>9.5890000000000005E-4</c:v>
                </c:pt>
                <c:pt idx="303">
                  <c:v>9.5699999999999995E-4</c:v>
                </c:pt>
                <c:pt idx="304">
                  <c:v>9.5489999999999995E-4</c:v>
                </c:pt>
                <c:pt idx="305">
                  <c:v>9.5259999999999995E-4</c:v>
                </c:pt>
                <c:pt idx="306">
                  <c:v>9.5009999999999995E-4</c:v>
                </c:pt>
                <c:pt idx="307">
                  <c:v>9.4740000000000004E-4</c:v>
                </c:pt>
                <c:pt idx="308">
                  <c:v>9.4459999999999998E-4</c:v>
                </c:pt>
                <c:pt idx="309">
                  <c:v>9.4160000000000001E-4</c:v>
                </c:pt>
                <c:pt idx="310">
                  <c:v>9.3840000000000004E-4</c:v>
                </c:pt>
                <c:pt idx="311">
                  <c:v>9.3510000000000002E-4</c:v>
                </c:pt>
                <c:pt idx="312">
                  <c:v>9.3170000000000004E-4</c:v>
                </c:pt>
                <c:pt idx="313">
                  <c:v>9.2820000000000001E-4</c:v>
                </c:pt>
                <c:pt idx="314">
                  <c:v>9.2449999999999997E-4</c:v>
                </c:pt>
                <c:pt idx="315">
                  <c:v>9.2069999999999999E-4</c:v>
                </c:pt>
                <c:pt idx="316">
                  <c:v>9.1690000000000001E-4</c:v>
                </c:pt>
                <c:pt idx="317">
                  <c:v>9.1290000000000002E-4</c:v>
                </c:pt>
                <c:pt idx="318">
                  <c:v>9.0879999999999997E-4</c:v>
                </c:pt>
                <c:pt idx="319">
                  <c:v>9.0470000000000004E-4</c:v>
                </c:pt>
                <c:pt idx="320">
                  <c:v>9.0039999999999999E-4</c:v>
                </c:pt>
                <c:pt idx="321">
                  <c:v>8.9610000000000004E-4</c:v>
                </c:pt>
                <c:pt idx="322">
                  <c:v>8.9170000000000004E-4</c:v>
                </c:pt>
                <c:pt idx="323">
                  <c:v>8.8730000000000005E-4</c:v>
                </c:pt>
                <c:pt idx="324">
                  <c:v>8.8270000000000004E-4</c:v>
                </c:pt>
                <c:pt idx="325">
                  <c:v>8.7819999999999999E-4</c:v>
                </c:pt>
                <c:pt idx="326">
                  <c:v>8.7350000000000004E-4</c:v>
                </c:pt>
                <c:pt idx="327">
                  <c:v>8.6879999999999998E-4</c:v>
                </c:pt>
                <c:pt idx="328">
                  <c:v>8.6410000000000002E-4</c:v>
                </c:pt>
                <c:pt idx="329">
                  <c:v>8.5930000000000002E-4</c:v>
                </c:pt>
                <c:pt idx="330">
                  <c:v>8.5450000000000001E-4</c:v>
                </c:pt>
                <c:pt idx="331">
                  <c:v>8.4960000000000005E-4</c:v>
                </c:pt>
                <c:pt idx="332">
                  <c:v>8.4469999999999999E-4</c:v>
                </c:pt>
                <c:pt idx="333">
                  <c:v>8.3980000000000003E-4</c:v>
                </c:pt>
                <c:pt idx="334">
                  <c:v>8.3480000000000002E-4</c:v>
                </c:pt>
                <c:pt idx="335">
                  <c:v>8.298E-4</c:v>
                </c:pt>
                <c:pt idx="336">
                  <c:v>8.2470000000000004E-4</c:v>
                </c:pt>
                <c:pt idx="337">
                  <c:v>8.1970000000000003E-4</c:v>
                </c:pt>
                <c:pt idx="338">
                  <c:v>8.1459999999999996E-4</c:v>
                </c:pt>
                <c:pt idx="339">
                  <c:v>8.0940000000000005E-4</c:v>
                </c:pt>
                <c:pt idx="340">
                  <c:v>8.0429999999999998E-4</c:v>
                </c:pt>
                <c:pt idx="341">
                  <c:v>7.9909999999999996E-4</c:v>
                </c:pt>
                <c:pt idx="342">
                  <c:v>7.94E-4</c:v>
                </c:pt>
                <c:pt idx="343">
                  <c:v>7.8870000000000003E-4</c:v>
                </c:pt>
                <c:pt idx="344">
                  <c:v>7.8350000000000002E-4</c:v>
                </c:pt>
                <c:pt idx="345">
                  <c:v>7.783E-4</c:v>
                </c:pt>
                <c:pt idx="346">
                  <c:v>7.7300000000000003E-4</c:v>
                </c:pt>
                <c:pt idx="347">
                  <c:v>7.6780000000000001E-4</c:v>
                </c:pt>
                <c:pt idx="348">
                  <c:v>7.6250000000000005E-4</c:v>
                </c:pt>
                <c:pt idx="349">
                  <c:v>7.5719999999999997E-4</c:v>
                </c:pt>
                <c:pt idx="350">
                  <c:v>7.5190000000000001E-4</c:v>
                </c:pt>
                <c:pt idx="351">
                  <c:v>7.4660000000000004E-4</c:v>
                </c:pt>
                <c:pt idx="352">
                  <c:v>7.4120000000000002E-4</c:v>
                </c:pt>
                <c:pt idx="353">
                  <c:v>7.3590000000000005E-4</c:v>
                </c:pt>
                <c:pt idx="354">
                  <c:v>7.3059999999999998E-4</c:v>
                </c:pt>
                <c:pt idx="355">
                  <c:v>7.2519999999999995E-4</c:v>
                </c:pt>
                <c:pt idx="356">
                  <c:v>7.1989999999999999E-4</c:v>
                </c:pt>
                <c:pt idx="357">
                  <c:v>7.1449999999999997E-4</c:v>
                </c:pt>
                <c:pt idx="358">
                  <c:v>7.092E-4</c:v>
                </c:pt>
                <c:pt idx="359">
                  <c:v>7.0379999999999998E-4</c:v>
                </c:pt>
                <c:pt idx="360">
                  <c:v>6.9839999999999995E-4</c:v>
                </c:pt>
                <c:pt idx="361">
                  <c:v>6.9309999999999999E-4</c:v>
                </c:pt>
                <c:pt idx="362">
                  <c:v>6.8769999999999996E-4</c:v>
                </c:pt>
                <c:pt idx="363">
                  <c:v>6.8230000000000005E-4</c:v>
                </c:pt>
                <c:pt idx="364">
                  <c:v>6.7699999999999998E-4</c:v>
                </c:pt>
                <c:pt idx="365">
                  <c:v>6.7159999999999995E-4</c:v>
                </c:pt>
                <c:pt idx="366">
                  <c:v>6.6629999999999999E-4</c:v>
                </c:pt>
                <c:pt idx="367">
                  <c:v>6.6089999999999996E-4</c:v>
                </c:pt>
                <c:pt idx="368">
                  <c:v>6.556E-4</c:v>
                </c:pt>
                <c:pt idx="369">
                  <c:v>6.5030000000000003E-4</c:v>
                </c:pt>
                <c:pt idx="370">
                  <c:v>6.4490000000000001E-4</c:v>
                </c:pt>
                <c:pt idx="371">
                  <c:v>6.3960000000000004E-4</c:v>
                </c:pt>
                <c:pt idx="372">
                  <c:v>6.3429999999999997E-4</c:v>
                </c:pt>
                <c:pt idx="373">
                  <c:v>6.29E-4</c:v>
                </c:pt>
                <c:pt idx="374">
                  <c:v>6.2379999999999998E-4</c:v>
                </c:pt>
                <c:pt idx="375">
                  <c:v>6.1850000000000002E-4</c:v>
                </c:pt>
                <c:pt idx="376">
                  <c:v>6.133E-4</c:v>
                </c:pt>
                <c:pt idx="377">
                  <c:v>6.0800000000000003E-4</c:v>
                </c:pt>
                <c:pt idx="378">
                  <c:v>6.0280000000000002E-4</c:v>
                </c:pt>
                <c:pt idx="379">
                  <c:v>5.976E-4</c:v>
                </c:pt>
                <c:pt idx="380">
                  <c:v>5.9239999999999998E-4</c:v>
                </c:pt>
                <c:pt idx="381">
                  <c:v>5.8730000000000002E-4</c:v>
                </c:pt>
                <c:pt idx="382">
                  <c:v>5.8219999999999995E-4</c:v>
                </c:pt>
                <c:pt idx="383">
                  <c:v>5.7709999999999999E-4</c:v>
                </c:pt>
                <c:pt idx="384">
                  <c:v>5.7200000000000003E-4</c:v>
                </c:pt>
                <c:pt idx="385">
                  <c:v>5.6689999999999996E-4</c:v>
                </c:pt>
                <c:pt idx="386">
                  <c:v>5.6190000000000005E-4</c:v>
                </c:pt>
                <c:pt idx="387">
                  <c:v>5.5690000000000004E-4</c:v>
                </c:pt>
                <c:pt idx="388">
                  <c:v>5.5199999999999997E-4</c:v>
                </c:pt>
                <c:pt idx="389">
                  <c:v>5.4699999999999996E-4</c:v>
                </c:pt>
                <c:pt idx="390">
                  <c:v>5.421E-4</c:v>
                </c:pt>
                <c:pt idx="391">
                  <c:v>5.373E-4</c:v>
                </c:pt>
                <c:pt idx="392">
                  <c:v>5.3249999999999999E-4</c:v>
                </c:pt>
                <c:pt idx="393">
                  <c:v>5.2769999999999998E-4</c:v>
                </c:pt>
                <c:pt idx="394">
                  <c:v>5.2300000000000003E-4</c:v>
                </c:pt>
                <c:pt idx="395">
                  <c:v>5.1829999999999997E-4</c:v>
                </c:pt>
                <c:pt idx="396">
                  <c:v>5.1360000000000002E-4</c:v>
                </c:pt>
                <c:pt idx="397">
                  <c:v>5.0909999999999996E-4</c:v>
                </c:pt>
                <c:pt idx="398">
                  <c:v>5.0449999999999996E-4</c:v>
                </c:pt>
                <c:pt idx="399">
                  <c:v>5.0000000000000001E-4</c:v>
                </c:pt>
                <c:pt idx="400">
                  <c:v>4.9560000000000001E-4</c:v>
                </c:pt>
                <c:pt idx="401">
                  <c:v>4.9120000000000001E-4</c:v>
                </c:pt>
                <c:pt idx="402">
                  <c:v>4.8690000000000002E-4</c:v>
                </c:pt>
                <c:pt idx="403">
                  <c:v>4.8260000000000002E-4</c:v>
                </c:pt>
                <c:pt idx="404">
                  <c:v>4.7839999999999997E-4</c:v>
                </c:pt>
                <c:pt idx="405">
                  <c:v>4.7429999999999998E-4</c:v>
                </c:pt>
                <c:pt idx="406">
                  <c:v>4.7019999999999999E-4</c:v>
                </c:pt>
                <c:pt idx="407">
                  <c:v>4.662E-4</c:v>
                </c:pt>
                <c:pt idx="408">
                  <c:v>4.6230000000000002E-4</c:v>
                </c:pt>
                <c:pt idx="409">
                  <c:v>4.5839999999999998E-4</c:v>
                </c:pt>
                <c:pt idx="410">
                  <c:v>4.5469999999999999E-4</c:v>
                </c:pt>
                <c:pt idx="411">
                  <c:v>4.5100000000000001E-4</c:v>
                </c:pt>
                <c:pt idx="412">
                  <c:v>4.4729999999999998E-4</c:v>
                </c:pt>
                <c:pt idx="413">
                  <c:v>4.438E-4</c:v>
                </c:pt>
                <c:pt idx="414">
                  <c:v>4.4040000000000003E-4</c:v>
                </c:pt>
                <c:pt idx="415">
                  <c:v>4.37E-4</c:v>
                </c:pt>
                <c:pt idx="416">
                  <c:v>4.3370000000000003E-4</c:v>
                </c:pt>
                <c:pt idx="417">
                  <c:v>4.306E-4</c:v>
                </c:pt>
                <c:pt idx="418">
                  <c:v>4.2749999999999998E-4</c:v>
                </c:pt>
                <c:pt idx="419">
                  <c:v>4.2450000000000002E-4</c:v>
                </c:pt>
                <c:pt idx="420">
                  <c:v>4.216E-4</c:v>
                </c:pt>
                <c:pt idx="421">
                  <c:v>4.1889999999999999E-4</c:v>
                </c:pt>
                <c:pt idx="422">
                  <c:v>4.1619999999999998E-4</c:v>
                </c:pt>
                <c:pt idx="423">
                  <c:v>4.1360000000000002E-4</c:v>
                </c:pt>
                <c:pt idx="424">
                  <c:v>4.1120000000000002E-4</c:v>
                </c:pt>
                <c:pt idx="425">
                  <c:v>4.0880000000000002E-4</c:v>
                </c:pt>
                <c:pt idx="426">
                  <c:v>4.0660000000000002E-4</c:v>
                </c:pt>
                <c:pt idx="427">
                  <c:v>4.0450000000000002E-4</c:v>
                </c:pt>
                <c:pt idx="428">
                  <c:v>4.0250000000000003E-4</c:v>
                </c:pt>
                <c:pt idx="429">
                  <c:v>4.0059999999999998E-4</c:v>
                </c:pt>
                <c:pt idx="430">
                  <c:v>3.9889999999999999E-4</c:v>
                </c:pt>
                <c:pt idx="431">
                  <c:v>3.9730000000000001E-4</c:v>
                </c:pt>
                <c:pt idx="432">
                  <c:v>3.9580000000000003E-4</c:v>
                </c:pt>
                <c:pt idx="433">
                  <c:v>3.9439999999999999E-4</c:v>
                </c:pt>
                <c:pt idx="434">
                  <c:v>3.9320000000000002E-4</c:v>
                </c:pt>
                <c:pt idx="435">
                  <c:v>3.9209999999999999E-4</c:v>
                </c:pt>
                <c:pt idx="436">
                  <c:v>3.9110000000000002E-4</c:v>
                </c:pt>
                <c:pt idx="437">
                  <c:v>3.903E-4</c:v>
                </c:pt>
                <c:pt idx="438">
                  <c:v>3.8949999999999998E-4</c:v>
                </c:pt>
                <c:pt idx="439">
                  <c:v>3.8900000000000002E-4</c:v>
                </c:pt>
                <c:pt idx="440">
                  <c:v>3.8850000000000001E-4</c:v>
                </c:pt>
                <c:pt idx="441">
                  <c:v>3.882E-4</c:v>
                </c:pt>
                <c:pt idx="442">
                  <c:v>3.88E-4</c:v>
                </c:pt>
                <c:pt idx="443">
                  <c:v>3.88E-4</c:v>
                </c:pt>
                <c:pt idx="444">
                  <c:v>3.881E-4</c:v>
                </c:pt>
                <c:pt idx="445">
                  <c:v>3.8830000000000001E-4</c:v>
                </c:pt>
                <c:pt idx="446">
                  <c:v>3.8870000000000002E-4</c:v>
                </c:pt>
                <c:pt idx="447">
                  <c:v>3.8919999999999997E-4</c:v>
                </c:pt>
                <c:pt idx="448">
                  <c:v>3.8979999999999999E-4</c:v>
                </c:pt>
                <c:pt idx="449">
                  <c:v>3.9060000000000001E-4</c:v>
                </c:pt>
                <c:pt idx="450">
                  <c:v>3.9149999999999998E-4</c:v>
                </c:pt>
                <c:pt idx="451">
                  <c:v>3.925E-4</c:v>
                </c:pt>
                <c:pt idx="452">
                  <c:v>3.9360000000000003E-4</c:v>
                </c:pt>
                <c:pt idx="453">
                  <c:v>3.949E-4</c:v>
                </c:pt>
                <c:pt idx="454">
                  <c:v>3.9619999999999998E-4</c:v>
                </c:pt>
                <c:pt idx="455">
                  <c:v>3.9770000000000002E-4</c:v>
                </c:pt>
                <c:pt idx="456">
                  <c:v>3.994E-4</c:v>
                </c:pt>
                <c:pt idx="457">
                  <c:v>4.0109999999999999E-4</c:v>
                </c:pt>
                <c:pt idx="458">
                  <c:v>4.0289999999999998E-4</c:v>
                </c:pt>
                <c:pt idx="459">
                  <c:v>4.0489999999999998E-4</c:v>
                </c:pt>
                <c:pt idx="460">
                  <c:v>4.0690000000000002E-4</c:v>
                </c:pt>
                <c:pt idx="461">
                  <c:v>4.0910000000000002E-4</c:v>
                </c:pt>
                <c:pt idx="462">
                  <c:v>4.1140000000000003E-4</c:v>
                </c:pt>
                <c:pt idx="463">
                  <c:v>4.1370000000000003E-4</c:v>
                </c:pt>
                <c:pt idx="464">
                  <c:v>4.1619999999999998E-4</c:v>
                </c:pt>
                <c:pt idx="465">
                  <c:v>4.1869999999999999E-4</c:v>
                </c:pt>
                <c:pt idx="466">
                  <c:v>4.2129999999999999E-4</c:v>
                </c:pt>
                <c:pt idx="467">
                  <c:v>4.2400000000000001E-4</c:v>
                </c:pt>
                <c:pt idx="468">
                  <c:v>4.2680000000000002E-4</c:v>
                </c:pt>
                <c:pt idx="469">
                  <c:v>4.2959999999999998E-4</c:v>
                </c:pt>
                <c:pt idx="470">
                  <c:v>4.326E-4</c:v>
                </c:pt>
                <c:pt idx="471">
                  <c:v>4.3550000000000001E-4</c:v>
                </c:pt>
                <c:pt idx="472">
                  <c:v>4.3859999999999998E-4</c:v>
                </c:pt>
                <c:pt idx="473">
                  <c:v>4.417E-4</c:v>
                </c:pt>
                <c:pt idx="474">
                  <c:v>4.4480000000000002E-4</c:v>
                </c:pt>
                <c:pt idx="475">
                  <c:v>4.4799999999999999E-4</c:v>
                </c:pt>
                <c:pt idx="476">
                  <c:v>4.5120000000000002E-4</c:v>
                </c:pt>
                <c:pt idx="477">
                  <c:v>4.5439999999999999E-4</c:v>
                </c:pt>
                <c:pt idx="478">
                  <c:v>4.5770000000000001E-4</c:v>
                </c:pt>
                <c:pt idx="479">
                  <c:v>4.6099999999999998E-4</c:v>
                </c:pt>
                <c:pt idx="480">
                  <c:v>4.6430000000000001E-4</c:v>
                </c:pt>
                <c:pt idx="481">
                  <c:v>4.6759999999999998E-4</c:v>
                </c:pt>
                <c:pt idx="482">
                  <c:v>4.7090000000000001E-4</c:v>
                </c:pt>
                <c:pt idx="483">
                  <c:v>4.7419999999999998E-4</c:v>
                </c:pt>
                <c:pt idx="484">
                  <c:v>4.774E-4</c:v>
                </c:pt>
                <c:pt idx="485">
                  <c:v>4.8069999999999997E-4</c:v>
                </c:pt>
                <c:pt idx="486">
                  <c:v>4.839E-4</c:v>
                </c:pt>
                <c:pt idx="487">
                  <c:v>4.8700000000000002E-4</c:v>
                </c:pt>
                <c:pt idx="488">
                  <c:v>4.9010000000000004E-4</c:v>
                </c:pt>
                <c:pt idx="489">
                  <c:v>4.9319999999999995E-4</c:v>
                </c:pt>
                <c:pt idx="490">
                  <c:v>4.9609999999999997E-4</c:v>
                </c:pt>
                <c:pt idx="491">
                  <c:v>4.9899999999999999E-4</c:v>
                </c:pt>
                <c:pt idx="492">
                  <c:v>5.0180000000000005E-4</c:v>
                </c:pt>
                <c:pt idx="493">
                  <c:v>5.0440000000000001E-4</c:v>
                </c:pt>
                <c:pt idx="494">
                  <c:v>5.0699999999999996E-4</c:v>
                </c:pt>
                <c:pt idx="495">
                  <c:v>5.0940000000000002E-4</c:v>
                </c:pt>
                <c:pt idx="496">
                  <c:v>5.1159999999999997E-4</c:v>
                </c:pt>
                <c:pt idx="497">
                  <c:v>5.1369999999999996E-4</c:v>
                </c:pt>
                <c:pt idx="498">
                  <c:v>5.1570000000000001E-4</c:v>
                </c:pt>
                <c:pt idx="499">
                  <c:v>5.174E-4</c:v>
                </c:pt>
                <c:pt idx="500">
                  <c:v>5.1889999999999998E-4</c:v>
                </c:pt>
                <c:pt idx="501">
                  <c:v>5.2019999999999996E-4</c:v>
                </c:pt>
                <c:pt idx="502">
                  <c:v>5.2130000000000004E-4</c:v>
                </c:pt>
                <c:pt idx="503">
                  <c:v>5.2209999999999995E-4</c:v>
                </c:pt>
                <c:pt idx="504">
                  <c:v>5.2260000000000002E-4</c:v>
                </c:pt>
                <c:pt idx="505">
                  <c:v>5.2289999999999997E-4</c:v>
                </c:pt>
                <c:pt idx="506">
                  <c:v>5.2280000000000002E-4</c:v>
                </c:pt>
                <c:pt idx="507">
                  <c:v>5.2229999999999996E-4</c:v>
                </c:pt>
                <c:pt idx="508">
                  <c:v>5.2150000000000005E-4</c:v>
                </c:pt>
                <c:pt idx="509">
                  <c:v>5.2030000000000002E-4</c:v>
                </c:pt>
                <c:pt idx="510">
                  <c:v>5.1860000000000003E-4</c:v>
                </c:pt>
                <c:pt idx="511">
                  <c:v>5.1650000000000003E-4</c:v>
                </c:pt>
                <c:pt idx="512">
                  <c:v>5.1389999999999997E-4</c:v>
                </c:pt>
                <c:pt idx="513">
                  <c:v>5.109E-4</c:v>
                </c:pt>
                <c:pt idx="514">
                  <c:v>5.0730000000000003E-4</c:v>
                </c:pt>
                <c:pt idx="515">
                  <c:v>5.0330000000000004E-4</c:v>
                </c:pt>
                <c:pt idx="516">
                  <c:v>4.9890000000000004E-4</c:v>
                </c:pt>
                <c:pt idx="517">
                  <c:v>4.9419999999999998E-4</c:v>
                </c:pt>
                <c:pt idx="518">
                  <c:v>4.8919999999999996E-4</c:v>
                </c:pt>
                <c:pt idx="519">
                  <c:v>4.841E-4</c:v>
                </c:pt>
                <c:pt idx="520">
                  <c:v>4.7889999999999999E-4</c:v>
                </c:pt>
                <c:pt idx="521">
                  <c:v>4.7390000000000003E-4</c:v>
                </c:pt>
                <c:pt idx="522">
                  <c:v>4.6910000000000002E-4</c:v>
                </c:pt>
                <c:pt idx="523">
                  <c:v>4.6460000000000002E-4</c:v>
                </c:pt>
                <c:pt idx="524">
                  <c:v>4.6050000000000003E-4</c:v>
                </c:pt>
                <c:pt idx="525">
                  <c:v>4.5689999999999999E-4</c:v>
                </c:pt>
                <c:pt idx="526">
                  <c:v>4.5370000000000002E-4</c:v>
                </c:pt>
                <c:pt idx="527">
                  <c:v>4.5100000000000001E-4</c:v>
                </c:pt>
                <c:pt idx="528">
                  <c:v>4.4870000000000001E-4</c:v>
                </c:pt>
                <c:pt idx="529">
                  <c:v>4.4680000000000002E-4</c:v>
                </c:pt>
                <c:pt idx="530">
                  <c:v>4.4519999999999998E-4</c:v>
                </c:pt>
                <c:pt idx="531">
                  <c:v>4.4359999999999999E-4</c:v>
                </c:pt>
                <c:pt idx="532">
                  <c:v>4.4220000000000001E-4</c:v>
                </c:pt>
                <c:pt idx="533">
                  <c:v>4.4079999999999998E-4</c:v>
                </c:pt>
                <c:pt idx="534">
                  <c:v>4.392E-4</c:v>
                </c:pt>
                <c:pt idx="535">
                  <c:v>4.3750000000000001E-4</c:v>
                </c:pt>
                <c:pt idx="536">
                  <c:v>4.3550000000000001E-4</c:v>
                </c:pt>
                <c:pt idx="537">
                  <c:v>4.3320000000000001E-4</c:v>
                </c:pt>
                <c:pt idx="538">
                  <c:v>4.305E-4</c:v>
                </c:pt>
                <c:pt idx="539">
                  <c:v>4.2769999999999999E-4</c:v>
                </c:pt>
                <c:pt idx="540">
                  <c:v>4.2440000000000002E-4</c:v>
                </c:pt>
                <c:pt idx="541">
                  <c:v>4.2079999999999998E-4</c:v>
                </c:pt>
                <c:pt idx="542">
                  <c:v>4.17E-4</c:v>
                </c:pt>
                <c:pt idx="543">
                  <c:v>4.1300000000000001E-4</c:v>
                </c:pt>
                <c:pt idx="544">
                  <c:v>4.0890000000000002E-4</c:v>
                </c:pt>
                <c:pt idx="545">
                  <c:v>4.0460000000000002E-4</c:v>
                </c:pt>
                <c:pt idx="546">
                  <c:v>4.0030000000000003E-4</c:v>
                </c:pt>
                <c:pt idx="547">
                  <c:v>3.9599999999999998E-4</c:v>
                </c:pt>
                <c:pt idx="548">
                  <c:v>3.9149999999999998E-4</c:v>
                </c:pt>
                <c:pt idx="549">
                  <c:v>3.8650000000000002E-4</c:v>
                </c:pt>
                <c:pt idx="550">
                  <c:v>3.8099999999999999E-4</c:v>
                </c:pt>
                <c:pt idx="551">
                  <c:v>3.748E-4</c:v>
                </c:pt>
                <c:pt idx="552">
                  <c:v>3.6739999999999999E-4</c:v>
                </c:pt>
                <c:pt idx="553">
                  <c:v>3.5849999999999999E-4</c:v>
                </c:pt>
                <c:pt idx="554">
                  <c:v>3.4820000000000001E-4</c:v>
                </c:pt>
                <c:pt idx="555">
                  <c:v>3.3629999999999999E-4</c:v>
                </c:pt>
                <c:pt idx="556">
                  <c:v>3.2269999999999998E-4</c:v>
                </c:pt>
                <c:pt idx="557">
                  <c:v>3.0749999999999999E-4</c:v>
                </c:pt>
                <c:pt idx="558">
                  <c:v>2.9070000000000002E-4</c:v>
                </c:pt>
                <c:pt idx="559">
                  <c:v>2.7329999999999998E-4</c:v>
                </c:pt>
                <c:pt idx="560">
                  <c:v>2.5539999999999997E-4</c:v>
                </c:pt>
                <c:pt idx="561">
                  <c:v>2.3780000000000001E-4</c:v>
                </c:pt>
                <c:pt idx="562">
                  <c:v>2.2149999999999999E-4</c:v>
                </c:pt>
                <c:pt idx="563">
                  <c:v>2.0689999999999999E-4</c:v>
                </c:pt>
                <c:pt idx="564">
                  <c:v>1.9440000000000001E-4</c:v>
                </c:pt>
                <c:pt idx="565">
                  <c:v>1.8440000000000001E-4</c:v>
                </c:pt>
                <c:pt idx="566">
                  <c:v>1.7650000000000001E-4</c:v>
                </c:pt>
                <c:pt idx="567">
                  <c:v>1.7039999999999999E-4</c:v>
                </c:pt>
                <c:pt idx="568">
                  <c:v>1.66E-4</c:v>
                </c:pt>
                <c:pt idx="569">
                  <c:v>1.6249999999999999E-4</c:v>
                </c:pt>
                <c:pt idx="570">
                  <c:v>1.595E-4</c:v>
                </c:pt>
                <c:pt idx="571">
                  <c:v>1.5679999999999999E-4</c:v>
                </c:pt>
                <c:pt idx="572">
                  <c:v>1.5410000000000001E-4</c:v>
                </c:pt>
                <c:pt idx="573">
                  <c:v>1.5129999999999999E-4</c:v>
                </c:pt>
                <c:pt idx="574">
                  <c:v>1.4809999999999999E-4</c:v>
                </c:pt>
                <c:pt idx="575">
                  <c:v>1.4449999999999999E-4</c:v>
                </c:pt>
                <c:pt idx="576">
                  <c:v>1.4080000000000001E-4</c:v>
                </c:pt>
                <c:pt idx="577">
                  <c:v>1.3750000000000001E-4</c:v>
                </c:pt>
                <c:pt idx="578">
                  <c:v>1.348E-4</c:v>
                </c:pt>
                <c:pt idx="579">
                  <c:v>1.325E-4</c:v>
                </c:pt>
                <c:pt idx="580">
                  <c:v>1.306E-4</c:v>
                </c:pt>
                <c:pt idx="581">
                  <c:v>1.2909999999999999E-4</c:v>
                </c:pt>
                <c:pt idx="582">
                  <c:v>1.2789999999999999E-4</c:v>
                </c:pt>
                <c:pt idx="583">
                  <c:v>1.27E-4</c:v>
                </c:pt>
                <c:pt idx="584">
                  <c:v>1.2640000000000001E-4</c:v>
                </c:pt>
                <c:pt idx="585">
                  <c:v>1.262E-4</c:v>
                </c:pt>
                <c:pt idx="586">
                  <c:v>1.261E-4</c:v>
                </c:pt>
                <c:pt idx="587">
                  <c:v>1.261E-4</c:v>
                </c:pt>
                <c:pt idx="588">
                  <c:v>1.261E-4</c:v>
                </c:pt>
                <c:pt idx="589">
                  <c:v>1.261E-4</c:v>
                </c:pt>
                <c:pt idx="590">
                  <c:v>1.26E-4</c:v>
                </c:pt>
                <c:pt idx="591">
                  <c:v>1.26E-4</c:v>
                </c:pt>
                <c:pt idx="592">
                  <c:v>1.26E-4</c:v>
                </c:pt>
                <c:pt idx="593">
                  <c:v>1.26E-4</c:v>
                </c:pt>
                <c:pt idx="594">
                  <c:v>1.26E-4</c:v>
                </c:pt>
                <c:pt idx="595">
                  <c:v>1.26E-4</c:v>
                </c:pt>
                <c:pt idx="596">
                  <c:v>1.26E-4</c:v>
                </c:pt>
                <c:pt idx="597">
                  <c:v>1.26E-4</c:v>
                </c:pt>
                <c:pt idx="598">
                  <c:v>1.26E-4</c:v>
                </c:pt>
                <c:pt idx="599">
                  <c:v>1.26E-4</c:v>
                </c:pt>
                <c:pt idx="600">
                  <c:v>1.26E-4</c:v>
                </c:pt>
                <c:pt idx="601">
                  <c:v>1.26E-4</c:v>
                </c:pt>
                <c:pt idx="602">
                  <c:v>1.26E-4</c:v>
                </c:pt>
                <c:pt idx="603">
                  <c:v>1.26E-4</c:v>
                </c:pt>
                <c:pt idx="604">
                  <c:v>1.26E-4</c:v>
                </c:pt>
                <c:pt idx="605">
                  <c:v>1.26E-4</c:v>
                </c:pt>
                <c:pt idx="606">
                  <c:v>1.26E-4</c:v>
                </c:pt>
                <c:pt idx="607">
                  <c:v>1.26E-4</c:v>
                </c:pt>
                <c:pt idx="608">
                  <c:v>1.26E-4</c:v>
                </c:pt>
                <c:pt idx="609">
                  <c:v>1.26E-4</c:v>
                </c:pt>
                <c:pt idx="610">
                  <c:v>1.26E-4</c:v>
                </c:pt>
                <c:pt idx="611">
                  <c:v>1.26E-4</c:v>
                </c:pt>
                <c:pt idx="612">
                  <c:v>1.26E-4</c:v>
                </c:pt>
                <c:pt idx="613">
                  <c:v>1.26E-4</c:v>
                </c:pt>
                <c:pt idx="614">
                  <c:v>1.26E-4</c:v>
                </c:pt>
                <c:pt idx="615">
                  <c:v>1.26E-4</c:v>
                </c:pt>
                <c:pt idx="616">
                  <c:v>1.26E-4</c:v>
                </c:pt>
                <c:pt idx="617">
                  <c:v>1.26E-4</c:v>
                </c:pt>
                <c:pt idx="618">
                  <c:v>1.26E-4</c:v>
                </c:pt>
                <c:pt idx="619">
                  <c:v>1.26E-4</c:v>
                </c:pt>
                <c:pt idx="620">
                  <c:v>1.26E-4</c:v>
                </c:pt>
                <c:pt idx="621">
                  <c:v>1.26E-4</c:v>
                </c:pt>
                <c:pt idx="622">
                  <c:v>1.26E-4</c:v>
                </c:pt>
                <c:pt idx="623">
                  <c:v>1.26E-4</c:v>
                </c:pt>
                <c:pt idx="624">
                  <c:v>1.26E-4</c:v>
                </c:pt>
                <c:pt idx="625">
                  <c:v>1.26E-4</c:v>
                </c:pt>
                <c:pt idx="626">
                  <c:v>1.26E-4</c:v>
                </c:pt>
                <c:pt idx="627">
                  <c:v>1.26E-4</c:v>
                </c:pt>
                <c:pt idx="628">
                  <c:v>1.26E-4</c:v>
                </c:pt>
                <c:pt idx="629">
                  <c:v>1.26E-4</c:v>
                </c:pt>
                <c:pt idx="630">
                  <c:v>1.26E-4</c:v>
                </c:pt>
                <c:pt idx="631">
                  <c:v>1.26E-4</c:v>
                </c:pt>
                <c:pt idx="632">
                  <c:v>1.26E-4</c:v>
                </c:pt>
                <c:pt idx="633">
                  <c:v>1.26E-4</c:v>
                </c:pt>
                <c:pt idx="634">
                  <c:v>1.26E-4</c:v>
                </c:pt>
                <c:pt idx="635">
                  <c:v>1.26E-4</c:v>
                </c:pt>
                <c:pt idx="636">
                  <c:v>1.26E-4</c:v>
                </c:pt>
                <c:pt idx="637">
                  <c:v>1.26E-4</c:v>
                </c:pt>
                <c:pt idx="638">
                  <c:v>1.26E-4</c:v>
                </c:pt>
                <c:pt idx="639">
                  <c:v>1.26E-4</c:v>
                </c:pt>
                <c:pt idx="640">
                  <c:v>1.26E-4</c:v>
                </c:pt>
                <c:pt idx="641">
                  <c:v>1.26E-4</c:v>
                </c:pt>
                <c:pt idx="642">
                  <c:v>1.26E-4</c:v>
                </c:pt>
                <c:pt idx="643">
                  <c:v>1.26E-4</c:v>
                </c:pt>
                <c:pt idx="644">
                  <c:v>1.26E-4</c:v>
                </c:pt>
                <c:pt idx="645">
                  <c:v>1.26E-4</c:v>
                </c:pt>
                <c:pt idx="646">
                  <c:v>1.26E-4</c:v>
                </c:pt>
                <c:pt idx="647">
                  <c:v>1.26E-4</c:v>
                </c:pt>
                <c:pt idx="648">
                  <c:v>1.26E-4</c:v>
                </c:pt>
                <c:pt idx="649">
                  <c:v>1.26E-4</c:v>
                </c:pt>
                <c:pt idx="650">
                  <c:v>1.26E-4</c:v>
                </c:pt>
                <c:pt idx="651">
                  <c:v>1.26E-4</c:v>
                </c:pt>
                <c:pt idx="652">
                  <c:v>1.26E-4</c:v>
                </c:pt>
                <c:pt idx="653">
                  <c:v>1.26E-4</c:v>
                </c:pt>
                <c:pt idx="654">
                  <c:v>1.26E-4</c:v>
                </c:pt>
                <c:pt idx="655">
                  <c:v>1.26E-4</c:v>
                </c:pt>
                <c:pt idx="656">
                  <c:v>1.26E-4</c:v>
                </c:pt>
                <c:pt idx="657">
                  <c:v>1.26E-4</c:v>
                </c:pt>
                <c:pt idx="658">
                  <c:v>1.26E-4</c:v>
                </c:pt>
                <c:pt idx="659">
                  <c:v>1.26E-4</c:v>
                </c:pt>
                <c:pt idx="660">
                  <c:v>1.26E-4</c:v>
                </c:pt>
                <c:pt idx="661">
                  <c:v>1.26E-4</c:v>
                </c:pt>
                <c:pt idx="662">
                  <c:v>1.26E-4</c:v>
                </c:pt>
                <c:pt idx="663">
                  <c:v>1.26E-4</c:v>
                </c:pt>
                <c:pt idx="664">
                  <c:v>1.26E-4</c:v>
                </c:pt>
                <c:pt idx="665">
                  <c:v>1.26E-4</c:v>
                </c:pt>
                <c:pt idx="666">
                  <c:v>1.26E-4</c:v>
                </c:pt>
                <c:pt idx="667">
                  <c:v>1.26E-4</c:v>
                </c:pt>
                <c:pt idx="668">
                  <c:v>1.26E-4</c:v>
                </c:pt>
                <c:pt idx="669">
                  <c:v>1.26E-4</c:v>
                </c:pt>
                <c:pt idx="670">
                  <c:v>1.26E-4</c:v>
                </c:pt>
                <c:pt idx="671">
                  <c:v>1.26E-4</c:v>
                </c:pt>
                <c:pt idx="672">
                  <c:v>1.26E-4</c:v>
                </c:pt>
                <c:pt idx="673">
                  <c:v>1.26E-4</c:v>
                </c:pt>
                <c:pt idx="674">
                  <c:v>1.26E-4</c:v>
                </c:pt>
                <c:pt idx="675">
                  <c:v>1.26E-4</c:v>
                </c:pt>
                <c:pt idx="676">
                  <c:v>1.26E-4</c:v>
                </c:pt>
                <c:pt idx="677">
                  <c:v>1.26E-4</c:v>
                </c:pt>
                <c:pt idx="678">
                  <c:v>1.26E-4</c:v>
                </c:pt>
                <c:pt idx="679">
                  <c:v>1.26E-4</c:v>
                </c:pt>
                <c:pt idx="680">
                  <c:v>1.26E-4</c:v>
                </c:pt>
                <c:pt idx="681">
                  <c:v>1.26E-4</c:v>
                </c:pt>
                <c:pt idx="682">
                  <c:v>1.26E-4</c:v>
                </c:pt>
                <c:pt idx="683">
                  <c:v>1.26E-4</c:v>
                </c:pt>
                <c:pt idx="684">
                  <c:v>1.26E-4</c:v>
                </c:pt>
                <c:pt idx="685">
                  <c:v>1.26E-4</c:v>
                </c:pt>
                <c:pt idx="686">
                  <c:v>1.26E-4</c:v>
                </c:pt>
                <c:pt idx="687">
                  <c:v>1.26E-4</c:v>
                </c:pt>
                <c:pt idx="688">
                  <c:v>1.26E-4</c:v>
                </c:pt>
                <c:pt idx="689">
                  <c:v>1.26E-4</c:v>
                </c:pt>
                <c:pt idx="690">
                  <c:v>1.26E-4</c:v>
                </c:pt>
                <c:pt idx="691">
                  <c:v>1.26E-4</c:v>
                </c:pt>
                <c:pt idx="692">
                  <c:v>1.26E-4</c:v>
                </c:pt>
                <c:pt idx="693">
                  <c:v>1.26E-4</c:v>
                </c:pt>
                <c:pt idx="694">
                  <c:v>1.26E-4</c:v>
                </c:pt>
                <c:pt idx="695">
                  <c:v>1.26E-4</c:v>
                </c:pt>
                <c:pt idx="696">
                  <c:v>1.26E-4</c:v>
                </c:pt>
                <c:pt idx="697">
                  <c:v>1.26E-4</c:v>
                </c:pt>
                <c:pt idx="698">
                  <c:v>1.26E-4</c:v>
                </c:pt>
                <c:pt idx="699">
                  <c:v>1.26E-4</c:v>
                </c:pt>
                <c:pt idx="700">
                  <c:v>1.26E-4</c:v>
                </c:pt>
                <c:pt idx="701">
                  <c:v>1.26E-4</c:v>
                </c:pt>
                <c:pt idx="702">
                  <c:v>1.26E-4</c:v>
                </c:pt>
                <c:pt idx="703">
                  <c:v>1.26E-4</c:v>
                </c:pt>
                <c:pt idx="704">
                  <c:v>1.26E-4</c:v>
                </c:pt>
                <c:pt idx="705">
                  <c:v>1.26E-4</c:v>
                </c:pt>
                <c:pt idx="706">
                  <c:v>1.26E-4</c:v>
                </c:pt>
                <c:pt idx="707">
                  <c:v>1.26E-4</c:v>
                </c:pt>
                <c:pt idx="708">
                  <c:v>1.26E-4</c:v>
                </c:pt>
                <c:pt idx="709">
                  <c:v>1.26E-4</c:v>
                </c:pt>
                <c:pt idx="710">
                  <c:v>1.26E-4</c:v>
                </c:pt>
                <c:pt idx="711">
                  <c:v>1.26E-4</c:v>
                </c:pt>
                <c:pt idx="712">
                  <c:v>1.26E-4</c:v>
                </c:pt>
                <c:pt idx="713">
                  <c:v>1.26E-4</c:v>
                </c:pt>
                <c:pt idx="714">
                  <c:v>1.26E-4</c:v>
                </c:pt>
                <c:pt idx="715">
                  <c:v>1.26E-4</c:v>
                </c:pt>
                <c:pt idx="716">
                  <c:v>1.26E-4</c:v>
                </c:pt>
                <c:pt idx="717">
                  <c:v>1.26E-4</c:v>
                </c:pt>
                <c:pt idx="718">
                  <c:v>1.26E-4</c:v>
                </c:pt>
                <c:pt idx="719">
                  <c:v>1.26E-4</c:v>
                </c:pt>
                <c:pt idx="720">
                  <c:v>1.26E-4</c:v>
                </c:pt>
                <c:pt idx="721">
                  <c:v>1.26E-4</c:v>
                </c:pt>
                <c:pt idx="722">
                  <c:v>1.26E-4</c:v>
                </c:pt>
                <c:pt idx="723">
                  <c:v>1.26E-4</c:v>
                </c:pt>
                <c:pt idx="724">
                  <c:v>1.26E-4</c:v>
                </c:pt>
                <c:pt idx="725">
                  <c:v>1.26E-4</c:v>
                </c:pt>
                <c:pt idx="726">
                  <c:v>1.26E-4</c:v>
                </c:pt>
                <c:pt idx="727">
                  <c:v>1.26E-4</c:v>
                </c:pt>
                <c:pt idx="728">
                  <c:v>1.26E-4</c:v>
                </c:pt>
                <c:pt idx="729">
                  <c:v>1.26E-4</c:v>
                </c:pt>
                <c:pt idx="730">
                  <c:v>1.26E-4</c:v>
                </c:pt>
                <c:pt idx="731">
                  <c:v>1.26E-4</c:v>
                </c:pt>
                <c:pt idx="732">
                  <c:v>1.26E-4</c:v>
                </c:pt>
                <c:pt idx="733">
                  <c:v>1.26E-4</c:v>
                </c:pt>
                <c:pt idx="734">
                  <c:v>1.26E-4</c:v>
                </c:pt>
                <c:pt idx="735">
                  <c:v>1.26E-4</c:v>
                </c:pt>
                <c:pt idx="736">
                  <c:v>1.26E-4</c:v>
                </c:pt>
                <c:pt idx="737">
                  <c:v>1.26E-4</c:v>
                </c:pt>
                <c:pt idx="738">
                  <c:v>1.26E-4</c:v>
                </c:pt>
                <c:pt idx="739">
                  <c:v>1.26E-4</c:v>
                </c:pt>
                <c:pt idx="740">
                  <c:v>1.26E-4</c:v>
                </c:pt>
                <c:pt idx="741">
                  <c:v>1.26E-4</c:v>
                </c:pt>
                <c:pt idx="742">
                  <c:v>1.26E-4</c:v>
                </c:pt>
                <c:pt idx="743">
                  <c:v>1.26E-4</c:v>
                </c:pt>
                <c:pt idx="744">
                  <c:v>1.26E-4</c:v>
                </c:pt>
                <c:pt idx="745">
                  <c:v>1.26E-4</c:v>
                </c:pt>
                <c:pt idx="746">
                  <c:v>1.26E-4</c:v>
                </c:pt>
                <c:pt idx="747">
                  <c:v>1.26E-4</c:v>
                </c:pt>
                <c:pt idx="748">
                  <c:v>1.26E-4</c:v>
                </c:pt>
                <c:pt idx="749">
                  <c:v>1.26E-4</c:v>
                </c:pt>
                <c:pt idx="750">
                  <c:v>1.26E-4</c:v>
                </c:pt>
                <c:pt idx="751">
                  <c:v>1.26E-4</c:v>
                </c:pt>
                <c:pt idx="752">
                  <c:v>1.26E-4</c:v>
                </c:pt>
                <c:pt idx="753">
                  <c:v>1.26E-4</c:v>
                </c:pt>
                <c:pt idx="754">
                  <c:v>1.26E-4</c:v>
                </c:pt>
                <c:pt idx="755">
                  <c:v>1.26E-4</c:v>
                </c:pt>
                <c:pt idx="756">
                  <c:v>1.26E-4</c:v>
                </c:pt>
                <c:pt idx="757">
                  <c:v>1.26E-4</c:v>
                </c:pt>
                <c:pt idx="758">
                  <c:v>1.26E-4</c:v>
                </c:pt>
                <c:pt idx="759">
                  <c:v>1.26E-4</c:v>
                </c:pt>
                <c:pt idx="760">
                  <c:v>1.26E-4</c:v>
                </c:pt>
                <c:pt idx="761">
                  <c:v>1.26E-4</c:v>
                </c:pt>
                <c:pt idx="762">
                  <c:v>1.26E-4</c:v>
                </c:pt>
                <c:pt idx="763">
                  <c:v>1.26E-4</c:v>
                </c:pt>
                <c:pt idx="764">
                  <c:v>1.26E-4</c:v>
                </c:pt>
                <c:pt idx="765">
                  <c:v>1.26E-4</c:v>
                </c:pt>
                <c:pt idx="766">
                  <c:v>1.26E-4</c:v>
                </c:pt>
                <c:pt idx="767">
                  <c:v>1.26E-4</c:v>
                </c:pt>
                <c:pt idx="768">
                  <c:v>1.26E-4</c:v>
                </c:pt>
                <c:pt idx="769">
                  <c:v>1.26E-4</c:v>
                </c:pt>
                <c:pt idx="770">
                  <c:v>1.26E-4</c:v>
                </c:pt>
                <c:pt idx="771">
                  <c:v>1.26E-4</c:v>
                </c:pt>
                <c:pt idx="772">
                  <c:v>1.26E-4</c:v>
                </c:pt>
                <c:pt idx="773">
                  <c:v>1.26E-4</c:v>
                </c:pt>
                <c:pt idx="774">
                  <c:v>1.26E-4</c:v>
                </c:pt>
                <c:pt idx="775">
                  <c:v>1.26E-4</c:v>
                </c:pt>
                <c:pt idx="776">
                  <c:v>1.26E-4</c:v>
                </c:pt>
                <c:pt idx="777">
                  <c:v>1.26E-4</c:v>
                </c:pt>
                <c:pt idx="778">
                  <c:v>1.26E-4</c:v>
                </c:pt>
                <c:pt idx="779">
                  <c:v>1.26E-4</c:v>
                </c:pt>
                <c:pt idx="780">
                  <c:v>1.26E-4</c:v>
                </c:pt>
                <c:pt idx="781">
                  <c:v>1.26E-4</c:v>
                </c:pt>
                <c:pt idx="782">
                  <c:v>1.26E-4</c:v>
                </c:pt>
                <c:pt idx="783">
                  <c:v>1.26E-4</c:v>
                </c:pt>
                <c:pt idx="784">
                  <c:v>1.26E-4</c:v>
                </c:pt>
                <c:pt idx="785">
                  <c:v>1.26E-4</c:v>
                </c:pt>
                <c:pt idx="786">
                  <c:v>1.26E-4</c:v>
                </c:pt>
                <c:pt idx="787">
                  <c:v>1.26E-4</c:v>
                </c:pt>
                <c:pt idx="788">
                  <c:v>1.26E-4</c:v>
                </c:pt>
                <c:pt idx="789">
                  <c:v>1.26E-4</c:v>
                </c:pt>
                <c:pt idx="790">
                  <c:v>1.26E-4</c:v>
                </c:pt>
                <c:pt idx="791">
                  <c:v>1.26E-4</c:v>
                </c:pt>
                <c:pt idx="792">
                  <c:v>1.26E-4</c:v>
                </c:pt>
                <c:pt idx="793">
                  <c:v>1.26E-4</c:v>
                </c:pt>
                <c:pt idx="794">
                  <c:v>1.26E-4</c:v>
                </c:pt>
                <c:pt idx="795">
                  <c:v>1.26E-4</c:v>
                </c:pt>
                <c:pt idx="796">
                  <c:v>1.26E-4</c:v>
                </c:pt>
                <c:pt idx="797">
                  <c:v>1.26E-4</c:v>
                </c:pt>
                <c:pt idx="798">
                  <c:v>1.26E-4</c:v>
                </c:pt>
                <c:pt idx="799">
                  <c:v>1.26E-4</c:v>
                </c:pt>
                <c:pt idx="800">
                  <c:v>1.26E-4</c:v>
                </c:pt>
                <c:pt idx="801">
                  <c:v>1.26E-4</c:v>
                </c:pt>
                <c:pt idx="802">
                  <c:v>1.26E-4</c:v>
                </c:pt>
                <c:pt idx="803">
                  <c:v>1.26E-4</c:v>
                </c:pt>
                <c:pt idx="804">
                  <c:v>1.26E-4</c:v>
                </c:pt>
                <c:pt idx="805">
                  <c:v>1.26E-4</c:v>
                </c:pt>
                <c:pt idx="806">
                  <c:v>1.26E-4</c:v>
                </c:pt>
                <c:pt idx="807">
                  <c:v>1.26E-4</c:v>
                </c:pt>
                <c:pt idx="808">
                  <c:v>1.26E-4</c:v>
                </c:pt>
                <c:pt idx="809">
                  <c:v>1.26E-4</c:v>
                </c:pt>
                <c:pt idx="810">
                  <c:v>1.26E-4</c:v>
                </c:pt>
                <c:pt idx="811">
                  <c:v>1.26E-4</c:v>
                </c:pt>
                <c:pt idx="812">
                  <c:v>1.26E-4</c:v>
                </c:pt>
                <c:pt idx="813">
                  <c:v>1.26E-4</c:v>
                </c:pt>
                <c:pt idx="814">
                  <c:v>1.26E-4</c:v>
                </c:pt>
                <c:pt idx="815">
                  <c:v>1.26E-4</c:v>
                </c:pt>
                <c:pt idx="816">
                  <c:v>1.26E-4</c:v>
                </c:pt>
                <c:pt idx="817">
                  <c:v>1.26E-4</c:v>
                </c:pt>
                <c:pt idx="818">
                  <c:v>1.26E-4</c:v>
                </c:pt>
                <c:pt idx="819">
                  <c:v>1.26E-4</c:v>
                </c:pt>
                <c:pt idx="820">
                  <c:v>1.26E-4</c:v>
                </c:pt>
                <c:pt idx="821">
                  <c:v>1.26E-4</c:v>
                </c:pt>
                <c:pt idx="822">
                  <c:v>1.26E-4</c:v>
                </c:pt>
                <c:pt idx="823">
                  <c:v>1.26E-4</c:v>
                </c:pt>
                <c:pt idx="824">
                  <c:v>1.26E-4</c:v>
                </c:pt>
                <c:pt idx="825">
                  <c:v>1.26E-4</c:v>
                </c:pt>
                <c:pt idx="826">
                  <c:v>1.26E-4</c:v>
                </c:pt>
                <c:pt idx="827">
                  <c:v>1.26E-4</c:v>
                </c:pt>
                <c:pt idx="828">
                  <c:v>1.26E-4</c:v>
                </c:pt>
                <c:pt idx="829">
                  <c:v>1.26E-4</c:v>
                </c:pt>
                <c:pt idx="830">
                  <c:v>1.26E-4</c:v>
                </c:pt>
                <c:pt idx="831">
                  <c:v>1.26E-4</c:v>
                </c:pt>
                <c:pt idx="832">
                  <c:v>1.26E-4</c:v>
                </c:pt>
                <c:pt idx="833">
                  <c:v>1.26E-4</c:v>
                </c:pt>
                <c:pt idx="834">
                  <c:v>1.26E-4</c:v>
                </c:pt>
                <c:pt idx="835">
                  <c:v>1.26E-4</c:v>
                </c:pt>
                <c:pt idx="836">
                  <c:v>1.26E-4</c:v>
                </c:pt>
                <c:pt idx="837">
                  <c:v>1.26E-4</c:v>
                </c:pt>
                <c:pt idx="838">
                  <c:v>1.26E-4</c:v>
                </c:pt>
                <c:pt idx="839">
                  <c:v>1.26E-4</c:v>
                </c:pt>
                <c:pt idx="840">
                  <c:v>1.26E-4</c:v>
                </c:pt>
                <c:pt idx="841">
                  <c:v>1.26E-4</c:v>
                </c:pt>
                <c:pt idx="842">
                  <c:v>1.26E-4</c:v>
                </c:pt>
                <c:pt idx="843">
                  <c:v>1.26E-4</c:v>
                </c:pt>
                <c:pt idx="844">
                  <c:v>1.26E-4</c:v>
                </c:pt>
                <c:pt idx="845">
                  <c:v>1.26E-4</c:v>
                </c:pt>
                <c:pt idx="846">
                  <c:v>1.26E-4</c:v>
                </c:pt>
                <c:pt idx="847">
                  <c:v>1.26E-4</c:v>
                </c:pt>
                <c:pt idx="848">
                  <c:v>1.26E-4</c:v>
                </c:pt>
                <c:pt idx="849">
                  <c:v>1.26E-4</c:v>
                </c:pt>
                <c:pt idx="850">
                  <c:v>1.26E-4</c:v>
                </c:pt>
                <c:pt idx="851">
                  <c:v>1.26E-4</c:v>
                </c:pt>
                <c:pt idx="852">
                  <c:v>1.26E-4</c:v>
                </c:pt>
                <c:pt idx="853">
                  <c:v>1.26E-4</c:v>
                </c:pt>
                <c:pt idx="854">
                  <c:v>1.26E-4</c:v>
                </c:pt>
                <c:pt idx="855">
                  <c:v>1.26E-4</c:v>
                </c:pt>
                <c:pt idx="856">
                  <c:v>1.26E-4</c:v>
                </c:pt>
                <c:pt idx="857">
                  <c:v>1.26E-4</c:v>
                </c:pt>
                <c:pt idx="858">
                  <c:v>1.26E-4</c:v>
                </c:pt>
                <c:pt idx="859">
                  <c:v>1.26E-4</c:v>
                </c:pt>
                <c:pt idx="860">
                  <c:v>1.26E-4</c:v>
                </c:pt>
                <c:pt idx="861">
                  <c:v>1.26E-4</c:v>
                </c:pt>
                <c:pt idx="862">
                  <c:v>1.26E-4</c:v>
                </c:pt>
                <c:pt idx="863">
                  <c:v>1.26E-4</c:v>
                </c:pt>
                <c:pt idx="864">
                  <c:v>1.26E-4</c:v>
                </c:pt>
                <c:pt idx="865">
                  <c:v>1.26E-4</c:v>
                </c:pt>
                <c:pt idx="866">
                  <c:v>1.26E-4</c:v>
                </c:pt>
                <c:pt idx="867">
                  <c:v>1.26E-4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FCE-4E94-995C-399D1D1D1A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Energy spread [10^-3]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2E-3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 sz="1000" baseline="0"/>
      </a:pPr>
      <a:endParaRPr lang="en-U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0"/>
          <c:tx>
            <c:v>Gab's fields</c:v>
          </c:tx>
          <c:spPr>
            <a:ln w="19050" cap="rnd" cmpd="sng" algn="ctr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'Force 200 keV Gabs field'!$M$3:$M$870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-0.25418258995892101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-0.25001317644041299</c:v>
                </c:pt>
                <c:pt idx="162">
                  <c:v>-0.248970823064009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-0.24584376294741001</c:v>
                </c:pt>
                <c:pt idx="166">
                  <c:v>-0.24480140958066801</c:v>
                </c:pt>
                <c:pt idx="167">
                  <c:v>-0.24375905621734401</c:v>
                </c:pt>
                <c:pt idx="168">
                  <c:v>-0.24271670285781</c:v>
                </c:pt>
                <c:pt idx="169">
                  <c:v>-0.24167434950261599</c:v>
                </c:pt>
                <c:pt idx="170">
                  <c:v>-0.240631996152288</c:v>
                </c:pt>
                <c:pt idx="171">
                  <c:v>-0.23958964280735101</c:v>
                </c:pt>
                <c:pt idx="172">
                  <c:v>-0.23854728946832801</c:v>
                </c:pt>
                <c:pt idx="173">
                  <c:v>-0.23750493613571799</c:v>
                </c:pt>
                <c:pt idx="174">
                  <c:v>-0.236462582810118</c:v>
                </c:pt>
                <c:pt idx="175">
                  <c:v>-0.235420229492112</c:v>
                </c:pt>
                <c:pt idx="176">
                  <c:v>-0.234377876182226</c:v>
                </c:pt>
                <c:pt idx="177">
                  <c:v>-0.23333552288095999</c:v>
                </c:pt>
                <c:pt idx="178">
                  <c:v>-0.23229316958878901</c:v>
                </c:pt>
                <c:pt idx="179">
                  <c:v>-0.231250816306214</c:v>
                </c:pt>
                <c:pt idx="180">
                  <c:v>-0.230208463033717</c:v>
                </c:pt>
                <c:pt idx="181">
                  <c:v>-0.22916610977178301</c:v>
                </c:pt>
                <c:pt idx="182">
                  <c:v>-0.22812375652088601</c:v>
                </c:pt>
                <c:pt idx="183">
                  <c:v>-0.22708140328149401</c:v>
                </c:pt>
                <c:pt idx="184">
                  <c:v>-0.22603905005406</c:v>
                </c:pt>
                <c:pt idx="185">
                  <c:v>-0.22499669683902901</c:v>
                </c:pt>
                <c:pt idx="186">
                  <c:v>-0.223954343636836</c:v>
                </c:pt>
                <c:pt idx="187">
                  <c:v>-0.222911990447904</c:v>
                </c:pt>
                <c:pt idx="188">
                  <c:v>-0.221869637272648</c:v>
                </c:pt>
                <c:pt idx="189">
                  <c:v>-0.22082728411146901</c:v>
                </c:pt>
                <c:pt idx="190">
                  <c:v>-0.21978493096476001</c:v>
                </c:pt>
                <c:pt idx="191">
                  <c:v>-0.21874257783291001</c:v>
                </c:pt>
                <c:pt idx="192">
                  <c:v>-0.21770022471630099</c:v>
                </c:pt>
                <c:pt idx="193">
                  <c:v>-0.216657871615308</c:v>
                </c:pt>
                <c:pt idx="194">
                  <c:v>-0.21561551853031599</c:v>
                </c:pt>
                <c:pt idx="195">
                  <c:v>-0.214573165461726</c:v>
                </c:pt>
                <c:pt idx="196">
                  <c:v>-0.213530812409958</c:v>
                </c:pt>
                <c:pt idx="197">
                  <c:v>-0.21248845937546501</c:v>
                </c:pt>
                <c:pt idx="198">
                  <c:v>-0.21144610635879299</c:v>
                </c:pt>
                <c:pt idx="199">
                  <c:v>-0.21040375336069</c:v>
                </c:pt>
                <c:pt idx="200">
                  <c:v>-0.20936140038198101</c:v>
                </c:pt>
                <c:pt idx="201">
                  <c:v>-0.20831904742318699</c:v>
                </c:pt>
                <c:pt idx="202">
                  <c:v>-0.20727669448472399</c:v>
                </c:pt>
                <c:pt idx="203">
                  <c:v>-0.20623434156725301</c:v>
                </c:pt>
                <c:pt idx="204">
                  <c:v>-0.205191988671172</c:v>
                </c:pt>
                <c:pt idx="205">
                  <c:v>-0.20414963580008899</c:v>
                </c:pt>
                <c:pt idx="206">
                  <c:v>-0.20310728296047001</c:v>
                </c:pt>
                <c:pt idx="207">
                  <c:v>-0.20206493015228799</c:v>
                </c:pt>
                <c:pt idx="208">
                  <c:v>-0.20102257737638499</c:v>
                </c:pt>
                <c:pt idx="209">
                  <c:v>-0.19998022464958201</c:v>
                </c:pt>
                <c:pt idx="210">
                  <c:v>-0.19893787199540799</c:v>
                </c:pt>
                <c:pt idx="211">
                  <c:v>-0.19789551944113001</c:v>
                </c:pt>
                <c:pt idx="212">
                  <c:v>-0.19685316702554001</c:v>
                </c:pt>
                <c:pt idx="213">
                  <c:v>-0.19581081481022899</c:v>
                </c:pt>
                <c:pt idx="214">
                  <c:v>-0.19476846287174099</c:v>
                </c:pt>
                <c:pt idx="215">
                  <c:v>-0.19372611127487999</c:v>
                </c:pt>
                <c:pt idx="216">
                  <c:v>-0.19268376008293001</c:v>
                </c:pt>
                <c:pt idx="217">
                  <c:v>-0.19164140939442301</c:v>
                </c:pt>
                <c:pt idx="218">
                  <c:v>-0.190599059343243</c:v>
                </c:pt>
                <c:pt idx="219">
                  <c:v>-0.18955671005514499</c:v>
                </c:pt>
                <c:pt idx="220">
                  <c:v>-0.18851436165602301</c:v>
                </c:pt>
                <c:pt idx="221">
                  <c:v>-0.187472014241575</c:v>
                </c:pt>
                <c:pt idx="222">
                  <c:v>-0.18642966788037099</c:v>
                </c:pt>
                <c:pt idx="223">
                  <c:v>-0.18538732263197499</c:v>
                </c:pt>
                <c:pt idx="224">
                  <c:v>-0.18434497857625201</c:v>
                </c:pt>
                <c:pt idx="225">
                  <c:v>-0.18330263585604401</c:v>
                </c:pt>
                <c:pt idx="226">
                  <c:v>-0.182260294722521</c:v>
                </c:pt>
                <c:pt idx="227">
                  <c:v>-0.18121795546498401</c:v>
                </c:pt>
                <c:pt idx="228">
                  <c:v>-0.180175618398764</c:v>
                </c:pt>
                <c:pt idx="229">
                  <c:v>-0.17913328382920099</c:v>
                </c:pt>
                <c:pt idx="230">
                  <c:v>-0.17809095214673001</c:v>
                </c:pt>
                <c:pt idx="231">
                  <c:v>-0.17704862396320301</c:v>
                </c:pt>
                <c:pt idx="232">
                  <c:v>-0.17600630000933601</c:v>
                </c:pt>
                <c:pt idx="233">
                  <c:v>-0.174963980840417</c:v>
                </c:pt>
                <c:pt idx="234">
                  <c:v>-0.173921666994788</c:v>
                </c:pt>
                <c:pt idx="235">
                  <c:v>-0.17287935904426799</c:v>
                </c:pt>
                <c:pt idx="236">
                  <c:v>-0.17183705733582599</c:v>
                </c:pt>
                <c:pt idx="237">
                  <c:v>-0.170794762092113</c:v>
                </c:pt>
                <c:pt idx="238">
                  <c:v>-0.169752474072981</c:v>
                </c:pt>
                <c:pt idx="239">
                  <c:v>-0.16871019411864499</c:v>
                </c:pt>
                <c:pt idx="240">
                  <c:v>-0.167667922731496</c:v>
                </c:pt>
                <c:pt idx="241">
                  <c:v>-0.16662566022376599</c:v>
                </c:pt>
                <c:pt idx="242">
                  <c:v>-0.165583406676798</c:v>
                </c:pt>
                <c:pt idx="243">
                  <c:v>-0.16454116169216701</c:v>
                </c:pt>
                <c:pt idx="244">
                  <c:v>-0.163498924728671</c:v>
                </c:pt>
                <c:pt idx="245">
                  <c:v>-0.16245669521453199</c:v>
                </c:pt>
                <c:pt idx="246">
                  <c:v>-0.161414472496548</c:v>
                </c:pt>
                <c:pt idx="247">
                  <c:v>-0.160372255787397</c:v>
                </c:pt>
                <c:pt idx="248">
                  <c:v>-0.15933004419630001</c:v>
                </c:pt>
                <c:pt idx="249">
                  <c:v>-0.158287836710788</c:v>
                </c:pt>
                <c:pt idx="250">
                  <c:v>-0.15724563206749501</c:v>
                </c:pt>
                <c:pt idx="251">
                  <c:v>-0.15620342871534201</c:v>
                </c:pt>
                <c:pt idx="252">
                  <c:v>-0.15516122490829001</c:v>
                </c:pt>
                <c:pt idx="253">
                  <c:v>-0.15411901867851099</c:v>
                </c:pt>
                <c:pt idx="254">
                  <c:v>-0.153076807973238</c:v>
                </c:pt>
                <c:pt idx="255">
                  <c:v>-0.15203459067309999</c:v>
                </c:pt>
                <c:pt idx="256">
                  <c:v>-0.15099236454420201</c:v>
                </c:pt>
                <c:pt idx="257">
                  <c:v>-0.149950127275018</c:v>
                </c:pt>
                <c:pt idx="258">
                  <c:v>-0.148907876535253</c:v>
                </c:pt>
                <c:pt idx="259">
                  <c:v>-0.147865609883951</c:v>
                </c:pt>
                <c:pt idx="260">
                  <c:v>-0.14682332474708601</c:v>
                </c:pt>
                <c:pt idx="261">
                  <c:v>-0.14578101847828201</c:v>
                </c:pt>
                <c:pt idx="262">
                  <c:v>-0.14473868844739499</c:v>
                </c:pt>
                <c:pt idx="263">
                  <c:v>-0.143696331977991</c:v>
                </c:pt>
                <c:pt idx="264">
                  <c:v>-0.14265394627090999</c:v>
                </c:pt>
                <c:pt idx="265">
                  <c:v>-0.14161152851526701</c:v>
                </c:pt>
                <c:pt idx="266">
                  <c:v>-0.140569075944599</c:v>
                </c:pt>
                <c:pt idx="267">
                  <c:v>-0.13952658577867999</c:v>
                </c:pt>
                <c:pt idx="268">
                  <c:v>-0.13848405518892401</c:v>
                </c:pt>
                <c:pt idx="269">
                  <c:v>-0.137441481376533</c:v>
                </c:pt>
                <c:pt idx="270">
                  <c:v>-0.13639886163706899</c:v>
                </c:pt>
                <c:pt idx="271">
                  <c:v>-0.13535619326526999</c:v>
                </c:pt>
                <c:pt idx="272">
                  <c:v>-0.13431347353916601</c:v>
                </c:pt>
                <c:pt idx="273">
                  <c:v>-0.13327069982046499</c:v>
                </c:pt>
                <c:pt idx="274">
                  <c:v>-0.132227869550476</c:v>
                </c:pt>
                <c:pt idx="275">
                  <c:v>-0.13118498019425501</c:v>
                </c:pt>
                <c:pt idx="276">
                  <c:v>-0.13014202932347499</c:v>
                </c:pt>
                <c:pt idx="277">
                  <c:v>-0.12909901459989201</c:v>
                </c:pt>
                <c:pt idx="278">
                  <c:v>-0.12805593376111199</c:v>
                </c:pt>
                <c:pt idx="279">
                  <c:v>-0.12701278464433899</c:v>
                </c:pt>
                <c:pt idx="280">
                  <c:v>-0.125969565154433</c:v>
                </c:pt>
                <c:pt idx="281">
                  <c:v>-0.124926273237407</c:v>
                </c:pt>
                <c:pt idx="282">
                  <c:v>-0.123882906918815</c:v>
                </c:pt>
                <c:pt idx="283">
                  <c:v>-0.12283946431727701</c:v>
                </c:pt>
                <c:pt idx="284">
                  <c:v>-0.12179594365166101</c:v>
                </c:pt>
                <c:pt idx="285">
                  <c:v>-0.120752343209796</c:v>
                </c:pt>
                <c:pt idx="286">
                  <c:v>-0.11970866134251899</c:v>
                </c:pt>
                <c:pt idx="287">
                  <c:v>-0.118664896496668</c:v>
                </c:pt>
                <c:pt idx="288">
                  <c:v>-0.117621047233835</c:v>
                </c:pt>
                <c:pt idx="289">
                  <c:v>-0.116577112168379</c:v>
                </c:pt>
                <c:pt idx="290">
                  <c:v>-0.11553308999557001</c:v>
                </c:pt>
                <c:pt idx="291">
                  <c:v>-0.11448897950131599</c:v>
                </c:pt>
                <c:pt idx="292">
                  <c:v>-0.113444779566408</c:v>
                </c:pt>
                <c:pt idx="293">
                  <c:v>-0.11240048918651301</c:v>
                </c:pt>
                <c:pt idx="294">
                  <c:v>-0.111356107448462</c:v>
                </c:pt>
                <c:pt idx="295">
                  <c:v>-0.110311633529277</c:v>
                </c:pt>
                <c:pt idx="296">
                  <c:v>-0.109267066713474</c:v>
                </c:pt>
                <c:pt idx="297">
                  <c:v>-0.108222406376858</c:v>
                </c:pt>
                <c:pt idx="298">
                  <c:v>-0.107177651987146</c:v>
                </c:pt>
                <c:pt idx="299">
                  <c:v>-0.106132803110754</c:v>
                </c:pt>
                <c:pt idx="300">
                  <c:v>-0.105087859403119</c:v>
                </c:pt>
                <c:pt idx="301">
                  <c:v>-0.104042820598088</c:v>
                </c:pt>
                <c:pt idx="302">
                  <c:v>-0.10299768651635401</c:v>
                </c:pt>
                <c:pt idx="303">
                  <c:v>-0.101952457057548</c:v>
                </c:pt>
                <c:pt idx="304">
                  <c:v>-0.10090713220200399</c:v>
                </c:pt>
                <c:pt idx="305">
                  <c:v>-9.9861712004422495E-2</c:v>
                </c:pt>
                <c:pt idx="306">
                  <c:v>-9.8816196585860105E-2</c:v>
                </c:pt>
                <c:pt idx="307">
                  <c:v>-9.7770586134664106E-2</c:v>
                </c:pt>
                <c:pt idx="308">
                  <c:v>-9.6724880903670304E-2</c:v>
                </c:pt>
                <c:pt idx="309">
                  <c:v>-9.5679081204042601E-2</c:v>
                </c:pt>
                <c:pt idx="310">
                  <c:v>-9.4633187401105698E-2</c:v>
                </c:pt>
                <c:pt idx="311">
                  <c:v>-9.3587199912597299E-2</c:v>
                </c:pt>
                <c:pt idx="312">
                  <c:v>-9.2541119205456102E-2</c:v>
                </c:pt>
                <c:pt idx="313">
                  <c:v>-9.1494945792030699E-2</c:v>
                </c:pt>
                <c:pt idx="314">
                  <c:v>-9.0448680227158407E-2</c:v>
                </c:pt>
                <c:pt idx="315">
                  <c:v>-8.9402323105597301E-2</c:v>
                </c:pt>
                <c:pt idx="316">
                  <c:v>-8.83558750593956E-2</c:v>
                </c:pt>
                <c:pt idx="317">
                  <c:v>-8.7309336755311107E-2</c:v>
                </c:pt>
                <c:pt idx="318">
                  <c:v>-8.6262708892430304E-2</c:v>
                </c:pt>
                <c:pt idx="319">
                  <c:v>-8.5215992199961302E-2</c:v>
                </c:pt>
                <c:pt idx="320">
                  <c:v>-8.4169187435064005E-2</c:v>
                </c:pt>
                <c:pt idx="321">
                  <c:v>-8.3122295380959804E-2</c:v>
                </c:pt>
                <c:pt idx="322">
                  <c:v>-8.2075316845089799E-2</c:v>
                </c:pt>
                <c:pt idx="323">
                  <c:v>-8.10282526574026E-2</c:v>
                </c:pt>
                <c:pt idx="324">
                  <c:v>-7.9981103668771605E-2</c:v>
                </c:pt>
                <c:pt idx="325">
                  <c:v>-7.8933870749542598E-2</c:v>
                </c:pt>
                <c:pt idx="326">
                  <c:v>-7.7886554788079404E-2</c:v>
                </c:pt>
                <c:pt idx="327">
                  <c:v>-7.6839156689517699E-2</c:v>
                </c:pt>
                <c:pt idx="328">
                  <c:v>-7.5791677374604405E-2</c:v>
                </c:pt>
                <c:pt idx="329">
                  <c:v>-7.4744117778552194E-2</c:v>
                </c:pt>
                <c:pt idx="330">
                  <c:v>-7.3696478850016497E-2</c:v>
                </c:pt>
                <c:pt idx="331">
                  <c:v>-7.2648761550185598E-2</c:v>
                </c:pt>
                <c:pt idx="332">
                  <c:v>-7.16009668518829E-2</c:v>
                </c:pt>
                <c:pt idx="333">
                  <c:v>-7.0553095738754207E-2</c:v>
                </c:pt>
                <c:pt idx="334">
                  <c:v>-6.9505149204540401E-2</c:v>
                </c:pt>
                <c:pt idx="335">
                  <c:v>-6.8457128252407198E-2</c:v>
                </c:pt>
                <c:pt idx="336">
                  <c:v>-6.7409033894326106E-2</c:v>
                </c:pt>
                <c:pt idx="337">
                  <c:v>-6.6360867150516104E-2</c:v>
                </c:pt>
                <c:pt idx="338">
                  <c:v>-6.5312629048895204E-2</c:v>
                </c:pt>
                <c:pt idx="339">
                  <c:v>-6.4264320624586604E-2</c:v>
                </c:pt>
                <c:pt idx="340">
                  <c:v>-6.3215942919508397E-2</c:v>
                </c:pt>
                <c:pt idx="341">
                  <c:v>-6.2167496981993302E-2</c:v>
                </c:pt>
                <c:pt idx="342">
                  <c:v>-6.1118983866425003E-2</c:v>
                </c:pt>
                <c:pt idx="343">
                  <c:v>-6.0070404632895098E-2</c:v>
                </c:pt>
                <c:pt idx="344">
                  <c:v>-5.9021760346852803E-2</c:v>
                </c:pt>
                <c:pt idx="345">
                  <c:v>-5.7973052078790097E-2</c:v>
                </c:pt>
                <c:pt idx="346">
                  <c:v>-5.6924280903951997E-2</c:v>
                </c:pt>
                <c:pt idx="347">
                  <c:v>-5.5875447902076901E-2</c:v>
                </c:pt>
                <c:pt idx="348">
                  <c:v>-5.4826554157152901E-2</c:v>
                </c:pt>
                <c:pt idx="349">
                  <c:v>-5.37776007571776E-2</c:v>
                </c:pt>
                <c:pt idx="350">
                  <c:v>-5.2728588793968502E-2</c:v>
                </c:pt>
                <c:pt idx="351">
                  <c:v>-5.1679519362949199E-2</c:v>
                </c:pt>
                <c:pt idx="352">
                  <c:v>-5.0630393562944798E-2</c:v>
                </c:pt>
                <c:pt idx="353">
                  <c:v>-4.9581212496010198E-2</c:v>
                </c:pt>
                <c:pt idx="354">
                  <c:v>-4.8531977267283602E-2</c:v>
                </c:pt>
                <c:pt idx="355">
                  <c:v>-4.7482688984789197E-2</c:v>
                </c:pt>
                <c:pt idx="356">
                  <c:v>-4.6433348759338501E-2</c:v>
                </c:pt>
                <c:pt idx="357">
                  <c:v>-4.5383957704389598E-2</c:v>
                </c:pt>
                <c:pt idx="358">
                  <c:v>-4.4334516935901097E-2</c:v>
                </c:pt>
                <c:pt idx="359">
                  <c:v>-4.3285027572259702E-2</c:v>
                </c:pt>
                <c:pt idx="360">
                  <c:v>-4.2235490734211303E-2</c:v>
                </c:pt>
                <c:pt idx="361">
                  <c:v>-4.1185907544695199E-2</c:v>
                </c:pt>
                <c:pt idx="362">
                  <c:v>-4.0136279128771497E-2</c:v>
                </c:pt>
                <c:pt idx="363">
                  <c:v>-3.9086606613579801E-2</c:v>
                </c:pt>
                <c:pt idx="364">
                  <c:v>-3.8036891128223699E-2</c:v>
                </c:pt>
                <c:pt idx="365">
                  <c:v>-3.6987133803677102E-2</c:v>
                </c:pt>
                <c:pt idx="366">
                  <c:v>-3.5937335772715198E-2</c:v>
                </c:pt>
                <c:pt idx="367">
                  <c:v>-3.4887498169841699E-2</c:v>
                </c:pt>
                <c:pt idx="368">
                  <c:v>-3.3837622131267502E-2</c:v>
                </c:pt>
                <c:pt idx="369">
                  <c:v>-3.2787708794849699E-2</c:v>
                </c:pt>
                <c:pt idx="370">
                  <c:v>-3.1737759300038103E-2</c:v>
                </c:pt>
                <c:pt idx="371">
                  <c:v>-3.06877747878679E-2</c:v>
                </c:pt>
                <c:pt idx="372">
                  <c:v>-2.9637756400890201E-2</c:v>
                </c:pt>
                <c:pt idx="373">
                  <c:v>-2.8587705283108202E-2</c:v>
                </c:pt>
                <c:pt idx="374">
                  <c:v>-2.7537622579956501E-2</c:v>
                </c:pt>
                <c:pt idx="375">
                  <c:v>-2.64875094382373E-2</c:v>
                </c:pt>
                <c:pt idx="376">
                  <c:v>-2.5437367006084999E-2</c:v>
                </c:pt>
                <c:pt idx="377">
                  <c:v>-2.43871964328627E-2</c:v>
                </c:pt>
                <c:pt idx="378">
                  <c:v>-2.33369988690998E-2</c:v>
                </c:pt>
                <c:pt idx="379">
                  <c:v>-2.2286775466473601E-2</c:v>
                </c:pt>
                <c:pt idx="380">
                  <c:v>-2.12365273777659E-2</c:v>
                </c:pt>
                <c:pt idx="381">
                  <c:v>-2.0186255756781402E-2</c:v>
                </c:pt>
                <c:pt idx="382">
                  <c:v>-1.91359617583001E-2</c:v>
                </c:pt>
                <c:pt idx="383">
                  <c:v>-1.80856465380967E-2</c:v>
                </c:pt>
                <c:pt idx="384">
                  <c:v>-1.70353112527457E-2</c:v>
                </c:pt>
                <c:pt idx="385">
                  <c:v>-1.5984957059602602E-2</c:v>
                </c:pt>
                <c:pt idx="386">
                  <c:v>-1.49345851167541E-2</c:v>
                </c:pt>
                <c:pt idx="387">
                  <c:v>-1.38841965829406E-2</c:v>
                </c:pt>
                <c:pt idx="388">
                  <c:v>-1.28337926174682E-2</c:v>
                </c:pt>
                <c:pt idx="389">
                  <c:v>-1.17833743802699E-2</c:v>
                </c:pt>
                <c:pt idx="390">
                  <c:v>-1.0732943031846E-2</c:v>
                </c:pt>
                <c:pt idx="391">
                  <c:v>-9.6824997331231392E-3</c:v>
                </c:pt>
                <c:pt idx="392">
                  <c:v>-8.6320456454845908E-3</c:v>
                </c:pt>
                <c:pt idx="393">
                  <c:v>-7.5815819306863002E-3</c:v>
                </c:pt>
                <c:pt idx="394">
                  <c:v>-6.5311097508006502E-3</c:v>
                </c:pt>
                <c:pt idx="395">
                  <c:v>-5.4806302682109996E-3</c:v>
                </c:pt>
                <c:pt idx="396">
                  <c:v>-4.4301446455529197E-3</c:v>
                </c:pt>
                <c:pt idx="397">
                  <c:v>-3.3796540456806998E-3</c:v>
                </c:pt>
                <c:pt idx="398">
                  <c:v>-2.3291596316162202E-3</c:v>
                </c:pt>
                <c:pt idx="399">
                  <c:v>-1.27866256646643E-3</c:v>
                </c:pt>
                <c:pt idx="400">
                  <c:v>-2.2816401336524201E-4</c:v>
                </c:pt>
                <c:pt idx="401">
                  <c:v>8.22334864528374E-4</c:v>
                </c:pt>
                <c:pt idx="402">
                  <c:v>1.87283290409282E-3</c:v>
                </c:pt>
                <c:pt idx="403">
                  <c:v>2.92332894227192E-3</c:v>
                </c:pt>
                <c:pt idx="404">
                  <c:v>3.97382181609856E-3</c:v>
                </c:pt>
                <c:pt idx="405">
                  <c:v>5.0243103627805596E-3</c:v>
                </c:pt>
                <c:pt idx="406">
                  <c:v>6.07479341969682E-3</c:v>
                </c:pt>
                <c:pt idx="407">
                  <c:v>7.1252698244340601E-3</c:v>
                </c:pt>
                <c:pt idx="408">
                  <c:v>8.1757384148428997E-3</c:v>
                </c:pt>
                <c:pt idx="409">
                  <c:v>9.2261980290584706E-3</c:v>
                </c:pt>
                <c:pt idx="410">
                  <c:v>1.027664750549E-2</c:v>
                </c:pt>
                <c:pt idx="411">
                  <c:v>1.1327085682865499E-2</c:v>
                </c:pt>
                <c:pt idx="412">
                  <c:v>1.23775114002697E-2</c:v>
                </c:pt>
                <c:pt idx="413">
                  <c:v>1.3427923497203099E-2</c:v>
                </c:pt>
                <c:pt idx="414">
                  <c:v>1.44783208136134E-2</c:v>
                </c:pt>
                <c:pt idx="415">
                  <c:v>1.5528702189935999E-2</c:v>
                </c:pt>
                <c:pt idx="416">
                  <c:v>1.6579066467147099E-2</c:v>
                </c:pt>
                <c:pt idx="417">
                  <c:v>1.7629412486825601E-2</c:v>
                </c:pt>
                <c:pt idx="418">
                  <c:v>1.8679739091127901E-2</c:v>
                </c:pt>
                <c:pt idx="419">
                  <c:v>1.9730045122901E-2</c:v>
                </c:pt>
                <c:pt idx="420">
                  <c:v>2.0780329425769298E-2</c:v>
                </c:pt>
                <c:pt idx="421">
                  <c:v>2.1830590844133298E-2</c:v>
                </c:pt>
                <c:pt idx="422">
                  <c:v>2.2880828223228601E-2</c:v>
                </c:pt>
                <c:pt idx="423">
                  <c:v>2.39310404091852E-2</c:v>
                </c:pt>
                <c:pt idx="424">
                  <c:v>2.4981226249055799E-2</c:v>
                </c:pt>
                <c:pt idx="425">
                  <c:v>2.6031384590857101E-2</c:v>
                </c:pt>
                <c:pt idx="426">
                  <c:v>2.7081514283626599E-2</c:v>
                </c:pt>
                <c:pt idx="427">
                  <c:v>2.8131614177486001E-2</c:v>
                </c:pt>
                <c:pt idx="428">
                  <c:v>2.9181683123689E-2</c:v>
                </c:pt>
                <c:pt idx="429">
                  <c:v>3.0231719974646101E-2</c:v>
                </c:pt>
                <c:pt idx="430">
                  <c:v>3.1281723583989701E-2</c:v>
                </c:pt>
                <c:pt idx="431">
                  <c:v>3.2331692806675701E-2</c:v>
                </c:pt>
                <c:pt idx="432">
                  <c:v>3.3381626498985698E-2</c:v>
                </c:pt>
                <c:pt idx="433">
                  <c:v>3.4431523518511899E-2</c:v>
                </c:pt>
                <c:pt idx="434">
                  <c:v>3.5481382724260303E-2</c:v>
                </c:pt>
                <c:pt idx="435">
                  <c:v>3.6531202976698297E-2</c:v>
                </c:pt>
                <c:pt idx="436">
                  <c:v>3.7580983137787197E-2</c:v>
                </c:pt>
                <c:pt idx="437">
                  <c:v>3.8630722071066298E-2</c:v>
                </c:pt>
                <c:pt idx="438">
                  <c:v>3.9680418641771499E-2</c:v>
                </c:pt>
                <c:pt idx="439">
                  <c:v>4.0730071716893801E-2</c:v>
                </c:pt>
                <c:pt idx="440">
                  <c:v>4.1779680165247697E-2</c:v>
                </c:pt>
                <c:pt idx="441">
                  <c:v>4.2829242857499603E-2</c:v>
                </c:pt>
                <c:pt idx="442">
                  <c:v>4.3878758666290402E-2</c:v>
                </c:pt>
                <c:pt idx="443">
                  <c:v>4.4928226466315301E-2</c:v>
                </c:pt>
                <c:pt idx="444">
                  <c:v>4.5977645134437202E-2</c:v>
                </c:pt>
                <c:pt idx="445">
                  <c:v>4.7027013549812202E-2</c:v>
                </c:pt>
                <c:pt idx="446">
                  <c:v>4.8076330594012298E-2</c:v>
                </c:pt>
                <c:pt idx="447">
                  <c:v>4.91255951511433E-2</c:v>
                </c:pt>
                <c:pt idx="448">
                  <c:v>5.0174806107962301E-2</c:v>
                </c:pt>
                <c:pt idx="449">
                  <c:v>5.1223962354018999E-2</c:v>
                </c:pt>
                <c:pt idx="450">
                  <c:v>5.2273062781801501E-2</c:v>
                </c:pt>
                <c:pt idx="451">
                  <c:v>5.3322106286909303E-2</c:v>
                </c:pt>
                <c:pt idx="452">
                  <c:v>5.4371091768211498E-2</c:v>
                </c:pt>
                <c:pt idx="453">
                  <c:v>5.5420018127992597E-2</c:v>
                </c:pt>
                <c:pt idx="454">
                  <c:v>5.6468884272151902E-2</c:v>
                </c:pt>
                <c:pt idx="455">
                  <c:v>5.7517689110361502E-2</c:v>
                </c:pt>
                <c:pt idx="456">
                  <c:v>5.85664315562959E-2</c:v>
                </c:pt>
                <c:pt idx="457">
                  <c:v>5.9615110527876797E-2</c:v>
                </c:pt>
                <c:pt idx="458">
                  <c:v>6.0663724947519398E-2</c:v>
                </c:pt>
                <c:pt idx="459">
                  <c:v>6.1712273742380697E-2</c:v>
                </c:pt>
                <c:pt idx="460">
                  <c:v>6.2760755844668295E-2</c:v>
                </c:pt>
                <c:pt idx="461">
                  <c:v>6.3809170191973394E-2</c:v>
                </c:pt>
                <c:pt idx="462">
                  <c:v>6.4857515727592394E-2</c:v>
                </c:pt>
                <c:pt idx="463">
                  <c:v>6.5905791400893199E-2</c:v>
                </c:pt>
                <c:pt idx="464">
                  <c:v>6.6953996167723795E-2</c:v>
                </c:pt>
                <c:pt idx="465">
                  <c:v>6.8002128990897304E-2</c:v>
                </c:pt>
                <c:pt idx="466">
                  <c:v>6.9050188840690502E-2</c:v>
                </c:pt>
                <c:pt idx="467">
                  <c:v>7.0098174695348306E-2</c:v>
                </c:pt>
                <c:pt idx="468">
                  <c:v>7.1146085541635207E-2</c:v>
                </c:pt>
                <c:pt idx="469">
                  <c:v>7.2193920375453594E-2</c:v>
                </c:pt>
                <c:pt idx="470">
                  <c:v>7.3241678202456695E-2</c:v>
                </c:pt>
                <c:pt idx="471">
                  <c:v>7.42893580387778E-2</c:v>
                </c:pt>
                <c:pt idx="472">
                  <c:v>7.5336958911831897E-2</c:v>
                </c:pt>
                <c:pt idx="473">
                  <c:v>7.6384479861147103E-2</c:v>
                </c:pt>
                <c:pt idx="474">
                  <c:v>7.7431919939256896E-2</c:v>
                </c:pt>
                <c:pt idx="475">
                  <c:v>7.8479278212709003E-2</c:v>
                </c:pt>
                <c:pt idx="476">
                  <c:v>7.9526553763088204E-2</c:v>
                </c:pt>
                <c:pt idx="477">
                  <c:v>8.0573745688133705E-2</c:v>
                </c:pt>
                <c:pt idx="478">
                  <c:v>8.1620853102980506E-2</c:v>
                </c:pt>
                <c:pt idx="479">
                  <c:v>8.2667875141494193E-2</c:v>
                </c:pt>
                <c:pt idx="480">
                  <c:v>8.3714810957704305E-2</c:v>
                </c:pt>
                <c:pt idx="481">
                  <c:v>8.4761659727317806E-2</c:v>
                </c:pt>
                <c:pt idx="482">
                  <c:v>8.5808420649391801E-2</c:v>
                </c:pt>
                <c:pt idx="483">
                  <c:v>8.6855092948128307E-2</c:v>
                </c:pt>
                <c:pt idx="484">
                  <c:v>8.7901675874751894E-2</c:v>
                </c:pt>
                <c:pt idx="485">
                  <c:v>8.8948168709503006E-2</c:v>
                </c:pt>
                <c:pt idx="486">
                  <c:v>8.9994570763822598E-2</c:v>
                </c:pt>
                <c:pt idx="487">
                  <c:v>9.1040881382633401E-2</c:v>
                </c:pt>
                <c:pt idx="488">
                  <c:v>9.2087099946794704E-2</c:v>
                </c:pt>
                <c:pt idx="489">
                  <c:v>9.3133225875737802E-2</c:v>
                </c:pt>
                <c:pt idx="490">
                  <c:v>9.4179258630257806E-2</c:v>
                </c:pt>
                <c:pt idx="491">
                  <c:v>9.5225197715418694E-2</c:v>
                </c:pt>
                <c:pt idx="492">
                  <c:v>9.6271042683668401E-2</c:v>
                </c:pt>
                <c:pt idx="493">
                  <c:v>9.7316793138118002E-2</c:v>
                </c:pt>
                <c:pt idx="494">
                  <c:v>9.8362448736045605E-2</c:v>
                </c:pt>
                <c:pt idx="495">
                  <c:v>9.9408009192488406E-2</c:v>
                </c:pt>
                <c:pt idx="496">
                  <c:v>0.100453474284194</c:v>
                </c:pt>
                <c:pt idx="497">
                  <c:v>0.10149884385373301</c:v>
                </c:pt>
                <c:pt idx="498">
                  <c:v>0.102544117813541</c:v>
                </c:pt>
                <c:pt idx="499">
                  <c:v>0.103589296149148</c:v>
                </c:pt>
                <c:pt idx="500">
                  <c:v>0.104634378924612</c:v>
                </c:pt>
                <c:pt idx="501">
                  <c:v>0.10567936628894201</c:v>
                </c:pt>
                <c:pt idx="502">
                  <c:v>0.106724258477435</c:v>
                </c:pt>
                <c:pt idx="503">
                  <c:v>0.10776905581341099</c:v>
                </c:pt>
                <c:pt idx="504">
                  <c:v>0.108813758715973</c:v>
                </c:pt>
                <c:pt idx="505">
                  <c:v>0.10985836770221399</c:v>
                </c:pt>
                <c:pt idx="506">
                  <c:v>0.11090288338736699</c:v>
                </c:pt>
                <c:pt idx="507">
                  <c:v>0.111947306482446</c:v>
                </c:pt>
                <c:pt idx="508">
                  <c:v>0.112991637791299</c:v>
                </c:pt>
                <c:pt idx="509">
                  <c:v>0.114035878216747</c:v>
                </c:pt>
                <c:pt idx="510">
                  <c:v>0.115080028759303</c:v>
                </c:pt>
                <c:pt idx="511">
                  <c:v>0.11612409050200299</c:v>
                </c:pt>
                <c:pt idx="512">
                  <c:v>0.117168064606692</c:v>
                </c:pt>
                <c:pt idx="513">
                  <c:v>0.118211952328766</c:v>
                </c:pt>
                <c:pt idx="514">
                  <c:v>0.119255755003606</c:v>
                </c:pt>
                <c:pt idx="515">
                  <c:v>0.120299474041677</c:v>
                </c:pt>
                <c:pt idx="516">
                  <c:v>0.12134311096162401</c:v>
                </c:pt>
                <c:pt idx="517">
                  <c:v>0.122386667335793</c:v>
                </c:pt>
                <c:pt idx="518">
                  <c:v>0.123430144821771</c:v>
                </c:pt>
                <c:pt idx="519">
                  <c:v>0.12447354519869901</c:v>
                </c:pt>
                <c:pt idx="520">
                  <c:v>0.12551687032779299</c:v>
                </c:pt>
                <c:pt idx="521">
                  <c:v>0.12656012212317599</c:v>
                </c:pt>
                <c:pt idx="522">
                  <c:v>0.12760330263654901</c:v>
                </c:pt>
                <c:pt idx="523">
                  <c:v>0.12864641402872001</c:v>
                </c:pt>
                <c:pt idx="524">
                  <c:v>0.129689458482629</c:v>
                </c:pt>
                <c:pt idx="525">
                  <c:v>0.13073243826632899</c:v>
                </c:pt>
                <c:pt idx="526">
                  <c:v>0.13177535575027899</c:v>
                </c:pt>
                <c:pt idx="527">
                  <c:v>0.132818213355239</c:v>
                </c:pt>
                <c:pt idx="528">
                  <c:v>0.13386101350663701</c:v>
                </c:pt>
                <c:pt idx="529">
                  <c:v>0.13490375869552601</c:v>
                </c:pt>
                <c:pt idx="530">
                  <c:v>0.13594645150239601</c:v>
                </c:pt>
                <c:pt idx="531">
                  <c:v>0.13698909456672301</c:v>
                </c:pt>
                <c:pt idx="532">
                  <c:v>0.138031690517053</c:v>
                </c:pt>
                <c:pt idx="533">
                  <c:v>0.13907424203111099</c:v>
                </c:pt>
                <c:pt idx="534">
                  <c:v>0.14011675180416899</c:v>
                </c:pt>
                <c:pt idx="535">
                  <c:v>0.141159222528461</c:v>
                </c:pt>
                <c:pt idx="536">
                  <c:v>0.14220165692617001</c:v>
                </c:pt>
                <c:pt idx="537">
                  <c:v>0.14324405780414301</c:v>
                </c:pt>
                <c:pt idx="538">
                  <c:v>0.144286427959018</c:v>
                </c:pt>
                <c:pt idx="539">
                  <c:v>0.14532877019621601</c:v>
                </c:pt>
                <c:pt idx="540">
                  <c:v>0.146371087336719</c:v>
                </c:pt>
                <c:pt idx="541">
                  <c:v>0.14741338215216901</c:v>
                </c:pt>
                <c:pt idx="542">
                  <c:v>0.14845565736136701</c:v>
                </c:pt>
                <c:pt idx="543">
                  <c:v>0.14949791570635099</c:v>
                </c:pt>
                <c:pt idx="544">
                  <c:v>0.150540159818326</c:v>
                </c:pt>
                <c:pt idx="545">
                  <c:v>0.15158239225708101</c:v>
                </c:pt>
                <c:pt idx="546">
                  <c:v>0.15262461539739</c:v>
                </c:pt>
                <c:pt idx="547">
                  <c:v>0.15366683146576901</c:v>
                </c:pt>
                <c:pt idx="548">
                  <c:v>0.15470904244625699</c:v>
                </c:pt>
                <c:pt idx="549">
                  <c:v>0.155751250114774</c:v>
                </c:pt>
                <c:pt idx="550">
                  <c:v>0.15679345589640001</c:v>
                </c:pt>
                <c:pt idx="551">
                  <c:v>0.157835660902157</c:v>
                </c:pt>
                <c:pt idx="552">
                  <c:v>0.15887786599907899</c:v>
                </c:pt>
                <c:pt idx="553">
                  <c:v>0.15992007180371801</c:v>
                </c:pt>
                <c:pt idx="554">
                  <c:v>0.16096227861026799</c:v>
                </c:pt>
                <c:pt idx="555">
                  <c:v>0.16200448657303801</c:v>
                </c:pt>
                <c:pt idx="556">
                  <c:v>0.163046695760143</c:v>
                </c:pt>
                <c:pt idx="557">
                  <c:v>0.164088906082756</c:v>
                </c:pt>
                <c:pt idx="558">
                  <c:v>0.165131117495389</c:v>
                </c:pt>
                <c:pt idx="559">
                  <c:v>0.16617333003745199</c:v>
                </c:pt>
                <c:pt idx="560">
                  <c:v>0.16721554379145601</c:v>
                </c:pt>
                <c:pt idx="561">
                  <c:v>0.16825775908445001</c:v>
                </c:pt>
                <c:pt idx="562">
                  <c:v>0.169299976382768</c:v>
                </c:pt>
                <c:pt idx="563">
                  <c:v>0.170342196155536</c:v>
                </c:pt>
                <c:pt idx="564">
                  <c:v>0.17138441886137201</c:v>
                </c:pt>
                <c:pt idx="565">
                  <c:v>0.172426645046624</c:v>
                </c:pt>
                <c:pt idx="566">
                  <c:v>0.17346887501188399</c:v>
                </c:pt>
                <c:pt idx="567">
                  <c:v>0.174511108777929</c:v>
                </c:pt>
                <c:pt idx="568">
                  <c:v>0.17555334618354199</c:v>
                </c:pt>
                <c:pt idx="569">
                  <c:v>0.17659558706992001</c:v>
                </c:pt>
                <c:pt idx="570">
                  <c:v>0.17763783144221901</c:v>
                </c:pt>
                <c:pt idx="571">
                  <c:v>0.178680079206394</c:v>
                </c:pt>
                <c:pt idx="572">
                  <c:v>0.179722330341094</c:v>
                </c:pt>
                <c:pt idx="573">
                  <c:v>0.18076458487546801</c:v>
                </c:pt>
                <c:pt idx="574">
                  <c:v>0.18180684270879499</c:v>
                </c:pt>
                <c:pt idx="575">
                  <c:v>0.18284910345764599</c:v>
                </c:pt>
                <c:pt idx="576">
                  <c:v>0.18389136661255201</c:v>
                </c:pt>
                <c:pt idx="577">
                  <c:v>0.184933631863688</c:v>
                </c:pt>
                <c:pt idx="578">
                  <c:v>0.18597589891236299</c:v>
                </c:pt>
                <c:pt idx="579">
                  <c:v>0.187018167474369</c:v>
                </c:pt>
                <c:pt idx="580">
                  <c:v>0.18806043741423101</c:v>
                </c:pt>
                <c:pt idx="581">
                  <c:v>0.189102708589445</c:v>
                </c:pt>
                <c:pt idx="582">
                  <c:v>0.19014498089266099</c:v>
                </c:pt>
                <c:pt idx="583">
                  <c:v>0.19118725428258501</c:v>
                </c:pt>
                <c:pt idx="584">
                  <c:v>0.192229528691931</c:v>
                </c:pt>
                <c:pt idx="585">
                  <c:v>0.19327180400476801</c:v>
                </c:pt>
                <c:pt idx="586">
                  <c:v>0.19431408012288101</c:v>
                </c:pt>
                <c:pt idx="587">
                  <c:v>0.19535635692511299</c:v>
                </c:pt>
                <c:pt idx="588">
                  <c:v>0.19639863423950199</c:v>
                </c:pt>
                <c:pt idx="589">
                  <c:v>0.19744091186554399</c:v>
                </c:pt>
                <c:pt idx="590">
                  <c:v>0.198483189664624</c:v>
                </c:pt>
                <c:pt idx="591">
                  <c:v>0.199525467618551</c:v>
                </c:pt>
                <c:pt idx="592">
                  <c:v>0.20056774572059799</c:v>
                </c:pt>
                <c:pt idx="593">
                  <c:v>0.201610023923426</c:v>
                </c:pt>
                <c:pt idx="594">
                  <c:v>0.20265230220338401</c:v>
                </c:pt>
                <c:pt idx="595">
                  <c:v>0.203694580562614</c:v>
                </c:pt>
                <c:pt idx="596">
                  <c:v>0.20473685899585001</c:v>
                </c:pt>
                <c:pt idx="597">
                  <c:v>0.20577913747955401</c:v>
                </c:pt>
                <c:pt idx="598">
                  <c:v>0.20682141599100601</c:v>
                </c:pt>
                <c:pt idx="599">
                  <c:v>0.207863694527127</c:v>
                </c:pt>
                <c:pt idx="600">
                  <c:v>0.20890597308372999</c:v>
                </c:pt>
                <c:pt idx="601">
                  <c:v>0.20994825164919301</c:v>
                </c:pt>
                <c:pt idx="602">
                  <c:v>0.21099053021749201</c:v>
                </c:pt>
                <c:pt idx="603">
                  <c:v>0.21203280878933001</c:v>
                </c:pt>
                <c:pt idx="604">
                  <c:v>0.213075087367294</c:v>
                </c:pt>
                <c:pt idx="605">
                  <c:v>0.21411736595397801</c:v>
                </c:pt>
                <c:pt idx="606">
                  <c:v>0.215159644550973</c:v>
                </c:pt>
                <c:pt idx="607">
                  <c:v>0.21620192315883399</c:v>
                </c:pt>
                <c:pt idx="608">
                  <c:v>0.21724420177777001</c:v>
                </c:pt>
                <c:pt idx="609">
                  <c:v>0.218286480407893</c:v>
                </c:pt>
                <c:pt idx="610">
                  <c:v>0.21932875904920901</c:v>
                </c:pt>
                <c:pt idx="611">
                  <c:v>0.22037103770163199</c:v>
                </c:pt>
                <c:pt idx="612">
                  <c:v>0.221413316365</c:v>
                </c:pt>
                <c:pt idx="613">
                  <c:v>0.222455595039079</c:v>
                </c:pt>
                <c:pt idx="614">
                  <c:v>0.22349787372357299</c:v>
                </c:pt>
                <c:pt idx="615">
                  <c:v>0.22454015241813299</c:v>
                </c:pt>
                <c:pt idx="616">
                  <c:v>0.22558243112236601</c:v>
                </c:pt>
                <c:pt idx="617">
                  <c:v>0.226624709835856</c:v>
                </c:pt>
                <c:pt idx="618">
                  <c:v>0.22766698855815901</c:v>
                </c:pt>
                <c:pt idx="619">
                  <c:v>0.228709267288809</c:v>
                </c:pt>
                <c:pt idx="620">
                  <c:v>0.22975154602732201</c:v>
                </c:pt>
                <c:pt idx="621">
                  <c:v>0.23079382477320701</c:v>
                </c:pt>
                <c:pt idx="622">
                  <c:v>0.23183610352596201</c:v>
                </c:pt>
                <c:pt idx="623">
                  <c:v>0.23287838228507801</c:v>
                </c:pt>
                <c:pt idx="624">
                  <c:v>0.23392066105003401</c:v>
                </c:pt>
                <c:pt idx="625">
                  <c:v>0.23496293982032099</c:v>
                </c:pt>
                <c:pt idx="626">
                  <c:v>0.23600521859544299</c:v>
                </c:pt>
                <c:pt idx="627">
                  <c:v>0.23704749737484401</c:v>
                </c:pt>
                <c:pt idx="628">
                  <c:v>0.23808977615799401</c:v>
                </c:pt>
                <c:pt idx="629">
                  <c:v>0.239132054944445</c:v>
                </c:pt>
                <c:pt idx="630">
                  <c:v>0.24017433373378599</c:v>
                </c:pt>
                <c:pt idx="631">
                  <c:v>0.24121661252554</c:v>
                </c:pt>
                <c:pt idx="632">
                  <c:v>0.242258891319443</c:v>
                </c:pt>
                <c:pt idx="633">
                  <c:v>0.24330117011531499</c:v>
                </c:pt>
                <c:pt idx="634">
                  <c:v>0.244343448912932</c:v>
                </c:pt>
                <c:pt idx="635">
                  <c:v>0.245385727712187</c:v>
                </c:pt>
                <c:pt idx="636">
                  <c:v>0.24642800651314101</c:v>
                </c:pt>
                <c:pt idx="637">
                  <c:v>0.247470285315775</c:v>
                </c:pt>
                <c:pt idx="638">
                  <c:v>0.24851256411994599</c:v>
                </c:pt>
                <c:pt idx="639">
                  <c:v>0.24955484292555599</c:v>
                </c:pt>
                <c:pt idx="640">
                  <c:v>0.25059712173252202</c:v>
                </c:pt>
                <c:pt idx="641">
                  <c:v>0.25163940054086897</c:v>
                </c:pt>
                <c:pt idx="642">
                  <c:v>0.25268167935048602</c:v>
                </c:pt>
                <c:pt idx="643">
                  <c:v>0.25372395816110499</c:v>
                </c:pt>
                <c:pt idx="644">
                  <c:v>0.25476623697265799</c:v>
                </c:pt>
                <c:pt idx="645">
                  <c:v>0.25580851578493802</c:v>
                </c:pt>
                <c:pt idx="646">
                  <c:v>0.25685079459762</c:v>
                </c:pt>
                <c:pt idx="647">
                  <c:v>0.25789307341054701</c:v>
                </c:pt>
                <c:pt idx="648">
                  <c:v>0.25893535222368902</c:v>
                </c:pt>
                <c:pt idx="649">
                  <c:v>0.25997763103693899</c:v>
                </c:pt>
                <c:pt idx="650">
                  <c:v>0.26101990985016199</c:v>
                </c:pt>
                <c:pt idx="651">
                  <c:v>0.26206218866328301</c:v>
                </c:pt>
                <c:pt idx="652">
                  <c:v>0.26310446747636701</c:v>
                </c:pt>
                <c:pt idx="653">
                  <c:v>0.26414674628955298</c:v>
                </c:pt>
                <c:pt idx="654">
                  <c:v>0.26518902510276599</c:v>
                </c:pt>
                <c:pt idx="655">
                  <c:v>0.26623130391598099</c:v>
                </c:pt>
                <c:pt idx="656">
                  <c:v>0.26727358272917101</c:v>
                </c:pt>
                <c:pt idx="657">
                  <c:v>0.26831586154234499</c:v>
                </c:pt>
                <c:pt idx="658">
                  <c:v>0.26935814035550998</c:v>
                </c:pt>
                <c:pt idx="659">
                  <c:v>0.27040041916867202</c:v>
                </c:pt>
                <c:pt idx="660">
                  <c:v>0.27144269798183401</c:v>
                </c:pt>
                <c:pt idx="661">
                  <c:v>0.272484976794996</c:v>
                </c:pt>
                <c:pt idx="662">
                  <c:v>0.27352725560815799</c:v>
                </c:pt>
                <c:pt idx="663">
                  <c:v>0.27456953442131998</c:v>
                </c:pt>
                <c:pt idx="664">
                  <c:v>0.27561181323448197</c:v>
                </c:pt>
                <c:pt idx="665">
                  <c:v>0.27665409204764402</c:v>
                </c:pt>
                <c:pt idx="666">
                  <c:v>0.27769637086080601</c:v>
                </c:pt>
                <c:pt idx="667">
                  <c:v>0.278738649673968</c:v>
                </c:pt>
                <c:pt idx="668">
                  <c:v>0.27978092848712999</c:v>
                </c:pt>
                <c:pt idx="669">
                  <c:v>0.28082320730029198</c:v>
                </c:pt>
                <c:pt idx="670">
                  <c:v>0.28186548611345402</c:v>
                </c:pt>
                <c:pt idx="671">
                  <c:v>0.28290776492661501</c:v>
                </c:pt>
                <c:pt idx="672">
                  <c:v>0.283950043739778</c:v>
                </c:pt>
                <c:pt idx="673">
                  <c:v>0.28499232255293899</c:v>
                </c:pt>
                <c:pt idx="674">
                  <c:v>0.28603460136610098</c:v>
                </c:pt>
                <c:pt idx="675">
                  <c:v>0.28707688017926303</c:v>
                </c:pt>
                <c:pt idx="676">
                  <c:v>0.28811915899242502</c:v>
                </c:pt>
                <c:pt idx="677">
                  <c:v>0.28916143780558701</c:v>
                </c:pt>
                <c:pt idx="678">
                  <c:v>0.290203716618749</c:v>
                </c:pt>
                <c:pt idx="679">
                  <c:v>0.29124599543191099</c:v>
                </c:pt>
                <c:pt idx="680">
                  <c:v>0.29228827424507298</c:v>
                </c:pt>
                <c:pt idx="681">
                  <c:v>0.29333055305823502</c:v>
                </c:pt>
                <c:pt idx="682">
                  <c:v>0.29437283187139701</c:v>
                </c:pt>
                <c:pt idx="683">
                  <c:v>0.295415110684559</c:v>
                </c:pt>
                <c:pt idx="684">
                  <c:v>0.29645738949772099</c:v>
                </c:pt>
                <c:pt idx="685">
                  <c:v>0.29749966831088298</c:v>
                </c:pt>
                <c:pt idx="686">
                  <c:v>0.29854194712404503</c:v>
                </c:pt>
                <c:pt idx="687">
                  <c:v>0.29958422593720702</c:v>
                </c:pt>
                <c:pt idx="688">
                  <c:v>0.30062650475036901</c:v>
                </c:pt>
                <c:pt idx="689">
                  <c:v>0.30166878356353</c:v>
                </c:pt>
                <c:pt idx="690">
                  <c:v>0.30271106237669299</c:v>
                </c:pt>
                <c:pt idx="691">
                  <c:v>0.30375334118985498</c:v>
                </c:pt>
                <c:pt idx="692">
                  <c:v>0.30479562000301602</c:v>
                </c:pt>
                <c:pt idx="693">
                  <c:v>0.30583789881617901</c:v>
                </c:pt>
                <c:pt idx="694">
                  <c:v>0.30688017762934</c:v>
                </c:pt>
                <c:pt idx="695">
                  <c:v>0.30792245644250199</c:v>
                </c:pt>
                <c:pt idx="696">
                  <c:v>0.30896473525566398</c:v>
                </c:pt>
                <c:pt idx="697">
                  <c:v>0.31000701406882603</c:v>
                </c:pt>
                <c:pt idx="698">
                  <c:v>0.31104929288198802</c:v>
                </c:pt>
                <c:pt idx="699">
                  <c:v>0.31209157169515001</c:v>
                </c:pt>
                <c:pt idx="700">
                  <c:v>0.31313385050831199</c:v>
                </c:pt>
                <c:pt idx="701">
                  <c:v>0.31417612932147398</c:v>
                </c:pt>
                <c:pt idx="702">
                  <c:v>0.31521840813463498</c:v>
                </c:pt>
                <c:pt idx="703">
                  <c:v>0.31626068694779802</c:v>
                </c:pt>
                <c:pt idx="704">
                  <c:v>0.31730296576096001</c:v>
                </c:pt>
                <c:pt idx="705">
                  <c:v>0.318345244574122</c:v>
                </c:pt>
                <c:pt idx="706">
                  <c:v>0.31938752338728399</c:v>
                </c:pt>
                <c:pt idx="707">
                  <c:v>0.32042980220044598</c:v>
                </c:pt>
                <c:pt idx="708">
                  <c:v>0.32147208101360802</c:v>
                </c:pt>
                <c:pt idx="709">
                  <c:v>0.32251435982677001</c:v>
                </c:pt>
                <c:pt idx="710">
                  <c:v>0.323556638639931</c:v>
                </c:pt>
                <c:pt idx="711">
                  <c:v>0.32459891745309299</c:v>
                </c:pt>
                <c:pt idx="712">
                  <c:v>0.32564119626625498</c:v>
                </c:pt>
                <c:pt idx="713">
                  <c:v>0.32668347507941697</c:v>
                </c:pt>
                <c:pt idx="714">
                  <c:v>0.32772575389257902</c:v>
                </c:pt>
                <c:pt idx="715">
                  <c:v>0.32876803270574101</c:v>
                </c:pt>
                <c:pt idx="716">
                  <c:v>0.329810311518903</c:v>
                </c:pt>
                <c:pt idx="717">
                  <c:v>0.33085259033206499</c:v>
                </c:pt>
                <c:pt idx="718">
                  <c:v>0.33189486914522698</c:v>
                </c:pt>
                <c:pt idx="719">
                  <c:v>0.33293714795838902</c:v>
                </c:pt>
                <c:pt idx="720">
                  <c:v>0.33397942677155101</c:v>
                </c:pt>
                <c:pt idx="721">
                  <c:v>0.335021705584713</c:v>
                </c:pt>
                <c:pt idx="722">
                  <c:v>0.33606398439787499</c:v>
                </c:pt>
                <c:pt idx="723">
                  <c:v>0.33710626321103698</c:v>
                </c:pt>
                <c:pt idx="724">
                  <c:v>0.33814854202419897</c:v>
                </c:pt>
                <c:pt idx="725">
                  <c:v>0.33919082083736102</c:v>
                </c:pt>
                <c:pt idx="726">
                  <c:v>0.34023309965052301</c:v>
                </c:pt>
                <c:pt idx="727">
                  <c:v>0.341275378463685</c:v>
                </c:pt>
                <c:pt idx="728">
                  <c:v>0.34231765727684599</c:v>
                </c:pt>
                <c:pt idx="729">
                  <c:v>0.34335993609000798</c:v>
                </c:pt>
                <c:pt idx="730">
                  <c:v>0.34440221490317002</c:v>
                </c:pt>
                <c:pt idx="731">
                  <c:v>0.34544449371633201</c:v>
                </c:pt>
                <c:pt idx="732">
                  <c:v>0.346486772529494</c:v>
                </c:pt>
                <c:pt idx="733">
                  <c:v>0.34752905134265599</c:v>
                </c:pt>
                <c:pt idx="734">
                  <c:v>0.34857133015581798</c:v>
                </c:pt>
                <c:pt idx="735">
                  <c:v>0.34961360896898003</c:v>
                </c:pt>
                <c:pt idx="736">
                  <c:v>0.35065588778214202</c:v>
                </c:pt>
                <c:pt idx="737">
                  <c:v>0.35169816659530401</c:v>
                </c:pt>
                <c:pt idx="738">
                  <c:v>0.352740445408466</c:v>
                </c:pt>
                <c:pt idx="739">
                  <c:v>0.35378272422162799</c:v>
                </c:pt>
                <c:pt idx="740">
                  <c:v>0.35482500303478998</c:v>
                </c:pt>
                <c:pt idx="741">
                  <c:v>0.35586728184795202</c:v>
                </c:pt>
                <c:pt idx="742">
                  <c:v>0.35690956066111401</c:v>
                </c:pt>
                <c:pt idx="743">
                  <c:v>0.357951839474276</c:v>
                </c:pt>
                <c:pt idx="744">
                  <c:v>0.35899411828743799</c:v>
                </c:pt>
                <c:pt idx="745">
                  <c:v>0.36003639710059998</c:v>
                </c:pt>
                <c:pt idx="746">
                  <c:v>0.36107867591376103</c:v>
                </c:pt>
                <c:pt idx="747">
                  <c:v>0.36212095472692302</c:v>
                </c:pt>
                <c:pt idx="748">
                  <c:v>0.36316323354008501</c:v>
                </c:pt>
                <c:pt idx="749">
                  <c:v>0.364205512353247</c:v>
                </c:pt>
                <c:pt idx="750">
                  <c:v>0.36524779116640899</c:v>
                </c:pt>
                <c:pt idx="751">
                  <c:v>0.36629006997957098</c:v>
                </c:pt>
                <c:pt idx="752">
                  <c:v>0.36733234879273302</c:v>
                </c:pt>
                <c:pt idx="753">
                  <c:v>0.36837462760589501</c:v>
                </c:pt>
                <c:pt idx="754">
                  <c:v>0.369416906419057</c:v>
                </c:pt>
                <c:pt idx="755">
                  <c:v>0.37045918523221899</c:v>
                </c:pt>
                <c:pt idx="756">
                  <c:v>0.37150146404538098</c:v>
                </c:pt>
                <c:pt idx="757">
                  <c:v>0.37254374285854303</c:v>
                </c:pt>
                <c:pt idx="758">
                  <c:v>0.37358602167170502</c:v>
                </c:pt>
                <c:pt idx="759">
                  <c:v>0.37462830048486701</c:v>
                </c:pt>
                <c:pt idx="760">
                  <c:v>0.375670579298028</c:v>
                </c:pt>
                <c:pt idx="761">
                  <c:v>0.37671285811119098</c:v>
                </c:pt>
                <c:pt idx="762">
                  <c:v>0.37775513692435297</c:v>
                </c:pt>
                <c:pt idx="763">
                  <c:v>0.37879741573751402</c:v>
                </c:pt>
                <c:pt idx="764">
                  <c:v>0.37983969455067601</c:v>
                </c:pt>
                <c:pt idx="765">
                  <c:v>0.380881973363839</c:v>
                </c:pt>
                <c:pt idx="766">
                  <c:v>0.38192425217699999</c:v>
                </c:pt>
                <c:pt idx="767">
                  <c:v>0.38296653099016198</c:v>
                </c:pt>
                <c:pt idx="768">
                  <c:v>0.38400880980332402</c:v>
                </c:pt>
                <c:pt idx="769">
                  <c:v>0.38505108861648601</c:v>
                </c:pt>
                <c:pt idx="770">
                  <c:v>0.386093367429648</c:v>
                </c:pt>
                <c:pt idx="771">
                  <c:v>0.38713564624280999</c:v>
                </c:pt>
                <c:pt idx="772">
                  <c:v>0.38817792505597198</c:v>
                </c:pt>
                <c:pt idx="773">
                  <c:v>0.38922020386913397</c:v>
                </c:pt>
                <c:pt idx="774">
                  <c:v>0.39026248268229602</c:v>
                </c:pt>
                <c:pt idx="775">
                  <c:v>0.39130476149545801</c:v>
                </c:pt>
                <c:pt idx="776">
                  <c:v>0.39234704030862</c:v>
                </c:pt>
                <c:pt idx="777">
                  <c:v>0.39338931912178199</c:v>
                </c:pt>
                <c:pt idx="778">
                  <c:v>0.39443159793494398</c:v>
                </c:pt>
                <c:pt idx="779">
                  <c:v>0.39547387674810602</c:v>
                </c:pt>
                <c:pt idx="780">
                  <c:v>0.39651615556126801</c:v>
                </c:pt>
                <c:pt idx="781">
                  <c:v>0.39755843437443</c:v>
                </c:pt>
                <c:pt idx="782">
                  <c:v>0.39860071318759199</c:v>
                </c:pt>
                <c:pt idx="783">
                  <c:v>0.39964299200075298</c:v>
                </c:pt>
                <c:pt idx="784">
                  <c:v>0.40068527081391497</c:v>
                </c:pt>
                <c:pt idx="785">
                  <c:v>0.40172754962707702</c:v>
                </c:pt>
                <c:pt idx="786">
                  <c:v>0.40276982844023901</c:v>
                </c:pt>
                <c:pt idx="787">
                  <c:v>0.403812107253401</c:v>
                </c:pt>
                <c:pt idx="788">
                  <c:v>0.40485438606656299</c:v>
                </c:pt>
                <c:pt idx="789">
                  <c:v>0.40589666487972498</c:v>
                </c:pt>
                <c:pt idx="790">
                  <c:v>0.40693894369288702</c:v>
                </c:pt>
                <c:pt idx="791">
                  <c:v>0.40798122250604901</c:v>
                </c:pt>
                <c:pt idx="792">
                  <c:v>0.409023501319211</c:v>
                </c:pt>
                <c:pt idx="793">
                  <c:v>0.41006578013237299</c:v>
                </c:pt>
                <c:pt idx="794">
                  <c:v>0.41110805894553498</c:v>
                </c:pt>
                <c:pt idx="795">
                  <c:v>0.41215033775869703</c:v>
                </c:pt>
                <c:pt idx="796">
                  <c:v>0.41319261657185902</c:v>
                </c:pt>
                <c:pt idx="797">
                  <c:v>0.41423489538502101</c:v>
                </c:pt>
                <c:pt idx="798">
                  <c:v>0.415277174198183</c:v>
                </c:pt>
                <c:pt idx="799">
                  <c:v>0.41631945301134499</c:v>
                </c:pt>
                <c:pt idx="800">
                  <c:v>0.41736173182450598</c:v>
                </c:pt>
                <c:pt idx="801">
                  <c:v>0.41840401063766802</c:v>
                </c:pt>
                <c:pt idx="802">
                  <c:v>0.41944628945083001</c:v>
                </c:pt>
                <c:pt idx="803">
                  <c:v>0.420488568263992</c:v>
                </c:pt>
                <c:pt idx="804">
                  <c:v>0.42153084707715499</c:v>
                </c:pt>
                <c:pt idx="805">
                  <c:v>0.42257312589031698</c:v>
                </c:pt>
                <c:pt idx="806">
                  <c:v>0.42361540470347803</c:v>
                </c:pt>
                <c:pt idx="807">
                  <c:v>0.42465768351664002</c:v>
                </c:pt>
                <c:pt idx="808">
                  <c:v>0.42569996232980201</c:v>
                </c:pt>
                <c:pt idx="809">
                  <c:v>0.426742241142964</c:v>
                </c:pt>
                <c:pt idx="810">
                  <c:v>0.42778451995612599</c:v>
                </c:pt>
                <c:pt idx="811">
                  <c:v>0.42882679876928798</c:v>
                </c:pt>
                <c:pt idx="812">
                  <c:v>0.42986907758245002</c:v>
                </c:pt>
                <c:pt idx="813">
                  <c:v>0.43091135639561201</c:v>
                </c:pt>
                <c:pt idx="814">
                  <c:v>0.431953635208774</c:v>
                </c:pt>
                <c:pt idx="815">
                  <c:v>0.43299591402193499</c:v>
                </c:pt>
                <c:pt idx="816">
                  <c:v>0.43403819283509798</c:v>
                </c:pt>
                <c:pt idx="817">
                  <c:v>0.43508047164826003</c:v>
                </c:pt>
                <c:pt idx="818">
                  <c:v>0.43612275046142202</c:v>
                </c:pt>
                <c:pt idx="819">
                  <c:v>0.43716502927458301</c:v>
                </c:pt>
                <c:pt idx="820">
                  <c:v>0.438207308087745</c:v>
                </c:pt>
                <c:pt idx="821">
                  <c:v>0.43924958690090699</c:v>
                </c:pt>
                <c:pt idx="822">
                  <c:v>0.44029186571406898</c:v>
                </c:pt>
                <c:pt idx="823">
                  <c:v>0.44133414452723102</c:v>
                </c:pt>
                <c:pt idx="824">
                  <c:v>0.44237642334039301</c:v>
                </c:pt>
                <c:pt idx="825">
                  <c:v>0.443418702153555</c:v>
                </c:pt>
                <c:pt idx="826">
                  <c:v>0.44446098096671699</c:v>
                </c:pt>
                <c:pt idx="827">
                  <c:v>0.44550325977987898</c:v>
                </c:pt>
                <c:pt idx="828">
                  <c:v>0.44654553859304102</c:v>
                </c:pt>
                <c:pt idx="829">
                  <c:v>0.44758781740620301</c:v>
                </c:pt>
                <c:pt idx="830">
                  <c:v>0.448630096219365</c:v>
                </c:pt>
                <c:pt idx="831">
                  <c:v>0.44967237503252699</c:v>
                </c:pt>
                <c:pt idx="832">
                  <c:v>0.45071465384568898</c:v>
                </c:pt>
                <c:pt idx="833">
                  <c:v>0.45175693265885097</c:v>
                </c:pt>
                <c:pt idx="834">
                  <c:v>0.45279921147201302</c:v>
                </c:pt>
                <c:pt idx="835">
                  <c:v>0.45384149028517401</c:v>
                </c:pt>
                <c:pt idx="836">
                  <c:v>0.454883769098337</c:v>
                </c:pt>
                <c:pt idx="837">
                  <c:v>0.45592604791149899</c:v>
                </c:pt>
                <c:pt idx="838">
                  <c:v>0.45696832672465998</c:v>
                </c:pt>
                <c:pt idx="839">
                  <c:v>0.45801060553782202</c:v>
                </c:pt>
                <c:pt idx="840">
                  <c:v>0.45905288435098401</c:v>
                </c:pt>
                <c:pt idx="841">
                  <c:v>0.460095163164146</c:v>
                </c:pt>
                <c:pt idx="842">
                  <c:v>0.46113744197730799</c:v>
                </c:pt>
                <c:pt idx="843">
                  <c:v>0.46217972079046998</c:v>
                </c:pt>
                <c:pt idx="844">
                  <c:v>0.46322199960363197</c:v>
                </c:pt>
                <c:pt idx="845">
                  <c:v>0.46426427841679402</c:v>
                </c:pt>
                <c:pt idx="846">
                  <c:v>0.46530655722995601</c:v>
                </c:pt>
                <c:pt idx="847">
                  <c:v>0.466348836043118</c:v>
                </c:pt>
                <c:pt idx="848">
                  <c:v>0.46739111485627999</c:v>
                </c:pt>
                <c:pt idx="849">
                  <c:v>0.46843339366944198</c:v>
                </c:pt>
                <c:pt idx="850">
                  <c:v>0.46947567248260302</c:v>
                </c:pt>
                <c:pt idx="851">
                  <c:v>0.47051795129576601</c:v>
                </c:pt>
                <c:pt idx="852">
                  <c:v>0.471560230108928</c:v>
                </c:pt>
                <c:pt idx="853">
                  <c:v>0.47260250892208999</c:v>
                </c:pt>
                <c:pt idx="854">
                  <c:v>0.47364478773525198</c:v>
                </c:pt>
                <c:pt idx="855">
                  <c:v>0.47468706654841403</c:v>
                </c:pt>
                <c:pt idx="856">
                  <c:v>0.47572934536157502</c:v>
                </c:pt>
                <c:pt idx="857">
                  <c:v>0.47677162417473801</c:v>
                </c:pt>
                <c:pt idx="858">
                  <c:v>0.477813902987899</c:v>
                </c:pt>
                <c:pt idx="859">
                  <c:v>0.47885618180106199</c:v>
                </c:pt>
                <c:pt idx="860">
                  <c:v>0.47989846061422298</c:v>
                </c:pt>
                <c:pt idx="861">
                  <c:v>0.48094073942738502</c:v>
                </c:pt>
                <c:pt idx="862">
                  <c:v>0.48198301824054701</c:v>
                </c:pt>
                <c:pt idx="863">
                  <c:v>0.48302529705371</c:v>
                </c:pt>
                <c:pt idx="864">
                  <c:v>0.48406757586687099</c:v>
                </c:pt>
                <c:pt idx="865">
                  <c:v>0.48510985468003298</c:v>
                </c:pt>
                <c:pt idx="866">
                  <c:v>0.48615213349319503</c:v>
                </c:pt>
                <c:pt idx="867">
                  <c:v>0.48719441230635702</c:v>
                </c:pt>
              </c:numCache>
            </c:numRef>
          </c:xVal>
          <c:yVal>
            <c:numRef>
              <c:f>'Force 200 keV Gabs field'!$N$3:$N$870</c:f>
              <c:numCache>
                <c:formatCode>0.00E+00</c:formatCode>
                <c:ptCount val="868"/>
                <c:pt idx="0">
                  <c:v>-3.8295708072869199E-6</c:v>
                </c:pt>
                <c:pt idx="1">
                  <c:v>-4.75699223156822E-6</c:v>
                </c:pt>
                <c:pt idx="2">
                  <c:v>-1.62811969219749E-6</c:v>
                </c:pt>
                <c:pt idx="3">
                  <c:v>-1.09363538810584E-6</c:v>
                </c:pt>
                <c:pt idx="4">
                  <c:v>-4.4517375357386402E-6</c:v>
                </c:pt>
                <c:pt idx="5">
                  <c:v>-2.68803415647571E-6</c:v>
                </c:pt>
                <c:pt idx="6">
                  <c:v>9.38632031794434E-9</c:v>
                </c:pt>
                <c:pt idx="7">
                  <c:v>-1.0087038325264E-6</c:v>
                </c:pt>
                <c:pt idx="8">
                  <c:v>-1.7981249151251401E-6</c:v>
                </c:pt>
                <c:pt idx="9">
                  <c:v>-9.7565357710002494E-7</c:v>
                </c:pt>
                <c:pt idx="10">
                  <c:v>-1.2146929293608901E-6</c:v>
                </c:pt>
                <c:pt idx="11">
                  <c:v>-5.7040782312037701E-7</c:v>
                </c:pt>
                <c:pt idx="12">
                  <c:v>-3.6928119783481302E-6</c:v>
                </c:pt>
                <c:pt idx="13">
                  <c:v>-4.1868580290077002E-6</c:v>
                </c:pt>
                <c:pt idx="14">
                  <c:v>-3.6587311999431199E-6</c:v>
                </c:pt>
                <c:pt idx="15">
                  <c:v>-3.1579711865103699E-6</c:v>
                </c:pt>
                <c:pt idx="16">
                  <c:v>-2.8722809312491801E-6</c:v>
                </c:pt>
                <c:pt idx="17">
                  <c:v>-3.10603490447088E-6</c:v>
                </c:pt>
                <c:pt idx="18">
                  <c:v>-3.10267955957096E-6</c:v>
                </c:pt>
                <c:pt idx="19">
                  <c:v>-3.0610585054392001E-6</c:v>
                </c:pt>
                <c:pt idx="20">
                  <c:v>-3.0562116179470499E-6</c:v>
                </c:pt>
                <c:pt idx="21">
                  <c:v>-3.0513647304549099E-6</c:v>
                </c:pt>
                <c:pt idx="22">
                  <c:v>-3.04651784296275E-6</c:v>
                </c:pt>
                <c:pt idx="23">
                  <c:v>-3.04167095547061E-6</c:v>
                </c:pt>
                <c:pt idx="24">
                  <c:v>-3.0368240679784599E-6</c:v>
                </c:pt>
                <c:pt idx="25">
                  <c:v>-3.0319771804863102E-6</c:v>
                </c:pt>
                <c:pt idx="26">
                  <c:v>-3.02713029299416E-6</c:v>
                </c:pt>
                <c:pt idx="27">
                  <c:v>-3.02228340550202E-6</c:v>
                </c:pt>
                <c:pt idx="28">
                  <c:v>-3.0174365180098601E-6</c:v>
                </c:pt>
                <c:pt idx="29">
                  <c:v>-3.01258963051771E-6</c:v>
                </c:pt>
                <c:pt idx="30">
                  <c:v>-3.00774274302557E-6</c:v>
                </c:pt>
                <c:pt idx="31">
                  <c:v>-3.0028958555334101E-6</c:v>
                </c:pt>
                <c:pt idx="32">
                  <c:v>-2.9980489680412701E-6</c:v>
                </c:pt>
                <c:pt idx="33">
                  <c:v>-2.9932020805491199E-6</c:v>
                </c:pt>
                <c:pt idx="34">
                  <c:v>-2.9883551930569702E-6</c:v>
                </c:pt>
                <c:pt idx="35">
                  <c:v>-2.9835083055648298E-6</c:v>
                </c:pt>
                <c:pt idx="36">
                  <c:v>-2.9786614180726801E-6</c:v>
                </c:pt>
                <c:pt idx="37">
                  <c:v>-2.9738145305805299E-6</c:v>
                </c:pt>
                <c:pt idx="38">
                  <c:v>-2.9689676430883802E-6</c:v>
                </c:pt>
                <c:pt idx="39">
                  <c:v>-2.9641207555962402E-6</c:v>
                </c:pt>
                <c:pt idx="40">
                  <c:v>-2.9592738681040799E-6</c:v>
                </c:pt>
                <c:pt idx="41">
                  <c:v>-2.9544269806119301E-6</c:v>
                </c:pt>
                <c:pt idx="42">
                  <c:v>-2.94958009311978E-6</c:v>
                </c:pt>
                <c:pt idx="43">
                  <c:v>-2.94473320562764E-6</c:v>
                </c:pt>
                <c:pt idx="44">
                  <c:v>-2.9398863181355E-6</c:v>
                </c:pt>
                <c:pt idx="45">
                  <c:v>-2.9350394306433401E-6</c:v>
                </c:pt>
                <c:pt idx="46">
                  <c:v>-2.93019254315119E-6</c:v>
                </c:pt>
                <c:pt idx="47">
                  <c:v>-2.9253456556590398E-6</c:v>
                </c:pt>
                <c:pt idx="48">
                  <c:v>-2.9204987681668998E-6</c:v>
                </c:pt>
                <c:pt idx="49">
                  <c:v>-2.9156518806747501E-6</c:v>
                </c:pt>
                <c:pt idx="50">
                  <c:v>-2.9108049931825999E-6</c:v>
                </c:pt>
                <c:pt idx="51">
                  <c:v>-2.9059581056904502E-6</c:v>
                </c:pt>
                <c:pt idx="52">
                  <c:v>-2.9011112181983E-6</c:v>
                </c:pt>
                <c:pt idx="53">
                  <c:v>-2.89626433070616E-6</c:v>
                </c:pt>
                <c:pt idx="54">
                  <c:v>-2.8914174432140099E-6</c:v>
                </c:pt>
                <c:pt idx="55">
                  <c:v>-2.8865705557218602E-6</c:v>
                </c:pt>
                <c:pt idx="56">
                  <c:v>-2.88172366822971E-6</c:v>
                </c:pt>
                <c:pt idx="57">
                  <c:v>-2.87687678073757E-6</c:v>
                </c:pt>
                <c:pt idx="58">
                  <c:v>-2.8720298932454101E-6</c:v>
                </c:pt>
                <c:pt idx="59">
                  <c:v>-2.8671830057532701E-6</c:v>
                </c:pt>
                <c:pt idx="60">
                  <c:v>-2.86233611826112E-6</c:v>
                </c:pt>
                <c:pt idx="61">
                  <c:v>-2.8574892307689698E-6</c:v>
                </c:pt>
                <c:pt idx="62">
                  <c:v>-2.8526423432768298E-6</c:v>
                </c:pt>
                <c:pt idx="63">
                  <c:v>-2.8477954557846801E-6</c:v>
                </c:pt>
                <c:pt idx="64">
                  <c:v>-2.8429485682925202E-6</c:v>
                </c:pt>
                <c:pt idx="65">
                  <c:v>-2.8381016808003798E-6</c:v>
                </c:pt>
                <c:pt idx="66">
                  <c:v>-2.8332547933082301E-6</c:v>
                </c:pt>
                <c:pt idx="67">
                  <c:v>-2.8284079058160799E-6</c:v>
                </c:pt>
                <c:pt idx="68">
                  <c:v>-2.8235610183239399E-6</c:v>
                </c:pt>
                <c:pt idx="69">
                  <c:v>-2.8187141308317902E-6</c:v>
                </c:pt>
                <c:pt idx="70">
                  <c:v>-2.81386724333964E-6</c:v>
                </c:pt>
                <c:pt idx="71">
                  <c:v>-2.8090203558474899E-6</c:v>
                </c:pt>
                <c:pt idx="72">
                  <c:v>-2.8041734683553401E-6</c:v>
                </c:pt>
                <c:pt idx="73">
                  <c:v>-2.7993265808632002E-6</c:v>
                </c:pt>
                <c:pt idx="74">
                  <c:v>-2.7944796933710398E-6</c:v>
                </c:pt>
                <c:pt idx="75">
                  <c:v>-2.7896328058788901E-6</c:v>
                </c:pt>
                <c:pt idx="76">
                  <c:v>-2.7847859183867501E-6</c:v>
                </c:pt>
                <c:pt idx="77">
                  <c:v>-2.7799390308946E-6</c:v>
                </c:pt>
                <c:pt idx="78">
                  <c:v>-2.77509214340246E-6</c:v>
                </c:pt>
                <c:pt idx="79">
                  <c:v>-2.7702452559103098E-6</c:v>
                </c:pt>
                <c:pt idx="80">
                  <c:v>-2.7653983684181601E-6</c:v>
                </c:pt>
                <c:pt idx="81">
                  <c:v>-2.7605514809260099E-6</c:v>
                </c:pt>
                <c:pt idx="82">
                  <c:v>-2.7557045934338699E-6</c:v>
                </c:pt>
                <c:pt idx="83">
                  <c:v>-2.75085770594171E-6</c:v>
                </c:pt>
                <c:pt idx="84">
                  <c:v>-2.7460108184495701E-6</c:v>
                </c:pt>
                <c:pt idx="85">
                  <c:v>-2.7411639309574199E-6</c:v>
                </c:pt>
                <c:pt idx="86">
                  <c:v>-2.7363170434652799E-6</c:v>
                </c:pt>
                <c:pt idx="87">
                  <c:v>-2.7314701559731302E-6</c:v>
                </c:pt>
                <c:pt idx="88">
                  <c:v>-2.72662326848098E-6</c:v>
                </c:pt>
                <c:pt idx="89">
                  <c:v>-2.7217763809888201E-6</c:v>
                </c:pt>
                <c:pt idx="90">
                  <c:v>-2.7169294934966801E-6</c:v>
                </c:pt>
                <c:pt idx="91">
                  <c:v>-2.71208260600453E-6</c:v>
                </c:pt>
                <c:pt idx="92">
                  <c:v>-2.70723571851239E-6</c:v>
                </c:pt>
                <c:pt idx="93">
                  <c:v>-2.7023888310202301E-6</c:v>
                </c:pt>
                <c:pt idx="94">
                  <c:v>-2.6975419435280901E-6</c:v>
                </c:pt>
                <c:pt idx="95">
                  <c:v>-2.69269505603594E-6</c:v>
                </c:pt>
                <c:pt idx="96">
                  <c:v>-2.6878481685438E-6</c:v>
                </c:pt>
                <c:pt idx="97">
                  <c:v>-2.6830012810516498E-6</c:v>
                </c:pt>
                <c:pt idx="98">
                  <c:v>-2.6781543935595001E-6</c:v>
                </c:pt>
                <c:pt idx="99">
                  <c:v>-2.6733075060673499E-6</c:v>
                </c:pt>
                <c:pt idx="100">
                  <c:v>-2.6684606185752002E-6</c:v>
                </c:pt>
                <c:pt idx="101">
                  <c:v>-2.66361373108305E-6</c:v>
                </c:pt>
                <c:pt idx="102">
                  <c:v>-2.6587668435908999E-6</c:v>
                </c:pt>
                <c:pt idx="103">
                  <c:v>-2.6539199560987599E-6</c:v>
                </c:pt>
                <c:pt idx="104">
                  <c:v>-2.6490730686066102E-6</c:v>
                </c:pt>
                <c:pt idx="105">
                  <c:v>-2.6442261811144702E-6</c:v>
                </c:pt>
                <c:pt idx="106">
                  <c:v>-2.63937929362232E-6</c:v>
                </c:pt>
                <c:pt idx="107">
                  <c:v>-2.6345324061301699E-6</c:v>
                </c:pt>
                <c:pt idx="108">
                  <c:v>-2.6296855186380201E-6</c:v>
                </c:pt>
                <c:pt idx="109">
                  <c:v>-2.62483863114587E-6</c:v>
                </c:pt>
                <c:pt idx="110">
                  <c:v>-2.6199917436537198E-6</c:v>
                </c:pt>
                <c:pt idx="111">
                  <c:v>-2.6151448561615701E-6</c:v>
                </c:pt>
                <c:pt idx="112">
                  <c:v>-2.6102979686694301E-6</c:v>
                </c:pt>
                <c:pt idx="113">
                  <c:v>-2.60545108117728E-6</c:v>
                </c:pt>
                <c:pt idx="114">
                  <c:v>-2.60060419368514E-6</c:v>
                </c:pt>
                <c:pt idx="115">
                  <c:v>-2.5957573061929898E-6</c:v>
                </c:pt>
                <c:pt idx="116">
                  <c:v>-2.5909104187008401E-6</c:v>
                </c:pt>
                <c:pt idx="117">
                  <c:v>-2.5860635312086899E-6</c:v>
                </c:pt>
                <c:pt idx="118">
                  <c:v>-2.5812166437165402E-6</c:v>
                </c:pt>
                <c:pt idx="119">
                  <c:v>-2.5763697562244002E-6</c:v>
                </c:pt>
                <c:pt idx="120">
                  <c:v>-2.57152286873225E-6</c:v>
                </c:pt>
                <c:pt idx="121">
                  <c:v>-2.5666759812400999E-6</c:v>
                </c:pt>
                <c:pt idx="122">
                  <c:v>-2.5618290937479502E-6</c:v>
                </c:pt>
                <c:pt idx="123">
                  <c:v>-2.5569822062558E-6</c:v>
                </c:pt>
                <c:pt idx="124">
                  <c:v>-2.55213531876366E-6</c:v>
                </c:pt>
                <c:pt idx="125">
                  <c:v>-2.5472884312715099E-6</c:v>
                </c:pt>
                <c:pt idx="126">
                  <c:v>-2.5424415437793699E-6</c:v>
                </c:pt>
                <c:pt idx="127">
                  <c:v>-2.5375946562872201E-6</c:v>
                </c:pt>
                <c:pt idx="128">
                  <c:v>-2.53274776879507E-6</c:v>
                </c:pt>
                <c:pt idx="129">
                  <c:v>-2.52790088130293E-6</c:v>
                </c:pt>
                <c:pt idx="130">
                  <c:v>-2.5230539938107701E-6</c:v>
                </c:pt>
                <c:pt idx="131">
                  <c:v>-2.5182071063186301E-6</c:v>
                </c:pt>
                <c:pt idx="132">
                  <c:v>-2.51336021882648E-6</c:v>
                </c:pt>
                <c:pt idx="133">
                  <c:v>-2.5085133313343298E-6</c:v>
                </c:pt>
                <c:pt idx="134">
                  <c:v>-2.5036664438421801E-6</c:v>
                </c:pt>
                <c:pt idx="135">
                  <c:v>-2.4988195563500299E-6</c:v>
                </c:pt>
                <c:pt idx="136">
                  <c:v>-2.4939726688578899E-6</c:v>
                </c:pt>
                <c:pt idx="137">
                  <c:v>-2.4891257813657402E-6</c:v>
                </c:pt>
                <c:pt idx="138">
                  <c:v>-2.48427889387359E-6</c:v>
                </c:pt>
                <c:pt idx="139">
                  <c:v>-2.4794320063814501E-6</c:v>
                </c:pt>
                <c:pt idx="140">
                  <c:v>-2.4745851188892999E-6</c:v>
                </c:pt>
                <c:pt idx="141">
                  <c:v>-2.4697382313971502E-6</c:v>
                </c:pt>
                <c:pt idx="142">
                  <c:v>-2.464891343905E-6</c:v>
                </c:pt>
                <c:pt idx="143">
                  <c:v>-2.46004445641286E-6</c:v>
                </c:pt>
                <c:pt idx="144">
                  <c:v>-2.4551975689207099E-6</c:v>
                </c:pt>
                <c:pt idx="145">
                  <c:v>-2.4503506814285601E-6</c:v>
                </c:pt>
                <c:pt idx="146">
                  <c:v>-2.4455033050260498E-6</c:v>
                </c:pt>
                <c:pt idx="147">
                  <c:v>-2.4406229388136302E-6</c:v>
                </c:pt>
                <c:pt idx="148">
                  <c:v>-2.4356425659494102E-6</c:v>
                </c:pt>
                <c:pt idx="149">
                  <c:v>-2.43052035409134E-6</c:v>
                </c:pt>
                <c:pt idx="150">
                  <c:v>-2.4251400798305299E-6</c:v>
                </c:pt>
                <c:pt idx="151">
                  <c:v>-2.4192655393508202E-6</c:v>
                </c:pt>
                <c:pt idx="152">
                  <c:v>-2.4125374797412901E-6</c:v>
                </c:pt>
                <c:pt idx="153">
                  <c:v>-2.40450792487983E-6</c:v>
                </c:pt>
                <c:pt idx="154">
                  <c:v>-2.39452030393533E-6</c:v>
                </c:pt>
                <c:pt idx="155">
                  <c:v>-2.3816493586825801E-6</c:v>
                </c:pt>
                <c:pt idx="156">
                  <c:v>-2.3647772525436502E-6</c:v>
                </c:pt>
                <c:pt idx="157">
                  <c:v>-2.34261724271333E-6</c:v>
                </c:pt>
                <c:pt idx="158">
                  <c:v>-2.3138412714377598E-6</c:v>
                </c:pt>
                <c:pt idx="159">
                  <c:v>-2.2767356606595201E-6</c:v>
                </c:pt>
                <c:pt idx="160">
                  <c:v>-2.2295776191211101E-6</c:v>
                </c:pt>
                <c:pt idx="161">
                  <c:v>-2.1708236565750802E-6</c:v>
                </c:pt>
                <c:pt idx="162">
                  <c:v>-2.09890995830457E-6</c:v>
                </c:pt>
                <c:pt idx="163">
                  <c:v>-2.0122280144544799E-6</c:v>
                </c:pt>
                <c:pt idx="164">
                  <c:v>-1.9093619686908202E-6</c:v>
                </c:pt>
                <c:pt idx="165">
                  <c:v>-1.7891812707973199E-6</c:v>
                </c:pt>
                <c:pt idx="166">
                  <c:v>-1.6503426402671201E-6</c:v>
                </c:pt>
                <c:pt idx="167">
                  <c:v>-1.49165051059328E-6</c:v>
                </c:pt>
                <c:pt idx="168">
                  <c:v>-1.31215543396777E-6</c:v>
                </c:pt>
                <c:pt idx="169">
                  <c:v>-1.1109851565721599E-6</c:v>
                </c:pt>
                <c:pt idx="170">
                  <c:v>-8.8751970120116098E-7</c:v>
                </c:pt>
                <c:pt idx="171">
                  <c:v>-6.4135520868936099E-7</c:v>
                </c:pt>
                <c:pt idx="172">
                  <c:v>-3.7212868961210502E-7</c:v>
                </c:pt>
                <c:pt idx="173">
                  <c:v>-7.9599708016569299E-8</c:v>
                </c:pt>
                <c:pt idx="174">
                  <c:v>2.3641365373624901E-7</c:v>
                </c:pt>
                <c:pt idx="175">
                  <c:v>5.7604491891952696E-7</c:v>
                </c:pt>
                <c:pt idx="176">
                  <c:v>9.3940409632033102E-7</c:v>
                </c:pt>
                <c:pt idx="177">
                  <c:v>1.3265219176505E-6</c:v>
                </c:pt>
                <c:pt idx="178">
                  <c:v>1.7374479300384501E-6</c:v>
                </c:pt>
                <c:pt idx="179">
                  <c:v>2.1721047651833502E-6</c:v>
                </c:pt>
                <c:pt idx="180">
                  <c:v>2.6304309134025402E-6</c:v>
                </c:pt>
                <c:pt idx="181">
                  <c:v>3.1123707256537901E-6</c:v>
                </c:pt>
                <c:pt idx="182">
                  <c:v>3.61782317079768E-6</c:v>
                </c:pt>
                <c:pt idx="183">
                  <c:v>4.1466639696668196E-6</c:v>
                </c:pt>
                <c:pt idx="184">
                  <c:v>4.6987662999141803E-6</c:v>
                </c:pt>
                <c:pt idx="185">
                  <c:v>5.2740012689140203E-6</c:v>
                </c:pt>
                <c:pt idx="186">
                  <c:v>5.8722384109207897E-6</c:v>
                </c:pt>
                <c:pt idx="187">
                  <c:v>6.4933462896994E-6</c:v>
                </c:pt>
                <c:pt idx="188">
                  <c:v>7.1371931840698699E-6</c:v>
                </c:pt>
                <c:pt idx="189">
                  <c:v>7.8036479221510998E-6</c:v>
                </c:pt>
                <c:pt idx="190">
                  <c:v>8.4925808244321796E-6</c:v>
                </c:pt>
                <c:pt idx="191">
                  <c:v>9.2038647827687404E-6</c:v>
                </c:pt>
                <c:pt idx="192">
                  <c:v>9.9373766101413694E-6</c:v>
                </c:pt>
                <c:pt idx="193">
                  <c:v>1.06929984415909E-5</c:v>
                </c:pt>
                <c:pt idx="194">
                  <c:v>1.14706194258518E-5</c:v>
                </c:pt>
                <c:pt idx="195">
                  <c:v>1.22701376879599E-5</c:v>
                </c:pt>
                <c:pt idx="196">
                  <c:v>1.30914626157708E-5</c:v>
                </c:pt>
                <c:pt idx="197">
                  <c:v>1.39345175070588E-5</c:v>
                </c:pt>
                <c:pt idx="198">
                  <c:v>1.4799242644391499E-5</c:v>
                </c:pt>
                <c:pt idx="199">
                  <c:v>1.5685599178500401E-5</c:v>
                </c:pt>
                <c:pt idx="200">
                  <c:v>1.65935736117853E-5</c:v>
                </c:pt>
                <c:pt idx="201">
                  <c:v>1.7523182889189902E-5</c:v>
                </c:pt>
                <c:pt idx="202">
                  <c:v>1.8474480651066599E-5</c:v>
                </c:pt>
                <c:pt idx="203">
                  <c:v>1.9447564234848099E-5</c:v>
                </c:pt>
                <c:pt idx="204">
                  <c:v>2.0442578511564399E-5</c:v>
                </c:pt>
                <c:pt idx="205">
                  <c:v>2.1459717844326E-5</c:v>
                </c:pt>
                <c:pt idx="206">
                  <c:v>2.24992376656285E-5</c:v>
                </c:pt>
                <c:pt idx="207">
                  <c:v>2.3561451749798499E-5</c:v>
                </c:pt>
                <c:pt idx="208">
                  <c:v>2.46466817013484E-5</c:v>
                </c:pt>
                <c:pt idx="209">
                  <c:v>2.5755223959420901E-5</c:v>
                </c:pt>
                <c:pt idx="210">
                  <c:v>2.6887375433699501E-5</c:v>
                </c:pt>
                <c:pt idx="211">
                  <c:v>2.8043353323668099E-5</c:v>
                </c:pt>
                <c:pt idx="212">
                  <c:v>2.92231573322303E-5</c:v>
                </c:pt>
                <c:pt idx="213">
                  <c:v>3.04265039273045E-5</c:v>
                </c:pt>
                <c:pt idx="214">
                  <c:v>3.1652719011197601E-5</c:v>
                </c:pt>
                <c:pt idx="215">
                  <c:v>3.2900684050013702E-5</c:v>
                </c:pt>
                <c:pt idx="216">
                  <c:v>3.4168838659079902E-5</c:v>
                </c:pt>
                <c:pt idx="217">
                  <c:v>3.5455188881772899E-5</c:v>
                </c:pt>
                <c:pt idx="218">
                  <c:v>3.6757349566636502E-5</c:v>
                </c:pt>
                <c:pt idx="219">
                  <c:v>3.8072906211598103E-5</c:v>
                </c:pt>
                <c:pt idx="220">
                  <c:v>3.9399484185592397E-5</c:v>
                </c:pt>
                <c:pt idx="221">
                  <c:v>4.0735015086564101E-5</c:v>
                </c:pt>
                <c:pt idx="222">
                  <c:v>4.2078020465990203E-5</c:v>
                </c:pt>
                <c:pt idx="223">
                  <c:v>4.34278515683765E-5</c:v>
                </c:pt>
                <c:pt idx="224">
                  <c:v>4.4784683450507197E-5</c:v>
                </c:pt>
                <c:pt idx="225">
                  <c:v>4.6149812025556403E-5</c:v>
                </c:pt>
                <c:pt idx="226">
                  <c:v>4.7525014197826003E-5</c:v>
                </c:pt>
                <c:pt idx="227">
                  <c:v>4.8912225093400498E-5</c:v>
                </c:pt>
                <c:pt idx="228">
                  <c:v>5.03135448373106E-5</c:v>
                </c:pt>
                <c:pt idx="229">
                  <c:v>5.1730619336060303E-5</c:v>
                </c:pt>
                <c:pt idx="230">
                  <c:v>5.3163722723313601E-5</c:v>
                </c:pt>
                <c:pt idx="231">
                  <c:v>5.4611867928722602E-5</c:v>
                </c:pt>
                <c:pt idx="232">
                  <c:v>5.60724534177371E-5</c:v>
                </c:pt>
                <c:pt idx="233">
                  <c:v>5.7539498082245898E-5</c:v>
                </c:pt>
                <c:pt idx="234">
                  <c:v>5.90033825973262E-5</c:v>
                </c:pt>
                <c:pt idx="235">
                  <c:v>6.0450773073708902E-5</c:v>
                </c:pt>
                <c:pt idx="236">
                  <c:v>6.1864368474228901E-5</c:v>
                </c:pt>
                <c:pt idx="237">
                  <c:v>6.3222638026445694E-5</c:v>
                </c:pt>
                <c:pt idx="238">
                  <c:v>6.4499952793816996E-5</c:v>
                </c:pt>
                <c:pt idx="239">
                  <c:v>6.5667052075593695E-5</c:v>
                </c:pt>
                <c:pt idx="240">
                  <c:v>6.6691523915174294E-5</c:v>
                </c:pt>
                <c:pt idx="241">
                  <c:v>6.7538241484745303E-5</c:v>
                </c:pt>
                <c:pt idx="242">
                  <c:v>6.8169719575104394E-5</c:v>
                </c:pt>
                <c:pt idx="243">
                  <c:v>6.8547878630344404E-5</c:v>
                </c:pt>
                <c:pt idx="244">
                  <c:v>6.8634428953437299E-5</c:v>
                </c:pt>
                <c:pt idx="245">
                  <c:v>6.8391150695078503E-5</c:v>
                </c:pt>
                <c:pt idx="246">
                  <c:v>6.7780857553624498E-5</c:v>
                </c:pt>
                <c:pt idx="247">
                  <c:v>6.6768408247048805E-5</c:v>
                </c:pt>
                <c:pt idx="248">
                  <c:v>6.5321153993625597E-5</c:v>
                </c:pt>
                <c:pt idx="249">
                  <c:v>6.3409017991736805E-5</c:v>
                </c:pt>
                <c:pt idx="250">
                  <c:v>6.1006011251496301E-5</c:v>
                </c:pt>
                <c:pt idx="251">
                  <c:v>5.8089502264499603E-5</c:v>
                </c:pt>
                <c:pt idx="252">
                  <c:v>5.4640378015783998E-5</c:v>
                </c:pt>
                <c:pt idx="253">
                  <c:v>5.0643221246933801E-5</c:v>
                </c:pt>
                <c:pt idx="254">
                  <c:v>4.6086200002295703E-5</c:v>
                </c:pt>
                <c:pt idx="255">
                  <c:v>4.0960076258678403E-5</c:v>
                </c:pt>
                <c:pt idx="256">
                  <c:v>3.5258568590118497E-5</c:v>
                </c:pt>
                <c:pt idx="257">
                  <c:v>2.8978236574067102E-5</c:v>
                </c:pt>
                <c:pt idx="258">
                  <c:v>2.2117511946731002E-5</c:v>
                </c:pt>
                <c:pt idx="259">
                  <c:v>1.4676166318216599E-5</c:v>
                </c:pt>
                <c:pt idx="260">
                  <c:v>6.6553445509798203E-6</c:v>
                </c:pt>
                <c:pt idx="261">
                  <c:v>-1.9426456008295202E-6</c:v>
                </c:pt>
                <c:pt idx="262">
                  <c:v>-1.1115156436547099E-5</c:v>
                </c:pt>
                <c:pt idx="263">
                  <c:v>-2.0859321907106698E-5</c:v>
                </c:pt>
                <c:pt idx="264">
                  <c:v>-3.1172131822546598E-5</c:v>
                </c:pt>
                <c:pt idx="265">
                  <c:v>-4.20503633301029E-5</c:v>
                </c:pt>
                <c:pt idx="266">
                  <c:v>-5.3490864964864698E-5</c:v>
                </c:pt>
                <c:pt idx="267">
                  <c:v>-6.5490656388503594E-5</c:v>
                </c:pt>
                <c:pt idx="268">
                  <c:v>-7.8046785171277406E-5</c:v>
                </c:pt>
                <c:pt idx="269">
                  <c:v>-9.1156205458552006E-5</c:v>
                </c:pt>
                <c:pt idx="270">
                  <c:v>-1.04815782254938E-4</c:v>
                </c:pt>
                <c:pt idx="271">
                  <c:v>-1.19022247907383E-4</c:v>
                </c:pt>
                <c:pt idx="272">
                  <c:v>-1.3377146882400799E-4</c:v>
                </c:pt>
                <c:pt idx="273">
                  <c:v>-1.4905848754218101E-4</c:v>
                </c:pt>
                <c:pt idx="274">
                  <c:v>-1.64877193112401E-4</c:v>
                </c:pt>
                <c:pt idx="275">
                  <c:v>-1.8121996266575201E-4</c:v>
                </c:pt>
                <c:pt idx="276">
                  <c:v>-1.98077847592786E-4</c:v>
                </c:pt>
                <c:pt idx="277">
                  <c:v>-2.1543991464811299E-4</c:v>
                </c:pt>
                <c:pt idx="278">
                  <c:v>-2.3329372422723E-4</c:v>
                </c:pt>
                <c:pt idx="279">
                  <c:v>-2.5162507018351103E-4</c:v>
                </c:pt>
                <c:pt idx="280">
                  <c:v>-2.7041771967848701E-4</c:v>
                </c:pt>
                <c:pt idx="281">
                  <c:v>-2.8965338515982701E-4</c:v>
                </c:pt>
                <c:pt idx="282">
                  <c:v>-3.09312231580664E-4</c:v>
                </c:pt>
                <c:pt idx="283">
                  <c:v>-3.2937254791783098E-4</c:v>
                </c:pt>
                <c:pt idx="284">
                  <c:v>-3.4981140776317398E-4</c:v>
                </c:pt>
                <c:pt idx="285">
                  <c:v>-3.70604541165353E-4</c:v>
                </c:pt>
                <c:pt idx="286">
                  <c:v>-3.91726783930198E-4</c:v>
                </c:pt>
                <c:pt idx="287">
                  <c:v>-4.1315215490693701E-4</c:v>
                </c:pt>
                <c:pt idx="288">
                  <c:v>-4.3485439793015002E-4</c:v>
                </c:pt>
                <c:pt idx="289">
                  <c:v>-4.56806743238711E-4</c:v>
                </c:pt>
                <c:pt idx="290">
                  <c:v>-4.7898272489943603E-4</c:v>
                </c:pt>
                <c:pt idx="291">
                  <c:v>-5.0135625656617499E-4</c:v>
                </c:pt>
                <c:pt idx="292">
                  <c:v>-5.2390160544395204E-4</c:v>
                </c:pt>
                <c:pt idx="293">
                  <c:v>-5.4659372629705695E-4</c:v>
                </c:pt>
                <c:pt idx="294">
                  <c:v>-5.6940845838317797E-4</c:v>
                </c:pt>
                <c:pt idx="295">
                  <c:v>-5.9232235799553702E-4</c:v>
                </c:pt>
                <c:pt idx="296">
                  <c:v>-6.1531306054557E-4</c:v>
                </c:pt>
                <c:pt idx="297">
                  <c:v>-6.3835921975283596E-4</c:v>
                </c:pt>
                <c:pt idx="298">
                  <c:v>-6.6144057704369897E-4</c:v>
                </c:pt>
                <c:pt idx="299">
                  <c:v>-6.8453795819780196E-4</c:v>
                </c:pt>
                <c:pt idx="300">
                  <c:v>-7.0763332500119798E-4</c:v>
                </c:pt>
                <c:pt idx="301">
                  <c:v>-7.3070963139841203E-4</c:v>
                </c:pt>
                <c:pt idx="302">
                  <c:v>-7.5375089894413395E-4</c:v>
                </c:pt>
                <c:pt idx="303">
                  <c:v>-7.7674209269115995E-4</c:v>
                </c:pt>
                <c:pt idx="304">
                  <c:v>-7.9966912170229302E-4</c:v>
                </c:pt>
                <c:pt idx="305">
                  <c:v>-8.2251885542920604E-4</c:v>
                </c:pt>
                <c:pt idx="306">
                  <c:v>-8.45279006915212E-4</c:v>
                </c:pt>
                <c:pt idx="307">
                  <c:v>-8.6793808451492204E-4</c:v>
                </c:pt>
                <c:pt idx="308">
                  <c:v>-8.9048537062727398E-4</c:v>
                </c:pt>
                <c:pt idx="309">
                  <c:v>-9.1291087280282097E-4</c:v>
                </c:pt>
                <c:pt idx="310">
                  <c:v>-9.3520527538286499E-4</c:v>
                </c:pt>
                <c:pt idx="311">
                  <c:v>-9.5735989431859701E-4</c:v>
                </c:pt>
                <c:pt idx="312">
                  <c:v>-9.7936663476804907E-4</c:v>
                </c:pt>
                <c:pt idx="313">
                  <c:v>-1.00121795153871E-3</c:v>
                </c:pt>
                <c:pt idx="314">
                  <c:v>-1.02290681194825E-3</c:v>
                </c:pt>
                <c:pt idx="315">
                  <c:v>-1.0444266611117101E-3</c:v>
                </c:pt>
                <c:pt idx="316">
                  <c:v>-1.06577138932621E-3</c:v>
                </c:pt>
                <c:pt idx="317">
                  <c:v>-1.0869353015987399E-3</c:v>
                </c:pt>
                <c:pt idx="318">
                  <c:v>-1.10791308896183E-3</c:v>
                </c:pt>
                <c:pt idx="319">
                  <c:v>-1.12869980157908E-3</c:v>
                </c:pt>
                <c:pt idx="320">
                  <c:v>-1.1492908235754601E-3</c:v>
                </c:pt>
                <c:pt idx="321">
                  <c:v>-1.1696818496301201E-3</c:v>
                </c:pt>
                <c:pt idx="322">
                  <c:v>-1.1898688628862199E-3</c:v>
                </c:pt>
                <c:pt idx="323">
                  <c:v>-1.20984811436862E-3</c:v>
                </c:pt>
                <c:pt idx="324">
                  <c:v>-1.2296161036610301E-3</c:v>
                </c:pt>
                <c:pt idx="325">
                  <c:v>-1.2491695607953601E-3</c:v>
                </c:pt>
                <c:pt idx="326">
                  <c:v>-1.26850542944773E-3</c:v>
                </c:pt>
                <c:pt idx="327">
                  <c:v>-1.2876208512583201E-3</c:v>
                </c:pt>
                <c:pt idx="328">
                  <c:v>-1.3065131511892599E-3</c:v>
                </c:pt>
                <c:pt idx="329">
                  <c:v>-1.32517982389229E-3</c:v>
                </c:pt>
                <c:pt idx="330">
                  <c:v>-1.34361852105358E-3</c:v>
                </c:pt>
                <c:pt idx="331">
                  <c:v>-1.36182703963049E-3</c:v>
                </c:pt>
                <c:pt idx="332">
                  <c:v>-1.3798033108829799E-3</c:v>
                </c:pt>
                <c:pt idx="333">
                  <c:v>-1.39754539024894E-3</c:v>
                </c:pt>
                <c:pt idx="334">
                  <c:v>-1.4150514479760101E-3</c:v>
                </c:pt>
                <c:pt idx="335">
                  <c:v>-1.43231976041521E-3</c:v>
                </c:pt>
                <c:pt idx="336">
                  <c:v>-1.44934870202982E-3</c:v>
                </c:pt>
                <c:pt idx="337">
                  <c:v>-1.46613673799997E-3</c:v>
                </c:pt>
                <c:pt idx="338">
                  <c:v>-1.48268241742049E-3</c:v>
                </c:pt>
                <c:pt idx="339">
                  <c:v>-1.49898436701512E-3</c:v>
                </c:pt>
                <c:pt idx="340">
                  <c:v>-1.5150412853620701E-3</c:v>
                </c:pt>
                <c:pt idx="341">
                  <c:v>-1.5308519375950101E-3</c:v>
                </c:pt>
                <c:pt idx="342">
                  <c:v>-1.54641515054989E-3</c:v>
                </c:pt>
                <c:pt idx="343">
                  <c:v>-1.5617298083118599E-3</c:v>
                </c:pt>
                <c:pt idx="344">
                  <c:v>-1.57679484813699E-3</c:v>
                </c:pt>
                <c:pt idx="345">
                  <c:v>-1.5916092567311E-3</c:v>
                </c:pt>
                <c:pt idx="346">
                  <c:v>-1.6061720668271301E-3</c:v>
                </c:pt>
                <c:pt idx="347">
                  <c:v>-1.6204823540887101E-3</c:v>
                </c:pt>
                <c:pt idx="348">
                  <c:v>-1.6345392342618299E-3</c:v>
                </c:pt>
                <c:pt idx="349">
                  <c:v>-1.6483418605847001E-3</c:v>
                </c:pt>
                <c:pt idx="350">
                  <c:v>-1.6618894214207799E-3</c:v>
                </c:pt>
                <c:pt idx="351">
                  <c:v>-1.6751811380895001E-3</c:v>
                </c:pt>
                <c:pt idx="352">
                  <c:v>-1.68821626289262E-3</c:v>
                </c:pt>
                <c:pt idx="353">
                  <c:v>-1.7009940773367201E-3</c:v>
                </c:pt>
                <c:pt idx="354">
                  <c:v>-1.7135138905025301E-3</c:v>
                </c:pt>
                <c:pt idx="355">
                  <c:v>-1.72577503750976E-3</c:v>
                </c:pt>
                <c:pt idx="356">
                  <c:v>-1.7377768781341801E-3</c:v>
                </c:pt>
                <c:pt idx="357">
                  <c:v>-1.74951879555482E-3</c:v>
                </c:pt>
                <c:pt idx="358">
                  <c:v>-1.7610001952048601E-3</c:v>
                </c:pt>
                <c:pt idx="359">
                  <c:v>-1.7722205037041701E-3</c:v>
                </c:pt>
                <c:pt idx="360">
                  <c:v>-1.78317916788473E-3</c:v>
                </c:pt>
                <c:pt idx="361">
                  <c:v>-1.7938756538970601E-3</c:v>
                </c:pt>
                <c:pt idx="362">
                  <c:v>-1.8043094463841901E-3</c:v>
                </c:pt>
                <c:pt idx="363">
                  <c:v>-1.8144800477441199E-3</c:v>
                </c:pt>
                <c:pt idx="364">
                  <c:v>-1.82438697742047E-3</c:v>
                </c:pt>
                <c:pt idx="365">
                  <c:v>-1.8340297712630899E-3</c:v>
                </c:pt>
                <c:pt idx="366">
                  <c:v>-1.8434079809685801E-3</c:v>
                </c:pt>
                <c:pt idx="367">
                  <c:v>-1.85252117356903E-3</c:v>
                </c:pt>
                <c:pt idx="368">
                  <c:v>-1.8613689309573201E-3</c:v>
                </c:pt>
                <c:pt idx="369">
                  <c:v>-1.86995084950019E-3</c:v>
                </c:pt>
                <c:pt idx="370">
                  <c:v>-1.87826653967746E-3</c:v>
                </c:pt>
                <c:pt idx="371">
                  <c:v>-1.88631562576263E-3</c:v>
                </c:pt>
                <c:pt idx="372">
                  <c:v>-1.8940977455682E-3</c:v>
                </c:pt>
                <c:pt idx="373">
                  <c:v>-1.9016125502237301E-3</c:v>
                </c:pt>
                <c:pt idx="374">
                  <c:v>-1.9088597039793899E-3</c:v>
                </c:pt>
                <c:pt idx="375">
                  <c:v>-1.9158388840614801E-3</c:v>
                </c:pt>
                <c:pt idx="376">
                  <c:v>-1.9225497805368699E-3</c:v>
                </c:pt>
                <c:pt idx="377">
                  <c:v>-1.9289920962258999E-3</c:v>
                </c:pt>
                <c:pt idx="378">
                  <c:v>-1.9351655466295201E-3</c:v>
                </c:pt>
                <c:pt idx="379">
                  <c:v>-1.94106985985928E-3</c:v>
                </c:pt>
                <c:pt idx="380">
                  <c:v>-1.9467047765805399E-3</c:v>
                </c:pt>
                <c:pt idx="381">
                  <c:v>-1.9520700499747301E-3</c:v>
                </c:pt>
                <c:pt idx="382">
                  <c:v>-1.9571654456926298E-3</c:v>
                </c:pt>
                <c:pt idx="383">
                  <c:v>-1.9619907418188401E-3</c:v>
                </c:pt>
                <c:pt idx="384">
                  <c:v>-1.9665457288487601E-3</c:v>
                </c:pt>
                <c:pt idx="385">
                  <c:v>-1.9708302096422699E-3</c:v>
                </c:pt>
                <c:pt idx="386">
                  <c:v>-1.9748439993796099E-3</c:v>
                </c:pt>
                <c:pt idx="387">
                  <c:v>-1.9785869255454498E-3</c:v>
                </c:pt>
                <c:pt idx="388">
                  <c:v>-1.9820588278666499E-3</c:v>
                </c:pt>
                <c:pt idx="389">
                  <c:v>-1.9852595582590502E-3</c:v>
                </c:pt>
                <c:pt idx="390">
                  <c:v>-1.9881889807927202E-3</c:v>
                </c:pt>
                <c:pt idx="391">
                  <c:v>-1.9908469716285698E-3</c:v>
                </c:pt>
                <c:pt idx="392">
                  <c:v>-1.99323341894305E-3</c:v>
                </c:pt>
                <c:pt idx="393">
                  <c:v>-1.9953482229003198E-3</c:v>
                </c:pt>
                <c:pt idx="394">
                  <c:v>-1.9971912955853502E-3</c:v>
                </c:pt>
                <c:pt idx="395">
                  <c:v>-1.9987625609406401E-3</c:v>
                </c:pt>
                <c:pt idx="396">
                  <c:v>-2.0000619547090302E-3</c:v>
                </c:pt>
                <c:pt idx="397">
                  <c:v>-2.0010894243845099E-3</c:v>
                </c:pt>
                <c:pt idx="398">
                  <c:v>-2.0018449291489301E-3</c:v>
                </c:pt>
                <c:pt idx="399">
                  <c:v>-2.0023284398101699E-3</c:v>
                </c:pt>
                <c:pt idx="400">
                  <c:v>-2.0025399387421398E-3</c:v>
                </c:pt>
                <c:pt idx="401">
                  <c:v>-2.0024794198302402E-3</c:v>
                </c:pt>
                <c:pt idx="402">
                  <c:v>-2.0021468883917501E-3</c:v>
                </c:pt>
                <c:pt idx="403">
                  <c:v>-2.0015423610947399E-3</c:v>
                </c:pt>
                <c:pt idx="404">
                  <c:v>-2.0006658658938302E-3</c:v>
                </c:pt>
                <c:pt idx="405">
                  <c:v>-1.9995174419292099E-3</c:v>
                </c:pt>
                <c:pt idx="406">
                  <c:v>-1.9980971394273398E-3</c:v>
                </c:pt>
                <c:pt idx="407">
                  <c:v>-1.9964050196174901E-3</c:v>
                </c:pt>
                <c:pt idx="408">
                  <c:v>-1.9944411546274901E-3</c:v>
                </c:pt>
                <c:pt idx="409">
                  <c:v>-1.99220562739844E-3</c:v>
                </c:pt>
                <c:pt idx="410">
                  <c:v>-1.98969853156659E-3</c:v>
                </c:pt>
                <c:pt idx="411">
                  <c:v>-1.98691997139901E-3</c:v>
                </c:pt>
                <c:pt idx="412">
                  <c:v>-1.9838700617029999E-3</c:v>
                </c:pt>
                <c:pt idx="413">
                  <c:v>-1.9805489277734999E-3</c:v>
                </c:pt>
                <c:pt idx="414">
                  <c:v>-1.9769567053327902E-3</c:v>
                </c:pt>
                <c:pt idx="415">
                  <c:v>-1.9730935405145901E-3</c:v>
                </c:pt>
                <c:pt idx="416">
                  <c:v>-1.9689595898329301E-3</c:v>
                </c:pt>
                <c:pt idx="417">
                  <c:v>-1.9645550201981901E-3</c:v>
                </c:pt>
                <c:pt idx="418">
                  <c:v>-1.9598800089632501E-3</c:v>
                </c:pt>
                <c:pt idx="419">
                  <c:v>-1.9549347439652902E-3</c:v>
                </c:pt>
                <c:pt idx="420">
                  <c:v>-1.94971942359832E-3</c:v>
                </c:pt>
                <c:pt idx="421">
                  <c:v>-1.9442342569366501E-3</c:v>
                </c:pt>
                <c:pt idx="422">
                  <c:v>-1.9384794638348799E-3</c:v>
                </c:pt>
                <c:pt idx="423">
                  <c:v>-1.93245527509089E-3</c:v>
                </c:pt>
                <c:pt idx="424">
                  <c:v>-1.9261619325802301E-3</c:v>
                </c:pt>
                <c:pt idx="425">
                  <c:v>-1.9195996894420799E-3</c:v>
                </c:pt>
                <c:pt idx="426">
                  <c:v>-1.9127688102785899E-3</c:v>
                </c:pt>
                <c:pt idx="427">
                  <c:v>-1.90566957140482E-3</c:v>
                </c:pt>
                <c:pt idx="428">
                  <c:v>-1.898302261064E-3</c:v>
                </c:pt>
                <c:pt idx="429">
                  <c:v>-1.8906671796977E-3</c:v>
                </c:pt>
                <c:pt idx="430">
                  <c:v>-1.88276464025515E-3</c:v>
                </c:pt>
                <c:pt idx="431">
                  <c:v>-1.8745949684712401E-3</c:v>
                </c:pt>
                <c:pt idx="432">
                  <c:v>-1.86615850323494E-3</c:v>
                </c:pt>
                <c:pt idx="433">
                  <c:v>-1.85745559697298E-3</c:v>
                </c:pt>
                <c:pt idx="434">
                  <c:v>-1.84848661604286E-3</c:v>
                </c:pt>
                <c:pt idx="435">
                  <c:v>-1.8392519411731E-3</c:v>
                </c:pt>
                <c:pt idx="436">
                  <c:v>-1.82975196794649E-3</c:v>
                </c:pt>
                <c:pt idx="437">
                  <c:v>-1.8199871072981501E-3</c:v>
                </c:pt>
                <c:pt idx="438">
                  <c:v>-1.80995778606757E-3</c:v>
                </c:pt>
                <c:pt idx="439">
                  <c:v>-1.7996644476263499E-3</c:v>
                </c:pt>
                <c:pt idx="440">
                  <c:v>-1.7891075525231E-3</c:v>
                </c:pt>
                <c:pt idx="441">
                  <c:v>-1.77828757918288E-3</c:v>
                </c:pt>
                <c:pt idx="442">
                  <c:v>-1.7672050246928001E-3</c:v>
                </c:pt>
                <c:pt idx="443">
                  <c:v>-1.7558604056097701E-3</c:v>
                </c:pt>
                <c:pt idx="444">
                  <c:v>-1.74425425886876E-3</c:v>
                </c:pt>
                <c:pt idx="445">
                  <c:v>-1.73238714274937E-3</c:v>
                </c:pt>
                <c:pt idx="446">
                  <c:v>-1.72025963792138E-3</c:v>
                </c:pt>
                <c:pt idx="447">
                  <c:v>-1.70787234858443E-3</c:v>
                </c:pt>
                <c:pt idx="448">
                  <c:v>-1.6952259037140299E-3</c:v>
                </c:pt>
                <c:pt idx="449">
                  <c:v>-1.68232095841016E-3</c:v>
                </c:pt>
                <c:pt idx="450">
                  <c:v>-1.6691581953656299E-3</c:v>
                </c:pt>
                <c:pt idx="451">
                  <c:v>-1.65573832646051E-3</c:v>
                </c:pt>
                <c:pt idx="452">
                  <c:v>-1.6420620945131401E-3</c:v>
                </c:pt>
                <c:pt idx="453">
                  <c:v>-1.6281302751639799E-3</c:v>
                </c:pt>
                <c:pt idx="454">
                  <c:v>-1.61394367897688E-3</c:v>
                </c:pt>
                <c:pt idx="455">
                  <c:v>-1.5995031536937001E-3</c:v>
                </c:pt>
                <c:pt idx="456">
                  <c:v>-1.5848095867109599E-3</c:v>
                </c:pt>
                <c:pt idx="457">
                  <c:v>-1.5698639077919899E-3</c:v>
                </c:pt>
                <c:pt idx="458">
                  <c:v>-1.55466709205608E-3</c:v>
                </c:pt>
                <c:pt idx="459">
                  <c:v>-1.5392201632086001E-3</c:v>
                </c:pt>
                <c:pt idx="460">
                  <c:v>-1.5235241970894999E-3</c:v>
                </c:pt>
                <c:pt idx="461">
                  <c:v>-1.50758032556072E-3</c:v>
                </c:pt>
                <c:pt idx="462">
                  <c:v>-1.4913897407259401E-3</c:v>
                </c:pt>
                <c:pt idx="463">
                  <c:v>-1.47495369954058E-3</c:v>
                </c:pt>
                <c:pt idx="464">
                  <c:v>-1.45827352885266E-3</c:v>
                </c:pt>
                <c:pt idx="465">
                  <c:v>-1.4413506308609801E-3</c:v>
                </c:pt>
                <c:pt idx="466">
                  <c:v>-1.4241864890975201E-3</c:v>
                </c:pt>
                <c:pt idx="467">
                  <c:v>-1.4067826748958301E-3</c:v>
                </c:pt>
                <c:pt idx="468">
                  <c:v>-1.3891408544020999E-3</c:v>
                </c:pt>
                <c:pt idx="469">
                  <c:v>-1.37126279621106E-3</c:v>
                </c:pt>
                <c:pt idx="470">
                  <c:v>-1.35315037963443E-3</c:v>
                </c:pt>
                <c:pt idx="471">
                  <c:v>-1.3348056035812001E-3</c:v>
                </c:pt>
                <c:pt idx="472">
                  <c:v>-1.31623059625008E-3</c:v>
                </c:pt>
                <c:pt idx="473">
                  <c:v>-1.2974276255770501E-3</c:v>
                </c:pt>
                <c:pt idx="474">
                  <c:v>-1.2783991104806901E-3</c:v>
                </c:pt>
                <c:pt idx="475">
                  <c:v>-1.2591476330251099E-3</c:v>
                </c:pt>
                <c:pt idx="476">
                  <c:v>-1.2396759514601301E-3</c:v>
                </c:pt>
                <c:pt idx="477">
                  <c:v>-1.21998701423361E-3</c:v>
                </c:pt>
                <c:pt idx="478">
                  <c:v>-1.2000839751015299E-3</c:v>
                </c:pt>
                <c:pt idx="479">
                  <c:v>-1.17997020935959E-3</c:v>
                </c:pt>
                <c:pt idx="480">
                  <c:v>-1.1596493310649799E-3</c:v>
                </c:pt>
                <c:pt idx="481">
                  <c:v>-1.1391252116385001E-3</c:v>
                </c:pt>
                <c:pt idx="482">
                  <c:v>-1.11840199973554E-3</c:v>
                </c:pt>
                <c:pt idx="483">
                  <c:v>-1.09748414240012E-3</c:v>
                </c:pt>
                <c:pt idx="484">
                  <c:v>-1.07637640770987E-3</c:v>
                </c:pt>
                <c:pt idx="485">
                  <c:v>-1.05508390892901E-3</c:v>
                </c:pt>
                <c:pt idx="486">
                  <c:v>-1.0336121302766601E-3</c:v>
                </c:pt>
                <c:pt idx="487">
                  <c:v>-1.0119669545129099E-3</c:v>
                </c:pt>
                <c:pt idx="488">
                  <c:v>-9.9015469238257991E-4</c:v>
                </c:pt>
                <c:pt idx="489">
                  <c:v>-9.68182113890444E-4</c:v>
                </c:pt>
                <c:pt idx="490">
                  <c:v>-9.4605648183739705E-4</c:v>
                </c:pt>
                <c:pt idx="491">
                  <c:v>-9.2378558772067496E-4</c:v>
                </c:pt>
                <c:pt idx="492">
                  <c:v>-9.0137778983835897E-4</c:v>
                </c:pt>
                <c:pt idx="493">
                  <c:v>-8.7884205414246299E-4</c:v>
                </c:pt>
                <c:pt idx="494">
                  <c:v>-8.5618799823166801E-4</c:v>
                </c:pt>
                <c:pt idx="495">
                  <c:v>-8.3342593815500198E-4</c:v>
                </c:pt>
                <c:pt idx="496">
                  <c:v>-8.1056693853960701E-4</c:v>
                </c:pt>
                <c:pt idx="497">
                  <c:v>-7.87622866257919E-4</c:v>
                </c:pt>
                <c:pt idx="498">
                  <c:v>-7.6460644779716798E-4</c:v>
                </c:pt>
                <c:pt idx="499">
                  <c:v>-7.4153133058125001E-4</c:v>
                </c:pt>
                <c:pt idx="500">
                  <c:v>-7.1841214484905601E-4</c:v>
                </c:pt>
                <c:pt idx="501">
                  <c:v>-6.9526454353061702E-4</c:v>
                </c:pt>
                <c:pt idx="502">
                  <c:v>-6.7210528301543302E-4</c:v>
                </c:pt>
                <c:pt idx="503">
                  <c:v>-6.4895230081677302E-4</c:v>
                </c:pt>
                <c:pt idx="504">
                  <c:v>-6.25824730297915E-4</c:v>
                </c:pt>
                <c:pt idx="505">
                  <c:v>-6.0274287226848397E-4</c:v>
                </c:pt>
                <c:pt idx="506">
                  <c:v>-5.7972824915491496E-4</c:v>
                </c:pt>
                <c:pt idx="507">
                  <c:v>-5.5680356334876101E-4</c:v>
                </c:pt>
                <c:pt idx="508">
                  <c:v>-5.3399270992529699E-4</c:v>
                </c:pt>
                <c:pt idx="509">
                  <c:v>-5.11320470080076E-4</c:v>
                </c:pt>
                <c:pt idx="510">
                  <c:v>-4.8881241490417301E-4</c:v>
                </c:pt>
                <c:pt idx="511">
                  <c:v>-4.6649484572755301E-4</c:v>
                </c:pt>
                <c:pt idx="512">
                  <c:v>-4.4439467450141102E-4</c:v>
                </c:pt>
                <c:pt idx="513">
                  <c:v>-4.2253876170869999E-4</c:v>
                </c:pt>
                <c:pt idx="514">
                  <c:v>-4.00953807848946E-4</c:v>
                </c:pt>
                <c:pt idx="515">
                  <c:v>-3.7966634819397698E-4</c:v>
                </c:pt>
                <c:pt idx="516">
                  <c:v>-3.5870222991204499E-4</c:v>
                </c:pt>
                <c:pt idx="517">
                  <c:v>-3.3808652591613001E-4</c:v>
                </c:pt>
                <c:pt idx="518">
                  <c:v>-3.1784285572574399E-4</c:v>
                </c:pt>
                <c:pt idx="519">
                  <c:v>-2.9799367269423601E-4</c:v>
                </c:pt>
                <c:pt idx="520">
                  <c:v>-2.78559781559787E-4</c:v>
                </c:pt>
                <c:pt idx="521">
                  <c:v>-2.5956033498122E-4</c:v>
                </c:pt>
                <c:pt idx="522">
                  <c:v>-2.4101242858852901E-4</c:v>
                </c:pt>
                <c:pt idx="523">
                  <c:v>-2.2293161699590299E-4</c:v>
                </c:pt>
                <c:pt idx="524">
                  <c:v>-2.05331669589011E-4</c:v>
                </c:pt>
                <c:pt idx="525">
                  <c:v>-1.8822451629361601E-4</c:v>
                </c:pt>
                <c:pt idx="526">
                  <c:v>-1.7162045881610101E-4</c:v>
                </c:pt>
                <c:pt idx="527">
                  <c:v>-1.55528443263928E-4</c:v>
                </c:pt>
                <c:pt idx="528">
                  <c:v>-1.39955917540688E-4</c:v>
                </c:pt>
                <c:pt idx="529">
                  <c:v>-1.2490951834220101E-4</c:v>
                </c:pt>
                <c:pt idx="530">
                  <c:v>-1.1039489545085E-4</c:v>
                </c:pt>
                <c:pt idx="531">
                  <c:v>-9.6416725091352595E-5</c:v>
                </c:pt>
                <c:pt idx="532">
                  <c:v>-8.2979755293679494E-5</c:v>
                </c:pt>
                <c:pt idx="533">
                  <c:v>-7.0088337928887398E-5</c:v>
                </c:pt>
                <c:pt idx="534">
                  <c:v>-5.7746646682562899E-5</c:v>
                </c:pt>
                <c:pt idx="535">
                  <c:v>-4.5959202130208497E-5</c:v>
                </c:pt>
                <c:pt idx="536">
                  <c:v>-3.4731114900771403E-5</c:v>
                </c:pt>
                <c:pt idx="537">
                  <c:v>-2.40674404390972E-5</c:v>
                </c:pt>
                <c:pt idx="538">
                  <c:v>-1.3973578760314599E-5</c:v>
                </c:pt>
                <c:pt idx="539">
                  <c:v>-4.4552305709610604E-6</c:v>
                </c:pt>
                <c:pt idx="540">
                  <c:v>4.4821113770197603E-6</c:v>
                </c:pt>
                <c:pt idx="541">
                  <c:v>1.2833521456711901E-5</c:v>
                </c:pt>
                <c:pt idx="542">
                  <c:v>2.0594967988994E-5</c:v>
                </c:pt>
                <c:pt idx="543">
                  <c:v>2.77632050211763E-5</c:v>
                </c:pt>
                <c:pt idx="544">
                  <c:v>3.4336439672032998E-5</c:v>
                </c:pt>
                <c:pt idx="545">
                  <c:v>4.0315141675278798E-5</c:v>
                </c:pt>
                <c:pt idx="546">
                  <c:v>4.57025021517301E-5</c:v>
                </c:pt>
                <c:pt idx="547">
                  <c:v>5.0504377413398903E-5</c:v>
                </c:pt>
                <c:pt idx="548">
                  <c:v>5.47301575774515E-5</c:v>
                </c:pt>
                <c:pt idx="549">
                  <c:v>5.83937455824734E-5</c:v>
                </c:pt>
                <c:pt idx="550">
                  <c:v>6.1513105098288706E-5</c:v>
                </c:pt>
                <c:pt idx="551">
                  <c:v>6.41098732135564E-5</c:v>
                </c:pt>
                <c:pt idx="552">
                  <c:v>6.6209712909785597E-5</c:v>
                </c:pt>
                <c:pt idx="553">
                  <c:v>6.7842283392163596E-5</c:v>
                </c:pt>
                <c:pt idx="554">
                  <c:v>6.9040351819034304E-5</c:v>
                </c:pt>
                <c:pt idx="555">
                  <c:v>6.98386349420942E-5</c:v>
                </c:pt>
                <c:pt idx="556">
                  <c:v>7.0273910685871504E-5</c:v>
                </c:pt>
                <c:pt idx="557">
                  <c:v>7.0383929894456501E-5</c:v>
                </c:pt>
                <c:pt idx="558">
                  <c:v>7.0206633453739006E-5</c:v>
                </c:pt>
                <c:pt idx="559">
                  <c:v>6.9779901017792803E-5</c:v>
                </c:pt>
                <c:pt idx="560">
                  <c:v>6.9140815707475597E-5</c:v>
                </c:pt>
                <c:pt idx="561">
                  <c:v>6.8324256367815504E-5</c:v>
                </c:pt>
                <c:pt idx="562">
                  <c:v>6.7362733170151594E-5</c:v>
                </c:pt>
                <c:pt idx="563">
                  <c:v>6.6286337969967003E-5</c:v>
                </c:pt>
                <c:pt idx="564">
                  <c:v>6.5121719593993905E-5</c:v>
                </c:pt>
                <c:pt idx="565">
                  <c:v>6.3891467204003894E-5</c:v>
                </c:pt>
                <c:pt idx="566">
                  <c:v>6.2614481449152403E-5</c:v>
                </c:pt>
                <c:pt idx="567">
                  <c:v>6.1306311458819306E-5</c:v>
                </c:pt>
                <c:pt idx="568">
                  <c:v>5.9979346939299402E-5</c:v>
                </c:pt>
                <c:pt idx="569">
                  <c:v>5.8642804342741702E-5</c:v>
                </c:pt>
                <c:pt idx="570">
                  <c:v>5.73036790939004E-5</c:v>
                </c:pt>
                <c:pt idx="571">
                  <c:v>5.5967484300160001E-5</c:v>
                </c:pt>
                <c:pt idx="572">
                  <c:v>5.4638138522617701E-5</c:v>
                </c:pt>
                <c:pt idx="573">
                  <c:v>5.3318007825871699E-5</c:v>
                </c:pt>
                <c:pt idx="574">
                  <c:v>5.2008654209230097E-5</c:v>
                </c:pt>
                <c:pt idx="575">
                  <c:v>5.0711511065035902E-5</c:v>
                </c:pt>
                <c:pt idx="576">
                  <c:v>4.9427922483470098E-5</c:v>
                </c:pt>
                <c:pt idx="577">
                  <c:v>4.8158627778990801E-5</c:v>
                </c:pt>
                <c:pt idx="578">
                  <c:v>4.69042221749349E-5</c:v>
                </c:pt>
                <c:pt idx="579">
                  <c:v>4.5665272358202002E-5</c:v>
                </c:pt>
                <c:pt idx="580">
                  <c:v>4.4442441457593902E-5</c:v>
                </c:pt>
                <c:pt idx="581">
                  <c:v>4.32366400337305E-5</c:v>
                </c:pt>
                <c:pt idx="582">
                  <c:v>4.2048880431085203E-5</c:v>
                </c:pt>
                <c:pt idx="583">
                  <c:v>4.0880183200682199E-5</c:v>
                </c:pt>
                <c:pt idx="584">
                  <c:v>3.9731629573823897E-5</c:v>
                </c:pt>
                <c:pt idx="585">
                  <c:v>3.86042340766198E-5</c:v>
                </c:pt>
                <c:pt idx="586">
                  <c:v>3.74987154011277E-5</c:v>
                </c:pt>
                <c:pt idx="587">
                  <c:v>3.6415425492594699E-5</c:v>
                </c:pt>
                <c:pt idx="588">
                  <c:v>3.5354535349484897E-5</c:v>
                </c:pt>
                <c:pt idx="589">
                  <c:v>3.4316188420944098E-5</c:v>
                </c:pt>
                <c:pt idx="590">
                  <c:v>3.33004868660767E-5</c:v>
                </c:pt>
                <c:pt idx="591">
                  <c:v>3.2307366072839198E-5</c:v>
                </c:pt>
                <c:pt idx="592">
                  <c:v>3.1336711898925497E-5</c:v>
                </c:pt>
                <c:pt idx="593">
                  <c:v>3.03884672100176E-5</c:v>
                </c:pt>
                <c:pt idx="594">
                  <c:v>2.9462583449669498E-5</c:v>
                </c:pt>
                <c:pt idx="595">
                  <c:v>2.8558978990153501E-5</c:v>
                </c:pt>
                <c:pt idx="596">
                  <c:v>2.7677542767066398E-5</c:v>
                </c:pt>
                <c:pt idx="597">
                  <c:v>2.68182117616774E-5</c:v>
                </c:pt>
                <c:pt idx="598">
                  <c:v>2.5980930291467499E-5</c:v>
                </c:pt>
                <c:pt idx="599">
                  <c:v>2.5165620622391902E-5</c:v>
                </c:pt>
                <c:pt idx="600">
                  <c:v>2.43721980623526E-5</c:v>
                </c:pt>
                <c:pt idx="601">
                  <c:v>2.3600602171943498E-5</c:v>
                </c:pt>
                <c:pt idx="602">
                  <c:v>2.2850808490475299E-5</c:v>
                </c:pt>
                <c:pt idx="603">
                  <c:v>2.2122814502535099E-5</c:v>
                </c:pt>
                <c:pt idx="604">
                  <c:v>2.1416635466081001E-5</c:v>
                </c:pt>
                <c:pt idx="605">
                  <c:v>2.0732309499276899E-5</c:v>
                </c:pt>
                <c:pt idx="606">
                  <c:v>2.0069896986974101E-5</c:v>
                </c:pt>
                <c:pt idx="607">
                  <c:v>1.9429477161600301E-5</c:v>
                </c:pt>
                <c:pt idx="608">
                  <c:v>1.88111443762785E-5</c:v>
                </c:pt>
                <c:pt idx="609">
                  <c:v>1.8215005058372999E-5</c:v>
                </c:pt>
                <c:pt idx="610">
                  <c:v>1.7641175140699601E-5</c:v>
                </c:pt>
                <c:pt idx="611">
                  <c:v>1.7089777802256801E-5</c:v>
                </c:pt>
                <c:pt idx="612">
                  <c:v>1.6560941504588899E-5</c:v>
                </c:pt>
                <c:pt idx="613">
                  <c:v>1.6054798402768099E-5</c:v>
                </c:pt>
                <c:pt idx="614">
                  <c:v>1.55714828029069E-5</c:v>
                </c:pt>
                <c:pt idx="615">
                  <c:v>1.51111298482575E-5</c:v>
                </c:pt>
                <c:pt idx="616">
                  <c:v>1.4673874518024901E-5</c:v>
                </c:pt>
                <c:pt idx="617">
                  <c:v>1.4259850693468E-5</c:v>
                </c:pt>
                <c:pt idx="618">
                  <c:v>1.38691904414826E-5</c:v>
                </c:pt>
                <c:pt idx="619">
                  <c:v>1.3502023492036901E-5</c:v>
                </c:pt>
                <c:pt idx="620">
                  <c:v>1.31584766766131E-5</c:v>
                </c:pt>
                <c:pt idx="621">
                  <c:v>1.28386735610171E-5</c:v>
                </c:pt>
                <c:pt idx="622">
                  <c:v>1.2542734201486499E-5</c:v>
                </c:pt>
                <c:pt idx="623">
                  <c:v>1.22707748812648E-5</c:v>
                </c:pt>
                <c:pt idx="624">
                  <c:v>1.20229079224465E-5</c:v>
                </c:pt>
                <c:pt idx="625">
                  <c:v>1.17992269677067E-5</c:v>
                </c:pt>
                <c:pt idx="626">
                  <c:v>1.1599784143200799E-5</c:v>
                </c:pt>
                <c:pt idx="627">
                  <c:v>1.14246176879859E-5</c:v>
                </c:pt>
                <c:pt idx="628">
                  <c:v>1.1273754708796401E-5</c:v>
                </c:pt>
                <c:pt idx="629">
                  <c:v>1.11470836902742E-5</c:v>
                </c:pt>
                <c:pt idx="630">
                  <c:v>1.10443611123981E-5</c:v>
                </c:pt>
                <c:pt idx="631">
                  <c:v>1.09652650849811E-5</c:v>
                </c:pt>
                <c:pt idx="632">
                  <c:v>1.09092911645748E-5</c:v>
                </c:pt>
                <c:pt idx="633">
                  <c:v>1.08756935738869E-5</c:v>
                </c:pt>
                <c:pt idx="634">
                  <c:v>1.08634611293089E-5</c:v>
                </c:pt>
                <c:pt idx="635">
                  <c:v>1.0871435122329501E-5</c:v>
                </c:pt>
                <c:pt idx="636">
                  <c:v>1.08983211757875E-5</c:v>
                </c:pt>
                <c:pt idx="637">
                  <c:v>1.09426716756193E-5</c:v>
                </c:pt>
                <c:pt idx="638">
                  <c:v>1.1002692110157099E-5</c:v>
                </c:pt>
                <c:pt idx="639">
                  <c:v>1.10768378747132E-5</c:v>
                </c:pt>
                <c:pt idx="640">
                  <c:v>1.11635270281312E-5</c:v>
                </c:pt>
                <c:pt idx="641">
                  <c:v>1.12612162751669E-5</c:v>
                </c:pt>
                <c:pt idx="642">
                  <c:v>1.13683308002645E-5</c:v>
                </c:pt>
                <c:pt idx="643">
                  <c:v>1.1483674890009101E-5</c:v>
                </c:pt>
                <c:pt idx="644">
                  <c:v>1.1605911592165501E-5</c:v>
                </c:pt>
                <c:pt idx="645">
                  <c:v>1.1733724956995999E-5</c:v>
                </c:pt>
                <c:pt idx="646">
                  <c:v>1.18660307867915E-5</c:v>
                </c:pt>
                <c:pt idx="647">
                  <c:v>1.2001831408867001E-5</c:v>
                </c:pt>
                <c:pt idx="648">
                  <c:v>1.21403116451057E-5</c:v>
                </c:pt>
                <c:pt idx="649">
                  <c:v>1.2280935838211499E-5</c:v>
                </c:pt>
                <c:pt idx="650">
                  <c:v>1.2423242802417901E-5</c:v>
                </c:pt>
                <c:pt idx="651">
                  <c:v>1.25668425655604E-5</c:v>
                </c:pt>
                <c:pt idx="652">
                  <c:v>1.27114299729232E-5</c:v>
                </c:pt>
                <c:pt idx="653">
                  <c:v>1.28567874071151E-5</c:v>
                </c:pt>
                <c:pt idx="654">
                  <c:v>1.30027018938781E-5</c:v>
                </c:pt>
                <c:pt idx="655">
                  <c:v>1.3149011336728499E-5</c:v>
                </c:pt>
                <c:pt idx="656">
                  <c:v>1.32955421059433E-5</c:v>
                </c:pt>
                <c:pt idx="657">
                  <c:v>1.3442213719521401E-5</c:v>
                </c:pt>
                <c:pt idx="658">
                  <c:v>1.3588997330004201E-5</c:v>
                </c:pt>
                <c:pt idx="659">
                  <c:v>1.37358248456074E-5</c:v>
                </c:pt>
                <c:pt idx="660">
                  <c:v>1.38826559453694E-5</c:v>
                </c:pt>
                <c:pt idx="661">
                  <c:v>1.4029487045131301E-5</c:v>
                </c:pt>
                <c:pt idx="662">
                  <c:v>1.4176318144893299E-5</c:v>
                </c:pt>
                <c:pt idx="663">
                  <c:v>1.43231492446553E-5</c:v>
                </c:pt>
                <c:pt idx="664">
                  <c:v>1.44699803444172E-5</c:v>
                </c:pt>
                <c:pt idx="665">
                  <c:v>1.4616811444179201E-5</c:v>
                </c:pt>
                <c:pt idx="666">
                  <c:v>1.47636425439411E-5</c:v>
                </c:pt>
                <c:pt idx="667">
                  <c:v>1.4910473643703E-5</c:v>
                </c:pt>
                <c:pt idx="668">
                  <c:v>1.5057304743465001E-5</c:v>
                </c:pt>
                <c:pt idx="669">
                  <c:v>1.5204135843226999E-5</c:v>
                </c:pt>
                <c:pt idx="670">
                  <c:v>1.5350966942988901E-5</c:v>
                </c:pt>
                <c:pt idx="671">
                  <c:v>1.5497798042750898E-5</c:v>
                </c:pt>
                <c:pt idx="672">
                  <c:v>1.5644629142512801E-5</c:v>
                </c:pt>
                <c:pt idx="673">
                  <c:v>1.5791460242274801E-5</c:v>
                </c:pt>
                <c:pt idx="674">
                  <c:v>1.59382913420367E-5</c:v>
                </c:pt>
                <c:pt idx="675">
                  <c:v>1.60851224417987E-5</c:v>
                </c:pt>
                <c:pt idx="676">
                  <c:v>1.6231953541560599E-5</c:v>
                </c:pt>
                <c:pt idx="677">
                  <c:v>1.63787846413226E-5</c:v>
                </c:pt>
                <c:pt idx="678">
                  <c:v>1.65256157410846E-5</c:v>
                </c:pt>
                <c:pt idx="679">
                  <c:v>1.6672446840846499E-5</c:v>
                </c:pt>
                <c:pt idx="680">
                  <c:v>1.6819277940608499E-5</c:v>
                </c:pt>
                <c:pt idx="681">
                  <c:v>1.6966109040370401E-5</c:v>
                </c:pt>
                <c:pt idx="682">
                  <c:v>1.7112940140132398E-5</c:v>
                </c:pt>
                <c:pt idx="683">
                  <c:v>1.7259771239894399E-5</c:v>
                </c:pt>
                <c:pt idx="684">
                  <c:v>1.7406602339656301E-5</c:v>
                </c:pt>
                <c:pt idx="685">
                  <c:v>1.7553433439418302E-5</c:v>
                </c:pt>
                <c:pt idx="686">
                  <c:v>1.77002645391802E-5</c:v>
                </c:pt>
                <c:pt idx="687">
                  <c:v>1.7847095638942201E-5</c:v>
                </c:pt>
                <c:pt idx="688">
                  <c:v>1.7993926738704201E-5</c:v>
                </c:pt>
                <c:pt idx="689">
                  <c:v>1.81407578384661E-5</c:v>
                </c:pt>
                <c:pt idx="690">
                  <c:v>1.82875889382281E-5</c:v>
                </c:pt>
                <c:pt idx="691">
                  <c:v>1.8434420037989999E-5</c:v>
                </c:pt>
                <c:pt idx="692">
                  <c:v>1.8581251137752E-5</c:v>
                </c:pt>
                <c:pt idx="693">
                  <c:v>1.8728082237513898E-5</c:v>
                </c:pt>
                <c:pt idx="694">
                  <c:v>1.8874913337275899E-5</c:v>
                </c:pt>
                <c:pt idx="695">
                  <c:v>1.9021744437037801E-5</c:v>
                </c:pt>
                <c:pt idx="696">
                  <c:v>1.9168575536799801E-5</c:v>
                </c:pt>
                <c:pt idx="697">
                  <c:v>1.93154066365617E-5</c:v>
                </c:pt>
                <c:pt idx="698">
                  <c:v>1.9462237736323701E-5</c:v>
                </c:pt>
                <c:pt idx="699">
                  <c:v>1.9609068836085701E-5</c:v>
                </c:pt>
                <c:pt idx="700">
                  <c:v>1.97558999358476E-5</c:v>
                </c:pt>
                <c:pt idx="701">
                  <c:v>1.99027310356096E-5</c:v>
                </c:pt>
                <c:pt idx="702">
                  <c:v>2.0049562135371499E-5</c:v>
                </c:pt>
                <c:pt idx="703">
                  <c:v>2.01963932351335E-5</c:v>
                </c:pt>
                <c:pt idx="704">
                  <c:v>2.03432243348955E-5</c:v>
                </c:pt>
                <c:pt idx="705">
                  <c:v>2.0490055434657399E-5</c:v>
                </c:pt>
                <c:pt idx="706">
                  <c:v>2.0636886534419399E-5</c:v>
                </c:pt>
                <c:pt idx="707">
                  <c:v>2.0783717634181301E-5</c:v>
                </c:pt>
                <c:pt idx="708">
                  <c:v>2.09305487339432E-5</c:v>
                </c:pt>
                <c:pt idx="709">
                  <c:v>2.1077379833705201E-5</c:v>
                </c:pt>
                <c:pt idx="710">
                  <c:v>2.1224210933467201E-5</c:v>
                </c:pt>
                <c:pt idx="711">
                  <c:v>2.13710420332291E-5</c:v>
                </c:pt>
                <c:pt idx="712">
                  <c:v>2.15178731329911E-5</c:v>
                </c:pt>
                <c:pt idx="713">
                  <c:v>2.1664704232753101E-5</c:v>
                </c:pt>
                <c:pt idx="714">
                  <c:v>2.1811535332515E-5</c:v>
                </c:pt>
                <c:pt idx="715">
                  <c:v>2.1958366432276898E-5</c:v>
                </c:pt>
                <c:pt idx="716">
                  <c:v>2.2105197532038899E-5</c:v>
                </c:pt>
                <c:pt idx="717">
                  <c:v>2.2252028631800899E-5</c:v>
                </c:pt>
                <c:pt idx="718">
                  <c:v>2.2398859731562801E-5</c:v>
                </c:pt>
                <c:pt idx="719">
                  <c:v>2.2545690831324798E-5</c:v>
                </c:pt>
                <c:pt idx="720">
                  <c:v>2.2692521931086701E-5</c:v>
                </c:pt>
                <c:pt idx="721">
                  <c:v>2.2839353030848701E-5</c:v>
                </c:pt>
                <c:pt idx="722">
                  <c:v>2.29861841306106E-5</c:v>
                </c:pt>
                <c:pt idx="723">
                  <c:v>2.31330152303726E-5</c:v>
                </c:pt>
                <c:pt idx="724">
                  <c:v>2.3279846330134601E-5</c:v>
                </c:pt>
                <c:pt idx="725">
                  <c:v>2.34266774298965E-5</c:v>
                </c:pt>
                <c:pt idx="726">
                  <c:v>2.35735085296585E-5</c:v>
                </c:pt>
                <c:pt idx="727">
                  <c:v>2.37203396294205E-5</c:v>
                </c:pt>
                <c:pt idx="728">
                  <c:v>2.3867170729182399E-5</c:v>
                </c:pt>
                <c:pt idx="729">
                  <c:v>2.4014001828944301E-5</c:v>
                </c:pt>
                <c:pt idx="730">
                  <c:v>2.4160832928706298E-5</c:v>
                </c:pt>
                <c:pt idx="731">
                  <c:v>2.4307664028468201E-5</c:v>
                </c:pt>
                <c:pt idx="732">
                  <c:v>2.4454495128230201E-5</c:v>
                </c:pt>
                <c:pt idx="733">
                  <c:v>2.4601326227992201E-5</c:v>
                </c:pt>
                <c:pt idx="734">
                  <c:v>2.47481573277541E-5</c:v>
                </c:pt>
                <c:pt idx="735">
                  <c:v>2.4894988427516101E-5</c:v>
                </c:pt>
                <c:pt idx="736">
                  <c:v>2.5041819527278101E-5</c:v>
                </c:pt>
                <c:pt idx="737">
                  <c:v>2.518865062704E-5</c:v>
                </c:pt>
                <c:pt idx="738">
                  <c:v>2.5335481726801899E-5</c:v>
                </c:pt>
                <c:pt idx="739">
                  <c:v>2.5482312826563899E-5</c:v>
                </c:pt>
                <c:pt idx="740">
                  <c:v>2.5629143926325801E-5</c:v>
                </c:pt>
                <c:pt idx="741">
                  <c:v>2.5775975026087798E-5</c:v>
                </c:pt>
                <c:pt idx="742">
                  <c:v>2.5922806125849701E-5</c:v>
                </c:pt>
                <c:pt idx="743">
                  <c:v>2.6069637225611701E-5</c:v>
                </c:pt>
                <c:pt idx="744">
                  <c:v>2.6216468325373701E-5</c:v>
                </c:pt>
                <c:pt idx="745">
                  <c:v>2.63632994251356E-5</c:v>
                </c:pt>
                <c:pt idx="746">
                  <c:v>2.6510130524897601E-5</c:v>
                </c:pt>
                <c:pt idx="747">
                  <c:v>2.6656961624659499E-5</c:v>
                </c:pt>
                <c:pt idx="748">
                  <c:v>2.68037927244215E-5</c:v>
                </c:pt>
                <c:pt idx="749">
                  <c:v>2.69506238241835E-5</c:v>
                </c:pt>
                <c:pt idx="750">
                  <c:v>2.7097454923945399E-5</c:v>
                </c:pt>
                <c:pt idx="751">
                  <c:v>2.72442860237074E-5</c:v>
                </c:pt>
                <c:pt idx="752">
                  <c:v>2.7391117123469298E-5</c:v>
                </c:pt>
                <c:pt idx="753">
                  <c:v>2.7537948223231299E-5</c:v>
                </c:pt>
                <c:pt idx="754">
                  <c:v>2.7684779322993201E-5</c:v>
                </c:pt>
                <c:pt idx="755">
                  <c:v>2.7831610422755201E-5</c:v>
                </c:pt>
                <c:pt idx="756">
                  <c:v>2.7978441522517198E-5</c:v>
                </c:pt>
                <c:pt idx="757">
                  <c:v>2.8125272622279101E-5</c:v>
                </c:pt>
                <c:pt idx="758">
                  <c:v>2.8272103722040999E-5</c:v>
                </c:pt>
                <c:pt idx="759">
                  <c:v>2.8418934821803E-5</c:v>
                </c:pt>
                <c:pt idx="760">
                  <c:v>2.8565765921565E-5</c:v>
                </c:pt>
                <c:pt idx="761">
                  <c:v>2.8712597021326899E-5</c:v>
                </c:pt>
                <c:pt idx="762">
                  <c:v>2.88594281210889E-5</c:v>
                </c:pt>
                <c:pt idx="763">
                  <c:v>2.9006259220850798E-5</c:v>
                </c:pt>
                <c:pt idx="764">
                  <c:v>2.9153090320612799E-5</c:v>
                </c:pt>
                <c:pt idx="765">
                  <c:v>2.9299921420374701E-5</c:v>
                </c:pt>
                <c:pt idx="766">
                  <c:v>2.9446752520136701E-5</c:v>
                </c:pt>
                <c:pt idx="767">
                  <c:v>2.9593583619898698E-5</c:v>
                </c:pt>
                <c:pt idx="768">
                  <c:v>2.9740414719660601E-5</c:v>
                </c:pt>
                <c:pt idx="769">
                  <c:v>2.9887245819422499E-5</c:v>
                </c:pt>
                <c:pt idx="770">
                  <c:v>3.00340769191845E-5</c:v>
                </c:pt>
                <c:pt idx="771">
                  <c:v>3.01809080189465E-5</c:v>
                </c:pt>
                <c:pt idx="772">
                  <c:v>3.0327739118708399E-5</c:v>
                </c:pt>
                <c:pt idx="773">
                  <c:v>3.0474570218470399E-5</c:v>
                </c:pt>
                <c:pt idx="774">
                  <c:v>3.06214013182324E-5</c:v>
                </c:pt>
                <c:pt idx="775">
                  <c:v>3.0768232417994302E-5</c:v>
                </c:pt>
                <c:pt idx="776">
                  <c:v>3.0915063517756299E-5</c:v>
                </c:pt>
                <c:pt idx="777">
                  <c:v>3.1061894617518201E-5</c:v>
                </c:pt>
                <c:pt idx="778">
                  <c:v>3.1208725717280097E-5</c:v>
                </c:pt>
                <c:pt idx="779">
                  <c:v>3.1355556817042101E-5</c:v>
                </c:pt>
                <c:pt idx="780">
                  <c:v>3.1502387916804003E-5</c:v>
                </c:pt>
                <c:pt idx="781">
                  <c:v>3.1649219016566E-5</c:v>
                </c:pt>
                <c:pt idx="782">
                  <c:v>3.1796050116327997E-5</c:v>
                </c:pt>
                <c:pt idx="783">
                  <c:v>3.1942881216090001E-5</c:v>
                </c:pt>
                <c:pt idx="784">
                  <c:v>3.2089712315851903E-5</c:v>
                </c:pt>
                <c:pt idx="785">
                  <c:v>3.22365434156139E-5</c:v>
                </c:pt>
                <c:pt idx="786">
                  <c:v>3.2383374515375802E-5</c:v>
                </c:pt>
                <c:pt idx="787">
                  <c:v>3.2530205615137799E-5</c:v>
                </c:pt>
                <c:pt idx="788">
                  <c:v>3.2677036714899701E-5</c:v>
                </c:pt>
                <c:pt idx="789">
                  <c:v>3.2823867814661597E-5</c:v>
                </c:pt>
                <c:pt idx="790">
                  <c:v>3.2970698914423601E-5</c:v>
                </c:pt>
                <c:pt idx="791">
                  <c:v>3.3117530014185598E-5</c:v>
                </c:pt>
                <c:pt idx="792">
                  <c:v>3.32643611139475E-5</c:v>
                </c:pt>
                <c:pt idx="793">
                  <c:v>3.3411192213709497E-5</c:v>
                </c:pt>
                <c:pt idx="794">
                  <c:v>3.3558023313471501E-5</c:v>
                </c:pt>
                <c:pt idx="795">
                  <c:v>3.3704854413233403E-5</c:v>
                </c:pt>
                <c:pt idx="796">
                  <c:v>3.38516855129954E-5</c:v>
                </c:pt>
                <c:pt idx="797">
                  <c:v>3.3998516612757302E-5</c:v>
                </c:pt>
                <c:pt idx="798">
                  <c:v>3.4145347712519299E-5</c:v>
                </c:pt>
                <c:pt idx="799">
                  <c:v>3.4292178812281201E-5</c:v>
                </c:pt>
                <c:pt idx="800">
                  <c:v>3.4439009912043097E-5</c:v>
                </c:pt>
                <c:pt idx="801">
                  <c:v>3.45858410118051E-5</c:v>
                </c:pt>
                <c:pt idx="802">
                  <c:v>3.4732672111567098E-5</c:v>
                </c:pt>
                <c:pt idx="803">
                  <c:v>3.4879503211329101E-5</c:v>
                </c:pt>
                <c:pt idx="804">
                  <c:v>3.5026334311090997E-5</c:v>
                </c:pt>
                <c:pt idx="805">
                  <c:v>3.5173165410852899E-5</c:v>
                </c:pt>
                <c:pt idx="806">
                  <c:v>3.5319996510614998E-5</c:v>
                </c:pt>
                <c:pt idx="807">
                  <c:v>3.5466827610376798E-5</c:v>
                </c:pt>
                <c:pt idx="808">
                  <c:v>3.5613658710138802E-5</c:v>
                </c:pt>
                <c:pt idx="809">
                  <c:v>3.5760489809900799E-5</c:v>
                </c:pt>
                <c:pt idx="810">
                  <c:v>3.5907320909662701E-5</c:v>
                </c:pt>
                <c:pt idx="811">
                  <c:v>3.6054152009424698E-5</c:v>
                </c:pt>
                <c:pt idx="812">
                  <c:v>3.6200983109186702E-5</c:v>
                </c:pt>
                <c:pt idx="813">
                  <c:v>3.6347814208948598E-5</c:v>
                </c:pt>
                <c:pt idx="814">
                  <c:v>3.64946453087105E-5</c:v>
                </c:pt>
                <c:pt idx="815">
                  <c:v>3.6641476408472598E-5</c:v>
                </c:pt>
                <c:pt idx="816">
                  <c:v>3.6788307508234501E-5</c:v>
                </c:pt>
                <c:pt idx="817">
                  <c:v>3.6935138607996498E-5</c:v>
                </c:pt>
                <c:pt idx="818">
                  <c:v>3.70819697077584E-5</c:v>
                </c:pt>
                <c:pt idx="819">
                  <c:v>3.7228800807520397E-5</c:v>
                </c:pt>
                <c:pt idx="820">
                  <c:v>3.7375631907282299E-5</c:v>
                </c:pt>
                <c:pt idx="821">
                  <c:v>3.7522463007044303E-5</c:v>
                </c:pt>
                <c:pt idx="822">
                  <c:v>3.7669294106806198E-5</c:v>
                </c:pt>
                <c:pt idx="823">
                  <c:v>3.7816125206568202E-5</c:v>
                </c:pt>
                <c:pt idx="824">
                  <c:v>3.7962956306330097E-5</c:v>
                </c:pt>
                <c:pt idx="825">
                  <c:v>3.8109787406092203E-5</c:v>
                </c:pt>
                <c:pt idx="826">
                  <c:v>3.8256618505853997E-5</c:v>
                </c:pt>
                <c:pt idx="827">
                  <c:v>3.8403449605616001E-5</c:v>
                </c:pt>
                <c:pt idx="828">
                  <c:v>3.8550280705377998E-5</c:v>
                </c:pt>
                <c:pt idx="829">
                  <c:v>3.86971118051399E-5</c:v>
                </c:pt>
                <c:pt idx="830">
                  <c:v>3.8843942904901802E-5</c:v>
                </c:pt>
                <c:pt idx="831">
                  <c:v>3.8990774004663799E-5</c:v>
                </c:pt>
                <c:pt idx="832">
                  <c:v>3.9137605104425803E-5</c:v>
                </c:pt>
                <c:pt idx="833">
                  <c:v>3.92844362041878E-5</c:v>
                </c:pt>
                <c:pt idx="834">
                  <c:v>3.9431267303949702E-5</c:v>
                </c:pt>
                <c:pt idx="835">
                  <c:v>3.9578098403711597E-5</c:v>
                </c:pt>
                <c:pt idx="836">
                  <c:v>3.9724929503473601E-5</c:v>
                </c:pt>
                <c:pt idx="837">
                  <c:v>3.9871760603235598E-5</c:v>
                </c:pt>
                <c:pt idx="838">
                  <c:v>4.00185917029975E-5</c:v>
                </c:pt>
                <c:pt idx="839">
                  <c:v>4.0165422802759403E-5</c:v>
                </c:pt>
                <c:pt idx="840">
                  <c:v>4.0312253902521501E-5</c:v>
                </c:pt>
                <c:pt idx="841">
                  <c:v>4.0459085002283397E-5</c:v>
                </c:pt>
                <c:pt idx="842">
                  <c:v>4.0605916102045401E-5</c:v>
                </c:pt>
                <c:pt idx="843">
                  <c:v>4.0752747201807303E-5</c:v>
                </c:pt>
                <c:pt idx="844">
                  <c:v>4.0899578301569198E-5</c:v>
                </c:pt>
                <c:pt idx="845">
                  <c:v>4.1046409401331202E-5</c:v>
                </c:pt>
                <c:pt idx="846">
                  <c:v>4.1193240501093097E-5</c:v>
                </c:pt>
                <c:pt idx="847">
                  <c:v>4.1340071600855101E-5</c:v>
                </c:pt>
                <c:pt idx="848">
                  <c:v>4.1486902700616997E-5</c:v>
                </c:pt>
                <c:pt idx="849">
                  <c:v>4.1633733800379E-5</c:v>
                </c:pt>
                <c:pt idx="850">
                  <c:v>4.1780564900140998E-5</c:v>
                </c:pt>
                <c:pt idx="851">
                  <c:v>4.1927395999903001E-5</c:v>
                </c:pt>
                <c:pt idx="852">
                  <c:v>4.2074227099664897E-5</c:v>
                </c:pt>
                <c:pt idx="853">
                  <c:v>4.2221058199426901E-5</c:v>
                </c:pt>
                <c:pt idx="854">
                  <c:v>4.2367889299188803E-5</c:v>
                </c:pt>
                <c:pt idx="855">
                  <c:v>4.2514720398950698E-5</c:v>
                </c:pt>
                <c:pt idx="856">
                  <c:v>4.2661551498712702E-5</c:v>
                </c:pt>
                <c:pt idx="857">
                  <c:v>4.2808382598474699E-5</c:v>
                </c:pt>
                <c:pt idx="858">
                  <c:v>4.2955213698236601E-5</c:v>
                </c:pt>
                <c:pt idx="859">
                  <c:v>4.3102044797998598E-5</c:v>
                </c:pt>
                <c:pt idx="860">
                  <c:v>4.32488758977605E-5</c:v>
                </c:pt>
                <c:pt idx="861">
                  <c:v>4.3395706997522497E-5</c:v>
                </c:pt>
                <c:pt idx="862">
                  <c:v>4.35425380972844E-5</c:v>
                </c:pt>
                <c:pt idx="863">
                  <c:v>4.3689369197046397E-5</c:v>
                </c:pt>
                <c:pt idx="864">
                  <c:v>4.3836200296808401E-5</c:v>
                </c:pt>
                <c:pt idx="865">
                  <c:v>4.3983031396570303E-5</c:v>
                </c:pt>
                <c:pt idx="866">
                  <c:v>4.4129862496332198E-5</c:v>
                </c:pt>
                <c:pt idx="867">
                  <c:v>4.4276693596094202E-5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F56-4349-A93F-DC51822719B6}"/>
            </c:ext>
          </c:extLst>
        </c:ser>
        <c:ser>
          <c:idx val="2"/>
          <c:order val="1"/>
          <c:tx>
            <c:strRef>
              <c:f>'Force 200 keV Asymmetric'!$A$1:$Q$1</c:f>
              <c:strCache>
                <c:ptCount val="1"/>
                <c:pt idx="0">
                  <c:v>200 keV asymmetric</c:v>
                </c:pt>
              </c:strCache>
            </c:strRef>
          </c:tx>
          <c:spPr>
            <a:ln w="19050" cap="rnd" cmpd="sng" algn="ctr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'Force 200 keV Asymmetric'!$L$3:$L$870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-0.25418258995892101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-0.25001317644041299</c:v>
                </c:pt>
                <c:pt idx="162">
                  <c:v>-0.248970823064009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-0.24584376294741001</c:v>
                </c:pt>
                <c:pt idx="166">
                  <c:v>-0.24480140958066801</c:v>
                </c:pt>
                <c:pt idx="167">
                  <c:v>-0.24375905621734401</c:v>
                </c:pt>
                <c:pt idx="168">
                  <c:v>-0.24271670285781</c:v>
                </c:pt>
                <c:pt idx="169">
                  <c:v>-0.24167434950261599</c:v>
                </c:pt>
                <c:pt idx="170">
                  <c:v>-0.240631996152288</c:v>
                </c:pt>
                <c:pt idx="171">
                  <c:v>-0.23958964280735101</c:v>
                </c:pt>
                <c:pt idx="172">
                  <c:v>-0.23854728946832801</c:v>
                </c:pt>
                <c:pt idx="173">
                  <c:v>-0.23750493613571799</c:v>
                </c:pt>
                <c:pt idx="174">
                  <c:v>-0.236462582810118</c:v>
                </c:pt>
                <c:pt idx="175">
                  <c:v>-0.235420229492112</c:v>
                </c:pt>
                <c:pt idx="176">
                  <c:v>-0.234377876182226</c:v>
                </c:pt>
                <c:pt idx="177">
                  <c:v>-0.23333552288095999</c:v>
                </c:pt>
                <c:pt idx="178">
                  <c:v>-0.23229316958878901</c:v>
                </c:pt>
                <c:pt idx="179">
                  <c:v>-0.231250816306214</c:v>
                </c:pt>
                <c:pt idx="180">
                  <c:v>-0.23020846303372</c:v>
                </c:pt>
                <c:pt idx="181">
                  <c:v>-0.22916610977184501</c:v>
                </c:pt>
                <c:pt idx="182">
                  <c:v>-0.22812375652123701</c:v>
                </c:pt>
                <c:pt idx="183">
                  <c:v>-0.22708140328260101</c:v>
                </c:pt>
                <c:pt idx="184">
                  <c:v>-0.226039050056726</c:v>
                </c:pt>
                <c:pt idx="185">
                  <c:v>-0.22499669684475501</c:v>
                </c:pt>
                <c:pt idx="186">
                  <c:v>-0.223954343648334</c:v>
                </c:pt>
                <c:pt idx="187">
                  <c:v>-0.22291199046961899</c:v>
                </c:pt>
                <c:pt idx="188">
                  <c:v>-0.221869637311437</c:v>
                </c:pt>
                <c:pt idx="189">
                  <c:v>-0.22082728417765601</c:v>
                </c:pt>
                <c:pt idx="190">
                  <c:v>-0.21978493107340699</c:v>
                </c:pt>
                <c:pt idx="191">
                  <c:v>-0.218742578005096</c:v>
                </c:pt>
                <c:pt idx="192">
                  <c:v>-0.21770022498025199</c:v>
                </c:pt>
                <c:pt idx="193">
                  <c:v>-0.21665787200798201</c:v>
                </c:pt>
                <c:pt idx="194">
                  <c:v>-0.21561551909958299</c:v>
                </c:pt>
                <c:pt idx="195">
                  <c:v>-0.21457316626848599</c:v>
                </c:pt>
                <c:pt idx="196">
                  <c:v>-0.21353081353053699</c:v>
                </c:pt>
                <c:pt idx="197">
                  <c:v>-0.21248846090468701</c:v>
                </c:pt>
                <c:pt idx="198">
                  <c:v>-0.21144610841466799</c:v>
                </c:pt>
                <c:pt idx="199">
                  <c:v>-0.21040375609075901</c:v>
                </c:pt>
                <c:pt idx="200">
                  <c:v>-0.20936140397176101</c:v>
                </c:pt>
                <c:pt idx="201">
                  <c:v>-0.20831905210941901</c:v>
                </c:pt>
                <c:pt idx="202">
                  <c:v>-0.207276700574447</c:v>
                </c:pt>
                <c:pt idx="203">
                  <c:v>-0.206234349461584</c:v>
                </c:pt>
                <c:pt idx="204">
                  <c:v>-0.20519199890492601</c:v>
                </c:pt>
                <c:pt idx="205">
                  <c:v>-0.20414964910893599</c:v>
                </c:pt>
                <c:pt idx="206">
                  <c:v>-0.20310730036743399</c:v>
                </c:pt>
                <c:pt idx="207">
                  <c:v>-0.20206495308912201</c:v>
                </c:pt>
                <c:pt idx="208">
                  <c:v>-0.20102260788159201</c:v>
                </c:pt>
                <c:pt idx="209">
                  <c:v>-0.19998026564801299</c:v>
                </c:pt>
                <c:pt idx="210">
                  <c:v>-0.19893792763006701</c:v>
                </c:pt>
                <c:pt idx="211">
                  <c:v>-0.19789559551746</c:v>
                </c:pt>
                <c:pt idx="212">
                  <c:v>-0.196853271615376</c:v>
                </c:pt>
                <c:pt idx="213">
                  <c:v>-0.19581095901713899</c:v>
                </c:pt>
                <c:pt idx="214">
                  <c:v>-0.19476866173181101</c:v>
                </c:pt>
                <c:pt idx="215">
                  <c:v>-0.19372638478839199</c:v>
                </c:pt>
                <c:pt idx="216">
                  <c:v>-0.19268413450131999</c:v>
                </c:pt>
                <c:pt idx="217">
                  <c:v>-0.19164191868123201</c:v>
                </c:pt>
                <c:pt idx="218">
                  <c:v>-0.19059974669104099</c:v>
                </c:pt>
                <c:pt idx="219">
                  <c:v>-0.18955762939104301</c:v>
                </c:pt>
                <c:pt idx="220">
                  <c:v>-0.18851557937413299</c:v>
                </c:pt>
                <c:pt idx="221">
                  <c:v>-0.187473610876143</c:v>
                </c:pt>
                <c:pt idx="222">
                  <c:v>-0.18643173951682701</c:v>
                </c:pt>
                <c:pt idx="223">
                  <c:v>-0.18538998223091699</c:v>
                </c:pt>
                <c:pt idx="224">
                  <c:v>-0.18434835714404799</c:v>
                </c:pt>
                <c:pt idx="225">
                  <c:v>-0.18330688330766101</c:v>
                </c:pt>
                <c:pt idx="226">
                  <c:v>-0.182265580332335</c:v>
                </c:pt>
                <c:pt idx="227">
                  <c:v>-0.181224468156852</c:v>
                </c:pt>
                <c:pt idx="228">
                  <c:v>-0.18018356667060301</c:v>
                </c:pt>
                <c:pt idx="229">
                  <c:v>-0.17914289528698099</c:v>
                </c:pt>
                <c:pt idx="230">
                  <c:v>-0.17810247273744001</c:v>
                </c:pt>
                <c:pt idx="231">
                  <c:v>-0.17706231675832801</c:v>
                </c:pt>
                <c:pt idx="232">
                  <c:v>-0.17602244379724599</c:v>
                </c:pt>
                <c:pt idx="233">
                  <c:v>-0.17498286844331501</c:v>
                </c:pt>
                <c:pt idx="234">
                  <c:v>-0.17394360338994799</c:v>
                </c:pt>
                <c:pt idx="235">
                  <c:v>-0.17290465937845401</c:v>
                </c:pt>
                <c:pt idx="236">
                  <c:v>-0.17186604495140301</c:v>
                </c:pt>
                <c:pt idx="237">
                  <c:v>-0.17082776637601901</c:v>
                </c:pt>
                <c:pt idx="238">
                  <c:v>-0.16978982822192801</c:v>
                </c:pt>
                <c:pt idx="239">
                  <c:v>-0.16875223299082001</c:v>
                </c:pt>
                <c:pt idx="240">
                  <c:v>-0.167714980712766</c:v>
                </c:pt>
                <c:pt idx="241">
                  <c:v>-0.166678069191565</c:v>
                </c:pt>
                <c:pt idx="242">
                  <c:v>-0.165641494030113</c:v>
                </c:pt>
                <c:pt idx="243">
                  <c:v>-0.16460524865113799</c:v>
                </c:pt>
                <c:pt idx="244">
                  <c:v>-0.16356932474071201</c:v>
                </c:pt>
                <c:pt idx="245">
                  <c:v>-0.162533712434167</c:v>
                </c:pt>
                <c:pt idx="246">
                  <c:v>-0.16149840046237501</c:v>
                </c:pt>
                <c:pt idx="247">
                  <c:v>-0.16046337631000199</c:v>
                </c:pt>
                <c:pt idx="248">
                  <c:v>-0.159428626419616</c:v>
                </c:pt>
                <c:pt idx="249">
                  <c:v>-0.15839413636222999</c:v>
                </c:pt>
                <c:pt idx="250">
                  <c:v>-0.15735989090418501</c:v>
                </c:pt>
                <c:pt idx="251">
                  <c:v>-0.15632587413802801</c:v>
                </c:pt>
                <c:pt idx="252">
                  <c:v>-0.155292069772237</c:v>
                </c:pt>
                <c:pt idx="253">
                  <c:v>-0.154258461311509</c:v>
                </c:pt>
                <c:pt idx="254">
                  <c:v>-0.153225032292164</c:v>
                </c:pt>
                <c:pt idx="255">
                  <c:v>-0.1521917664428</c:v>
                </c:pt>
                <c:pt idx="256">
                  <c:v>-0.15115864777907301</c:v>
                </c:pt>
                <c:pt idx="257">
                  <c:v>-0.15012566073692299</c:v>
                </c:pt>
                <c:pt idx="258">
                  <c:v>-0.14909279028966199</c:v>
                </c:pt>
                <c:pt idx="259">
                  <c:v>-0.14806002194388401</c:v>
                </c:pt>
                <c:pt idx="260">
                  <c:v>-0.14702734178007401</c:v>
                </c:pt>
                <c:pt idx="261">
                  <c:v>-0.14599473651370301</c:v>
                </c:pt>
                <c:pt idx="262">
                  <c:v>-0.144962193607997</c:v>
                </c:pt>
                <c:pt idx="263">
                  <c:v>-0.143929701243662</c:v>
                </c:pt>
                <c:pt idx="264">
                  <c:v>-0.1428972482176</c:v>
                </c:pt>
                <c:pt idx="265">
                  <c:v>-0.14186482397404901</c:v>
                </c:pt>
                <c:pt idx="266">
                  <c:v>-0.140832418695716</c:v>
                </c:pt>
                <c:pt idx="267">
                  <c:v>-0.139800023267042</c:v>
                </c:pt>
                <c:pt idx="268">
                  <c:v>-0.138767629142237</c:v>
                </c:pt>
                <c:pt idx="269">
                  <c:v>-0.137735228334843</c:v>
                </c:pt>
                <c:pt idx="270">
                  <c:v>-0.13670281349637201</c:v>
                </c:pt>
                <c:pt idx="271">
                  <c:v>-0.135670377799887</c:v>
                </c:pt>
                <c:pt idx="272">
                  <c:v>-0.13463791482781901</c:v>
                </c:pt>
                <c:pt idx="273">
                  <c:v>-0.133605418641353</c:v>
                </c:pt>
                <c:pt idx="274">
                  <c:v>-0.132572883781091</c:v>
                </c:pt>
                <c:pt idx="275">
                  <c:v>-0.13154030515239101</c:v>
                </c:pt>
                <c:pt idx="276">
                  <c:v>-0.13050767805222199</c:v>
                </c:pt>
                <c:pt idx="277">
                  <c:v>-0.12947499814917501</c:v>
                </c:pt>
                <c:pt idx="278">
                  <c:v>-0.12844226142041801</c:v>
                </c:pt>
                <c:pt idx="279">
                  <c:v>-0.12740946416608201</c:v>
                </c:pt>
                <c:pt idx="280">
                  <c:v>-0.126376602947671</c:v>
                </c:pt>
                <c:pt idx="281">
                  <c:v>-0.125343674533066</c:v>
                </c:pt>
                <c:pt idx="282">
                  <c:v>-0.124310675909154</c:v>
                </c:pt>
                <c:pt idx="283">
                  <c:v>-0.123277604282699</c:v>
                </c:pt>
                <c:pt idx="284">
                  <c:v>-0.122244457073874</c:v>
                </c:pt>
                <c:pt idx="285">
                  <c:v>-0.121211231884832</c:v>
                </c:pt>
                <c:pt idx="286">
                  <c:v>-0.120177926463457</c:v>
                </c:pt>
                <c:pt idx="287">
                  <c:v>-0.11914453871248799</c:v>
                </c:pt>
                <c:pt idx="288">
                  <c:v>-0.11811106672696201</c:v>
                </c:pt>
                <c:pt idx="289">
                  <c:v>-0.11707750872856799</c:v>
                </c:pt>
                <c:pt idx="290">
                  <c:v>-0.11604386304900199</c:v>
                </c:pt>
                <c:pt idx="291">
                  <c:v>-0.11501012815890301</c:v>
                </c:pt>
                <c:pt idx="292">
                  <c:v>-0.11397630265825601</c:v>
                </c:pt>
                <c:pt idx="293">
                  <c:v>-0.112942385286629</c:v>
                </c:pt>
                <c:pt idx="294">
                  <c:v>-0.111908374914183</c:v>
                </c:pt>
                <c:pt idx="295">
                  <c:v>-0.11087427052050999</c:v>
                </c:pt>
                <c:pt idx="296">
                  <c:v>-0.10984007121160901</c:v>
                </c:pt>
                <c:pt idx="297">
                  <c:v>-0.108805776208935</c:v>
                </c:pt>
                <c:pt idx="298">
                  <c:v>-0.10777138483972901</c:v>
                </c:pt>
                <c:pt idx="299">
                  <c:v>-0.106736896539642</c:v>
                </c:pt>
                <c:pt idx="300">
                  <c:v>-0.10570231085250199</c:v>
                </c:pt>
                <c:pt idx="301">
                  <c:v>-0.104667627411521</c:v>
                </c:pt>
                <c:pt idx="302">
                  <c:v>-0.10363284594326801</c:v>
                </c:pt>
                <c:pt idx="303">
                  <c:v>-0.102597966263762</c:v>
                </c:pt>
                <c:pt idx="304">
                  <c:v>-0.101562988275344</c:v>
                </c:pt>
                <c:pt idx="305">
                  <c:v>-0.100527911964815</c:v>
                </c:pt>
                <c:pt idx="306">
                  <c:v>-9.9492737392418304E-2</c:v>
                </c:pt>
                <c:pt idx="307">
                  <c:v>-9.8457464689110305E-2</c:v>
                </c:pt>
                <c:pt idx="308">
                  <c:v>-9.7422094056261593E-2</c:v>
                </c:pt>
                <c:pt idx="309">
                  <c:v>-9.6386625759889794E-2</c:v>
                </c:pt>
                <c:pt idx="310">
                  <c:v>-9.5351060124654205E-2</c:v>
                </c:pt>
                <c:pt idx="311">
                  <c:v>-9.4315397530897002E-2</c:v>
                </c:pt>
                <c:pt idx="312">
                  <c:v>-9.3279638412217397E-2</c:v>
                </c:pt>
                <c:pt idx="313">
                  <c:v>-9.2243783251516803E-2</c:v>
                </c:pt>
                <c:pt idx="314">
                  <c:v>-9.1207832577400796E-2</c:v>
                </c:pt>
                <c:pt idx="315">
                  <c:v>-9.0171786961315503E-2</c:v>
                </c:pt>
                <c:pt idx="316">
                  <c:v>-8.9135647014801894E-2</c:v>
                </c:pt>
                <c:pt idx="317">
                  <c:v>-8.8099413386785105E-2</c:v>
                </c:pt>
                <c:pt idx="318">
                  <c:v>-8.7063086761007505E-2</c:v>
                </c:pt>
                <c:pt idx="319">
                  <c:v>-8.6026667853651498E-2</c:v>
                </c:pt>
                <c:pt idx="320">
                  <c:v>-8.4990157411089895E-2</c:v>
                </c:pt>
                <c:pt idx="321">
                  <c:v>-8.39535562076935E-2</c:v>
                </c:pt>
                <c:pt idx="322">
                  <c:v>-8.2916865043945007E-2</c:v>
                </c:pt>
                <c:pt idx="323">
                  <c:v>-8.1880084744683404E-2</c:v>
                </c:pt>
                <c:pt idx="324">
                  <c:v>-8.08432161574619E-2</c:v>
                </c:pt>
                <c:pt idx="325">
                  <c:v>-7.9806260150894204E-2</c:v>
                </c:pt>
                <c:pt idx="326">
                  <c:v>-7.8769217613221906E-2</c:v>
                </c:pt>
                <c:pt idx="327">
                  <c:v>-7.7732089450961606E-2</c:v>
                </c:pt>
                <c:pt idx="328">
                  <c:v>-7.6694876587728195E-2</c:v>
                </c:pt>
                <c:pt idx="329">
                  <c:v>-7.5657579962855798E-2</c:v>
                </c:pt>
                <c:pt idx="330">
                  <c:v>-7.4620200530270506E-2</c:v>
                </c:pt>
                <c:pt idx="331">
                  <c:v>-7.35827392576337E-2</c:v>
                </c:pt>
                <c:pt idx="332">
                  <c:v>-7.2545197125325797E-2</c:v>
                </c:pt>
                <c:pt idx="333">
                  <c:v>-7.1507575125575207E-2</c:v>
                </c:pt>
                <c:pt idx="334">
                  <c:v>-7.0469874261763807E-2</c:v>
                </c:pt>
                <c:pt idx="335">
                  <c:v>-6.9432095547794503E-2</c:v>
                </c:pt>
                <c:pt idx="336">
                  <c:v>-6.8394240007159102E-2</c:v>
                </c:pt>
                <c:pt idx="337">
                  <c:v>-6.7356308672464005E-2</c:v>
                </c:pt>
                <c:pt idx="338">
                  <c:v>-6.6318302584804395E-2</c:v>
                </c:pt>
                <c:pt idx="339">
                  <c:v>-6.5280222793065501E-2</c:v>
                </c:pt>
                <c:pt idx="340">
                  <c:v>-6.4242070353638894E-2</c:v>
                </c:pt>
                <c:pt idx="341">
                  <c:v>-6.3203846329914506E-2</c:v>
                </c:pt>
                <c:pt idx="342">
                  <c:v>-6.21655517916073E-2</c:v>
                </c:pt>
                <c:pt idx="343">
                  <c:v>-6.1127187814492903E-2</c:v>
                </c:pt>
                <c:pt idx="344">
                  <c:v>-6.0088755480025097E-2</c:v>
                </c:pt>
                <c:pt idx="345">
                  <c:v>-5.9050255875057897E-2</c:v>
                </c:pt>
                <c:pt idx="346">
                  <c:v>-5.8011690091579998E-2</c:v>
                </c:pt>
                <c:pt idx="347">
                  <c:v>-5.6973059226448498E-2</c:v>
                </c:pt>
                <c:pt idx="348">
                  <c:v>-5.5934364380974301E-2</c:v>
                </c:pt>
                <c:pt idx="349">
                  <c:v>-5.4895606660885901E-2</c:v>
                </c:pt>
                <c:pt idx="350">
                  <c:v>-5.3856787176139502E-2</c:v>
                </c:pt>
                <c:pt idx="351">
                  <c:v>-5.2817907040485099E-2</c:v>
                </c:pt>
                <c:pt idx="352">
                  <c:v>-5.1778967371413298E-2</c:v>
                </c:pt>
                <c:pt idx="353">
                  <c:v>-5.07399692902483E-2</c:v>
                </c:pt>
                <c:pt idx="354">
                  <c:v>-4.9700913921786098E-2</c:v>
                </c:pt>
                <c:pt idx="355">
                  <c:v>-4.8661802393990497E-2</c:v>
                </c:pt>
                <c:pt idx="356">
                  <c:v>-4.7622635838021003E-2</c:v>
                </c:pt>
                <c:pt idx="357">
                  <c:v>-4.6583415388182697E-2</c:v>
                </c:pt>
                <c:pt idx="358">
                  <c:v>-4.5544142181515597E-2</c:v>
                </c:pt>
                <c:pt idx="359">
                  <c:v>-4.4504817357785199E-2</c:v>
                </c:pt>
                <c:pt idx="360">
                  <c:v>-4.3465442059512298E-2</c:v>
                </c:pt>
                <c:pt idx="361">
                  <c:v>-4.242601743169E-2</c:v>
                </c:pt>
                <c:pt idx="362">
                  <c:v>-4.1386544621478998E-2</c:v>
                </c:pt>
                <c:pt idx="363">
                  <c:v>-4.0347024778235298E-2</c:v>
                </c:pt>
                <c:pt idx="364">
                  <c:v>-3.9307459053610203E-2</c:v>
                </c:pt>
                <c:pt idx="365">
                  <c:v>-3.8267848601281303E-2</c:v>
                </c:pt>
                <c:pt idx="366">
                  <c:v>-3.7228194576945997E-2</c:v>
                </c:pt>
                <c:pt idx="367">
                  <c:v>-3.6188498138381001E-2</c:v>
                </c:pt>
                <c:pt idx="368">
                  <c:v>-3.51487604452368E-2</c:v>
                </c:pt>
                <c:pt idx="369">
                  <c:v>-3.4108982658807498E-2</c:v>
                </c:pt>
                <c:pt idx="370">
                  <c:v>-3.3069165942214401E-2</c:v>
                </c:pt>
                <c:pt idx="371">
                  <c:v>-3.2029311460281297E-2</c:v>
                </c:pt>
                <c:pt idx="372">
                  <c:v>-3.0989420379505202E-2</c:v>
                </c:pt>
                <c:pt idx="373">
                  <c:v>-2.9949493867941601E-2</c:v>
                </c:pt>
                <c:pt idx="374">
                  <c:v>-2.89095330952139E-2</c:v>
                </c:pt>
                <c:pt idx="375">
                  <c:v>-2.7869539232371301E-2</c:v>
                </c:pt>
                <c:pt idx="376">
                  <c:v>-2.6829513451909402E-2</c:v>
                </c:pt>
                <c:pt idx="377">
                  <c:v>-2.57894569275583E-2</c:v>
                </c:pt>
                <c:pt idx="378">
                  <c:v>-2.4749370834316799E-2</c:v>
                </c:pt>
                <c:pt idx="379">
                  <c:v>-2.37092563485801E-2</c:v>
                </c:pt>
                <c:pt idx="380">
                  <c:v>-2.2669114648020999E-2</c:v>
                </c:pt>
                <c:pt idx="381">
                  <c:v>-2.1628946911325199E-2</c:v>
                </c:pt>
                <c:pt idx="382">
                  <c:v>-2.05887543183139E-2</c:v>
                </c:pt>
                <c:pt idx="383">
                  <c:v>-1.95485380498234E-2</c:v>
                </c:pt>
                <c:pt idx="384">
                  <c:v>-1.8508299287762701E-2</c:v>
                </c:pt>
                <c:pt idx="385">
                  <c:v>-1.74680392148794E-2</c:v>
                </c:pt>
                <c:pt idx="386">
                  <c:v>-1.6427759014739501E-2</c:v>
                </c:pt>
                <c:pt idx="387">
                  <c:v>-1.53874598718815E-2</c:v>
                </c:pt>
                <c:pt idx="388">
                  <c:v>-1.4347142971737999E-2</c:v>
                </c:pt>
                <c:pt idx="389">
                  <c:v>-1.3306809500291899E-2</c:v>
                </c:pt>
                <c:pt idx="390">
                  <c:v>-1.22664606441217E-2</c:v>
                </c:pt>
                <c:pt idx="391">
                  <c:v>-1.12260975905616E-2</c:v>
                </c:pt>
                <c:pt idx="392">
                  <c:v>-1.0185721527400301E-2</c:v>
                </c:pt>
                <c:pt idx="393">
                  <c:v>-9.1453336428387304E-3</c:v>
                </c:pt>
                <c:pt idx="394">
                  <c:v>-8.1049351256353101E-3</c:v>
                </c:pt>
                <c:pt idx="395">
                  <c:v>-7.0645271650376E-3</c:v>
                </c:pt>
                <c:pt idx="396">
                  <c:v>-6.0241109506000701E-3</c:v>
                </c:pt>
                <c:pt idx="397">
                  <c:v>-4.9836876721253498E-3</c:v>
                </c:pt>
                <c:pt idx="398">
                  <c:v>-3.94325851955191E-3</c:v>
                </c:pt>
                <c:pt idx="399">
                  <c:v>-2.9028246830257402E-3</c:v>
                </c:pt>
                <c:pt idx="400">
                  <c:v>-1.86238735286317E-3</c:v>
                </c:pt>
                <c:pt idx="401">
                  <c:v>-8.2194771942148599E-4</c:v>
                </c:pt>
                <c:pt idx="402">
                  <c:v>2.1849302679029101E-4</c:v>
                </c:pt>
                <c:pt idx="403">
                  <c:v>1.25893369528988E-3</c:v>
                </c:pt>
                <c:pt idx="404">
                  <c:v>2.29937309563563E-3</c:v>
                </c:pt>
                <c:pt idx="405">
                  <c:v>3.33981003743889E-3</c:v>
                </c:pt>
                <c:pt idx="406">
                  <c:v>4.3802433302499704E-3</c:v>
                </c:pt>
                <c:pt idx="407">
                  <c:v>5.4206717837757103E-3</c:v>
                </c:pt>
                <c:pt idx="408">
                  <c:v>6.46109420799064E-3</c:v>
                </c:pt>
                <c:pt idx="409">
                  <c:v>7.5015094129859197E-3</c:v>
                </c:pt>
                <c:pt idx="410">
                  <c:v>8.5419162091061492E-3</c:v>
                </c:pt>
                <c:pt idx="411">
                  <c:v>9.5823134070000104E-3</c:v>
                </c:pt>
                <c:pt idx="412">
                  <c:v>1.06226998177504E-2</c:v>
                </c:pt>
                <c:pt idx="413">
                  <c:v>1.1663074252678301E-2</c:v>
                </c:pt>
                <c:pt idx="414">
                  <c:v>1.2703435523590901E-2</c:v>
                </c:pt>
                <c:pt idx="415">
                  <c:v>1.3743782442860401E-2</c:v>
                </c:pt>
                <c:pt idx="416">
                  <c:v>1.47841138234072E-2</c:v>
                </c:pt>
                <c:pt idx="417">
                  <c:v>1.58244284788862E-2</c:v>
                </c:pt>
                <c:pt idx="418">
                  <c:v>1.6864725223627801E-2</c:v>
                </c:pt>
                <c:pt idx="419">
                  <c:v>1.7905002872516999E-2</c:v>
                </c:pt>
                <c:pt idx="420">
                  <c:v>1.8945260241147399E-2</c:v>
                </c:pt>
                <c:pt idx="421">
                  <c:v>1.9985496145863799E-2</c:v>
                </c:pt>
                <c:pt idx="422">
                  <c:v>2.1025709403841499E-2</c:v>
                </c:pt>
                <c:pt idx="423">
                  <c:v>2.20658988331798E-2</c:v>
                </c:pt>
                <c:pt idx="424">
                  <c:v>2.31060632530295E-2</c:v>
                </c:pt>
                <c:pt idx="425">
                  <c:v>2.4146201483478499E-2</c:v>
                </c:pt>
                <c:pt idx="426">
                  <c:v>2.5186312345589799E-2</c:v>
                </c:pt>
                <c:pt idx="427">
                  <c:v>2.62263946614355E-2</c:v>
                </c:pt>
                <c:pt idx="428">
                  <c:v>2.7266447254135601E-2</c:v>
                </c:pt>
                <c:pt idx="429">
                  <c:v>2.8306468947821298E-2</c:v>
                </c:pt>
                <c:pt idx="430">
                  <c:v>2.9346458567831801E-2</c:v>
                </c:pt>
                <c:pt idx="431">
                  <c:v>3.03864149406665E-2</c:v>
                </c:pt>
                <c:pt idx="432">
                  <c:v>3.1426336893904602E-2</c:v>
                </c:pt>
                <c:pt idx="433">
                  <c:v>3.2466223256406801E-2</c:v>
                </c:pt>
                <c:pt idx="434">
                  <c:v>3.3506072858431997E-2</c:v>
                </c:pt>
                <c:pt idx="435">
                  <c:v>3.4545884531586198E-2</c:v>
                </c:pt>
                <c:pt idx="436">
                  <c:v>3.5585657108912497E-2</c:v>
                </c:pt>
                <c:pt idx="437">
                  <c:v>3.6625389424952498E-2</c:v>
                </c:pt>
                <c:pt idx="438">
                  <c:v>3.7665080315831302E-2</c:v>
                </c:pt>
                <c:pt idx="439">
                  <c:v>3.8704728619362902E-2</c:v>
                </c:pt>
                <c:pt idx="440">
                  <c:v>3.9744333175176103E-2</c:v>
                </c:pt>
                <c:pt idx="441">
                  <c:v>4.0783892824732201E-2</c:v>
                </c:pt>
                <c:pt idx="442">
                  <c:v>4.1823406411458201E-2</c:v>
                </c:pt>
                <c:pt idx="443">
                  <c:v>4.2862872780899897E-2</c:v>
                </c:pt>
                <c:pt idx="444">
                  <c:v>4.3902290780583497E-2</c:v>
                </c:pt>
                <c:pt idx="445">
                  <c:v>4.4941659260154899E-2</c:v>
                </c:pt>
                <c:pt idx="446">
                  <c:v>4.59809770715695E-2</c:v>
                </c:pt>
                <c:pt idx="447">
                  <c:v>4.7020243069292297E-2</c:v>
                </c:pt>
                <c:pt idx="448">
                  <c:v>4.8059456110442801E-2</c:v>
                </c:pt>
                <c:pt idx="449">
                  <c:v>4.9098615054752902E-2</c:v>
                </c:pt>
                <c:pt idx="450">
                  <c:v>5.0137718764772597E-2</c:v>
                </c:pt>
                <c:pt idx="451">
                  <c:v>5.1176766106072698E-2</c:v>
                </c:pt>
                <c:pt idx="452">
                  <c:v>5.2215755947319302E-2</c:v>
                </c:pt>
                <c:pt idx="453">
                  <c:v>5.3254687160237402E-2</c:v>
                </c:pt>
                <c:pt idx="454">
                  <c:v>5.4293558620099103E-2</c:v>
                </c:pt>
                <c:pt idx="455">
                  <c:v>5.5332369205835098E-2</c:v>
                </c:pt>
                <c:pt idx="456">
                  <c:v>5.6371117800107597E-2</c:v>
                </c:pt>
                <c:pt idx="457">
                  <c:v>5.7409803289488803E-2</c:v>
                </c:pt>
                <c:pt idx="458">
                  <c:v>5.8448424564718097E-2</c:v>
                </c:pt>
                <c:pt idx="459">
                  <c:v>5.9486980520648998E-2</c:v>
                </c:pt>
                <c:pt idx="460">
                  <c:v>6.0525470056853402E-2</c:v>
                </c:pt>
                <c:pt idx="461">
                  <c:v>6.1563892077892701E-2</c:v>
                </c:pt>
                <c:pt idx="462">
                  <c:v>6.2602245493228001E-2</c:v>
                </c:pt>
                <c:pt idx="463">
                  <c:v>6.3640529217657796E-2</c:v>
                </c:pt>
                <c:pt idx="464">
                  <c:v>6.4678742171922002E-2</c:v>
                </c:pt>
                <c:pt idx="465">
                  <c:v>6.5716883282950805E-2</c:v>
                </c:pt>
                <c:pt idx="466">
                  <c:v>6.6754951484222794E-2</c:v>
                </c:pt>
                <c:pt idx="467">
                  <c:v>6.7792945716402403E-2</c:v>
                </c:pt>
                <c:pt idx="468">
                  <c:v>6.8830864927762594E-2</c:v>
                </c:pt>
                <c:pt idx="469">
                  <c:v>6.9868708074655103E-2</c:v>
                </c:pt>
                <c:pt idx="470">
                  <c:v>7.0906474122247501E-2</c:v>
                </c:pt>
                <c:pt idx="471">
                  <c:v>7.1944162044875595E-2</c:v>
                </c:pt>
                <c:pt idx="472">
                  <c:v>7.2981770826678893E-2</c:v>
                </c:pt>
                <c:pt idx="473">
                  <c:v>7.4019299462506502E-2</c:v>
                </c:pt>
                <c:pt idx="474">
                  <c:v>7.5056746958553897E-2</c:v>
                </c:pt>
                <c:pt idx="475">
                  <c:v>7.60941123330965E-2</c:v>
                </c:pt>
                <c:pt idx="476">
                  <c:v>7.7131394617496393E-2</c:v>
                </c:pt>
                <c:pt idx="477">
                  <c:v>7.8168592857131597E-2</c:v>
                </c:pt>
                <c:pt idx="478">
                  <c:v>7.9205706112351199E-2</c:v>
                </c:pt>
                <c:pt idx="479">
                  <c:v>8.0242733459650203E-2</c:v>
                </c:pt>
                <c:pt idx="480">
                  <c:v>8.1279673992774998E-2</c:v>
                </c:pt>
                <c:pt idx="481">
                  <c:v>8.2316526824028402E-2</c:v>
                </c:pt>
                <c:pt idx="482">
                  <c:v>8.3353291085803E-2</c:v>
                </c:pt>
                <c:pt idx="483">
                  <c:v>8.43899659320336E-2</c:v>
                </c:pt>
                <c:pt idx="484">
                  <c:v>8.5426550539831905E-2</c:v>
                </c:pt>
                <c:pt idx="485">
                  <c:v>8.6463044111159307E-2</c:v>
                </c:pt>
                <c:pt idx="486">
                  <c:v>8.7499445874772194E-2</c:v>
                </c:pt>
                <c:pt idx="487">
                  <c:v>8.8535755088180804E-2</c:v>
                </c:pt>
                <c:pt idx="488">
                  <c:v>8.9571971039839104E-2</c:v>
                </c:pt>
                <c:pt idx="489">
                  <c:v>9.0608093051322697E-2</c:v>
                </c:pt>
                <c:pt idx="490">
                  <c:v>9.1644120479804497E-2</c:v>
                </c:pt>
                <c:pt idx="491">
                  <c:v>9.2680052720777201E-2</c:v>
                </c:pt>
                <c:pt idx="492">
                  <c:v>9.3715889210807299E-2</c:v>
                </c:pt>
                <c:pt idx="493">
                  <c:v>9.4751629430448098E-2</c:v>
                </c:pt>
                <c:pt idx="494">
                  <c:v>9.57872729073595E-2</c:v>
                </c:pt>
                <c:pt idx="495">
                  <c:v>9.6822819219667802E-2</c:v>
                </c:pt>
                <c:pt idx="496">
                  <c:v>9.7858267999625506E-2</c:v>
                </c:pt>
                <c:pt idx="497">
                  <c:v>9.8893618937422004E-2</c:v>
                </c:pt>
                <c:pt idx="498">
                  <c:v>9.9928871785185003E-2</c:v>
                </c:pt>
                <c:pt idx="499">
                  <c:v>0.100964026361252</c:v>
                </c:pt>
                <c:pt idx="500">
                  <c:v>0.101999082554854</c:v>
                </c:pt>
                <c:pt idx="501">
                  <c:v>0.103034040330251</c:v>
                </c:pt>
                <c:pt idx="502">
                  <c:v>0.104068899730633</c:v>
                </c:pt>
                <c:pt idx="503">
                  <c:v>0.10510366088549999</c:v>
                </c:pt>
                <c:pt idx="504">
                  <c:v>0.106138324016691</c:v>
                </c:pt>
                <c:pt idx="505">
                  <c:v>0.107172889439412</c:v>
                </c:pt>
                <c:pt idx="506">
                  <c:v>0.10820735756651401</c:v>
                </c:pt>
                <c:pt idx="507">
                  <c:v>0.109241728918809</c:v>
                </c:pt>
                <c:pt idx="508">
                  <c:v>0.11027600412614399</c:v>
                </c:pt>
                <c:pt idx="509">
                  <c:v>0.11131018392794199</c:v>
                </c:pt>
                <c:pt idx="510">
                  <c:v>0.112344269173681</c:v>
                </c:pt>
                <c:pt idx="511">
                  <c:v>0.113378260824658</c:v>
                </c:pt>
                <c:pt idx="512">
                  <c:v>0.11441215996251999</c:v>
                </c:pt>
                <c:pt idx="513">
                  <c:v>0.11544596778553</c:v>
                </c:pt>
                <c:pt idx="514">
                  <c:v>0.11647968559946099</c:v>
                </c:pt>
                <c:pt idx="515">
                  <c:v>0.117513314826759</c:v>
                </c:pt>
                <c:pt idx="516">
                  <c:v>0.11854685702114701</c:v>
                </c:pt>
                <c:pt idx="517">
                  <c:v>0.11958031385176</c:v>
                </c:pt>
                <c:pt idx="518">
                  <c:v>0.12061368712090501</c:v>
                </c:pt>
                <c:pt idx="519">
                  <c:v>0.121646978795845</c:v>
                </c:pt>
                <c:pt idx="520">
                  <c:v>0.122680190954116</c:v>
                </c:pt>
                <c:pt idx="521">
                  <c:v>0.12371332584978199</c:v>
                </c:pt>
                <c:pt idx="522">
                  <c:v>0.12474638594542101</c:v>
                </c:pt>
                <c:pt idx="523">
                  <c:v>0.12577937386868801</c:v>
                </c:pt>
                <c:pt idx="524">
                  <c:v>0.12681229243295</c:v>
                </c:pt>
                <c:pt idx="525">
                  <c:v>0.12784514472845701</c:v>
                </c:pt>
                <c:pt idx="526">
                  <c:v>0.12887793406852999</c:v>
                </c:pt>
                <c:pt idx="527">
                  <c:v>0.129910663971671</c:v>
                </c:pt>
                <c:pt idx="528">
                  <c:v>0.130943338250226</c:v>
                </c:pt>
                <c:pt idx="529">
                  <c:v>0.13197596103174999</c:v>
                </c:pt>
                <c:pt idx="530">
                  <c:v>0.13300853672289001</c:v>
                </c:pt>
                <c:pt idx="531">
                  <c:v>0.134041070032865</c:v>
                </c:pt>
                <c:pt idx="532">
                  <c:v>0.13507356606279899</c:v>
                </c:pt>
                <c:pt idx="533">
                  <c:v>0.13610603035820201</c:v>
                </c:pt>
                <c:pt idx="534">
                  <c:v>0.13713846888541001</c:v>
                </c:pt>
                <c:pt idx="535">
                  <c:v>0.13817088804264799</c:v>
                </c:pt>
                <c:pt idx="536">
                  <c:v>0.13920329477274901</c:v>
                </c:pt>
                <c:pt idx="537">
                  <c:v>0.140235696559356</c:v>
                </c:pt>
                <c:pt idx="538">
                  <c:v>0.14126810145761701</c:v>
                </c:pt>
                <c:pt idx="539">
                  <c:v>0.14230051821685499</c:v>
                </c:pt>
                <c:pt idx="540">
                  <c:v>0.14333295635573501</c:v>
                </c:pt>
                <c:pt idx="541">
                  <c:v>0.144365426106322</c:v>
                </c:pt>
                <c:pt idx="542">
                  <c:v>0.145397938501267</c:v>
                </c:pt>
                <c:pt idx="543">
                  <c:v>0.14643050537496799</c:v>
                </c:pt>
                <c:pt idx="544">
                  <c:v>0.14746313932845301</c:v>
                </c:pt>
                <c:pt idx="545">
                  <c:v>0.148495853759364</c:v>
                </c:pt>
                <c:pt idx="546">
                  <c:v>0.14952866287271799</c:v>
                </c:pt>
                <c:pt idx="547">
                  <c:v>0.150561581491504</c:v>
                </c:pt>
                <c:pt idx="548">
                  <c:v>0.15159462510681701</c:v>
                </c:pt>
                <c:pt idx="549">
                  <c:v>0.15262780969102099</c:v>
                </c:pt>
                <c:pt idx="550">
                  <c:v>0.15366115159367</c:v>
                </c:pt>
                <c:pt idx="551">
                  <c:v>0.154694667328938</c:v>
                </c:pt>
                <c:pt idx="552">
                  <c:v>0.155728373482456</c:v>
                </c:pt>
                <c:pt idx="553">
                  <c:v>0.156762286440877</c:v>
                </c:pt>
                <c:pt idx="554">
                  <c:v>0.15779642226614601</c:v>
                </c:pt>
                <c:pt idx="555">
                  <c:v>0.15883079657138599</c:v>
                </c:pt>
                <c:pt idx="556">
                  <c:v>0.15986542432023201</c:v>
                </c:pt>
                <c:pt idx="557">
                  <c:v>0.16090031962531701</c:v>
                </c:pt>
                <c:pt idx="558">
                  <c:v>0.161935495695188</c:v>
                </c:pt>
                <c:pt idx="559">
                  <c:v>0.16297096468980499</c:v>
                </c:pt>
                <c:pt idx="560">
                  <c:v>0.16400673753006001</c:v>
                </c:pt>
                <c:pt idx="561">
                  <c:v>0.16504282394572301</c:v>
                </c:pt>
                <c:pt idx="562">
                  <c:v>0.166079232317631</c:v>
                </c:pt>
                <c:pt idx="563">
                  <c:v>0.167115969406198</c:v>
                </c:pt>
                <c:pt idx="564">
                  <c:v>0.16815304039428999</c:v>
                </c:pt>
                <c:pt idx="565">
                  <c:v>0.16919044869828001</c:v>
                </c:pt>
                <c:pt idx="566">
                  <c:v>0.17022819577628601</c:v>
                </c:pt>
                <c:pt idx="567">
                  <c:v>0.17126628097674801</c:v>
                </c:pt>
                <c:pt idx="568">
                  <c:v>0.172304701447482</c:v>
                </c:pt>
                <c:pt idx="569">
                  <c:v>0.17334345173083801</c:v>
                </c:pt>
                <c:pt idx="570">
                  <c:v>0.17438252369884499</c:v>
                </c:pt>
                <c:pt idx="571">
                  <c:v>0.17542190680585901</c:v>
                </c:pt>
                <c:pt idx="572">
                  <c:v>0.17646158829327999</c:v>
                </c:pt>
                <c:pt idx="573">
                  <c:v>0.17750155366724699</c:v>
                </c:pt>
                <c:pt idx="574">
                  <c:v>0.17854178674774099</c:v>
                </c:pt>
                <c:pt idx="575">
                  <c:v>0.17958227004083199</c:v>
                </c:pt>
                <c:pt idx="576">
                  <c:v>0.180622985153366</c:v>
                </c:pt>
                <c:pt idx="577">
                  <c:v>0.181663913000608</c:v>
                </c:pt>
                <c:pt idx="578">
                  <c:v>0.182705034092387</c:v>
                </c:pt>
                <c:pt idx="579">
                  <c:v>0.183746328869623</c:v>
                </c:pt>
                <c:pt idx="580">
                  <c:v>0.18478777831253199</c:v>
                </c:pt>
                <c:pt idx="581">
                  <c:v>0.18582936411065001</c:v>
                </c:pt>
                <c:pt idx="582">
                  <c:v>0.186871068828731</c:v>
                </c:pt>
                <c:pt idx="583">
                  <c:v>0.18791287630530101</c:v>
                </c:pt>
                <c:pt idx="584">
                  <c:v>0.188954771757434</c:v>
                </c:pt>
                <c:pt idx="585">
                  <c:v>0.189996741838797</c:v>
                </c:pt>
                <c:pt idx="586">
                  <c:v>0.19103877467375599</c:v>
                </c:pt>
                <c:pt idx="587">
                  <c:v>0.192080859839246</c:v>
                </c:pt>
                <c:pt idx="588">
                  <c:v>0.19312298828622099</c:v>
                </c:pt>
                <c:pt idx="589">
                  <c:v>0.19416515225782099</c:v>
                </c:pt>
                <c:pt idx="590">
                  <c:v>0.195207345103077</c:v>
                </c:pt>
                <c:pt idx="591">
                  <c:v>0.19624956110210001</c:v>
                </c:pt>
                <c:pt idx="592">
                  <c:v>0.19729179544343001</c:v>
                </c:pt>
                <c:pt idx="593">
                  <c:v>0.19833404420275999</c:v>
                </c:pt>
                <c:pt idx="594">
                  <c:v>0.199376304257427</c:v>
                </c:pt>
                <c:pt idx="595">
                  <c:v>0.200418573121768</c:v>
                </c:pt>
                <c:pt idx="596">
                  <c:v>0.20146084877446199</c:v>
                </c:pt>
                <c:pt idx="597">
                  <c:v>0.20250312963338299</c:v>
                </c:pt>
                <c:pt idx="598">
                  <c:v>0.20354541450619101</c:v>
                </c:pt>
                <c:pt idx="599">
                  <c:v>0.204587702466942</c:v>
                </c:pt>
                <c:pt idx="600">
                  <c:v>0.20562999276115601</c:v>
                </c:pt>
                <c:pt idx="601">
                  <c:v>0.206672284801728</c:v>
                </c:pt>
                <c:pt idx="602">
                  <c:v>0.207714578163398</c:v>
                </c:pt>
                <c:pt idx="603">
                  <c:v>0.20875687253198499</c:v>
                </c:pt>
                <c:pt idx="604">
                  <c:v>0.20979916765786899</c:v>
                </c:pt>
                <c:pt idx="605">
                  <c:v>0.21084146334450701</c:v>
                </c:pt>
                <c:pt idx="606">
                  <c:v>0.211883759450399</c:v>
                </c:pt>
                <c:pt idx="607">
                  <c:v>0.21292605588025301</c:v>
                </c:pt>
                <c:pt idx="608">
                  <c:v>0.21396835256315799</c:v>
                </c:pt>
                <c:pt idx="609">
                  <c:v>0.21501064944387199</c:v>
                </c:pt>
                <c:pt idx="610">
                  <c:v>0.21605294648162299</c:v>
                </c:pt>
                <c:pt idx="611">
                  <c:v>0.21709524364496999</c:v>
                </c:pt>
                <c:pt idx="612">
                  <c:v>0.218137540908239</c:v>
                </c:pt>
                <c:pt idx="613">
                  <c:v>0.21917983825035101</c:v>
                </c:pt>
                <c:pt idx="614">
                  <c:v>0.220222135654106</c:v>
                </c:pt>
                <c:pt idx="615">
                  <c:v>0.22126443310572599</c:v>
                </c:pt>
                <c:pt idx="616">
                  <c:v>0.22230673059453501</c:v>
                </c:pt>
                <c:pt idx="617">
                  <c:v>0.22334902811262999</c:v>
                </c:pt>
                <c:pt idx="618">
                  <c:v>0.22439132565436401</c:v>
                </c:pt>
                <c:pt idx="619">
                  <c:v>0.22543362321566801</c:v>
                </c:pt>
                <c:pt idx="620">
                  <c:v>0.226475920793378</c:v>
                </c:pt>
                <c:pt idx="621">
                  <c:v>0.22751821838521399</c:v>
                </c:pt>
                <c:pt idx="622">
                  <c:v>0.22856051598959101</c:v>
                </c:pt>
                <c:pt idx="623">
                  <c:v>0.22960281360530299</c:v>
                </c:pt>
                <c:pt idx="624">
                  <c:v>0.230645111231332</c:v>
                </c:pt>
                <c:pt idx="625">
                  <c:v>0.23168740886682099</c:v>
                </c:pt>
                <c:pt idx="626">
                  <c:v>0.23272970651104699</c:v>
                </c:pt>
                <c:pt idx="627">
                  <c:v>0.233772004163328</c:v>
                </c:pt>
                <c:pt idx="628">
                  <c:v>0.23481430182303401</c:v>
                </c:pt>
                <c:pt idx="629">
                  <c:v>0.235856599489629</c:v>
                </c:pt>
                <c:pt idx="630">
                  <c:v>0.23689889716255699</c:v>
                </c:pt>
                <c:pt idx="631">
                  <c:v>0.23794119484128401</c:v>
                </c:pt>
                <c:pt idx="632">
                  <c:v>0.23898349252531301</c:v>
                </c:pt>
                <c:pt idx="633">
                  <c:v>0.240025790214209</c:v>
                </c:pt>
                <c:pt idx="634">
                  <c:v>0.24106808790749701</c:v>
                </c:pt>
                <c:pt idx="635">
                  <c:v>0.24211038560480899</c:v>
                </c:pt>
                <c:pt idx="636">
                  <c:v>0.24315268330584</c:v>
                </c:pt>
                <c:pt idx="637">
                  <c:v>0.24419498101027501</c:v>
                </c:pt>
                <c:pt idx="638">
                  <c:v>0.24523727871787099</c:v>
                </c:pt>
                <c:pt idx="639">
                  <c:v>0.24627957642854001</c:v>
                </c:pt>
                <c:pt idx="640">
                  <c:v>0.24732187414206999</c:v>
                </c:pt>
                <c:pt idx="641">
                  <c:v>0.248364171858204</c:v>
                </c:pt>
                <c:pt idx="642">
                  <c:v>0.24940646957673299</c:v>
                </c:pt>
                <c:pt idx="643">
                  <c:v>0.25044876729745003</c:v>
                </c:pt>
                <c:pt idx="644">
                  <c:v>0.25149106502023</c:v>
                </c:pt>
                <c:pt idx="645">
                  <c:v>0.25253336274486299</c:v>
                </c:pt>
                <c:pt idx="646">
                  <c:v>0.25357566047104602</c:v>
                </c:pt>
                <c:pt idx="647">
                  <c:v>0.25461795819857402</c:v>
                </c:pt>
                <c:pt idx="648">
                  <c:v>0.25566025592723801</c:v>
                </c:pt>
                <c:pt idx="649">
                  <c:v>0.25670255365662697</c:v>
                </c:pt>
                <c:pt idx="650">
                  <c:v>0.257744851386499</c:v>
                </c:pt>
                <c:pt idx="651">
                  <c:v>0.25878714911676898</c:v>
                </c:pt>
                <c:pt idx="652">
                  <c:v>0.25982944684734199</c:v>
                </c:pt>
                <c:pt idx="653">
                  <c:v>0.26087174457803203</c:v>
                </c:pt>
                <c:pt idx="654">
                  <c:v>0.26191404230873899</c:v>
                </c:pt>
                <c:pt idx="655">
                  <c:v>0.262956340039464</c:v>
                </c:pt>
                <c:pt idx="656">
                  <c:v>0.26399863777032401</c:v>
                </c:pt>
                <c:pt idx="657">
                  <c:v>0.26504093550124103</c:v>
                </c:pt>
                <c:pt idx="658">
                  <c:v>0.26608323323217298</c:v>
                </c:pt>
                <c:pt idx="659">
                  <c:v>0.26712553096309699</c:v>
                </c:pt>
                <c:pt idx="660">
                  <c:v>0.26816782869401601</c:v>
                </c:pt>
                <c:pt idx="661">
                  <c:v>0.26921012642493197</c:v>
                </c:pt>
                <c:pt idx="662">
                  <c:v>0.27025242415584899</c:v>
                </c:pt>
                <c:pt idx="663">
                  <c:v>0.27129472188676601</c:v>
                </c:pt>
                <c:pt idx="664">
                  <c:v>0.27233701961768297</c:v>
                </c:pt>
                <c:pt idx="665">
                  <c:v>0.27337931734859999</c:v>
                </c:pt>
                <c:pt idx="666">
                  <c:v>0.27442161507951701</c:v>
                </c:pt>
                <c:pt idx="667">
                  <c:v>0.27546391281043298</c:v>
                </c:pt>
                <c:pt idx="668">
                  <c:v>0.27650621054134999</c:v>
                </c:pt>
                <c:pt idx="669">
                  <c:v>0.27754850827226701</c:v>
                </c:pt>
                <c:pt idx="670">
                  <c:v>0.27859080600318398</c:v>
                </c:pt>
                <c:pt idx="671">
                  <c:v>0.279633103734101</c:v>
                </c:pt>
                <c:pt idx="672">
                  <c:v>0.28067540146501802</c:v>
                </c:pt>
                <c:pt idx="673">
                  <c:v>0.28171769919593498</c:v>
                </c:pt>
                <c:pt idx="674">
                  <c:v>0.282759996926852</c:v>
                </c:pt>
                <c:pt idx="675">
                  <c:v>0.28380229465776802</c:v>
                </c:pt>
                <c:pt idx="676">
                  <c:v>0.28484459238868498</c:v>
                </c:pt>
                <c:pt idx="677">
                  <c:v>0.285886890119602</c:v>
                </c:pt>
                <c:pt idx="678">
                  <c:v>0.28692918785051902</c:v>
                </c:pt>
                <c:pt idx="679">
                  <c:v>0.28797148558143598</c:v>
                </c:pt>
                <c:pt idx="680">
                  <c:v>0.289013783312353</c:v>
                </c:pt>
                <c:pt idx="681">
                  <c:v>0.29005608104326902</c:v>
                </c:pt>
                <c:pt idx="682">
                  <c:v>0.29109837877418598</c:v>
                </c:pt>
                <c:pt idx="683">
                  <c:v>0.292140676505103</c:v>
                </c:pt>
                <c:pt idx="684">
                  <c:v>0.29318297423602002</c:v>
                </c:pt>
                <c:pt idx="685">
                  <c:v>0.29422527196693699</c:v>
                </c:pt>
                <c:pt idx="686">
                  <c:v>0.295267569697854</c:v>
                </c:pt>
                <c:pt idx="687">
                  <c:v>0.29630986742877102</c:v>
                </c:pt>
                <c:pt idx="688">
                  <c:v>0.29735216515968799</c:v>
                </c:pt>
                <c:pt idx="689">
                  <c:v>0.29839446289060501</c:v>
                </c:pt>
                <c:pt idx="690">
                  <c:v>0.29943676062152202</c:v>
                </c:pt>
                <c:pt idx="691">
                  <c:v>0.30047905835243799</c:v>
                </c:pt>
                <c:pt idx="692">
                  <c:v>0.30152135608335601</c:v>
                </c:pt>
                <c:pt idx="693">
                  <c:v>0.30256365381427203</c:v>
                </c:pt>
                <c:pt idx="694">
                  <c:v>0.30360595154518899</c:v>
                </c:pt>
                <c:pt idx="695">
                  <c:v>0.30464824927610601</c:v>
                </c:pt>
                <c:pt idx="696">
                  <c:v>0.30569054700702297</c:v>
                </c:pt>
                <c:pt idx="697">
                  <c:v>0.30673284473793999</c:v>
                </c:pt>
                <c:pt idx="698">
                  <c:v>0.30777514246885601</c:v>
                </c:pt>
                <c:pt idx="699">
                  <c:v>0.30881744019977297</c:v>
                </c:pt>
                <c:pt idx="700">
                  <c:v>0.30985973793068999</c:v>
                </c:pt>
                <c:pt idx="701">
                  <c:v>0.31090203566160701</c:v>
                </c:pt>
                <c:pt idx="702">
                  <c:v>0.31194433339252398</c:v>
                </c:pt>
                <c:pt idx="703">
                  <c:v>0.31298663112344099</c:v>
                </c:pt>
                <c:pt idx="704">
                  <c:v>0.31402892885435801</c:v>
                </c:pt>
                <c:pt idx="705">
                  <c:v>0.31507122658527498</c:v>
                </c:pt>
                <c:pt idx="706">
                  <c:v>0.316113524316192</c:v>
                </c:pt>
                <c:pt idx="707">
                  <c:v>0.31715582204710802</c:v>
                </c:pt>
                <c:pt idx="708">
                  <c:v>0.31819811977802498</c:v>
                </c:pt>
                <c:pt idx="709">
                  <c:v>0.319240417508942</c:v>
                </c:pt>
                <c:pt idx="710">
                  <c:v>0.32028271523985902</c:v>
                </c:pt>
                <c:pt idx="711">
                  <c:v>0.32132501297077598</c:v>
                </c:pt>
                <c:pt idx="712">
                  <c:v>0.322367310701693</c:v>
                </c:pt>
                <c:pt idx="713">
                  <c:v>0.32340960843261002</c:v>
                </c:pt>
                <c:pt idx="714">
                  <c:v>0.32445190616352698</c:v>
                </c:pt>
                <c:pt idx="715">
                  <c:v>0.325494203894443</c:v>
                </c:pt>
                <c:pt idx="716">
                  <c:v>0.32653650162536002</c:v>
                </c:pt>
                <c:pt idx="717">
                  <c:v>0.32757879935627698</c:v>
                </c:pt>
                <c:pt idx="718">
                  <c:v>0.328621097087194</c:v>
                </c:pt>
                <c:pt idx="719">
                  <c:v>0.32966339481811102</c:v>
                </c:pt>
                <c:pt idx="720">
                  <c:v>0.33070569254902799</c:v>
                </c:pt>
                <c:pt idx="721">
                  <c:v>0.331747990279945</c:v>
                </c:pt>
                <c:pt idx="722">
                  <c:v>0.33279028801086102</c:v>
                </c:pt>
                <c:pt idx="723">
                  <c:v>0.33383258574177799</c:v>
                </c:pt>
                <c:pt idx="724">
                  <c:v>0.33487488347269501</c:v>
                </c:pt>
                <c:pt idx="725">
                  <c:v>0.33591718120361203</c:v>
                </c:pt>
                <c:pt idx="726">
                  <c:v>0.33695947893452899</c:v>
                </c:pt>
                <c:pt idx="727">
                  <c:v>0.33800177666544601</c:v>
                </c:pt>
                <c:pt idx="728">
                  <c:v>0.33904407439636303</c:v>
                </c:pt>
                <c:pt idx="729">
                  <c:v>0.34008637212727899</c:v>
                </c:pt>
                <c:pt idx="730">
                  <c:v>0.34112866985819701</c:v>
                </c:pt>
                <c:pt idx="731">
                  <c:v>0.34217096758911297</c:v>
                </c:pt>
                <c:pt idx="732">
                  <c:v>0.34321326532002999</c:v>
                </c:pt>
                <c:pt idx="733">
                  <c:v>0.34425556305094701</c:v>
                </c:pt>
                <c:pt idx="734">
                  <c:v>0.34529786078186397</c:v>
                </c:pt>
                <c:pt idx="735">
                  <c:v>0.34634015851278099</c:v>
                </c:pt>
                <c:pt idx="736">
                  <c:v>0.34738245624369801</c:v>
                </c:pt>
                <c:pt idx="737">
                  <c:v>0.34842475397461498</c:v>
                </c:pt>
                <c:pt idx="738">
                  <c:v>0.34946705170553199</c:v>
                </c:pt>
                <c:pt idx="739">
                  <c:v>0.35050934943644801</c:v>
                </c:pt>
                <c:pt idx="740">
                  <c:v>0.35155164716736498</c:v>
                </c:pt>
                <c:pt idx="741">
                  <c:v>0.352593944898282</c:v>
                </c:pt>
                <c:pt idx="742">
                  <c:v>0.35363624262919902</c:v>
                </c:pt>
                <c:pt idx="743">
                  <c:v>0.35467854036011598</c:v>
                </c:pt>
                <c:pt idx="744">
                  <c:v>0.355720838091033</c:v>
                </c:pt>
                <c:pt idx="745">
                  <c:v>0.35676313582195002</c:v>
                </c:pt>
                <c:pt idx="746">
                  <c:v>0.35780543355286598</c:v>
                </c:pt>
                <c:pt idx="747">
                  <c:v>0.358847731283784</c:v>
                </c:pt>
                <c:pt idx="748">
                  <c:v>0.35989002901470002</c:v>
                </c:pt>
                <c:pt idx="749">
                  <c:v>0.36093232674561698</c:v>
                </c:pt>
                <c:pt idx="750">
                  <c:v>0.361974624476534</c:v>
                </c:pt>
                <c:pt idx="751">
                  <c:v>0.36301692220745102</c:v>
                </c:pt>
                <c:pt idx="752">
                  <c:v>0.36405921993836798</c:v>
                </c:pt>
                <c:pt idx="753">
                  <c:v>0.365101517669285</c:v>
                </c:pt>
                <c:pt idx="754">
                  <c:v>0.36614381540020202</c:v>
                </c:pt>
                <c:pt idx="755">
                  <c:v>0.36718611313111899</c:v>
                </c:pt>
                <c:pt idx="756">
                  <c:v>0.368228410862036</c:v>
                </c:pt>
                <c:pt idx="757">
                  <c:v>0.36927070859295202</c:v>
                </c:pt>
                <c:pt idx="758">
                  <c:v>0.37031300632386899</c:v>
                </c:pt>
                <c:pt idx="759">
                  <c:v>0.37135530405478601</c:v>
                </c:pt>
                <c:pt idx="760">
                  <c:v>0.37239760178570303</c:v>
                </c:pt>
                <c:pt idx="761">
                  <c:v>0.37343989951661999</c:v>
                </c:pt>
                <c:pt idx="762">
                  <c:v>0.37448219724753701</c:v>
                </c:pt>
                <c:pt idx="763">
                  <c:v>0.37552449497845303</c:v>
                </c:pt>
                <c:pt idx="764">
                  <c:v>0.37656679270936999</c:v>
                </c:pt>
                <c:pt idx="765">
                  <c:v>0.37760909044028701</c:v>
                </c:pt>
                <c:pt idx="766">
                  <c:v>0.37865138817120397</c:v>
                </c:pt>
                <c:pt idx="767">
                  <c:v>0.37969368590212099</c:v>
                </c:pt>
                <c:pt idx="768">
                  <c:v>0.38073598363303801</c:v>
                </c:pt>
                <c:pt idx="769">
                  <c:v>0.38177828136395497</c:v>
                </c:pt>
                <c:pt idx="770">
                  <c:v>0.38282057909487199</c:v>
                </c:pt>
                <c:pt idx="771">
                  <c:v>0.38386287682578901</c:v>
                </c:pt>
                <c:pt idx="772">
                  <c:v>0.38490517455670498</c:v>
                </c:pt>
                <c:pt idx="773">
                  <c:v>0.385947472287622</c:v>
                </c:pt>
                <c:pt idx="774">
                  <c:v>0.38698977001853901</c:v>
                </c:pt>
                <c:pt idx="775">
                  <c:v>0.38803206774945598</c:v>
                </c:pt>
                <c:pt idx="776">
                  <c:v>0.389074365480373</c:v>
                </c:pt>
                <c:pt idx="777">
                  <c:v>0.39011666321128902</c:v>
                </c:pt>
                <c:pt idx="778">
                  <c:v>0.39115896094220598</c:v>
                </c:pt>
                <c:pt idx="779">
                  <c:v>0.392201258673124</c:v>
                </c:pt>
                <c:pt idx="780">
                  <c:v>0.39324355640404002</c:v>
                </c:pt>
                <c:pt idx="781">
                  <c:v>0.39428585413495698</c:v>
                </c:pt>
                <c:pt idx="782">
                  <c:v>0.395328151865874</c:v>
                </c:pt>
                <c:pt idx="783">
                  <c:v>0.39637044959679102</c:v>
                </c:pt>
                <c:pt idx="784">
                  <c:v>0.39741274732770798</c:v>
                </c:pt>
                <c:pt idx="785">
                  <c:v>0.398455045058624</c:v>
                </c:pt>
                <c:pt idx="786">
                  <c:v>0.39949734278954202</c:v>
                </c:pt>
                <c:pt idx="787">
                  <c:v>0.40053964052045798</c:v>
                </c:pt>
                <c:pt idx="788">
                  <c:v>0.401581938251375</c:v>
                </c:pt>
                <c:pt idx="789">
                  <c:v>0.40262423598229202</c:v>
                </c:pt>
                <c:pt idx="790">
                  <c:v>0.40366653371320899</c:v>
                </c:pt>
                <c:pt idx="791">
                  <c:v>0.404708831444126</c:v>
                </c:pt>
                <c:pt idx="792">
                  <c:v>0.40575112917504302</c:v>
                </c:pt>
                <c:pt idx="793">
                  <c:v>0.40679342690595899</c:v>
                </c:pt>
                <c:pt idx="794">
                  <c:v>0.40783572463687601</c:v>
                </c:pt>
                <c:pt idx="795">
                  <c:v>0.40887802236779303</c:v>
                </c:pt>
                <c:pt idx="796">
                  <c:v>0.40992032009871099</c:v>
                </c:pt>
                <c:pt idx="797">
                  <c:v>0.41096261782962701</c:v>
                </c:pt>
                <c:pt idx="798">
                  <c:v>0.41200491556054403</c:v>
                </c:pt>
                <c:pt idx="799">
                  <c:v>0.41304721329146099</c:v>
                </c:pt>
                <c:pt idx="800">
                  <c:v>0.41408951102237701</c:v>
                </c:pt>
                <c:pt idx="801">
                  <c:v>0.41513180875329497</c:v>
                </c:pt>
                <c:pt idx="802">
                  <c:v>0.41617410648421199</c:v>
                </c:pt>
                <c:pt idx="803">
                  <c:v>0.41721640421512901</c:v>
                </c:pt>
                <c:pt idx="804">
                  <c:v>0.41825870194604498</c:v>
                </c:pt>
                <c:pt idx="805">
                  <c:v>0.41930099967696199</c:v>
                </c:pt>
                <c:pt idx="806">
                  <c:v>0.42034329740787901</c:v>
                </c:pt>
                <c:pt idx="807">
                  <c:v>0.42138559513879598</c:v>
                </c:pt>
                <c:pt idx="808">
                  <c:v>0.422427892869713</c:v>
                </c:pt>
                <c:pt idx="809">
                  <c:v>0.42347019060063001</c:v>
                </c:pt>
                <c:pt idx="810">
                  <c:v>0.42451248833154698</c:v>
                </c:pt>
                <c:pt idx="811">
                  <c:v>0.425554786062464</c:v>
                </c:pt>
                <c:pt idx="812">
                  <c:v>0.42659708379338002</c:v>
                </c:pt>
                <c:pt idx="813">
                  <c:v>0.42763938152429698</c:v>
                </c:pt>
                <c:pt idx="814">
                  <c:v>0.428681679255214</c:v>
                </c:pt>
                <c:pt idx="815">
                  <c:v>0.42972397698613102</c:v>
                </c:pt>
                <c:pt idx="816">
                  <c:v>0.43076627471704798</c:v>
                </c:pt>
                <c:pt idx="817">
                  <c:v>0.431808572447965</c:v>
                </c:pt>
                <c:pt idx="818">
                  <c:v>0.43285087017888202</c:v>
                </c:pt>
                <c:pt idx="819">
                  <c:v>0.43389316790979798</c:v>
                </c:pt>
                <c:pt idx="820">
                  <c:v>0.434935465640715</c:v>
                </c:pt>
                <c:pt idx="821">
                  <c:v>0.43597776337163202</c:v>
                </c:pt>
                <c:pt idx="822">
                  <c:v>0.43702006110254898</c:v>
                </c:pt>
                <c:pt idx="823">
                  <c:v>0.438062358833466</c:v>
                </c:pt>
                <c:pt idx="824">
                  <c:v>0.43910465656438302</c:v>
                </c:pt>
                <c:pt idx="825">
                  <c:v>0.44014695429529999</c:v>
                </c:pt>
                <c:pt idx="826">
                  <c:v>0.441189252026217</c:v>
                </c:pt>
                <c:pt idx="827">
                  <c:v>0.44223154975713302</c:v>
                </c:pt>
                <c:pt idx="828">
                  <c:v>0.44327384748804999</c:v>
                </c:pt>
                <c:pt idx="829">
                  <c:v>0.44431614521896801</c:v>
                </c:pt>
                <c:pt idx="830">
                  <c:v>0.44535844294988403</c:v>
                </c:pt>
                <c:pt idx="831">
                  <c:v>0.44640074068080099</c:v>
                </c:pt>
                <c:pt idx="832">
                  <c:v>0.44744303841171801</c:v>
                </c:pt>
                <c:pt idx="833">
                  <c:v>0.44848533614263503</c:v>
                </c:pt>
                <c:pt idx="834">
                  <c:v>0.44952763387355099</c:v>
                </c:pt>
                <c:pt idx="835">
                  <c:v>0.45056993160446901</c:v>
                </c:pt>
                <c:pt idx="836">
                  <c:v>0.45161222933538497</c:v>
                </c:pt>
                <c:pt idx="837">
                  <c:v>0.45265452706630199</c:v>
                </c:pt>
                <c:pt idx="838">
                  <c:v>0.45369682479721901</c:v>
                </c:pt>
                <c:pt idx="839">
                  <c:v>0.45473912252813598</c:v>
                </c:pt>
                <c:pt idx="840">
                  <c:v>0.45578142025905299</c:v>
                </c:pt>
                <c:pt idx="841">
                  <c:v>0.45682371798997001</c:v>
                </c:pt>
                <c:pt idx="842">
                  <c:v>0.45786601572088698</c:v>
                </c:pt>
                <c:pt idx="843">
                  <c:v>0.458908313451804</c:v>
                </c:pt>
                <c:pt idx="844">
                  <c:v>0.45995061118272001</c:v>
                </c:pt>
                <c:pt idx="845">
                  <c:v>0.46099290891363698</c:v>
                </c:pt>
                <c:pt idx="846">
                  <c:v>0.462035206644554</c:v>
                </c:pt>
                <c:pt idx="847">
                  <c:v>0.46307750437547102</c:v>
                </c:pt>
                <c:pt idx="848">
                  <c:v>0.46411980210638798</c:v>
                </c:pt>
                <c:pt idx="849">
                  <c:v>0.465162099837304</c:v>
                </c:pt>
                <c:pt idx="850">
                  <c:v>0.46620439756822102</c:v>
                </c:pt>
                <c:pt idx="851">
                  <c:v>0.46724669529913798</c:v>
                </c:pt>
                <c:pt idx="852">
                  <c:v>0.468288993030055</c:v>
                </c:pt>
                <c:pt idx="853">
                  <c:v>0.46933129076097202</c:v>
                </c:pt>
                <c:pt idx="854">
                  <c:v>0.47037358849188898</c:v>
                </c:pt>
                <c:pt idx="855">
                  <c:v>0.471415886222806</c:v>
                </c:pt>
                <c:pt idx="856">
                  <c:v>0.47245818395372302</c:v>
                </c:pt>
                <c:pt idx="857">
                  <c:v>0.47350048168463998</c:v>
                </c:pt>
                <c:pt idx="858">
                  <c:v>0.474542779415557</c:v>
                </c:pt>
                <c:pt idx="859">
                  <c:v>0.47558507714647402</c:v>
                </c:pt>
                <c:pt idx="860">
                  <c:v>0.47662737487738999</c:v>
                </c:pt>
                <c:pt idx="861">
                  <c:v>0.47766967260830701</c:v>
                </c:pt>
                <c:pt idx="862">
                  <c:v>0.47871197033922402</c:v>
                </c:pt>
                <c:pt idx="863">
                  <c:v>0.47975426807014099</c:v>
                </c:pt>
                <c:pt idx="864">
                  <c:v>0.48079656580105801</c:v>
                </c:pt>
                <c:pt idx="865">
                  <c:v>0.48183886353197503</c:v>
                </c:pt>
                <c:pt idx="866">
                  <c:v>0.48288116126289199</c:v>
                </c:pt>
                <c:pt idx="867">
                  <c:v>0.48392345899380801</c:v>
                </c:pt>
              </c:numCache>
            </c:numRef>
          </c:xVal>
          <c:yVal>
            <c:numRef>
              <c:f>'Force 200 keV Asymmetric'!$M$3:$M$870</c:f>
              <c:numCache>
                <c:formatCode>0.00E+00</c:formatCode>
                <c:ptCount val="868"/>
                <c:pt idx="0">
                  <c:v>-3.8295708072869199E-6</c:v>
                </c:pt>
                <c:pt idx="1">
                  <c:v>-4.75699223156822E-6</c:v>
                </c:pt>
                <c:pt idx="2">
                  <c:v>-1.62811969219749E-6</c:v>
                </c:pt>
                <c:pt idx="3">
                  <c:v>-1.09363538810584E-6</c:v>
                </c:pt>
                <c:pt idx="4">
                  <c:v>-4.4517375357386402E-6</c:v>
                </c:pt>
                <c:pt idx="5">
                  <c:v>-2.68803415647571E-6</c:v>
                </c:pt>
                <c:pt idx="6">
                  <c:v>9.38632031794434E-9</c:v>
                </c:pt>
                <c:pt idx="7">
                  <c:v>-1.0087038325264E-6</c:v>
                </c:pt>
                <c:pt idx="8">
                  <c:v>-1.7981249151251401E-6</c:v>
                </c:pt>
                <c:pt idx="9">
                  <c:v>-9.7565357710002494E-7</c:v>
                </c:pt>
                <c:pt idx="10">
                  <c:v>-1.2146929293608901E-6</c:v>
                </c:pt>
                <c:pt idx="11">
                  <c:v>-5.7040782312037701E-7</c:v>
                </c:pt>
                <c:pt idx="12">
                  <c:v>-3.6928119783481302E-6</c:v>
                </c:pt>
                <c:pt idx="13">
                  <c:v>-4.1868580290077002E-6</c:v>
                </c:pt>
                <c:pt idx="14">
                  <c:v>-3.6587311999431199E-6</c:v>
                </c:pt>
                <c:pt idx="15">
                  <c:v>-3.1579711865103699E-6</c:v>
                </c:pt>
                <c:pt idx="16">
                  <c:v>-2.8722809312491801E-6</c:v>
                </c:pt>
                <c:pt idx="17">
                  <c:v>-3.10603490447088E-6</c:v>
                </c:pt>
                <c:pt idx="18">
                  <c:v>-3.10267955957096E-6</c:v>
                </c:pt>
                <c:pt idx="19">
                  <c:v>-3.0610585054392001E-6</c:v>
                </c:pt>
                <c:pt idx="20">
                  <c:v>-3.0562116179470499E-6</c:v>
                </c:pt>
                <c:pt idx="21">
                  <c:v>-3.0513647304549099E-6</c:v>
                </c:pt>
                <c:pt idx="22">
                  <c:v>-3.04651784296275E-6</c:v>
                </c:pt>
                <c:pt idx="23">
                  <c:v>-3.04167095547061E-6</c:v>
                </c:pt>
                <c:pt idx="24">
                  <c:v>-3.0368240679784599E-6</c:v>
                </c:pt>
                <c:pt idx="25">
                  <c:v>-3.0319771804863102E-6</c:v>
                </c:pt>
                <c:pt idx="26">
                  <c:v>-3.02713029299416E-6</c:v>
                </c:pt>
                <c:pt idx="27">
                  <c:v>-3.02228340550202E-6</c:v>
                </c:pt>
                <c:pt idx="28">
                  <c:v>-3.0174365180098601E-6</c:v>
                </c:pt>
                <c:pt idx="29">
                  <c:v>-3.01258963051771E-6</c:v>
                </c:pt>
                <c:pt idx="30">
                  <c:v>-3.00774274302557E-6</c:v>
                </c:pt>
                <c:pt idx="31">
                  <c:v>-3.0028958555334101E-6</c:v>
                </c:pt>
                <c:pt idx="32">
                  <c:v>-2.9980489680412701E-6</c:v>
                </c:pt>
                <c:pt idx="33">
                  <c:v>-2.9932020805491199E-6</c:v>
                </c:pt>
                <c:pt idx="34">
                  <c:v>-2.9883551930569702E-6</c:v>
                </c:pt>
                <c:pt idx="35">
                  <c:v>-2.9835083055648298E-6</c:v>
                </c:pt>
                <c:pt idx="36">
                  <c:v>-2.9786614180726801E-6</c:v>
                </c:pt>
                <c:pt idx="37">
                  <c:v>-2.9738145305805299E-6</c:v>
                </c:pt>
                <c:pt idx="38">
                  <c:v>-2.9689676430883802E-6</c:v>
                </c:pt>
                <c:pt idx="39">
                  <c:v>-2.9641207555962402E-6</c:v>
                </c:pt>
                <c:pt idx="40">
                  <c:v>-2.9592738681040799E-6</c:v>
                </c:pt>
                <c:pt idx="41">
                  <c:v>-2.9544269806119301E-6</c:v>
                </c:pt>
                <c:pt idx="42">
                  <c:v>-2.94958009311978E-6</c:v>
                </c:pt>
                <c:pt idx="43">
                  <c:v>-2.94473320562764E-6</c:v>
                </c:pt>
                <c:pt idx="44">
                  <c:v>-2.9398863181355E-6</c:v>
                </c:pt>
                <c:pt idx="45">
                  <c:v>-2.9350394306433401E-6</c:v>
                </c:pt>
                <c:pt idx="46">
                  <c:v>-2.93019254315119E-6</c:v>
                </c:pt>
                <c:pt idx="47">
                  <c:v>-2.9253456556590398E-6</c:v>
                </c:pt>
                <c:pt idx="48">
                  <c:v>-2.9204987681668998E-6</c:v>
                </c:pt>
                <c:pt idx="49">
                  <c:v>-2.9156518806747501E-6</c:v>
                </c:pt>
                <c:pt idx="50">
                  <c:v>-2.9108049931825999E-6</c:v>
                </c:pt>
                <c:pt idx="51">
                  <c:v>-2.9059581056904502E-6</c:v>
                </c:pt>
                <c:pt idx="52">
                  <c:v>-2.9011112181983E-6</c:v>
                </c:pt>
                <c:pt idx="53">
                  <c:v>-2.89626433070616E-6</c:v>
                </c:pt>
                <c:pt idx="54">
                  <c:v>-2.8914174432140099E-6</c:v>
                </c:pt>
                <c:pt idx="55">
                  <c:v>-2.8865705557218602E-6</c:v>
                </c:pt>
                <c:pt idx="56">
                  <c:v>-2.88172366822971E-6</c:v>
                </c:pt>
                <c:pt idx="57">
                  <c:v>-2.87687678073757E-6</c:v>
                </c:pt>
                <c:pt idx="58">
                  <c:v>-2.8720298932454101E-6</c:v>
                </c:pt>
                <c:pt idx="59">
                  <c:v>-2.8671830057532701E-6</c:v>
                </c:pt>
                <c:pt idx="60">
                  <c:v>-2.86233611826112E-6</c:v>
                </c:pt>
                <c:pt idx="61">
                  <c:v>-2.8574892307689698E-6</c:v>
                </c:pt>
                <c:pt idx="62">
                  <c:v>-2.8526423432768298E-6</c:v>
                </c:pt>
                <c:pt idx="63">
                  <c:v>-2.8477954557846801E-6</c:v>
                </c:pt>
                <c:pt idx="64">
                  <c:v>-2.8429485682925202E-6</c:v>
                </c:pt>
                <c:pt idx="65">
                  <c:v>-2.8381016808003798E-6</c:v>
                </c:pt>
                <c:pt idx="66">
                  <c:v>-2.8332547933082301E-6</c:v>
                </c:pt>
                <c:pt idx="67">
                  <c:v>-2.8284079058160799E-6</c:v>
                </c:pt>
                <c:pt idx="68">
                  <c:v>-2.8235610183239399E-6</c:v>
                </c:pt>
                <c:pt idx="69">
                  <c:v>-2.8187141308317902E-6</c:v>
                </c:pt>
                <c:pt idx="70">
                  <c:v>-2.81386724333964E-6</c:v>
                </c:pt>
                <c:pt idx="71">
                  <c:v>-2.8090203558474899E-6</c:v>
                </c:pt>
                <c:pt idx="72">
                  <c:v>-2.8041734683553401E-6</c:v>
                </c:pt>
                <c:pt idx="73">
                  <c:v>-2.7993265808632002E-6</c:v>
                </c:pt>
                <c:pt idx="74">
                  <c:v>-2.7944796933710398E-6</c:v>
                </c:pt>
                <c:pt idx="75">
                  <c:v>-2.7896328058788901E-6</c:v>
                </c:pt>
                <c:pt idx="76">
                  <c:v>-2.7847859183867501E-6</c:v>
                </c:pt>
                <c:pt idx="77">
                  <c:v>-2.7799390308946E-6</c:v>
                </c:pt>
                <c:pt idx="78">
                  <c:v>-2.77509214340246E-6</c:v>
                </c:pt>
                <c:pt idx="79">
                  <c:v>-2.7702452559103098E-6</c:v>
                </c:pt>
                <c:pt idx="80">
                  <c:v>-2.7653983684181601E-6</c:v>
                </c:pt>
                <c:pt idx="81">
                  <c:v>-2.7605514809260099E-6</c:v>
                </c:pt>
                <c:pt idx="82">
                  <c:v>-2.7557045934338699E-6</c:v>
                </c:pt>
                <c:pt idx="83">
                  <c:v>-2.75085770594171E-6</c:v>
                </c:pt>
                <c:pt idx="84">
                  <c:v>-2.7460108184495701E-6</c:v>
                </c:pt>
                <c:pt idx="85">
                  <c:v>-2.7411639309574199E-6</c:v>
                </c:pt>
                <c:pt idx="86">
                  <c:v>-2.7363170434652799E-6</c:v>
                </c:pt>
                <c:pt idx="87">
                  <c:v>-2.7314701559731302E-6</c:v>
                </c:pt>
                <c:pt idx="88">
                  <c:v>-2.72662326848098E-6</c:v>
                </c:pt>
                <c:pt idx="89">
                  <c:v>-2.7217763809888201E-6</c:v>
                </c:pt>
                <c:pt idx="90">
                  <c:v>-2.7169294934966801E-6</c:v>
                </c:pt>
                <c:pt idx="91">
                  <c:v>-2.71208260600453E-6</c:v>
                </c:pt>
                <c:pt idx="92">
                  <c:v>-2.70723571851239E-6</c:v>
                </c:pt>
                <c:pt idx="93">
                  <c:v>-2.7023888310202301E-6</c:v>
                </c:pt>
                <c:pt idx="94">
                  <c:v>-2.6975419435280901E-6</c:v>
                </c:pt>
                <c:pt idx="95">
                  <c:v>-2.69269505603594E-6</c:v>
                </c:pt>
                <c:pt idx="96">
                  <c:v>-2.6878481685438E-6</c:v>
                </c:pt>
                <c:pt idx="97">
                  <c:v>-2.6830012810516498E-6</c:v>
                </c:pt>
                <c:pt idx="98">
                  <c:v>-2.6781543935595001E-6</c:v>
                </c:pt>
                <c:pt idx="99">
                  <c:v>-2.6733075060673499E-6</c:v>
                </c:pt>
                <c:pt idx="100">
                  <c:v>-2.6684606185752002E-6</c:v>
                </c:pt>
                <c:pt idx="101">
                  <c:v>-2.66361373108305E-6</c:v>
                </c:pt>
                <c:pt idx="102">
                  <c:v>-2.6587668435908999E-6</c:v>
                </c:pt>
                <c:pt idx="103">
                  <c:v>-2.6539199560987599E-6</c:v>
                </c:pt>
                <c:pt idx="104">
                  <c:v>-2.6490730686066102E-6</c:v>
                </c:pt>
                <c:pt idx="105">
                  <c:v>-2.6442261811144702E-6</c:v>
                </c:pt>
                <c:pt idx="106">
                  <c:v>-2.63937929362232E-6</c:v>
                </c:pt>
                <c:pt idx="107">
                  <c:v>-2.6345324061301699E-6</c:v>
                </c:pt>
                <c:pt idx="108">
                  <c:v>-2.6296855186380201E-6</c:v>
                </c:pt>
                <c:pt idx="109">
                  <c:v>-2.62483863114587E-6</c:v>
                </c:pt>
                <c:pt idx="110">
                  <c:v>-2.6199917436537198E-6</c:v>
                </c:pt>
                <c:pt idx="111">
                  <c:v>-2.6151448561615701E-6</c:v>
                </c:pt>
                <c:pt idx="112">
                  <c:v>-2.6102979686694301E-6</c:v>
                </c:pt>
                <c:pt idx="113">
                  <c:v>-2.60545108117728E-6</c:v>
                </c:pt>
                <c:pt idx="114">
                  <c:v>-2.60060419368514E-6</c:v>
                </c:pt>
                <c:pt idx="115">
                  <c:v>-2.5957573061929898E-6</c:v>
                </c:pt>
                <c:pt idx="116">
                  <c:v>-2.5909104187008401E-6</c:v>
                </c:pt>
                <c:pt idx="117">
                  <c:v>-2.5860635312086899E-6</c:v>
                </c:pt>
                <c:pt idx="118">
                  <c:v>-2.5812166437165402E-6</c:v>
                </c:pt>
                <c:pt idx="119">
                  <c:v>-2.5763697562244002E-6</c:v>
                </c:pt>
                <c:pt idx="120">
                  <c:v>-2.57152286873225E-6</c:v>
                </c:pt>
                <c:pt idx="121">
                  <c:v>-2.5666759812400999E-6</c:v>
                </c:pt>
                <c:pt idx="122">
                  <c:v>-2.5618290937479502E-6</c:v>
                </c:pt>
                <c:pt idx="123">
                  <c:v>-2.5569822062558E-6</c:v>
                </c:pt>
                <c:pt idx="124">
                  <c:v>-2.55213531876366E-6</c:v>
                </c:pt>
                <c:pt idx="125">
                  <c:v>-2.5472884312715099E-6</c:v>
                </c:pt>
                <c:pt idx="126">
                  <c:v>-2.5424415437793699E-6</c:v>
                </c:pt>
                <c:pt idx="127">
                  <c:v>-2.5375946562872201E-6</c:v>
                </c:pt>
                <c:pt idx="128">
                  <c:v>-2.53274776879507E-6</c:v>
                </c:pt>
                <c:pt idx="129">
                  <c:v>-2.52790088130293E-6</c:v>
                </c:pt>
                <c:pt idx="130">
                  <c:v>-2.5230539938107701E-6</c:v>
                </c:pt>
                <c:pt idx="131">
                  <c:v>-2.5182071063186301E-6</c:v>
                </c:pt>
                <c:pt idx="132">
                  <c:v>-2.51336021882648E-6</c:v>
                </c:pt>
                <c:pt idx="133">
                  <c:v>-2.5085133313343298E-6</c:v>
                </c:pt>
                <c:pt idx="134">
                  <c:v>-2.5036664438421801E-6</c:v>
                </c:pt>
                <c:pt idx="135">
                  <c:v>-2.4988195563500299E-6</c:v>
                </c:pt>
                <c:pt idx="136">
                  <c:v>-2.4939726688578899E-6</c:v>
                </c:pt>
                <c:pt idx="137">
                  <c:v>-2.4891257813657402E-6</c:v>
                </c:pt>
                <c:pt idx="138">
                  <c:v>-2.48427889387359E-6</c:v>
                </c:pt>
                <c:pt idx="139">
                  <c:v>-2.4794320063814501E-6</c:v>
                </c:pt>
                <c:pt idx="140">
                  <c:v>-2.4745851188892999E-6</c:v>
                </c:pt>
                <c:pt idx="141">
                  <c:v>-2.4697382313971502E-6</c:v>
                </c:pt>
                <c:pt idx="142">
                  <c:v>-2.464891343905E-6</c:v>
                </c:pt>
                <c:pt idx="143">
                  <c:v>-2.46004445641286E-6</c:v>
                </c:pt>
                <c:pt idx="144">
                  <c:v>-2.4551975689207099E-6</c:v>
                </c:pt>
                <c:pt idx="145">
                  <c:v>-2.4503506814285601E-6</c:v>
                </c:pt>
                <c:pt idx="146">
                  <c:v>-2.4455033050260498E-6</c:v>
                </c:pt>
                <c:pt idx="147">
                  <c:v>-2.4406229388136302E-6</c:v>
                </c:pt>
                <c:pt idx="148">
                  <c:v>-2.4356425659494102E-6</c:v>
                </c:pt>
                <c:pt idx="149">
                  <c:v>-2.43052035409134E-6</c:v>
                </c:pt>
                <c:pt idx="150">
                  <c:v>-2.4251400798305299E-6</c:v>
                </c:pt>
                <c:pt idx="151">
                  <c:v>-2.4192655393508202E-6</c:v>
                </c:pt>
                <c:pt idx="152">
                  <c:v>-2.4125374797412901E-6</c:v>
                </c:pt>
                <c:pt idx="153">
                  <c:v>-2.40450792487983E-6</c:v>
                </c:pt>
                <c:pt idx="154">
                  <c:v>-2.39452030393533E-6</c:v>
                </c:pt>
                <c:pt idx="155">
                  <c:v>-2.3816493586825801E-6</c:v>
                </c:pt>
                <c:pt idx="156">
                  <c:v>-2.3647772525436502E-6</c:v>
                </c:pt>
                <c:pt idx="157">
                  <c:v>-2.34261724271333E-6</c:v>
                </c:pt>
                <c:pt idx="158">
                  <c:v>-2.3138412714377598E-6</c:v>
                </c:pt>
                <c:pt idx="159">
                  <c:v>-2.2767356606595201E-6</c:v>
                </c:pt>
                <c:pt idx="160">
                  <c:v>-2.2295776191211101E-6</c:v>
                </c:pt>
                <c:pt idx="161">
                  <c:v>-2.1708236565750802E-6</c:v>
                </c:pt>
                <c:pt idx="162">
                  <c:v>-2.09890995830457E-6</c:v>
                </c:pt>
                <c:pt idx="163">
                  <c:v>-2.0122280144544799E-6</c:v>
                </c:pt>
                <c:pt idx="164">
                  <c:v>-1.9093619686908202E-6</c:v>
                </c:pt>
                <c:pt idx="165">
                  <c:v>-1.7891812707973199E-6</c:v>
                </c:pt>
                <c:pt idx="166">
                  <c:v>-1.6503426402671201E-6</c:v>
                </c:pt>
                <c:pt idx="167">
                  <c:v>-1.49165051059328E-6</c:v>
                </c:pt>
                <c:pt idx="168">
                  <c:v>-1.31215543396777E-6</c:v>
                </c:pt>
                <c:pt idx="169">
                  <c:v>-1.1109851565721599E-6</c:v>
                </c:pt>
                <c:pt idx="170">
                  <c:v>-8.8751970120116098E-7</c:v>
                </c:pt>
                <c:pt idx="171">
                  <c:v>-6.4135520868936099E-7</c:v>
                </c:pt>
                <c:pt idx="172">
                  <c:v>-3.7212868961210502E-7</c:v>
                </c:pt>
                <c:pt idx="173">
                  <c:v>-7.9599708016569299E-8</c:v>
                </c:pt>
                <c:pt idx="174">
                  <c:v>2.3641365373624901E-7</c:v>
                </c:pt>
                <c:pt idx="175">
                  <c:v>5.7604491891952696E-7</c:v>
                </c:pt>
                <c:pt idx="176">
                  <c:v>9.3940409632033102E-7</c:v>
                </c:pt>
                <c:pt idx="177">
                  <c:v>1.3265219176505E-6</c:v>
                </c:pt>
                <c:pt idx="178">
                  <c:v>1.7374479300384501E-6</c:v>
                </c:pt>
                <c:pt idx="179">
                  <c:v>2.1721047651833502E-6</c:v>
                </c:pt>
                <c:pt idx="180">
                  <c:v>2.6304309129322099E-6</c:v>
                </c:pt>
                <c:pt idx="181">
                  <c:v>3.1123707168022E-6</c:v>
                </c:pt>
                <c:pt idx="182">
                  <c:v>3.6178231405043001E-6</c:v>
                </c:pt>
                <c:pt idx="183">
                  <c:v>4.1466639213433401E-6</c:v>
                </c:pt>
                <c:pt idx="184">
                  <c:v>4.6987662466687897E-6</c:v>
                </c:pt>
                <c:pt idx="185">
                  <c:v>5.2740012221864796E-6</c:v>
                </c:pt>
                <c:pt idx="186">
                  <c:v>5.8722384219365201E-6</c:v>
                </c:pt>
                <c:pt idx="187">
                  <c:v>6.4933464993978399E-6</c:v>
                </c:pt>
                <c:pt idx="188">
                  <c:v>7.1371938430869096E-6</c:v>
                </c:pt>
                <c:pt idx="189">
                  <c:v>7.8036493993424396E-6</c:v>
                </c:pt>
                <c:pt idx="190">
                  <c:v>8.4925838374876897E-6</c:v>
                </c:pt>
                <c:pt idx="191">
                  <c:v>9.2038707963927993E-6</c:v>
                </c:pt>
                <c:pt idx="192">
                  <c:v>9.9373880656759206E-6</c:v>
                </c:pt>
                <c:pt idx="193">
                  <c:v>1.06930191042133E-5</c:v>
                </c:pt>
                <c:pt idx="194">
                  <c:v>1.14706551481435E-5</c:v>
                </c:pt>
                <c:pt idx="195">
                  <c:v>1.22701969955133E-5</c:v>
                </c:pt>
                <c:pt idx="196">
                  <c:v>1.3091557121132001E-5</c:v>
                </c:pt>
                <c:pt idx="197">
                  <c:v>1.39346629218229E-5</c:v>
                </c:pt>
                <c:pt idx="198">
                  <c:v>1.47994597781887E-5</c:v>
                </c:pt>
                <c:pt idx="199">
                  <c:v>1.5685914732976E-5</c:v>
                </c:pt>
                <c:pt idx="200">
                  <c:v>1.65940189084404E-5</c:v>
                </c:pt>
                <c:pt idx="201">
                  <c:v>1.75237883147937E-5</c:v>
                </c:pt>
                <c:pt idx="202">
                  <c:v>1.8475272493633399E-5</c:v>
                </c:pt>
                <c:pt idx="203">
                  <c:v>1.94485639368693E-5</c:v>
                </c:pt>
                <c:pt idx="204">
                  <c:v>2.0443793450752601E-5</c:v>
                </c:pt>
                <c:pt idx="205">
                  <c:v>2.14611272826797E-5</c:v>
                </c:pt>
                <c:pt idx="206">
                  <c:v>2.2500789607173E-5</c:v>
                </c:pt>
                <c:pt idx="207">
                  <c:v>2.3563059147101399E-5</c:v>
                </c:pt>
                <c:pt idx="208">
                  <c:v>2.46482065734021E-5</c:v>
                </c:pt>
                <c:pt idx="209">
                  <c:v>2.57564609513633E-5</c:v>
                </c:pt>
                <c:pt idx="210">
                  <c:v>2.6888045833435901E-5</c:v>
                </c:pt>
                <c:pt idx="211">
                  <c:v>2.8043107858079099E-5</c:v>
                </c:pt>
                <c:pt idx="212">
                  <c:v>2.9221566031051901E-5</c:v>
                </c:pt>
                <c:pt idx="213">
                  <c:v>3.0423034395582099E-5</c:v>
                </c:pt>
                <c:pt idx="214">
                  <c:v>3.1646733915148301E-5</c:v>
                </c:pt>
                <c:pt idx="215">
                  <c:v>3.2891466317558299E-5</c:v>
                </c:pt>
                <c:pt idx="216">
                  <c:v>3.4155597016917302E-5</c:v>
                </c:pt>
                <c:pt idx="217">
                  <c:v>3.5437079121022803E-5</c:v>
                </c:pt>
                <c:pt idx="218">
                  <c:v>3.6733560210402002E-5</c:v>
                </c:pt>
                <c:pt idx="219">
                  <c:v>3.8042759325467703E-5</c:v>
                </c:pt>
                <c:pt idx="220">
                  <c:v>3.93625433697929E-5</c:v>
                </c:pt>
                <c:pt idx="221">
                  <c:v>4.0691215420332601E-5</c:v>
                </c:pt>
                <c:pt idx="222">
                  <c:v>4.2027806843972598E-5</c:v>
                </c:pt>
                <c:pt idx="223">
                  <c:v>4.3372271191794103E-5</c:v>
                </c:pt>
                <c:pt idx="224">
                  <c:v>4.4725487622940903E-5</c:v>
                </c:pt>
                <c:pt idx="225">
                  <c:v>4.60895542294324E-5</c:v>
                </c:pt>
                <c:pt idx="226">
                  <c:v>4.7467009625442897E-5</c:v>
                </c:pt>
                <c:pt idx="227">
                  <c:v>4.8860547259690699E-5</c:v>
                </c:pt>
                <c:pt idx="228">
                  <c:v>5.0273042828277299E-5</c:v>
                </c:pt>
                <c:pt idx="229">
                  <c:v>5.1706977797887E-5</c:v>
                </c:pt>
                <c:pt idx="230">
                  <c:v>5.3163470004356397E-5</c:v>
                </c:pt>
                <c:pt idx="231">
                  <c:v>5.4642256354887401E-5</c:v>
                </c:pt>
                <c:pt idx="232">
                  <c:v>5.6141416887112298E-5</c:v>
                </c:pt>
                <c:pt idx="233">
                  <c:v>5.7655798707162599E-5</c:v>
                </c:pt>
                <c:pt idx="234">
                  <c:v>5.9176521282028303E-5</c:v>
                </c:pt>
                <c:pt idx="235">
                  <c:v>6.0690829340194003E-5</c:v>
                </c:pt>
                <c:pt idx="236">
                  <c:v>6.2182094334659803E-5</c:v>
                </c:pt>
                <c:pt idx="237">
                  <c:v>6.3629477068484906E-5</c:v>
                </c:pt>
                <c:pt idx="238">
                  <c:v>6.5007656382377402E-5</c:v>
                </c:pt>
                <c:pt idx="239">
                  <c:v>6.6287460428713206E-5</c:v>
                </c:pt>
                <c:pt idx="240">
                  <c:v>6.7436597708653997E-5</c:v>
                </c:pt>
                <c:pt idx="241">
                  <c:v>6.8420016700472506E-5</c:v>
                </c:pt>
                <c:pt idx="242">
                  <c:v>6.9200436181085704E-5</c:v>
                </c:pt>
                <c:pt idx="243">
                  <c:v>6.9739861887886301E-5</c:v>
                </c:pt>
                <c:pt idx="244">
                  <c:v>6.9999745448534896E-5</c:v>
                </c:pt>
                <c:pt idx="245">
                  <c:v>6.9941472422044694E-5</c:v>
                </c:pt>
                <c:pt idx="246">
                  <c:v>6.9527389951324405E-5</c:v>
                </c:pt>
                <c:pt idx="247">
                  <c:v>6.8721415950631206E-5</c:v>
                </c:pt>
                <c:pt idx="248">
                  <c:v>6.7489844786472307E-5</c:v>
                </c:pt>
                <c:pt idx="249">
                  <c:v>6.5801986614016494E-5</c:v>
                </c:pt>
                <c:pt idx="250">
                  <c:v>6.3630919740277102E-5</c:v>
                </c:pt>
                <c:pt idx="251">
                  <c:v>6.0953068708282503E-5</c:v>
                </c:pt>
                <c:pt idx="252">
                  <c:v>5.7748496679106701E-5</c:v>
                </c:pt>
                <c:pt idx="253">
                  <c:v>5.4000606896834503E-5</c:v>
                </c:pt>
                <c:pt idx="254">
                  <c:v>4.9696443928412503E-5</c:v>
                </c:pt>
                <c:pt idx="255">
                  <c:v>4.4826044641649102E-5</c:v>
                </c:pt>
                <c:pt idx="256">
                  <c:v>3.9382121195484899E-5</c:v>
                </c:pt>
                <c:pt idx="257">
                  <c:v>3.3360457025460702E-5</c:v>
                </c:pt>
                <c:pt idx="258">
                  <c:v>2.6758959554769701E-5</c:v>
                </c:pt>
                <c:pt idx="259">
                  <c:v>1.9576898924789901E-5</c:v>
                </c:pt>
                <c:pt idx="260">
                  <c:v>1.1814922224830901E-5</c:v>
                </c:pt>
                <c:pt idx="261">
                  <c:v>3.4748911548530298E-6</c:v>
                </c:pt>
                <c:pt idx="262">
                  <c:v>-5.4408840943477604E-6</c:v>
                </c:pt>
                <c:pt idx="263">
                  <c:v>-1.4929749407623401E-5</c:v>
                </c:pt>
                <c:pt idx="264">
                  <c:v>-2.49887888814722E-5</c:v>
                </c:pt>
                <c:pt idx="265">
                  <c:v>-3.5615098467132401E-5</c:v>
                </c:pt>
                <c:pt idx="266">
                  <c:v>-4.6805632677644402E-5</c:v>
                </c:pt>
                <c:pt idx="267">
                  <c:v>-5.85575389609499E-5</c:v>
                </c:pt>
                <c:pt idx="268">
                  <c:v>-7.0867996343909799E-5</c:v>
                </c:pt>
                <c:pt idx="269">
                  <c:v>-8.3734205463100304E-5</c:v>
                </c:pt>
                <c:pt idx="270">
                  <c:v>-9.7153203355144E-5</c:v>
                </c:pt>
                <c:pt idx="271">
                  <c:v>-1.11121945913893E-4</c:v>
                </c:pt>
                <c:pt idx="272">
                  <c:v>-1.2563664730315901E-4</c:v>
                </c:pt>
                <c:pt idx="273">
                  <c:v>-1.4069274471781399E-4</c:v>
                </c:pt>
                <c:pt idx="274">
                  <c:v>-1.56284696597266E-4</c:v>
                </c:pt>
                <c:pt idx="275">
                  <c:v>-1.72405424981656E-4</c:v>
                </c:pt>
                <c:pt idx="276">
                  <c:v>-1.8904665202706199E-4</c:v>
                </c:pt>
                <c:pt idx="277">
                  <c:v>-2.06198337481261E-4</c:v>
                </c:pt>
                <c:pt idx="278">
                  <c:v>-2.23848840427268E-4</c:v>
                </c:pt>
                <c:pt idx="279">
                  <c:v>-2.4198471811405801E-4</c:v>
                </c:pt>
                <c:pt idx="280">
                  <c:v>-2.6059078487064102E-4</c:v>
                </c:pt>
                <c:pt idx="281">
                  <c:v>-2.7964958562629998E-4</c:v>
                </c:pt>
                <c:pt idx="282">
                  <c:v>-2.99142218820486E-4</c:v>
                </c:pt>
                <c:pt idx="283">
                  <c:v>-3.1904803863953401E-4</c:v>
                </c:pt>
                <c:pt idx="284">
                  <c:v>-3.3934480415536198E-4</c:v>
                </c:pt>
                <c:pt idx="285">
                  <c:v>-3.60009067611328E-4</c:v>
                </c:pt>
                <c:pt idx="286">
                  <c:v>-3.81016406837203E-4</c:v>
                </c:pt>
                <c:pt idx="287">
                  <c:v>-4.0234130244074499E-4</c:v>
                </c:pt>
                <c:pt idx="288">
                  <c:v>-4.2395786098217898E-4</c:v>
                </c:pt>
                <c:pt idx="289">
                  <c:v>-4.4583987250797701E-4</c:v>
                </c:pt>
                <c:pt idx="290">
                  <c:v>-4.67960910387589E-4</c:v>
                </c:pt>
                <c:pt idx="291">
                  <c:v>-4.9029490990301205E-4</c:v>
                </c:pt>
                <c:pt idx="292">
                  <c:v>-5.1281622873445198E-4</c:v>
                </c:pt>
                <c:pt idx="293">
                  <c:v>-5.3549970587560205E-4</c:v>
                </c:pt>
                <c:pt idx="294">
                  <c:v>-5.5832097424960401E-4</c:v>
                </c:pt>
                <c:pt idx="295">
                  <c:v>-5.81256370785845E-4</c:v>
                </c:pt>
                <c:pt idx="296">
                  <c:v>-6.0428312339514897E-4</c:v>
                </c:pt>
                <c:pt idx="297">
                  <c:v>-6.27379575480505E-4</c:v>
                </c:pt>
                <c:pt idx="298">
                  <c:v>-6.5052504857534004E-4</c:v>
                </c:pt>
                <c:pt idx="299">
                  <c:v>-6.7369991820208299E-4</c:v>
                </c:pt>
                <c:pt idx="300">
                  <c:v>-6.96885693581841E-4</c:v>
                </c:pt>
                <c:pt idx="301">
                  <c:v>-7.2006492874616696E-4</c:v>
                </c:pt>
                <c:pt idx="302">
                  <c:v>-7.4322115640256296E-4</c:v>
                </c:pt>
                <c:pt idx="303">
                  <c:v>-7.6633892086007502E-4</c:v>
                </c:pt>
                <c:pt idx="304">
                  <c:v>-7.89403684362844E-4</c:v>
                </c:pt>
                <c:pt idx="305">
                  <c:v>-8.1240186637605404E-4</c:v>
                </c:pt>
                <c:pt idx="306">
                  <c:v>-8.3532076931193498E-4</c:v>
                </c:pt>
                <c:pt idx="307">
                  <c:v>-8.5814849212735198E-4</c:v>
                </c:pt>
                <c:pt idx="308">
                  <c:v>-8.8087391563654901E-4</c:v>
                </c:pt>
                <c:pt idx="309">
                  <c:v>-9.0348666240878603E-4</c:v>
                </c:pt>
                <c:pt idx="310">
                  <c:v>-9.2597704807998403E-4</c:v>
                </c:pt>
                <c:pt idx="311">
                  <c:v>-9.4833603563942699E-4</c:v>
                </c:pt>
                <c:pt idx="312">
                  <c:v>-9.7055519259142003E-4</c:v>
                </c:pt>
                <c:pt idx="313">
                  <c:v>-9.9262665089458403E-4</c:v>
                </c:pt>
                <c:pt idx="314">
                  <c:v>-1.01454306941564E-3</c:v>
                </c:pt>
                <c:pt idx="315">
                  <c:v>-1.0362975986142099E-3</c:v>
                </c:pt>
                <c:pt idx="316">
                  <c:v>-1.0578838474055599E-3</c:v>
                </c:pt>
                <c:pt idx="317">
                  <c:v>-1.0792958522454199E-3</c:v>
                </c:pt>
                <c:pt idx="318">
                  <c:v>-1.10052804813757E-3</c:v>
                </c:pt>
                <c:pt idx="319">
                  <c:v>-1.12157524124029E-3</c:v>
                </c:pt>
                <c:pt idx="320">
                  <c:v>-1.1424325833035401E-3</c:v>
                </c:pt>
                <c:pt idx="321">
                  <c:v>-1.16309554777891E-3</c:v>
                </c:pt>
                <c:pt idx="322">
                  <c:v>-1.1835599073698601E-3</c:v>
                </c:pt>
                <c:pt idx="323">
                  <c:v>-1.2038217129734601E-3</c:v>
                </c:pt>
                <c:pt idx="324">
                  <c:v>-1.2238772739971301E-3</c:v>
                </c:pt>
                <c:pt idx="325">
                  <c:v>-1.24372313986199E-3</c:v>
                </c:pt>
                <c:pt idx="326">
                  <c:v>-1.2633560827494501E-3</c:v>
                </c:pt>
                <c:pt idx="327">
                  <c:v>-1.2827730814996901E-3</c:v>
                </c:pt>
                <c:pt idx="328">
                  <c:v>-1.3019713065658301E-3</c:v>
                </c:pt>
                <c:pt idx="329">
                  <c:v>-1.3209481059870099E-3</c:v>
                </c:pt>
                <c:pt idx="330">
                  <c:v>-1.3397009923259301E-3</c:v>
                </c:pt>
                <c:pt idx="331">
                  <c:v>-1.35822763050793E-3</c:v>
                </c:pt>
                <c:pt idx="332">
                  <c:v>-1.37652582656217E-3</c:v>
                </c:pt>
                <c:pt idx="333">
                  <c:v>-1.39459351714491E-3</c:v>
                </c:pt>
                <c:pt idx="334">
                  <c:v>-1.41242875976943E-3</c:v>
                </c:pt>
                <c:pt idx="335">
                  <c:v>-1.43002972380282E-3</c:v>
                </c:pt>
                <c:pt idx="336">
                  <c:v>-1.44739468212293E-3</c:v>
                </c:pt>
                <c:pt idx="337">
                  <c:v>-1.46452200338884E-3</c:v>
                </c:pt>
                <c:pt idx="338">
                  <c:v>-1.4814101449342201E-3</c:v>
                </c:pt>
                <c:pt idx="339">
                  <c:v>-1.49805764619985E-3</c:v>
                </c:pt>
                <c:pt idx="340">
                  <c:v>-1.5144631226852001E-3</c:v>
                </c:pt>
                <c:pt idx="341">
                  <c:v>-1.53062526038907E-3</c:v>
                </c:pt>
                <c:pt idx="342">
                  <c:v>-1.54654281070038E-3</c:v>
                </c:pt>
                <c:pt idx="343">
                  <c:v>-1.5622145856973801E-3</c:v>
                </c:pt>
                <c:pt idx="344">
                  <c:v>-1.5776394538436201E-3</c:v>
                </c:pt>
                <c:pt idx="345">
                  <c:v>-1.5928163360411E-3</c:v>
                </c:pt>
                <c:pt idx="346">
                  <c:v>-1.60774420201138E-3</c:v>
                </c:pt>
                <c:pt idx="347">
                  <c:v>-1.62242206698813E-3</c:v>
                </c:pt>
                <c:pt idx="348">
                  <c:v>-1.63684898871416E-3</c:v>
                </c:pt>
                <c:pt idx="349">
                  <c:v>-1.6510240646703399E-3</c:v>
                </c:pt>
                <c:pt idx="350">
                  <c:v>-1.6649464295667E-3</c:v>
                </c:pt>
                <c:pt idx="351">
                  <c:v>-1.67861525305456E-3</c:v>
                </c:pt>
                <c:pt idx="352">
                  <c:v>-1.6920297376123699E-3</c:v>
                </c:pt>
                <c:pt idx="353">
                  <c:v>-1.70518911661728E-3</c:v>
                </c:pt>
                <c:pt idx="354">
                  <c:v>-1.71809265260974E-3</c:v>
                </c:pt>
                <c:pt idx="355">
                  <c:v>-1.7307396357014099E-3</c:v>
                </c:pt>
                <c:pt idx="356">
                  <c:v>-1.7431293820884799E-3</c:v>
                </c:pt>
                <c:pt idx="357">
                  <c:v>-1.7552612327175201E-3</c:v>
                </c:pt>
                <c:pt idx="358">
                  <c:v>-1.76713455205453E-3</c:v>
                </c:pt>
                <c:pt idx="359">
                  <c:v>-1.7787487269476699E-3</c:v>
                </c:pt>
                <c:pt idx="360">
                  <c:v>-1.7901031655997101E-3</c:v>
                </c:pt>
                <c:pt idx="361">
                  <c:v>-1.8011972966032099E-3</c:v>
                </c:pt>
                <c:pt idx="362">
                  <c:v>-1.8120305680601201E-3</c:v>
                </c:pt>
                <c:pt idx="363">
                  <c:v>-1.82260244678047E-3</c:v>
                </c:pt>
                <c:pt idx="364">
                  <c:v>-1.8329124175494301E-3</c:v>
                </c:pt>
                <c:pt idx="365">
                  <c:v>-1.84295998244356E-3</c:v>
                </c:pt>
                <c:pt idx="366">
                  <c:v>-1.8527446602121E-3</c:v>
                </c:pt>
                <c:pt idx="367">
                  <c:v>-1.8622659857191E-3</c:v>
                </c:pt>
                <c:pt idx="368">
                  <c:v>-1.87152350941471E-3</c:v>
                </c:pt>
                <c:pt idx="369">
                  <c:v>-1.8805167968713699E-3</c:v>
                </c:pt>
                <c:pt idx="370">
                  <c:v>-1.88924542840009E-3</c:v>
                </c:pt>
                <c:pt idx="371">
                  <c:v>-1.8977089986966799E-3</c:v>
                </c:pt>
                <c:pt idx="372">
                  <c:v>-1.905907116528E-3</c:v>
                </c:pt>
                <c:pt idx="373">
                  <c:v>-1.9138394044646201E-3</c:v>
                </c:pt>
                <c:pt idx="374">
                  <c:v>-1.92150549867693E-3</c:v>
                </c:pt>
                <c:pt idx="375">
                  <c:v>-1.92890504871704E-3</c:v>
                </c:pt>
                <c:pt idx="376">
                  <c:v>-1.93603771736624E-3</c:v>
                </c:pt>
                <c:pt idx="377">
                  <c:v>-1.9429031805027299E-3</c:v>
                </c:pt>
                <c:pt idx="378">
                  <c:v>-1.9495011270014E-3</c:v>
                </c:pt>
                <c:pt idx="379">
                  <c:v>-1.9558312586723898E-3</c:v>
                </c:pt>
                <c:pt idx="380">
                  <c:v>-1.96189329018271E-3</c:v>
                </c:pt>
                <c:pt idx="381">
                  <c:v>-1.9676869489871698E-3</c:v>
                </c:pt>
                <c:pt idx="382">
                  <c:v>-1.9732119753113498E-3</c:v>
                </c:pt>
                <c:pt idx="383">
                  <c:v>-1.97846812210699E-3</c:v>
                </c:pt>
                <c:pt idx="384">
                  <c:v>-1.98345515500824E-3</c:v>
                </c:pt>
                <c:pt idx="385">
                  <c:v>-1.9881728523188399E-3</c:v>
                </c:pt>
                <c:pt idx="386">
                  <c:v>-1.9926210049767299E-3</c:v>
                </c:pt>
                <c:pt idx="387">
                  <c:v>-1.9967994164935901E-3</c:v>
                </c:pt>
                <c:pt idx="388">
                  <c:v>-2.00070790295151E-3</c:v>
                </c:pt>
                <c:pt idx="389">
                  <c:v>-2.0043462929353502E-3</c:v>
                </c:pt>
                <c:pt idx="390">
                  <c:v>-2.0077144274671999E-3</c:v>
                </c:pt>
                <c:pt idx="391">
                  <c:v>-2.0108121599735399E-3</c:v>
                </c:pt>
                <c:pt idx="392">
                  <c:v>-2.0136393562429698E-3</c:v>
                </c:pt>
                <c:pt idx="393">
                  <c:v>-2.01619589434349E-3</c:v>
                </c:pt>
                <c:pt idx="394">
                  <c:v>-2.0184816645869201E-3</c:v>
                </c:pt>
                <c:pt idx="395">
                  <c:v>-2.0204965694849602E-3</c:v>
                </c:pt>
                <c:pt idx="396">
                  <c:v>-2.0222405236796099E-3</c:v>
                </c:pt>
                <c:pt idx="397">
                  <c:v>-2.02371345388833E-3</c:v>
                </c:pt>
                <c:pt idx="398">
                  <c:v>-2.0249152988491299E-3</c:v>
                </c:pt>
                <c:pt idx="399">
                  <c:v>-2.0258460092599699E-3</c:v>
                </c:pt>
                <c:pt idx="400">
                  <c:v>-2.0265055477269602E-3</c:v>
                </c:pt>
                <c:pt idx="401">
                  <c:v>-2.0268938886972799E-3</c:v>
                </c:pt>
                <c:pt idx="402">
                  <c:v>-2.0270110184099298E-3</c:v>
                </c:pt>
                <c:pt idx="403">
                  <c:v>-2.0268569348278901E-3</c:v>
                </c:pt>
                <c:pt idx="404">
                  <c:v>-2.0264316475543799E-3</c:v>
                </c:pt>
                <c:pt idx="405">
                  <c:v>-2.0257351777647702E-3</c:v>
                </c:pt>
                <c:pt idx="406">
                  <c:v>-2.0247675581406802E-3</c:v>
                </c:pt>
                <c:pt idx="407">
                  <c:v>-2.0235288327532198E-3</c:v>
                </c:pt>
                <c:pt idx="408">
                  <c:v>-2.0220190569908399E-3</c:v>
                </c:pt>
                <c:pt idx="409">
                  <c:v>-2.02023829745417E-3</c:v>
                </c:pt>
                <c:pt idx="410">
                  <c:v>-2.0181866318709401E-3</c:v>
                </c:pt>
                <c:pt idx="411">
                  <c:v>-2.0158641490017198E-3</c:v>
                </c:pt>
                <c:pt idx="412">
                  <c:v>-2.0132709485418498E-3</c:v>
                </c:pt>
                <c:pt idx="413">
                  <c:v>-2.0104071410528201E-3</c:v>
                </c:pt>
                <c:pt idx="414">
                  <c:v>-2.0072728478794802E-3</c:v>
                </c:pt>
                <c:pt idx="415">
                  <c:v>-2.0038682011016299E-3</c:v>
                </c:pt>
                <c:pt idx="416">
                  <c:v>-2.0001933434907302E-3</c:v>
                </c:pt>
                <c:pt idx="417">
                  <c:v>-1.9962484285058401E-3</c:v>
                </c:pt>
                <c:pt idx="418">
                  <c:v>-1.9920336202741899E-3</c:v>
                </c:pt>
                <c:pt idx="419">
                  <c:v>-1.9875490936025601E-3</c:v>
                </c:pt>
                <c:pt idx="420">
                  <c:v>-1.9827950340146898E-3</c:v>
                </c:pt>
                <c:pt idx="421">
                  <c:v>-1.9777716377917102E-3</c:v>
                </c:pt>
                <c:pt idx="422">
                  <c:v>-1.97247911205597E-3</c:v>
                </c:pt>
                <c:pt idx="423">
                  <c:v>-1.9669176748807701E-3</c:v>
                </c:pt>
                <c:pt idx="424">
                  <c:v>-1.9610875553978699E-3</c:v>
                </c:pt>
                <c:pt idx="425">
                  <c:v>-1.9549889939704402E-3</c:v>
                </c:pt>
                <c:pt idx="426">
                  <c:v>-1.94862224234212E-3</c:v>
                </c:pt>
                <c:pt idx="427">
                  <c:v>-1.9419875638226501E-3</c:v>
                </c:pt>
                <c:pt idx="428">
                  <c:v>-1.9350852334690399E-3</c:v>
                </c:pt>
                <c:pt idx="429">
                  <c:v>-1.9279155383405599E-3</c:v>
                </c:pt>
                <c:pt idx="430">
                  <c:v>-1.9204787777064201E-3</c:v>
                </c:pt>
                <c:pt idx="431">
                  <c:v>-1.9127752633097E-3</c:v>
                </c:pt>
                <c:pt idx="432">
                  <c:v>-1.9048053196716801E-3</c:v>
                </c:pt>
                <c:pt idx="433">
                  <c:v>-1.8965692844018999E-3</c:v>
                </c:pt>
                <c:pt idx="434">
                  <c:v>-1.8880675085140501E-3</c:v>
                </c:pt>
                <c:pt idx="435">
                  <c:v>-1.8793003567992299E-3</c:v>
                </c:pt>
                <c:pt idx="436">
                  <c:v>-1.8702682082122001E-3</c:v>
                </c:pt>
                <c:pt idx="437">
                  <c:v>-1.8609714563018801E-3</c:v>
                </c:pt>
                <c:pt idx="438">
                  <c:v>-1.8514105096933201E-3</c:v>
                </c:pt>
                <c:pt idx="439">
                  <c:v>-1.8415857925986199E-3</c:v>
                </c:pt>
                <c:pt idx="440">
                  <c:v>-1.8314977453489001E-3</c:v>
                </c:pt>
                <c:pt idx="441">
                  <c:v>-1.8211468249813799E-3</c:v>
                </c:pt>
                <c:pt idx="442">
                  <c:v>-1.8105335058617401E-3</c:v>
                </c:pt>
                <c:pt idx="443">
                  <c:v>-1.79965828036974E-3</c:v>
                </c:pt>
                <c:pt idx="444">
                  <c:v>-1.7885216596507201E-3</c:v>
                </c:pt>
                <c:pt idx="445">
                  <c:v>-1.7771241744011801E-3</c:v>
                </c:pt>
                <c:pt idx="446">
                  <c:v>-1.7654663757481E-3</c:v>
                </c:pt>
                <c:pt idx="447">
                  <c:v>-1.7535488361908799E-3</c:v>
                </c:pt>
                <c:pt idx="448">
                  <c:v>-1.74137215061747E-3</c:v>
                </c:pt>
                <c:pt idx="449">
                  <c:v>-1.7289369374056901E-3</c:v>
                </c:pt>
                <c:pt idx="450">
                  <c:v>-1.7162438396290799E-3</c:v>
                </c:pt>
                <c:pt idx="451">
                  <c:v>-1.70329352634705E-3</c:v>
                </c:pt>
                <c:pt idx="452">
                  <c:v>-1.6900866940191099E-3</c:v>
                </c:pt>
                <c:pt idx="453">
                  <c:v>-1.6766240680393999E-3</c:v>
                </c:pt>
                <c:pt idx="454">
                  <c:v>-1.66290640443365E-3</c:v>
                </c:pt>
                <c:pt idx="455">
                  <c:v>-1.64893449166272E-3</c:v>
                </c:pt>
                <c:pt idx="456">
                  <c:v>-1.6347091526391099E-3</c:v>
                </c:pt>
                <c:pt idx="457">
                  <c:v>-1.6202312468959E-3</c:v>
                </c:pt>
                <c:pt idx="458">
                  <c:v>-1.60550167296894E-3</c:v>
                </c:pt>
                <c:pt idx="459">
                  <c:v>-1.5905213709993E-3</c:v>
                </c:pt>
                <c:pt idx="460">
                  <c:v>-1.57529132558555E-3</c:v>
                </c:pt>
                <c:pt idx="461">
                  <c:v>-1.5598125688782601E-3</c:v>
                </c:pt>
                <c:pt idx="462">
                  <c:v>-1.54408618396936E-3</c:v>
                </c:pt>
                <c:pt idx="463">
                  <c:v>-1.5281133086094299E-3</c:v>
                </c:pt>
                <c:pt idx="464">
                  <c:v>-1.51189513924787E-3</c:v>
                </c:pt>
                <c:pt idx="465">
                  <c:v>-1.4954329354445401E-3</c:v>
                </c:pt>
                <c:pt idx="466">
                  <c:v>-1.4787280246806899E-3</c:v>
                </c:pt>
                <c:pt idx="467">
                  <c:v>-1.46178180754958E-3</c:v>
                </c:pt>
                <c:pt idx="468">
                  <c:v>-1.4445957634472101E-3</c:v>
                </c:pt>
                <c:pt idx="469">
                  <c:v>-1.4271714567284299E-3</c:v>
                </c:pt>
                <c:pt idx="470">
                  <c:v>-1.4095105433950699E-3</c:v>
                </c:pt>
                <c:pt idx="471">
                  <c:v>-1.3916147783627601E-3</c:v>
                </c:pt>
                <c:pt idx="472">
                  <c:v>-1.37348602329535E-3</c:v>
                </c:pt>
                <c:pt idx="473">
                  <c:v>-1.3551262551040799E-3</c:v>
                </c:pt>
                <c:pt idx="474">
                  <c:v>-1.33653757513245E-3</c:v>
                </c:pt>
                <c:pt idx="475">
                  <c:v>-1.31772221907636E-3</c:v>
                </c:pt>
                <c:pt idx="476">
                  <c:v>-1.29868256763757E-3</c:v>
                </c:pt>
                <c:pt idx="477">
                  <c:v>-1.2794211580613201E-3</c:v>
                </c:pt>
                <c:pt idx="478">
                  <c:v>-1.2599406965332601E-3</c:v>
                </c:pt>
                <c:pt idx="479">
                  <c:v>-1.2402440714692001E-3</c:v>
                </c:pt>
                <c:pt idx="480">
                  <c:v>-1.22033436780791E-3</c:v>
                </c:pt>
                <c:pt idx="481">
                  <c:v>-1.20021488237042E-3</c:v>
                </c:pt>
                <c:pt idx="482">
                  <c:v>-1.1798891402386199E-3</c:v>
                </c:pt>
                <c:pt idx="483">
                  <c:v>-1.1593609123264901E-3</c:v>
                </c:pt>
                <c:pt idx="484">
                  <c:v>-1.13863423417425E-3</c:v>
                </c:pt>
                <c:pt idx="485">
                  <c:v>-1.1177134260464E-3</c:v>
                </c:pt>
                <c:pt idx="486">
                  <c:v>-1.0966031143661401E-3</c:v>
                </c:pt>
                <c:pt idx="487">
                  <c:v>-1.07530825451393E-3</c:v>
                </c:pt>
                <c:pt idx="488">
                  <c:v>-1.05383415511162E-3</c:v>
                </c:pt>
                <c:pt idx="489">
                  <c:v>-1.0321865040397199E-3</c:v>
                </c:pt>
                <c:pt idx="490">
                  <c:v>-1.01037139625633E-3</c:v>
                </c:pt>
                <c:pt idx="491">
                  <c:v>-9.8839536330516892E-4</c:v>
                </c:pt>
                <c:pt idx="492">
                  <c:v>-9.6626540491640499E-4</c:v>
                </c:pt>
                <c:pt idx="493">
                  <c:v>-9.4398902280134903E-4</c:v>
                </c:pt>
                <c:pt idx="494">
                  <c:v>-9.2157425648524503E-4</c:v>
                </c:pt>
                <c:pt idx="495">
                  <c:v>-8.9902972165519001E-4</c:v>
                </c:pt>
                <c:pt idx="496">
                  <c:v>-8.7636465123966704E-4</c:v>
                </c:pt>
                <c:pt idx="497">
                  <c:v>-8.5358893951904705E-4</c:v>
                </c:pt>
                <c:pt idx="498">
                  <c:v>-8.3071318899924698E-4</c:v>
                </c:pt>
                <c:pt idx="499">
                  <c:v>-8.0774876066373996E-4</c:v>
                </c:pt>
                <c:pt idx="500">
                  <c:v>-7.8470782754225601E-4</c:v>
                </c:pt>
                <c:pt idx="501">
                  <c:v>-7.6160343238775604E-4</c:v>
                </c:pt>
                <c:pt idx="502">
                  <c:v>-7.3844954856071504E-4</c:v>
                </c:pt>
                <c:pt idx="503">
                  <c:v>-7.1526113276226095E-4</c:v>
                </c:pt>
                <c:pt idx="504">
                  <c:v>-6.9205417022367901E-4</c:v>
                </c:pt>
                <c:pt idx="505">
                  <c:v>-6.68845764561889E-4</c:v>
                </c:pt>
                <c:pt idx="506">
                  <c:v>-6.4565419087489701E-4</c:v>
                </c:pt>
                <c:pt idx="507">
                  <c:v>-6.2249887353379801E-4</c:v>
                </c:pt>
                <c:pt idx="508">
                  <c:v>-5.9940042671283503E-4</c:v>
                </c:pt>
                <c:pt idx="509">
                  <c:v>-5.7638063086215096E-4</c:v>
                </c:pt>
                <c:pt idx="510">
                  <c:v>-5.5346239896619397E-4</c:v>
                </c:pt>
                <c:pt idx="511">
                  <c:v>-5.3066976582542402E-4</c:v>
                </c:pt>
                <c:pt idx="512">
                  <c:v>-5.08027538160396E-4</c:v>
                </c:pt>
                <c:pt idx="513">
                  <c:v>-4.8556135457317298E-4</c:v>
                </c:pt>
                <c:pt idx="514">
                  <c:v>-4.6329742226908699E-4</c:v>
                </c:pt>
                <c:pt idx="515">
                  <c:v>-4.4126248870437302E-4</c:v>
                </c:pt>
                <c:pt idx="516">
                  <c:v>-4.1948305640134801E-4</c:v>
                </c:pt>
                <c:pt idx="517">
                  <c:v>-3.97985663191562E-4</c:v>
                </c:pt>
                <c:pt idx="518">
                  <c:v>-3.7679631426442198E-4</c:v>
                </c:pt>
                <c:pt idx="519">
                  <c:v>-3.55940431765061E-4</c:v>
                </c:pt>
                <c:pt idx="520">
                  <c:v>-3.3544255990226797E-4</c:v>
                </c:pt>
                <c:pt idx="521">
                  <c:v>-3.1532583062256003E-4</c:v>
                </c:pt>
                <c:pt idx="522">
                  <c:v>-2.9561208037346201E-4</c:v>
                </c:pt>
                <c:pt idx="523">
                  <c:v>-2.7632154306262801E-4</c:v>
                </c:pt>
                <c:pt idx="524">
                  <c:v>-2.5747269758350801E-4</c:v>
                </c:pt>
                <c:pt idx="525">
                  <c:v>-2.3908198740218799E-4</c:v>
                </c:pt>
                <c:pt idx="526">
                  <c:v>-2.21164426889434E-4</c:v>
                </c:pt>
                <c:pt idx="527">
                  <c:v>-2.0373321458583399E-4</c:v>
                </c:pt>
                <c:pt idx="528">
                  <c:v>-1.86799721884646E-4</c:v>
                </c:pt>
                <c:pt idx="529">
                  <c:v>-1.7037383521816501E-4</c:v>
                </c:pt>
                <c:pt idx="530">
                  <c:v>-1.54464056005827E-4</c:v>
                </c:pt>
                <c:pt idx="531">
                  <c:v>-1.3907731924643599E-4</c:v>
                </c:pt>
                <c:pt idx="532">
                  <c:v>-1.2421998944384699E-4</c:v>
                </c:pt>
                <c:pt idx="533">
                  <c:v>-1.0989720158997701E-4</c:v>
                </c:pt>
                <c:pt idx="534">
                  <c:v>-9.6113367893906494E-5</c:v>
                </c:pt>
                <c:pt idx="535">
                  <c:v>-8.2872996018593898E-5</c:v>
                </c:pt>
                <c:pt idx="536">
                  <c:v>-7.0180138151490406E-5</c:v>
                </c:pt>
                <c:pt idx="537">
                  <c:v>-5.8038770906217703E-5</c:v>
                </c:pt>
                <c:pt idx="538">
                  <c:v>-4.6453400022791303E-5</c:v>
                </c:pt>
                <c:pt idx="539">
                  <c:v>-3.5428924775953799E-5</c:v>
                </c:pt>
                <c:pt idx="540">
                  <c:v>-2.4970170089581101E-5</c:v>
                </c:pt>
                <c:pt idx="541">
                  <c:v>-1.5082376441228901E-5</c:v>
                </c:pt>
                <c:pt idx="542">
                  <c:v>-5.7710207415893097E-6</c:v>
                </c:pt>
                <c:pt idx="543">
                  <c:v>2.9586689097170701E-6</c:v>
                </c:pt>
                <c:pt idx="544">
                  <c:v>1.1101941905183601E-5</c:v>
                </c:pt>
                <c:pt idx="545">
                  <c:v>1.8655009247721099E-5</c:v>
                </c:pt>
                <c:pt idx="546">
                  <c:v>2.5614833614781302E-5</c:v>
                </c:pt>
                <c:pt idx="547">
                  <c:v>3.1979811157040801E-5</c:v>
                </c:pt>
                <c:pt idx="548">
                  <c:v>3.7750609057192798E-5</c:v>
                </c:pt>
                <c:pt idx="549">
                  <c:v>4.29305946051245E-5</c:v>
                </c:pt>
                <c:pt idx="550">
                  <c:v>4.7525756462199599E-5</c:v>
                </c:pt>
                <c:pt idx="551">
                  <c:v>5.1545721256170499E-5</c:v>
                </c:pt>
                <c:pt idx="552">
                  <c:v>5.5004444303822599E-5</c:v>
                </c:pt>
                <c:pt idx="553">
                  <c:v>5.79199912680123E-5</c:v>
                </c:pt>
                <c:pt idx="554">
                  <c:v>6.0314464856381197E-5</c:v>
                </c:pt>
                <c:pt idx="555">
                  <c:v>6.2213952210792402E-5</c:v>
                </c:pt>
                <c:pt idx="556">
                  <c:v>6.3648684966095194E-5</c:v>
                </c:pt>
                <c:pt idx="557">
                  <c:v>6.4651969822412294E-5</c:v>
                </c:pt>
                <c:pt idx="558">
                  <c:v>6.5259476906514503E-5</c:v>
                </c:pt>
                <c:pt idx="559">
                  <c:v>6.5508799721234097E-5</c:v>
                </c:pt>
                <c:pt idx="560">
                  <c:v>6.5438618461752303E-5</c:v>
                </c:pt>
                <c:pt idx="561">
                  <c:v>6.5087673248024504E-5</c:v>
                </c:pt>
                <c:pt idx="562">
                  <c:v>6.4494766496174795E-5</c:v>
                </c:pt>
                <c:pt idx="563">
                  <c:v>6.3697282032834001E-5</c:v>
                </c:pt>
                <c:pt idx="564">
                  <c:v>6.2730191243954E-5</c:v>
                </c:pt>
                <c:pt idx="565">
                  <c:v>6.1626084417140998E-5</c:v>
                </c:pt>
                <c:pt idx="566">
                  <c:v>6.0414831252224397E-5</c:v>
                </c:pt>
                <c:pt idx="567">
                  <c:v>5.9122895973805898E-5</c:v>
                </c:pt>
                <c:pt idx="568">
                  <c:v>5.7772787955684399E-5</c:v>
                </c:pt>
                <c:pt idx="569">
                  <c:v>5.6382994243212299E-5</c:v>
                </c:pt>
                <c:pt idx="570">
                  <c:v>5.4968681216108201E-5</c:v>
                </c:pt>
                <c:pt idx="571">
                  <c:v>5.354188892802E-5</c:v>
                </c:pt>
                <c:pt idx="572">
                  <c:v>5.2111358003233303E-5</c:v>
                </c:pt>
                <c:pt idx="573">
                  <c:v>5.0683373071888197E-5</c:v>
                </c:pt>
                <c:pt idx="574">
                  <c:v>4.92627185892543E-5</c:v>
                </c:pt>
                <c:pt idx="575">
                  <c:v>4.7852474325900899E-5</c:v>
                </c:pt>
                <c:pt idx="576">
                  <c:v>4.64543025002533E-5</c:v>
                </c:pt>
                <c:pt idx="577">
                  <c:v>4.5069112642521299E-5</c:v>
                </c:pt>
                <c:pt idx="578">
                  <c:v>4.3697689292913497E-5</c:v>
                </c:pt>
                <c:pt idx="579">
                  <c:v>4.2341021746137802E-5</c:v>
                </c:pt>
                <c:pt idx="580">
                  <c:v>4.0999530764822899E-5</c:v>
                </c:pt>
                <c:pt idx="581">
                  <c:v>3.96733842462247E-5</c:v>
                </c:pt>
                <c:pt idx="582">
                  <c:v>3.8362834963763003E-5</c:v>
                </c:pt>
                <c:pt idx="583">
                  <c:v>3.7068188460423697E-5</c:v>
                </c:pt>
                <c:pt idx="584">
                  <c:v>3.57900016073696E-5</c:v>
                </c:pt>
                <c:pt idx="585">
                  <c:v>3.4529015460379397E-5</c:v>
                </c:pt>
                <c:pt idx="586">
                  <c:v>3.3286077702848997E-5</c:v>
                </c:pt>
                <c:pt idx="587">
                  <c:v>3.2062150335085098E-5</c:v>
                </c:pt>
                <c:pt idx="588">
                  <c:v>3.0858207563841801E-5</c:v>
                </c:pt>
                <c:pt idx="589">
                  <c:v>2.9674969093267101E-5</c:v>
                </c:pt>
                <c:pt idx="590">
                  <c:v>2.8512802113070101E-5</c:v>
                </c:pt>
                <c:pt idx="591">
                  <c:v>2.7371885601706199E-5</c:v>
                </c:pt>
                <c:pt idx="592">
                  <c:v>2.6252404765709501E-5</c:v>
                </c:pt>
                <c:pt idx="593">
                  <c:v>2.5154555205166401E-5</c:v>
                </c:pt>
                <c:pt idx="594">
                  <c:v>2.4078412771599899E-5</c:v>
                </c:pt>
                <c:pt idx="595">
                  <c:v>2.3023968020216201E-5</c:v>
                </c:pt>
                <c:pt idx="596">
                  <c:v>2.19912595037664E-5</c:v>
                </c:pt>
                <c:pt idx="597">
                  <c:v>2.0980327401360101E-5</c:v>
                </c:pt>
                <c:pt idx="598">
                  <c:v>1.99911621850317E-5</c:v>
                </c:pt>
                <c:pt idx="599">
                  <c:v>1.9023701716660101E-5</c:v>
                </c:pt>
                <c:pt idx="600">
                  <c:v>1.8077933834769501E-5</c:v>
                </c:pt>
                <c:pt idx="601">
                  <c:v>1.7153862552200299E-5</c:v>
                </c:pt>
                <c:pt idx="602">
                  <c:v>1.6251468674054099E-5</c:v>
                </c:pt>
                <c:pt idx="603">
                  <c:v>1.5370724213132E-5</c:v>
                </c:pt>
                <c:pt idx="604">
                  <c:v>1.45116157938989E-5</c:v>
                </c:pt>
                <c:pt idx="605">
                  <c:v>1.3674155565834299E-5</c:v>
                </c:pt>
                <c:pt idx="606">
                  <c:v>1.2858374551560101E-5</c:v>
                </c:pt>
                <c:pt idx="607">
                  <c:v>1.2064313987802399E-5</c:v>
                </c:pt>
                <c:pt idx="608">
                  <c:v>1.12920352213425E-5</c:v>
                </c:pt>
                <c:pt idx="609">
                  <c:v>1.05416148288165E-5</c:v>
                </c:pt>
                <c:pt idx="610">
                  <c:v>9.8131393648928906E-6</c:v>
                </c:pt>
                <c:pt idx="611">
                  <c:v>9.10670907272261E-6</c:v>
                </c:pt>
                <c:pt idx="612">
                  <c:v>8.42243636148422E-6</c:v>
                </c:pt>
                <c:pt idx="613">
                  <c:v>7.7604418532469808E-6</c:v>
                </c:pt>
                <c:pt idx="614">
                  <c:v>7.1208523940367203E-6</c:v>
                </c:pt>
                <c:pt idx="615">
                  <c:v>6.5037992539754E-6</c:v>
                </c:pt>
                <c:pt idx="616">
                  <c:v>5.9094167256016298E-6</c:v>
                </c:pt>
                <c:pt idx="617">
                  <c:v>5.33784076432594E-6</c:v>
                </c:pt>
                <c:pt idx="618">
                  <c:v>4.7892076729265097E-6</c:v>
                </c:pt>
                <c:pt idx="619">
                  <c:v>4.26365318402386E-6</c:v>
                </c:pt>
                <c:pt idx="620">
                  <c:v>3.7613118623792602E-6</c:v>
                </c:pt>
                <c:pt idx="621">
                  <c:v>3.2823163371021701E-6</c:v>
                </c:pt>
                <c:pt idx="622">
                  <c:v>2.8267967315037702E-6</c:v>
                </c:pt>
                <c:pt idx="623">
                  <c:v>2.3948801662788801E-6</c:v>
                </c:pt>
                <c:pt idx="624">
                  <c:v>1.9866905301219898E-6</c:v>
                </c:pt>
                <c:pt idx="625">
                  <c:v>1.60234832204826E-6</c:v>
                </c:pt>
                <c:pt idx="626">
                  <c:v>1.24197034754993E-6</c:v>
                </c:pt>
                <c:pt idx="627">
                  <c:v>9.0566942636427098E-7</c:v>
                </c:pt>
                <c:pt idx="628">
                  <c:v>5.9353969760208597E-7</c:v>
                </c:pt>
                <c:pt idx="629">
                  <c:v>3.0564112558458797E-7</c:v>
                </c:pt>
                <c:pt idx="630">
                  <c:v>4.2009039803426002E-8</c:v>
                </c:pt>
                <c:pt idx="631">
                  <c:v>-1.9731422963481101E-7</c:v>
                </c:pt>
                <c:pt idx="632">
                  <c:v>-4.1241055689729898E-7</c:v>
                </c:pt>
                <c:pt idx="633">
                  <c:v>-6.0350827335726004E-7</c:v>
                </c:pt>
                <c:pt idx="634">
                  <c:v>-7.70933878452102E-7</c:v>
                </c:pt>
                <c:pt idx="635">
                  <c:v>-9.1514486707370897E-7</c:v>
                </c:pt>
                <c:pt idx="636">
                  <c:v>-1.0368433132353799E-6</c:v>
                </c:pt>
                <c:pt idx="637">
                  <c:v>-1.1370383364526301E-6</c:v>
                </c:pt>
                <c:pt idx="638">
                  <c:v>-1.21685761571564E-6</c:v>
                </c:pt>
                <c:pt idx="639">
                  <c:v>-1.27758724450994E-6</c:v>
                </c:pt>
                <c:pt idx="640">
                  <c:v>-1.3205957900907201E-6</c:v>
                </c:pt>
                <c:pt idx="641">
                  <c:v>-1.34767999632564E-6</c:v>
                </c:pt>
                <c:pt idx="642">
                  <c:v>-1.3604359122780701E-6</c:v>
                </c:pt>
                <c:pt idx="643">
                  <c:v>-1.36041419057085E-6</c:v>
                </c:pt>
                <c:pt idx="644">
                  <c:v>-1.3491809331586801E-6</c:v>
                </c:pt>
                <c:pt idx="645">
                  <c:v>-1.32832241989544E-6</c:v>
                </c:pt>
                <c:pt idx="646">
                  <c:v>-1.2990759191337799E-6</c:v>
                </c:pt>
                <c:pt idx="647">
                  <c:v>-1.2627278545844E-6</c:v>
                </c:pt>
                <c:pt idx="648">
                  <c:v>-1.2206139996244899E-6</c:v>
                </c:pt>
                <c:pt idx="649">
                  <c:v>-1.17387467793226E-6</c:v>
                </c:pt>
                <c:pt idx="650">
                  <c:v>-1.1234598794954001E-6</c:v>
                </c:pt>
                <c:pt idx="651">
                  <c:v>-1.0702769513295601E-6</c:v>
                </c:pt>
                <c:pt idx="652">
                  <c:v>-1.0148782406752101E-6</c:v>
                </c:pt>
                <c:pt idx="653">
                  <c:v>-9.5772231935561802E-7</c:v>
                </c:pt>
                <c:pt idx="654">
                  <c:v>-8.9922094460944302E-7</c:v>
                </c:pt>
                <c:pt idx="655">
                  <c:v>-8.3967591686984203E-7</c:v>
                </c:pt>
                <c:pt idx="656">
                  <c:v>-7.7932057185957504E-7</c:v>
                </c:pt>
                <c:pt idx="657">
                  <c:v>-7.1839032161100596E-7</c:v>
                </c:pt>
                <c:pt idx="658">
                  <c:v>-6.5704843949776005E-7</c:v>
                </c:pt>
                <c:pt idx="659">
                  <c:v>-5.9546043605856302E-7</c:v>
                </c:pt>
                <c:pt idx="660">
                  <c:v>-5.3372521767200901E-7</c:v>
                </c:pt>
                <c:pt idx="661">
                  <c:v>-4.7186026151474302E-7</c:v>
                </c:pt>
                <c:pt idx="662">
                  <c:v>-4.0993390433299199E-7</c:v>
                </c:pt>
                <c:pt idx="663">
                  <c:v>-3.4800016052724502E-7</c:v>
                </c:pt>
                <c:pt idx="664">
                  <c:v>-2.8606641672147899E-7</c:v>
                </c:pt>
                <c:pt idx="665">
                  <c:v>-2.2413267291573699E-7</c:v>
                </c:pt>
                <c:pt idx="666">
                  <c:v>-1.6219892910997099E-7</c:v>
                </c:pt>
                <c:pt idx="667">
                  <c:v>-1.0026518530419699E-7</c:v>
                </c:pt>
                <c:pt idx="668">
                  <c:v>-3.8331441498458699E-8</c:v>
                </c:pt>
                <c:pt idx="669">
                  <c:v>2.3602302307305001E-8</c:v>
                </c:pt>
                <c:pt idx="670">
                  <c:v>8.5536046113066895E-8</c:v>
                </c:pt>
                <c:pt idx="671">
                  <c:v>1.47469789918819E-7</c:v>
                </c:pt>
                <c:pt idx="672">
                  <c:v>2.09403533724585E-7</c:v>
                </c:pt>
                <c:pt idx="673">
                  <c:v>2.7133727753034402E-7</c:v>
                </c:pt>
                <c:pt idx="674">
                  <c:v>3.3327102133610798E-7</c:v>
                </c:pt>
                <c:pt idx="675">
                  <c:v>3.9520476514187798E-7</c:v>
                </c:pt>
                <c:pt idx="676">
                  <c:v>4.5713850894761199E-7</c:v>
                </c:pt>
                <c:pt idx="677">
                  <c:v>5.1907225275338199E-7</c:v>
                </c:pt>
                <c:pt idx="678">
                  <c:v>5.8100599655915098E-7</c:v>
                </c:pt>
                <c:pt idx="679">
                  <c:v>6.4293974036490896E-7</c:v>
                </c:pt>
                <c:pt idx="680">
                  <c:v>7.0487348417066197E-7</c:v>
                </c:pt>
                <c:pt idx="681">
                  <c:v>7.6680722797641402E-7</c:v>
                </c:pt>
                <c:pt idx="682">
                  <c:v>8.2874097178218302E-7</c:v>
                </c:pt>
                <c:pt idx="683">
                  <c:v>8.9067471558794502E-7</c:v>
                </c:pt>
                <c:pt idx="684">
                  <c:v>9.5260845939370502E-7</c:v>
                </c:pt>
                <c:pt idx="685">
                  <c:v>1.01454220319946E-6</c:v>
                </c:pt>
                <c:pt idx="686">
                  <c:v>1.07647594700524E-6</c:v>
                </c:pt>
                <c:pt idx="687">
                  <c:v>1.1384096908109599E-6</c:v>
                </c:pt>
                <c:pt idx="688">
                  <c:v>1.2003434346167399E-6</c:v>
                </c:pt>
                <c:pt idx="689">
                  <c:v>1.2622771784224799E-6</c:v>
                </c:pt>
                <c:pt idx="690">
                  <c:v>1.3242109222282499E-6</c:v>
                </c:pt>
                <c:pt idx="691">
                  <c:v>1.38614466603401E-6</c:v>
                </c:pt>
                <c:pt idx="692">
                  <c:v>1.4480784098397801E-6</c:v>
                </c:pt>
                <c:pt idx="693">
                  <c:v>1.51001215364553E-6</c:v>
                </c:pt>
                <c:pt idx="694">
                  <c:v>1.57194589745128E-6</c:v>
                </c:pt>
                <c:pt idx="695">
                  <c:v>1.6338796412570699E-6</c:v>
                </c:pt>
                <c:pt idx="696">
                  <c:v>1.6958133850628099E-6</c:v>
                </c:pt>
                <c:pt idx="697">
                  <c:v>1.75774712886858E-6</c:v>
                </c:pt>
                <c:pt idx="698">
                  <c:v>1.8196808726743299E-6</c:v>
                </c:pt>
                <c:pt idx="699">
                  <c:v>1.8816146164800801E-6</c:v>
                </c:pt>
                <c:pt idx="700">
                  <c:v>1.9435483602858501E-6</c:v>
                </c:pt>
                <c:pt idx="701">
                  <c:v>2.0054821040916202E-6</c:v>
                </c:pt>
                <c:pt idx="702">
                  <c:v>2.0674158478973699E-6</c:v>
                </c:pt>
                <c:pt idx="703">
                  <c:v>2.1293495917031302E-6</c:v>
                </c:pt>
                <c:pt idx="704">
                  <c:v>2.1912833355088799E-6</c:v>
                </c:pt>
                <c:pt idx="705">
                  <c:v>2.2532170793146301E-6</c:v>
                </c:pt>
                <c:pt idx="706">
                  <c:v>2.3151508231204001E-6</c:v>
                </c:pt>
                <c:pt idx="707">
                  <c:v>2.37708456692616E-6</c:v>
                </c:pt>
                <c:pt idx="708">
                  <c:v>2.4390183107319E-6</c:v>
                </c:pt>
                <c:pt idx="709">
                  <c:v>2.5009520545377099E-6</c:v>
                </c:pt>
                <c:pt idx="710">
                  <c:v>2.5628857983434401E-6</c:v>
                </c:pt>
                <c:pt idx="711">
                  <c:v>2.6248195421491898E-6</c:v>
                </c:pt>
                <c:pt idx="712">
                  <c:v>2.6867532859549599E-6</c:v>
                </c:pt>
                <c:pt idx="713">
                  <c:v>2.7486870297607299E-6</c:v>
                </c:pt>
                <c:pt idx="714">
                  <c:v>2.8106207735664898E-6</c:v>
                </c:pt>
                <c:pt idx="715">
                  <c:v>2.87255451737224E-6</c:v>
                </c:pt>
                <c:pt idx="716">
                  <c:v>2.9344882611779901E-6</c:v>
                </c:pt>
                <c:pt idx="717">
                  <c:v>2.99642200498375E-6</c:v>
                </c:pt>
                <c:pt idx="718">
                  <c:v>3.0583557487895201E-6</c:v>
                </c:pt>
                <c:pt idx="719">
                  <c:v>3.1202894925952901E-6</c:v>
                </c:pt>
                <c:pt idx="720">
                  <c:v>3.18222323640105E-6</c:v>
                </c:pt>
                <c:pt idx="721">
                  <c:v>3.2441569802067798E-6</c:v>
                </c:pt>
                <c:pt idx="722">
                  <c:v>3.3060907240125799E-6</c:v>
                </c:pt>
                <c:pt idx="723">
                  <c:v>3.36802446781835E-6</c:v>
                </c:pt>
                <c:pt idx="724">
                  <c:v>3.4299582116240798E-6</c:v>
                </c:pt>
                <c:pt idx="725">
                  <c:v>3.49189195542983E-6</c:v>
                </c:pt>
                <c:pt idx="726">
                  <c:v>3.5538256992356E-6</c:v>
                </c:pt>
                <c:pt idx="727">
                  <c:v>3.6157594430413599E-6</c:v>
                </c:pt>
                <c:pt idx="728">
                  <c:v>3.67769318684711E-6</c:v>
                </c:pt>
                <c:pt idx="729">
                  <c:v>3.7396269306528602E-6</c:v>
                </c:pt>
                <c:pt idx="730">
                  <c:v>3.80156067445864E-6</c:v>
                </c:pt>
                <c:pt idx="731">
                  <c:v>3.86349441826441E-6</c:v>
                </c:pt>
                <c:pt idx="732">
                  <c:v>3.9254281620701403E-6</c:v>
                </c:pt>
                <c:pt idx="733">
                  <c:v>3.9873619058759103E-6</c:v>
                </c:pt>
                <c:pt idx="734">
                  <c:v>4.0492956496816702E-6</c:v>
                </c:pt>
                <c:pt idx="735">
                  <c:v>4.1112293934874496E-6</c:v>
                </c:pt>
                <c:pt idx="736">
                  <c:v>4.1731631372932002E-6</c:v>
                </c:pt>
                <c:pt idx="737">
                  <c:v>4.2350968810989397E-6</c:v>
                </c:pt>
                <c:pt idx="738">
                  <c:v>4.2970306249046996E-6</c:v>
                </c:pt>
                <c:pt idx="739">
                  <c:v>4.3589643687104603E-6</c:v>
                </c:pt>
                <c:pt idx="740">
                  <c:v>4.4208981125162397E-6</c:v>
                </c:pt>
                <c:pt idx="741">
                  <c:v>4.48283185632197E-6</c:v>
                </c:pt>
                <c:pt idx="742">
                  <c:v>4.5447656001277603E-6</c:v>
                </c:pt>
                <c:pt idx="743">
                  <c:v>4.6066993439335101E-6</c:v>
                </c:pt>
                <c:pt idx="744">
                  <c:v>4.6686330877392403E-6</c:v>
                </c:pt>
                <c:pt idx="745">
                  <c:v>4.7305668315450104E-6</c:v>
                </c:pt>
                <c:pt idx="746">
                  <c:v>4.7925005753507702E-6</c:v>
                </c:pt>
                <c:pt idx="747">
                  <c:v>4.8544343191565496E-6</c:v>
                </c:pt>
                <c:pt idx="748">
                  <c:v>4.9163680629623104E-6</c:v>
                </c:pt>
                <c:pt idx="749">
                  <c:v>4.9783018067680702E-6</c:v>
                </c:pt>
                <c:pt idx="750">
                  <c:v>5.0402355505738496E-6</c:v>
                </c:pt>
                <c:pt idx="751">
                  <c:v>5.1021692943795697E-6</c:v>
                </c:pt>
                <c:pt idx="752">
                  <c:v>5.1641030381853499E-6</c:v>
                </c:pt>
                <c:pt idx="753">
                  <c:v>5.2260367819910802E-6</c:v>
                </c:pt>
                <c:pt idx="754">
                  <c:v>5.28797052579684E-6</c:v>
                </c:pt>
                <c:pt idx="755">
                  <c:v>5.3499042696026203E-6</c:v>
                </c:pt>
                <c:pt idx="756">
                  <c:v>5.4118380134083598E-6</c:v>
                </c:pt>
                <c:pt idx="757">
                  <c:v>5.4737717572141197E-6</c:v>
                </c:pt>
                <c:pt idx="758">
                  <c:v>5.5357055010199101E-6</c:v>
                </c:pt>
                <c:pt idx="759">
                  <c:v>5.5976392448256598E-6</c:v>
                </c:pt>
                <c:pt idx="760">
                  <c:v>5.6595729886314197E-6</c:v>
                </c:pt>
                <c:pt idx="761">
                  <c:v>5.7215067324371703E-6</c:v>
                </c:pt>
                <c:pt idx="762">
                  <c:v>5.7834404762429496E-6</c:v>
                </c:pt>
                <c:pt idx="763">
                  <c:v>5.8453742200487104E-6</c:v>
                </c:pt>
                <c:pt idx="764">
                  <c:v>5.9073079638544601E-6</c:v>
                </c:pt>
                <c:pt idx="765">
                  <c:v>5.9692417076602098E-6</c:v>
                </c:pt>
                <c:pt idx="766">
                  <c:v>6.0311754514659799E-6</c:v>
                </c:pt>
                <c:pt idx="767">
                  <c:v>6.0931091952717499E-6</c:v>
                </c:pt>
                <c:pt idx="768">
                  <c:v>6.1550429390774903E-6</c:v>
                </c:pt>
                <c:pt idx="769">
                  <c:v>6.2169766828832604E-6</c:v>
                </c:pt>
                <c:pt idx="770">
                  <c:v>6.2789104266889898E-6</c:v>
                </c:pt>
                <c:pt idx="771">
                  <c:v>6.3408441704947903E-6</c:v>
                </c:pt>
                <c:pt idx="772">
                  <c:v>6.4027779143005197E-6</c:v>
                </c:pt>
                <c:pt idx="773">
                  <c:v>6.4647116581063203E-6</c:v>
                </c:pt>
                <c:pt idx="774">
                  <c:v>6.52664540191207E-6</c:v>
                </c:pt>
                <c:pt idx="775">
                  <c:v>6.5885791457178197E-6</c:v>
                </c:pt>
                <c:pt idx="776">
                  <c:v>6.6505128895235703E-6</c:v>
                </c:pt>
                <c:pt idx="777">
                  <c:v>6.7124466333293302E-6</c:v>
                </c:pt>
                <c:pt idx="778">
                  <c:v>6.7743803771351002E-6</c:v>
                </c:pt>
                <c:pt idx="779">
                  <c:v>6.8363141209408296E-6</c:v>
                </c:pt>
                <c:pt idx="780">
                  <c:v>6.8982478647465997E-6</c:v>
                </c:pt>
                <c:pt idx="781">
                  <c:v>6.9601816085523604E-6</c:v>
                </c:pt>
                <c:pt idx="782">
                  <c:v>7.0221153523581203E-6</c:v>
                </c:pt>
                <c:pt idx="783">
                  <c:v>7.08404909616387E-6</c:v>
                </c:pt>
                <c:pt idx="784">
                  <c:v>7.1459828399696502E-6</c:v>
                </c:pt>
                <c:pt idx="785">
                  <c:v>7.2079165837754101E-6</c:v>
                </c:pt>
                <c:pt idx="786">
                  <c:v>7.26985032758117E-6</c:v>
                </c:pt>
                <c:pt idx="787">
                  <c:v>7.3317840713869299E-6</c:v>
                </c:pt>
                <c:pt idx="788">
                  <c:v>7.3937178151927E-6</c:v>
                </c:pt>
                <c:pt idx="789">
                  <c:v>7.4556515589984599E-6</c:v>
                </c:pt>
                <c:pt idx="790">
                  <c:v>7.5175853028041901E-6</c:v>
                </c:pt>
                <c:pt idx="791">
                  <c:v>7.57951904660995E-6</c:v>
                </c:pt>
                <c:pt idx="792">
                  <c:v>7.6414527904157099E-6</c:v>
                </c:pt>
                <c:pt idx="793">
                  <c:v>7.7033865342214808E-6</c:v>
                </c:pt>
                <c:pt idx="794">
                  <c:v>7.7653202780272398E-6</c:v>
                </c:pt>
                <c:pt idx="795">
                  <c:v>7.8272540218330395E-6</c:v>
                </c:pt>
                <c:pt idx="796">
                  <c:v>7.8891877656387596E-6</c:v>
                </c:pt>
                <c:pt idx="797">
                  <c:v>7.9511215094445407E-6</c:v>
                </c:pt>
                <c:pt idx="798">
                  <c:v>8.0130552532503302E-6</c:v>
                </c:pt>
                <c:pt idx="799">
                  <c:v>8.0749889970560503E-6</c:v>
                </c:pt>
                <c:pt idx="800">
                  <c:v>8.1369227408618093E-6</c:v>
                </c:pt>
                <c:pt idx="801">
                  <c:v>8.1988564846675802E-6</c:v>
                </c:pt>
                <c:pt idx="802">
                  <c:v>8.2607902284733105E-6</c:v>
                </c:pt>
                <c:pt idx="803">
                  <c:v>8.3227239722790898E-6</c:v>
                </c:pt>
                <c:pt idx="804">
                  <c:v>8.3846577160848404E-6</c:v>
                </c:pt>
                <c:pt idx="805">
                  <c:v>8.4465914598905893E-6</c:v>
                </c:pt>
                <c:pt idx="806">
                  <c:v>8.5085252036964008E-6</c:v>
                </c:pt>
                <c:pt idx="807">
                  <c:v>8.5704589475021294E-6</c:v>
                </c:pt>
                <c:pt idx="808">
                  <c:v>8.6323926913078596E-6</c:v>
                </c:pt>
                <c:pt idx="809">
                  <c:v>8.6943264351136305E-6</c:v>
                </c:pt>
                <c:pt idx="810">
                  <c:v>8.7562601789194201E-6</c:v>
                </c:pt>
                <c:pt idx="811">
                  <c:v>8.8181939227251706E-6</c:v>
                </c:pt>
                <c:pt idx="812">
                  <c:v>8.88012766653095E-6</c:v>
                </c:pt>
                <c:pt idx="813">
                  <c:v>8.9420614103367192E-6</c:v>
                </c:pt>
                <c:pt idx="814">
                  <c:v>9.0039951541424698E-6</c:v>
                </c:pt>
                <c:pt idx="815">
                  <c:v>9.0659288979481899E-6</c:v>
                </c:pt>
                <c:pt idx="816">
                  <c:v>9.1278626417539896E-6</c:v>
                </c:pt>
                <c:pt idx="817">
                  <c:v>9.1897963855597096E-6</c:v>
                </c:pt>
                <c:pt idx="818">
                  <c:v>9.2517301293654907E-6</c:v>
                </c:pt>
                <c:pt idx="819">
                  <c:v>9.3136638731712497E-6</c:v>
                </c:pt>
                <c:pt idx="820">
                  <c:v>9.3755976169770206E-6</c:v>
                </c:pt>
                <c:pt idx="821">
                  <c:v>9.4375313607827695E-6</c:v>
                </c:pt>
                <c:pt idx="822">
                  <c:v>9.4994651045884896E-6</c:v>
                </c:pt>
                <c:pt idx="823">
                  <c:v>9.5613988483942995E-6</c:v>
                </c:pt>
                <c:pt idx="824">
                  <c:v>9.6233325922000399E-6</c:v>
                </c:pt>
                <c:pt idx="825">
                  <c:v>9.6852663360058192E-6</c:v>
                </c:pt>
                <c:pt idx="826">
                  <c:v>9.7472000798115901E-6</c:v>
                </c:pt>
                <c:pt idx="827">
                  <c:v>9.8091338236173102E-6</c:v>
                </c:pt>
                <c:pt idx="828">
                  <c:v>9.8710675674230997E-6</c:v>
                </c:pt>
                <c:pt idx="829">
                  <c:v>9.9330013112288503E-6</c:v>
                </c:pt>
                <c:pt idx="830">
                  <c:v>9.9949350550346094E-6</c:v>
                </c:pt>
                <c:pt idx="831">
                  <c:v>1.0056868798840301E-5</c:v>
                </c:pt>
                <c:pt idx="832">
                  <c:v>1.01188025426461E-5</c:v>
                </c:pt>
                <c:pt idx="833">
                  <c:v>1.01807362864518E-5</c:v>
                </c:pt>
                <c:pt idx="834">
                  <c:v>1.02426700302576E-5</c:v>
                </c:pt>
                <c:pt idx="835">
                  <c:v>1.0304603774063399E-5</c:v>
                </c:pt>
                <c:pt idx="836">
                  <c:v>1.0366537517869099E-5</c:v>
                </c:pt>
                <c:pt idx="837">
                  <c:v>1.0428471261674901E-5</c:v>
                </c:pt>
                <c:pt idx="838">
                  <c:v>1.04904050054806E-5</c:v>
                </c:pt>
                <c:pt idx="839">
                  <c:v>1.05523387492864E-5</c:v>
                </c:pt>
                <c:pt idx="840">
                  <c:v>1.06142724930922E-5</c:v>
                </c:pt>
                <c:pt idx="841">
                  <c:v>1.0676206236897999E-5</c:v>
                </c:pt>
                <c:pt idx="842">
                  <c:v>1.0738139980703699E-5</c:v>
                </c:pt>
                <c:pt idx="843">
                  <c:v>1.0800073724509401E-5</c:v>
                </c:pt>
                <c:pt idx="844">
                  <c:v>1.08620074683152E-5</c:v>
                </c:pt>
                <c:pt idx="845">
                  <c:v>1.0923941212121E-5</c:v>
                </c:pt>
                <c:pt idx="846">
                  <c:v>1.09858749559267E-5</c:v>
                </c:pt>
                <c:pt idx="847">
                  <c:v>1.10478086997325E-5</c:v>
                </c:pt>
                <c:pt idx="848">
                  <c:v>1.1109742443538199E-5</c:v>
                </c:pt>
                <c:pt idx="849">
                  <c:v>1.1171676187344001E-5</c:v>
                </c:pt>
                <c:pt idx="850">
                  <c:v>1.12336099311498E-5</c:v>
                </c:pt>
                <c:pt idx="851">
                  <c:v>1.12955436749555E-5</c:v>
                </c:pt>
                <c:pt idx="852">
                  <c:v>1.13574774187613E-5</c:v>
                </c:pt>
                <c:pt idx="853">
                  <c:v>1.1419411162567E-5</c:v>
                </c:pt>
                <c:pt idx="854">
                  <c:v>1.1481344906372799E-5</c:v>
                </c:pt>
                <c:pt idx="855">
                  <c:v>1.1543278650178601E-5</c:v>
                </c:pt>
                <c:pt idx="856">
                  <c:v>1.16052123939843E-5</c:v>
                </c:pt>
                <c:pt idx="857">
                  <c:v>1.16671461377901E-5</c:v>
                </c:pt>
                <c:pt idx="858">
                  <c:v>1.17290798815959E-5</c:v>
                </c:pt>
                <c:pt idx="859">
                  <c:v>1.17910136254016E-5</c:v>
                </c:pt>
                <c:pt idx="860">
                  <c:v>1.1852947369207299E-5</c:v>
                </c:pt>
                <c:pt idx="861">
                  <c:v>1.1914881113013101E-5</c:v>
                </c:pt>
                <c:pt idx="862">
                  <c:v>1.19768148568188E-5</c:v>
                </c:pt>
                <c:pt idx="863">
                  <c:v>1.20387486006246E-5</c:v>
                </c:pt>
                <c:pt idx="864">
                  <c:v>1.21006823444304E-5</c:v>
                </c:pt>
                <c:pt idx="865">
                  <c:v>1.21626160882362E-5</c:v>
                </c:pt>
                <c:pt idx="866">
                  <c:v>1.2224549832041899E-5</c:v>
                </c:pt>
                <c:pt idx="867">
                  <c:v>1.2286483575847701E-5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F56-4349-A93F-DC51822719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y [mm]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4624"/>
        <c:crosses val="autoZero"/>
        <c:crossBetween val="midCat"/>
        <c:dispUnits>
          <c:custUnit val="1.0000000000000002E-3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200" b="1" baseline="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NEMI!$BC$2</c:f>
              <c:strCache>
                <c:ptCount val="1"/>
                <c:pt idx="0">
                  <c:v>nemiX [pi mm mrad]</c:v>
                </c:pt>
              </c:strCache>
            </c:strRef>
          </c:tx>
          <c:spPr>
            <a:ln w="25400" cap="rnd">
              <a:solidFill>
                <a:srgbClr val="2525EE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rgbClr val="2525EE"/>
                </a:solidFill>
              </a:ln>
              <a:effectLst/>
            </c:spPr>
          </c:marker>
          <c:xVal>
            <c:numRef>
              <c:f>NEMI!$BB$3:$BB$870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-0.17699999999999999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-0.17180000000000001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-0.16869999999999999</c:v>
                </c:pt>
                <c:pt idx="240">
                  <c:v>-0.16769999999999999</c:v>
                </c:pt>
                <c:pt idx="241">
                  <c:v>-0.1666</c:v>
                </c:pt>
                <c:pt idx="242">
                  <c:v>-0.1656</c:v>
                </c:pt>
                <c:pt idx="243">
                  <c:v>-0.16450000000000001</c:v>
                </c:pt>
                <c:pt idx="244">
                  <c:v>-0.16350000000000001</c:v>
                </c:pt>
                <c:pt idx="245">
                  <c:v>-0.16250000000000001</c:v>
                </c:pt>
                <c:pt idx="246">
                  <c:v>-0.16139999999999999</c:v>
                </c:pt>
                <c:pt idx="247">
                  <c:v>-0.16039999999999999</c:v>
                </c:pt>
                <c:pt idx="248">
                  <c:v>-0.1593</c:v>
                </c:pt>
                <c:pt idx="249">
                  <c:v>-0.1583</c:v>
                </c:pt>
                <c:pt idx="250">
                  <c:v>-0.15720000000000001</c:v>
                </c:pt>
                <c:pt idx="251">
                  <c:v>-0.15620000000000001</c:v>
                </c:pt>
                <c:pt idx="252">
                  <c:v>-0.1552</c:v>
                </c:pt>
                <c:pt idx="253">
                  <c:v>-0.15409999999999999</c:v>
                </c:pt>
                <c:pt idx="254">
                  <c:v>-0.15310000000000001</c:v>
                </c:pt>
                <c:pt idx="255">
                  <c:v>-0.152</c:v>
                </c:pt>
                <c:pt idx="256">
                  <c:v>-0.151</c:v>
                </c:pt>
                <c:pt idx="257">
                  <c:v>-0.14990000000000001</c:v>
                </c:pt>
                <c:pt idx="258">
                  <c:v>-0.1489</c:v>
                </c:pt>
                <c:pt idx="259">
                  <c:v>-0.1479</c:v>
                </c:pt>
                <c:pt idx="260">
                  <c:v>-0.14680000000000001</c:v>
                </c:pt>
                <c:pt idx="261">
                  <c:v>-0.14580000000000001</c:v>
                </c:pt>
                <c:pt idx="262">
                  <c:v>-0.1447</c:v>
                </c:pt>
                <c:pt idx="263">
                  <c:v>-0.14369999999999999</c:v>
                </c:pt>
                <c:pt idx="264">
                  <c:v>-0.1426</c:v>
                </c:pt>
                <c:pt idx="265">
                  <c:v>-0.1416</c:v>
                </c:pt>
                <c:pt idx="266">
                  <c:v>-0.1406</c:v>
                </c:pt>
                <c:pt idx="267">
                  <c:v>-0.13950000000000001</c:v>
                </c:pt>
                <c:pt idx="268">
                  <c:v>-0.13850000000000001</c:v>
                </c:pt>
                <c:pt idx="269">
                  <c:v>-0.13739999999999999</c:v>
                </c:pt>
                <c:pt idx="270">
                  <c:v>-0.13639999999999999</c:v>
                </c:pt>
                <c:pt idx="271">
                  <c:v>-0.1353</c:v>
                </c:pt>
                <c:pt idx="272">
                  <c:v>-0.1343</c:v>
                </c:pt>
                <c:pt idx="273">
                  <c:v>-0.1333</c:v>
                </c:pt>
                <c:pt idx="274">
                  <c:v>-0.13220000000000001</c:v>
                </c:pt>
                <c:pt idx="275">
                  <c:v>-0.13120000000000001</c:v>
                </c:pt>
                <c:pt idx="276">
                  <c:v>-0.13009999999999999</c:v>
                </c:pt>
                <c:pt idx="277">
                  <c:v>-0.12909999999999999</c:v>
                </c:pt>
                <c:pt idx="278">
                  <c:v>-0.128</c:v>
                </c:pt>
                <c:pt idx="279">
                  <c:v>-0.127</c:v>
                </c:pt>
                <c:pt idx="280">
                  <c:v>-0.126</c:v>
                </c:pt>
                <c:pt idx="281">
                  <c:v>-0.1249</c:v>
                </c:pt>
                <c:pt idx="282">
                  <c:v>-0.1239</c:v>
                </c:pt>
                <c:pt idx="283">
                  <c:v>-0.12280000000000001</c:v>
                </c:pt>
                <c:pt idx="284">
                  <c:v>-0.12180000000000001</c:v>
                </c:pt>
                <c:pt idx="285">
                  <c:v>-0.1207</c:v>
                </c:pt>
                <c:pt idx="286">
                  <c:v>-0.1197</c:v>
                </c:pt>
                <c:pt idx="287">
                  <c:v>-0.1186</c:v>
                </c:pt>
                <c:pt idx="288">
                  <c:v>-0.1176</c:v>
                </c:pt>
                <c:pt idx="289">
                  <c:v>-0.1166</c:v>
                </c:pt>
                <c:pt idx="290">
                  <c:v>-0.11550000000000001</c:v>
                </c:pt>
                <c:pt idx="291">
                  <c:v>-0.1145</c:v>
                </c:pt>
                <c:pt idx="292">
                  <c:v>-0.1134</c:v>
                </c:pt>
                <c:pt idx="293">
                  <c:v>-0.1124</c:v>
                </c:pt>
                <c:pt idx="294">
                  <c:v>-0.1113</c:v>
                </c:pt>
                <c:pt idx="295">
                  <c:v>-0.1103</c:v>
                </c:pt>
                <c:pt idx="296">
                  <c:v>-0.10920000000000001</c:v>
                </c:pt>
                <c:pt idx="297">
                  <c:v>-0.1082</c:v>
                </c:pt>
                <c:pt idx="298">
                  <c:v>-0.1072</c:v>
                </c:pt>
                <c:pt idx="299">
                  <c:v>-0.1061</c:v>
                </c:pt>
                <c:pt idx="300">
                  <c:v>-0.1051</c:v>
                </c:pt>
                <c:pt idx="301">
                  <c:v>-0.104</c:v>
                </c:pt>
                <c:pt idx="302">
                  <c:v>-0.10299999999999999</c:v>
                </c:pt>
                <c:pt idx="303">
                  <c:v>-0.1019</c:v>
                </c:pt>
                <c:pt idx="304">
                  <c:v>-0.1009</c:v>
                </c:pt>
                <c:pt idx="305">
                  <c:v>-9.9839999999999998E-2</c:v>
                </c:pt>
                <c:pt idx="306">
                  <c:v>-9.8799999999999999E-2</c:v>
                </c:pt>
                <c:pt idx="307">
                  <c:v>-9.7750000000000004E-2</c:v>
                </c:pt>
                <c:pt idx="308">
                  <c:v>-9.6710000000000004E-2</c:v>
                </c:pt>
                <c:pt idx="309">
                  <c:v>-9.5659999999999995E-2</c:v>
                </c:pt>
                <c:pt idx="310">
                  <c:v>-9.461E-2</c:v>
                </c:pt>
                <c:pt idx="311">
                  <c:v>-9.357E-2</c:v>
                </c:pt>
                <c:pt idx="312">
                  <c:v>-9.2520000000000005E-2</c:v>
                </c:pt>
                <c:pt idx="313">
                  <c:v>-9.1480000000000006E-2</c:v>
                </c:pt>
                <c:pt idx="314">
                  <c:v>-9.0429999999999996E-2</c:v>
                </c:pt>
                <c:pt idx="315">
                  <c:v>-8.9389999999999997E-2</c:v>
                </c:pt>
                <c:pt idx="316">
                  <c:v>-8.8340000000000002E-2</c:v>
                </c:pt>
                <c:pt idx="317">
                  <c:v>-8.7290000000000006E-2</c:v>
                </c:pt>
                <c:pt idx="318">
                  <c:v>-8.6249999999999993E-2</c:v>
                </c:pt>
                <c:pt idx="319">
                  <c:v>-8.5199999999999998E-2</c:v>
                </c:pt>
                <c:pt idx="320">
                  <c:v>-8.4150000000000003E-2</c:v>
                </c:pt>
                <c:pt idx="321">
                  <c:v>-8.3110000000000003E-2</c:v>
                </c:pt>
                <c:pt idx="322">
                  <c:v>-8.2059999999999994E-2</c:v>
                </c:pt>
                <c:pt idx="323">
                  <c:v>-8.1019999999999995E-2</c:v>
                </c:pt>
                <c:pt idx="324">
                  <c:v>-7.9969999999999999E-2</c:v>
                </c:pt>
                <c:pt idx="325">
                  <c:v>-7.8920000000000004E-2</c:v>
                </c:pt>
                <c:pt idx="326">
                  <c:v>-7.7880000000000005E-2</c:v>
                </c:pt>
                <c:pt idx="327">
                  <c:v>-7.6829999999999996E-2</c:v>
                </c:pt>
                <c:pt idx="328">
                  <c:v>-7.578E-2</c:v>
                </c:pt>
                <c:pt idx="329">
                  <c:v>-7.4740000000000001E-2</c:v>
                </c:pt>
                <c:pt idx="330">
                  <c:v>-7.3690000000000005E-2</c:v>
                </c:pt>
                <c:pt idx="331">
                  <c:v>-7.2639999999999996E-2</c:v>
                </c:pt>
                <c:pt idx="332">
                  <c:v>-7.1599999999999997E-2</c:v>
                </c:pt>
                <c:pt idx="333">
                  <c:v>-7.0550000000000002E-2</c:v>
                </c:pt>
                <c:pt idx="334">
                  <c:v>-6.9500000000000006E-2</c:v>
                </c:pt>
                <c:pt idx="335">
                  <c:v>-6.8449999999999997E-2</c:v>
                </c:pt>
                <c:pt idx="336">
                  <c:v>-6.7409999999999998E-2</c:v>
                </c:pt>
                <c:pt idx="337">
                  <c:v>-6.6360000000000002E-2</c:v>
                </c:pt>
                <c:pt idx="338">
                  <c:v>-6.5310000000000007E-2</c:v>
                </c:pt>
                <c:pt idx="339">
                  <c:v>-6.4269999999999994E-2</c:v>
                </c:pt>
                <c:pt idx="340">
                  <c:v>-6.3219999999999998E-2</c:v>
                </c:pt>
                <c:pt idx="341">
                  <c:v>-6.2170000000000003E-2</c:v>
                </c:pt>
                <c:pt idx="342">
                  <c:v>-6.1129999999999997E-2</c:v>
                </c:pt>
                <c:pt idx="343">
                  <c:v>-6.0080000000000001E-2</c:v>
                </c:pt>
                <c:pt idx="344">
                  <c:v>-5.9029999999999999E-2</c:v>
                </c:pt>
                <c:pt idx="345">
                  <c:v>-5.7979999999999997E-2</c:v>
                </c:pt>
                <c:pt idx="346">
                  <c:v>-5.6939999999999998E-2</c:v>
                </c:pt>
                <c:pt idx="347">
                  <c:v>-5.5890000000000002E-2</c:v>
                </c:pt>
                <c:pt idx="348">
                  <c:v>-5.484E-2</c:v>
                </c:pt>
                <c:pt idx="349">
                  <c:v>-5.3789999999999998E-2</c:v>
                </c:pt>
                <c:pt idx="350">
                  <c:v>-5.2749999999999998E-2</c:v>
                </c:pt>
                <c:pt idx="351">
                  <c:v>-5.1700000000000003E-2</c:v>
                </c:pt>
                <c:pt idx="352">
                  <c:v>-5.0650000000000001E-2</c:v>
                </c:pt>
                <c:pt idx="353">
                  <c:v>-4.9599999999999998E-2</c:v>
                </c:pt>
                <c:pt idx="354">
                  <c:v>-4.8559999999999999E-2</c:v>
                </c:pt>
                <c:pt idx="355">
                  <c:v>-4.7509999999999997E-2</c:v>
                </c:pt>
                <c:pt idx="356">
                  <c:v>-4.6460000000000001E-2</c:v>
                </c:pt>
                <c:pt idx="357">
                  <c:v>-4.5409999999999999E-2</c:v>
                </c:pt>
                <c:pt idx="358">
                  <c:v>-4.4359999999999997E-2</c:v>
                </c:pt>
                <c:pt idx="359">
                  <c:v>-4.3319999999999997E-2</c:v>
                </c:pt>
                <c:pt idx="360">
                  <c:v>-4.2270000000000002E-2</c:v>
                </c:pt>
                <c:pt idx="361">
                  <c:v>-4.122E-2</c:v>
                </c:pt>
                <c:pt idx="362">
                  <c:v>-4.0169999999999997E-2</c:v>
                </c:pt>
                <c:pt idx="363">
                  <c:v>-3.9120000000000002E-2</c:v>
                </c:pt>
                <c:pt idx="364">
                  <c:v>-3.8080000000000003E-2</c:v>
                </c:pt>
                <c:pt idx="365">
                  <c:v>-3.703E-2</c:v>
                </c:pt>
                <c:pt idx="366">
                  <c:v>-3.5979999999999998E-2</c:v>
                </c:pt>
                <c:pt idx="367">
                  <c:v>-3.4930000000000003E-2</c:v>
                </c:pt>
                <c:pt idx="368">
                  <c:v>-3.388E-2</c:v>
                </c:pt>
                <c:pt idx="369">
                  <c:v>-3.2840000000000001E-2</c:v>
                </c:pt>
                <c:pt idx="370">
                  <c:v>-3.1789999999999999E-2</c:v>
                </c:pt>
                <c:pt idx="371">
                  <c:v>-3.074E-2</c:v>
                </c:pt>
                <c:pt idx="372">
                  <c:v>-2.9690000000000001E-2</c:v>
                </c:pt>
                <c:pt idx="373">
                  <c:v>-2.8639999999999999E-2</c:v>
                </c:pt>
                <c:pt idx="374">
                  <c:v>-2.76E-2</c:v>
                </c:pt>
                <c:pt idx="375">
                  <c:v>-2.6550000000000001E-2</c:v>
                </c:pt>
                <c:pt idx="376">
                  <c:v>-2.5499999999999998E-2</c:v>
                </c:pt>
                <c:pt idx="377">
                  <c:v>-2.445E-2</c:v>
                </c:pt>
                <c:pt idx="378">
                  <c:v>-2.3400000000000001E-2</c:v>
                </c:pt>
                <c:pt idx="379">
                  <c:v>-2.2349999999999998E-2</c:v>
                </c:pt>
                <c:pt idx="380">
                  <c:v>-2.1309999999999999E-2</c:v>
                </c:pt>
                <c:pt idx="381">
                  <c:v>-2.026E-2</c:v>
                </c:pt>
                <c:pt idx="382">
                  <c:v>-1.9210000000000001E-2</c:v>
                </c:pt>
                <c:pt idx="383">
                  <c:v>-1.8159999999999999E-2</c:v>
                </c:pt>
                <c:pt idx="384">
                  <c:v>-1.711E-2</c:v>
                </c:pt>
                <c:pt idx="385">
                  <c:v>-1.6070000000000001E-2</c:v>
                </c:pt>
                <c:pt idx="386">
                  <c:v>-1.502E-2</c:v>
                </c:pt>
                <c:pt idx="387">
                  <c:v>-1.397E-2</c:v>
                </c:pt>
                <c:pt idx="388">
                  <c:v>-1.2919999999999999E-2</c:v>
                </c:pt>
                <c:pt idx="389">
                  <c:v>-1.187E-2</c:v>
                </c:pt>
                <c:pt idx="390">
                  <c:v>-1.082E-2</c:v>
                </c:pt>
                <c:pt idx="391">
                  <c:v>-9.7750000000000007E-3</c:v>
                </c:pt>
                <c:pt idx="392">
                  <c:v>-8.7259999999999994E-3</c:v>
                </c:pt>
                <c:pt idx="393">
                  <c:v>-7.6779999999999999E-3</c:v>
                </c:pt>
                <c:pt idx="394">
                  <c:v>-6.6299999999999996E-3</c:v>
                </c:pt>
                <c:pt idx="395">
                  <c:v>-5.581E-3</c:v>
                </c:pt>
                <c:pt idx="396">
                  <c:v>-4.5329999999999997E-3</c:v>
                </c:pt>
                <c:pt idx="397">
                  <c:v>-3.4840000000000001E-3</c:v>
                </c:pt>
                <c:pt idx="398">
                  <c:v>-2.4359999999999998E-3</c:v>
                </c:pt>
                <c:pt idx="399">
                  <c:v>-1.3879999999999999E-3</c:v>
                </c:pt>
                <c:pt idx="400">
                  <c:v>-3.391E-4</c:v>
                </c:pt>
                <c:pt idx="401">
                  <c:v>7.0929999999999995E-4</c:v>
                </c:pt>
                <c:pt idx="402">
                  <c:v>1.758E-3</c:v>
                </c:pt>
                <c:pt idx="403">
                  <c:v>2.8059999999999999E-3</c:v>
                </c:pt>
                <c:pt idx="404">
                  <c:v>3.8549999999999999E-3</c:v>
                </c:pt>
                <c:pt idx="405">
                  <c:v>4.9030000000000002E-3</c:v>
                </c:pt>
                <c:pt idx="406">
                  <c:v>5.9509999999999997E-3</c:v>
                </c:pt>
                <c:pt idx="407">
                  <c:v>7.0000000000000001E-3</c:v>
                </c:pt>
                <c:pt idx="408">
                  <c:v>8.0479999999999996E-3</c:v>
                </c:pt>
                <c:pt idx="409">
                  <c:v>9.0969999999999992E-3</c:v>
                </c:pt>
                <c:pt idx="410">
                  <c:v>1.0149999999999999E-2</c:v>
                </c:pt>
                <c:pt idx="411">
                  <c:v>1.119E-2</c:v>
                </c:pt>
                <c:pt idx="412">
                  <c:v>1.2239999999999999E-2</c:v>
                </c:pt>
                <c:pt idx="413">
                  <c:v>1.329E-2</c:v>
                </c:pt>
                <c:pt idx="414">
                  <c:v>1.434E-2</c:v>
                </c:pt>
                <c:pt idx="415">
                  <c:v>1.5389999999999999E-2</c:v>
                </c:pt>
                <c:pt idx="416">
                  <c:v>1.644E-2</c:v>
                </c:pt>
                <c:pt idx="417">
                  <c:v>1.7479999999999999E-2</c:v>
                </c:pt>
                <c:pt idx="418">
                  <c:v>1.8530000000000001E-2</c:v>
                </c:pt>
                <c:pt idx="419">
                  <c:v>1.958E-2</c:v>
                </c:pt>
                <c:pt idx="420">
                  <c:v>2.0629999999999999E-2</c:v>
                </c:pt>
                <c:pt idx="421">
                  <c:v>2.1680000000000001E-2</c:v>
                </c:pt>
                <c:pt idx="422">
                  <c:v>2.273E-2</c:v>
                </c:pt>
                <c:pt idx="423">
                  <c:v>2.3769999999999999E-2</c:v>
                </c:pt>
                <c:pt idx="424">
                  <c:v>2.4819999999999998E-2</c:v>
                </c:pt>
                <c:pt idx="425">
                  <c:v>2.5870000000000001E-2</c:v>
                </c:pt>
                <c:pt idx="426">
                  <c:v>2.6919999999999999E-2</c:v>
                </c:pt>
                <c:pt idx="427">
                  <c:v>2.7969999999999998E-2</c:v>
                </c:pt>
                <c:pt idx="428">
                  <c:v>2.9010000000000001E-2</c:v>
                </c:pt>
                <c:pt idx="429">
                  <c:v>3.006E-2</c:v>
                </c:pt>
                <c:pt idx="430">
                  <c:v>3.1109999999999999E-2</c:v>
                </c:pt>
                <c:pt idx="431">
                  <c:v>3.2160000000000001E-2</c:v>
                </c:pt>
                <c:pt idx="432">
                  <c:v>3.3210000000000003E-2</c:v>
                </c:pt>
                <c:pt idx="433">
                  <c:v>3.4250000000000003E-2</c:v>
                </c:pt>
                <c:pt idx="434">
                  <c:v>3.5299999999999998E-2</c:v>
                </c:pt>
                <c:pt idx="435">
                  <c:v>3.635E-2</c:v>
                </c:pt>
                <c:pt idx="436">
                  <c:v>3.7400000000000003E-2</c:v>
                </c:pt>
                <c:pt idx="437">
                  <c:v>3.8449999999999998E-2</c:v>
                </c:pt>
                <c:pt idx="438">
                  <c:v>3.9489999999999997E-2</c:v>
                </c:pt>
                <c:pt idx="439">
                  <c:v>4.054E-2</c:v>
                </c:pt>
                <c:pt idx="440">
                  <c:v>4.1590000000000002E-2</c:v>
                </c:pt>
                <c:pt idx="441">
                  <c:v>4.2639999999999997E-2</c:v>
                </c:pt>
                <c:pt idx="442">
                  <c:v>4.369E-2</c:v>
                </c:pt>
                <c:pt idx="443">
                  <c:v>4.4729999999999999E-2</c:v>
                </c:pt>
                <c:pt idx="444">
                  <c:v>4.5780000000000001E-2</c:v>
                </c:pt>
                <c:pt idx="445">
                  <c:v>4.6829999999999997E-2</c:v>
                </c:pt>
                <c:pt idx="446">
                  <c:v>4.7879999999999999E-2</c:v>
                </c:pt>
                <c:pt idx="447">
                  <c:v>4.8919999999999998E-2</c:v>
                </c:pt>
                <c:pt idx="448">
                  <c:v>4.9970000000000001E-2</c:v>
                </c:pt>
                <c:pt idx="449">
                  <c:v>5.1020000000000003E-2</c:v>
                </c:pt>
                <c:pt idx="450">
                  <c:v>5.2069999999999998E-2</c:v>
                </c:pt>
                <c:pt idx="451">
                  <c:v>5.3120000000000001E-2</c:v>
                </c:pt>
                <c:pt idx="452">
                  <c:v>5.416E-2</c:v>
                </c:pt>
                <c:pt idx="453">
                  <c:v>5.5210000000000002E-2</c:v>
                </c:pt>
                <c:pt idx="454">
                  <c:v>5.6259999999999998E-2</c:v>
                </c:pt>
                <c:pt idx="455">
                  <c:v>5.731E-2</c:v>
                </c:pt>
                <c:pt idx="456">
                  <c:v>5.8349999999999999E-2</c:v>
                </c:pt>
                <c:pt idx="457">
                  <c:v>5.9400000000000001E-2</c:v>
                </c:pt>
                <c:pt idx="458">
                  <c:v>6.0449999999999997E-2</c:v>
                </c:pt>
                <c:pt idx="459">
                  <c:v>6.1490000000000003E-2</c:v>
                </c:pt>
                <c:pt idx="460">
                  <c:v>6.2539999999999998E-2</c:v>
                </c:pt>
                <c:pt idx="461">
                  <c:v>6.3589999999999994E-2</c:v>
                </c:pt>
                <c:pt idx="462">
                  <c:v>6.4640000000000003E-2</c:v>
                </c:pt>
                <c:pt idx="463">
                  <c:v>6.5680000000000002E-2</c:v>
                </c:pt>
                <c:pt idx="464">
                  <c:v>6.6729999999999998E-2</c:v>
                </c:pt>
                <c:pt idx="465">
                  <c:v>6.7780000000000007E-2</c:v>
                </c:pt>
                <c:pt idx="466">
                  <c:v>6.8820000000000006E-2</c:v>
                </c:pt>
                <c:pt idx="467">
                  <c:v>6.9870000000000002E-2</c:v>
                </c:pt>
                <c:pt idx="468">
                  <c:v>7.0919999999999997E-2</c:v>
                </c:pt>
                <c:pt idx="469">
                  <c:v>7.1959999999999996E-2</c:v>
                </c:pt>
                <c:pt idx="470">
                  <c:v>7.3010000000000005E-2</c:v>
                </c:pt>
                <c:pt idx="471">
                  <c:v>7.4060000000000001E-2</c:v>
                </c:pt>
                <c:pt idx="472">
                  <c:v>7.51E-2</c:v>
                </c:pt>
                <c:pt idx="473">
                  <c:v>7.6149999999999995E-2</c:v>
                </c:pt>
                <c:pt idx="474">
                  <c:v>7.7200000000000005E-2</c:v>
                </c:pt>
                <c:pt idx="475">
                  <c:v>7.8240000000000004E-2</c:v>
                </c:pt>
                <c:pt idx="476">
                  <c:v>7.9289999999999999E-2</c:v>
                </c:pt>
                <c:pt idx="477">
                  <c:v>8.0339999999999995E-2</c:v>
                </c:pt>
                <c:pt idx="478">
                  <c:v>8.1379999999999994E-2</c:v>
                </c:pt>
                <c:pt idx="479">
                  <c:v>8.2430000000000003E-2</c:v>
                </c:pt>
                <c:pt idx="480">
                  <c:v>8.3479999999999999E-2</c:v>
                </c:pt>
                <c:pt idx="481">
                  <c:v>8.4519999999999998E-2</c:v>
                </c:pt>
                <c:pt idx="482">
                  <c:v>8.5569999999999993E-2</c:v>
                </c:pt>
                <c:pt idx="483">
                  <c:v>8.6620000000000003E-2</c:v>
                </c:pt>
                <c:pt idx="484">
                  <c:v>8.7660000000000002E-2</c:v>
                </c:pt>
                <c:pt idx="485">
                  <c:v>8.8709999999999997E-2</c:v>
                </c:pt>
                <c:pt idx="486">
                  <c:v>8.9749999999999996E-2</c:v>
                </c:pt>
                <c:pt idx="487">
                  <c:v>9.0800000000000006E-2</c:v>
                </c:pt>
                <c:pt idx="488">
                  <c:v>9.1850000000000001E-2</c:v>
                </c:pt>
                <c:pt idx="489">
                  <c:v>9.289E-2</c:v>
                </c:pt>
                <c:pt idx="490">
                  <c:v>9.3939999999999996E-2</c:v>
                </c:pt>
                <c:pt idx="491">
                  <c:v>9.4979999999999995E-2</c:v>
                </c:pt>
                <c:pt idx="492">
                  <c:v>9.6030000000000004E-2</c:v>
                </c:pt>
                <c:pt idx="493">
                  <c:v>9.7070000000000004E-2</c:v>
                </c:pt>
                <c:pt idx="494">
                  <c:v>9.8119999999999999E-2</c:v>
                </c:pt>
                <c:pt idx="495">
                  <c:v>9.9159999999999998E-2</c:v>
                </c:pt>
                <c:pt idx="496">
                  <c:v>0.1002</c:v>
                </c:pt>
                <c:pt idx="497">
                  <c:v>0.1013</c:v>
                </c:pt>
                <c:pt idx="498">
                  <c:v>0.1023</c:v>
                </c:pt>
                <c:pt idx="499">
                  <c:v>0.1033</c:v>
                </c:pt>
                <c:pt idx="500">
                  <c:v>0.10440000000000001</c:v>
                </c:pt>
                <c:pt idx="501">
                  <c:v>0.10539999999999999</c:v>
                </c:pt>
                <c:pt idx="502">
                  <c:v>0.1065</c:v>
                </c:pt>
                <c:pt idx="503">
                  <c:v>0.1075</c:v>
                </c:pt>
                <c:pt idx="504">
                  <c:v>0.1086</c:v>
                </c:pt>
                <c:pt idx="505">
                  <c:v>0.1096</c:v>
                </c:pt>
                <c:pt idx="506">
                  <c:v>0.11070000000000001</c:v>
                </c:pt>
                <c:pt idx="507">
                  <c:v>0.11169999999999999</c:v>
                </c:pt>
                <c:pt idx="508">
                  <c:v>0.11269999999999999</c:v>
                </c:pt>
                <c:pt idx="509">
                  <c:v>0.1138</c:v>
                </c:pt>
                <c:pt idx="510">
                  <c:v>0.1148</c:v>
                </c:pt>
                <c:pt idx="511">
                  <c:v>0.1159</c:v>
                </c:pt>
                <c:pt idx="512">
                  <c:v>0.1169</c:v>
                </c:pt>
                <c:pt idx="513">
                  <c:v>0.11799999999999999</c:v>
                </c:pt>
                <c:pt idx="514">
                  <c:v>0.11899999999999999</c:v>
                </c:pt>
                <c:pt idx="515">
                  <c:v>0.1201</c:v>
                </c:pt>
                <c:pt idx="516">
                  <c:v>0.1211</c:v>
                </c:pt>
                <c:pt idx="517">
                  <c:v>0.1221</c:v>
                </c:pt>
                <c:pt idx="518">
                  <c:v>0.1232</c:v>
                </c:pt>
                <c:pt idx="519">
                  <c:v>0.1242</c:v>
                </c:pt>
                <c:pt idx="520">
                  <c:v>0.12529999999999999</c:v>
                </c:pt>
                <c:pt idx="521">
                  <c:v>0.1263</c:v>
                </c:pt>
                <c:pt idx="522">
                  <c:v>0.12740000000000001</c:v>
                </c:pt>
                <c:pt idx="523">
                  <c:v>0.12839999999999999</c:v>
                </c:pt>
                <c:pt idx="524">
                  <c:v>0.1295</c:v>
                </c:pt>
                <c:pt idx="525">
                  <c:v>0.1305</c:v>
                </c:pt>
                <c:pt idx="526">
                  <c:v>0.13150000000000001</c:v>
                </c:pt>
                <c:pt idx="527">
                  <c:v>0.1326</c:v>
                </c:pt>
                <c:pt idx="528">
                  <c:v>0.1336</c:v>
                </c:pt>
                <c:pt idx="529">
                  <c:v>0.13469999999999999</c:v>
                </c:pt>
                <c:pt idx="530">
                  <c:v>0.13569999999999999</c:v>
                </c:pt>
                <c:pt idx="531">
                  <c:v>0.1368</c:v>
                </c:pt>
                <c:pt idx="532">
                  <c:v>0.13780000000000001</c:v>
                </c:pt>
                <c:pt idx="533">
                  <c:v>0.13880000000000001</c:v>
                </c:pt>
                <c:pt idx="534">
                  <c:v>0.1399</c:v>
                </c:pt>
                <c:pt idx="535">
                  <c:v>0.1409</c:v>
                </c:pt>
                <c:pt idx="536">
                  <c:v>0.14199999999999999</c:v>
                </c:pt>
                <c:pt idx="537">
                  <c:v>0.14299999999999999</c:v>
                </c:pt>
                <c:pt idx="538">
                  <c:v>0.14410000000000001</c:v>
                </c:pt>
                <c:pt idx="539">
                  <c:v>0.14510000000000001</c:v>
                </c:pt>
                <c:pt idx="540">
                  <c:v>0.14610000000000001</c:v>
                </c:pt>
                <c:pt idx="541">
                  <c:v>0.1472</c:v>
                </c:pt>
                <c:pt idx="542">
                  <c:v>0.1482</c:v>
                </c:pt>
                <c:pt idx="543">
                  <c:v>0.14929999999999999</c:v>
                </c:pt>
                <c:pt idx="544">
                  <c:v>0.15029999999999999</c:v>
                </c:pt>
                <c:pt idx="545">
                  <c:v>0.15140000000000001</c:v>
                </c:pt>
                <c:pt idx="546">
                  <c:v>0.15240000000000001</c:v>
                </c:pt>
                <c:pt idx="547">
                  <c:v>0.15340000000000001</c:v>
                </c:pt>
                <c:pt idx="548">
                  <c:v>0.1545</c:v>
                </c:pt>
                <c:pt idx="549">
                  <c:v>0.1555</c:v>
                </c:pt>
                <c:pt idx="550">
                  <c:v>0.15659999999999999</c:v>
                </c:pt>
                <c:pt idx="551">
                  <c:v>0.15759999999999999</c:v>
                </c:pt>
                <c:pt idx="552">
                  <c:v>0.15859999999999999</c:v>
                </c:pt>
                <c:pt idx="553">
                  <c:v>0.15970000000000001</c:v>
                </c:pt>
                <c:pt idx="554">
                  <c:v>0.16070000000000001</c:v>
                </c:pt>
                <c:pt idx="555">
                  <c:v>0.1618</c:v>
                </c:pt>
                <c:pt idx="556">
                  <c:v>0.1628</c:v>
                </c:pt>
                <c:pt idx="557">
                  <c:v>0.16389999999999999</c:v>
                </c:pt>
                <c:pt idx="558">
                  <c:v>0.16489999999999999</c:v>
                </c:pt>
                <c:pt idx="559">
                  <c:v>0.16589999999999999</c:v>
                </c:pt>
                <c:pt idx="560">
                  <c:v>0.16700000000000001</c:v>
                </c:pt>
                <c:pt idx="561">
                  <c:v>0.16800000000000001</c:v>
                </c:pt>
                <c:pt idx="562">
                  <c:v>0.1691</c:v>
                </c:pt>
                <c:pt idx="563">
                  <c:v>0.1701</c:v>
                </c:pt>
                <c:pt idx="564">
                  <c:v>0.17119999999999999</c:v>
                </c:pt>
                <c:pt idx="565">
                  <c:v>0.17219999999999999</c:v>
                </c:pt>
                <c:pt idx="566">
                  <c:v>0.17319999999999999</c:v>
                </c:pt>
                <c:pt idx="567">
                  <c:v>0.17430000000000001</c:v>
                </c:pt>
                <c:pt idx="568">
                  <c:v>0.17530000000000001</c:v>
                </c:pt>
                <c:pt idx="569">
                  <c:v>0.1764</c:v>
                </c:pt>
                <c:pt idx="570">
                  <c:v>0.1774</c:v>
                </c:pt>
                <c:pt idx="571">
                  <c:v>0.17849999999999999</c:v>
                </c:pt>
                <c:pt idx="572">
                  <c:v>0.17949999999999999</c:v>
                </c:pt>
                <c:pt idx="573">
                  <c:v>0.18049999999999999</c:v>
                </c:pt>
                <c:pt idx="574">
                  <c:v>0.18160000000000001</c:v>
                </c:pt>
                <c:pt idx="575">
                  <c:v>0.18260000000000001</c:v>
                </c:pt>
                <c:pt idx="576">
                  <c:v>0.1837</c:v>
                </c:pt>
                <c:pt idx="577">
                  <c:v>0.1847</c:v>
                </c:pt>
                <c:pt idx="578">
                  <c:v>0.18579999999999999</c:v>
                </c:pt>
                <c:pt idx="579">
                  <c:v>0.18679999999999999</c:v>
                </c:pt>
                <c:pt idx="580">
                  <c:v>0.18779999999999999</c:v>
                </c:pt>
                <c:pt idx="581">
                  <c:v>0.18890000000000001</c:v>
                </c:pt>
                <c:pt idx="582">
                  <c:v>0.18990000000000001</c:v>
                </c:pt>
                <c:pt idx="583">
                  <c:v>0.191</c:v>
                </c:pt>
                <c:pt idx="584">
                  <c:v>0.192</c:v>
                </c:pt>
                <c:pt idx="585">
                  <c:v>0.19309999999999999</c:v>
                </c:pt>
                <c:pt idx="586">
                  <c:v>0.19409999999999999</c:v>
                </c:pt>
                <c:pt idx="587">
                  <c:v>0.1951</c:v>
                </c:pt>
                <c:pt idx="588">
                  <c:v>0.19620000000000001</c:v>
                </c:pt>
                <c:pt idx="589">
                  <c:v>0.19719999999999999</c:v>
                </c:pt>
                <c:pt idx="590">
                  <c:v>0.1983</c:v>
                </c:pt>
                <c:pt idx="591">
                  <c:v>0.1993</c:v>
                </c:pt>
                <c:pt idx="592">
                  <c:v>0.20030000000000001</c:v>
                </c:pt>
                <c:pt idx="593">
                  <c:v>0.2014</c:v>
                </c:pt>
                <c:pt idx="594">
                  <c:v>0.2024</c:v>
                </c:pt>
                <c:pt idx="595">
                  <c:v>0.20349999999999999</c:v>
                </c:pt>
                <c:pt idx="596">
                  <c:v>0.20449999999999999</c:v>
                </c:pt>
                <c:pt idx="597">
                  <c:v>0.2056</c:v>
                </c:pt>
                <c:pt idx="598">
                  <c:v>0.20660000000000001</c:v>
                </c:pt>
                <c:pt idx="599">
                  <c:v>0.20760000000000001</c:v>
                </c:pt>
                <c:pt idx="600">
                  <c:v>0.2087</c:v>
                </c:pt>
                <c:pt idx="601">
                  <c:v>0.2097</c:v>
                </c:pt>
                <c:pt idx="602">
                  <c:v>0.21079999999999999</c:v>
                </c:pt>
                <c:pt idx="603">
                  <c:v>0.21179999999999999</c:v>
                </c:pt>
                <c:pt idx="604">
                  <c:v>0.21290000000000001</c:v>
                </c:pt>
                <c:pt idx="605">
                  <c:v>0.21390000000000001</c:v>
                </c:pt>
                <c:pt idx="606">
                  <c:v>0.21490000000000001</c:v>
                </c:pt>
                <c:pt idx="607">
                  <c:v>0.216</c:v>
                </c:pt>
                <c:pt idx="608">
                  <c:v>0.217</c:v>
                </c:pt>
                <c:pt idx="609">
                  <c:v>0.21809999999999999</c:v>
                </c:pt>
                <c:pt idx="610">
                  <c:v>0.21909999999999999</c:v>
                </c:pt>
                <c:pt idx="611">
                  <c:v>0.22020000000000001</c:v>
                </c:pt>
                <c:pt idx="612">
                  <c:v>0.22120000000000001</c:v>
                </c:pt>
                <c:pt idx="613">
                  <c:v>0.22220000000000001</c:v>
                </c:pt>
                <c:pt idx="614">
                  <c:v>0.2233</c:v>
                </c:pt>
                <c:pt idx="615">
                  <c:v>0.2243</c:v>
                </c:pt>
                <c:pt idx="616">
                  <c:v>0.22539999999999999</c:v>
                </c:pt>
                <c:pt idx="617">
                  <c:v>0.22639999999999999</c:v>
                </c:pt>
                <c:pt idx="618">
                  <c:v>0.22750000000000001</c:v>
                </c:pt>
                <c:pt idx="619">
                  <c:v>0.22850000000000001</c:v>
                </c:pt>
                <c:pt idx="620">
                  <c:v>0.22950000000000001</c:v>
                </c:pt>
                <c:pt idx="621">
                  <c:v>0.2306</c:v>
                </c:pt>
                <c:pt idx="622">
                  <c:v>0.2316</c:v>
                </c:pt>
                <c:pt idx="623">
                  <c:v>0.23269999999999999</c:v>
                </c:pt>
                <c:pt idx="624">
                  <c:v>0.23369999999999999</c:v>
                </c:pt>
                <c:pt idx="625">
                  <c:v>0.23480000000000001</c:v>
                </c:pt>
                <c:pt idx="626">
                  <c:v>0.23580000000000001</c:v>
                </c:pt>
                <c:pt idx="627">
                  <c:v>0.23680000000000001</c:v>
                </c:pt>
                <c:pt idx="628">
                  <c:v>0.2379</c:v>
                </c:pt>
                <c:pt idx="629">
                  <c:v>0.2389</c:v>
                </c:pt>
                <c:pt idx="630">
                  <c:v>0.24</c:v>
                </c:pt>
                <c:pt idx="631">
                  <c:v>0.24099999999999999</c:v>
                </c:pt>
                <c:pt idx="632">
                  <c:v>0.24210000000000001</c:v>
                </c:pt>
                <c:pt idx="633">
                  <c:v>0.24310000000000001</c:v>
                </c:pt>
                <c:pt idx="634">
                  <c:v>0.24410000000000001</c:v>
                </c:pt>
                <c:pt idx="635">
                  <c:v>0.2452</c:v>
                </c:pt>
                <c:pt idx="636">
                  <c:v>0.2462</c:v>
                </c:pt>
                <c:pt idx="637">
                  <c:v>0.24729999999999999</c:v>
                </c:pt>
                <c:pt idx="638">
                  <c:v>0.24829999999999999</c:v>
                </c:pt>
                <c:pt idx="639">
                  <c:v>0.24929999999999999</c:v>
                </c:pt>
                <c:pt idx="640">
                  <c:v>0.25040000000000001</c:v>
                </c:pt>
                <c:pt idx="641">
                  <c:v>0.25140000000000001</c:v>
                </c:pt>
                <c:pt idx="642">
                  <c:v>0.2525</c:v>
                </c:pt>
                <c:pt idx="643">
                  <c:v>0.2535</c:v>
                </c:pt>
                <c:pt idx="644">
                  <c:v>0.25459999999999999</c:v>
                </c:pt>
                <c:pt idx="645">
                  <c:v>0.25559999999999999</c:v>
                </c:pt>
                <c:pt idx="646">
                  <c:v>0.25659999999999999</c:v>
                </c:pt>
                <c:pt idx="647">
                  <c:v>0.25769999999999998</c:v>
                </c:pt>
                <c:pt idx="648">
                  <c:v>0.25869999999999999</c:v>
                </c:pt>
                <c:pt idx="649">
                  <c:v>0.25979999999999998</c:v>
                </c:pt>
                <c:pt idx="650">
                  <c:v>0.26079999999999998</c:v>
                </c:pt>
                <c:pt idx="651">
                  <c:v>0.26190000000000002</c:v>
                </c:pt>
                <c:pt idx="652">
                  <c:v>0.26290000000000002</c:v>
                </c:pt>
                <c:pt idx="653">
                  <c:v>0.26390000000000002</c:v>
                </c:pt>
                <c:pt idx="654">
                  <c:v>0.26500000000000001</c:v>
                </c:pt>
                <c:pt idx="655">
                  <c:v>0.26600000000000001</c:v>
                </c:pt>
                <c:pt idx="656">
                  <c:v>0.2671</c:v>
                </c:pt>
                <c:pt idx="657">
                  <c:v>0.2681</c:v>
                </c:pt>
                <c:pt idx="658">
                  <c:v>0.26919999999999999</c:v>
                </c:pt>
                <c:pt idx="659">
                  <c:v>0.2702</c:v>
                </c:pt>
                <c:pt idx="660">
                  <c:v>0.2712</c:v>
                </c:pt>
                <c:pt idx="661">
                  <c:v>0.27229999999999999</c:v>
                </c:pt>
                <c:pt idx="662">
                  <c:v>0.27329999999999999</c:v>
                </c:pt>
                <c:pt idx="663">
                  <c:v>0.27439999999999998</c:v>
                </c:pt>
                <c:pt idx="664">
                  <c:v>0.27539999999999998</c:v>
                </c:pt>
                <c:pt idx="665">
                  <c:v>0.27650000000000002</c:v>
                </c:pt>
                <c:pt idx="666">
                  <c:v>0.27750000000000002</c:v>
                </c:pt>
                <c:pt idx="667">
                  <c:v>0.27850000000000003</c:v>
                </c:pt>
                <c:pt idx="668">
                  <c:v>0.27960000000000002</c:v>
                </c:pt>
                <c:pt idx="669">
                  <c:v>0.28060000000000002</c:v>
                </c:pt>
                <c:pt idx="670">
                  <c:v>0.28170000000000001</c:v>
                </c:pt>
                <c:pt idx="671">
                  <c:v>0.28270000000000001</c:v>
                </c:pt>
                <c:pt idx="672">
                  <c:v>0.2838</c:v>
                </c:pt>
                <c:pt idx="673">
                  <c:v>0.2848</c:v>
                </c:pt>
                <c:pt idx="674">
                  <c:v>0.2858</c:v>
                </c:pt>
                <c:pt idx="675">
                  <c:v>0.28689999999999999</c:v>
                </c:pt>
                <c:pt idx="676">
                  <c:v>0.28789999999999999</c:v>
                </c:pt>
                <c:pt idx="677">
                  <c:v>0.28899999999999998</c:v>
                </c:pt>
                <c:pt idx="678">
                  <c:v>0.28999999999999998</c:v>
                </c:pt>
                <c:pt idx="679">
                  <c:v>0.29099999999999998</c:v>
                </c:pt>
                <c:pt idx="680">
                  <c:v>0.29210000000000003</c:v>
                </c:pt>
                <c:pt idx="681">
                  <c:v>0.29310000000000003</c:v>
                </c:pt>
                <c:pt idx="682">
                  <c:v>0.29420000000000002</c:v>
                </c:pt>
                <c:pt idx="683">
                  <c:v>0.29520000000000002</c:v>
                </c:pt>
                <c:pt idx="684">
                  <c:v>0.29630000000000001</c:v>
                </c:pt>
                <c:pt idx="685">
                  <c:v>0.29730000000000001</c:v>
                </c:pt>
                <c:pt idx="686">
                  <c:v>0.29830000000000001</c:v>
                </c:pt>
                <c:pt idx="687">
                  <c:v>0.2994</c:v>
                </c:pt>
                <c:pt idx="688">
                  <c:v>0.3004</c:v>
                </c:pt>
                <c:pt idx="689">
                  <c:v>0.30149999999999999</c:v>
                </c:pt>
                <c:pt idx="690">
                  <c:v>0.30249999999999999</c:v>
                </c:pt>
                <c:pt idx="691">
                  <c:v>0.30359999999999998</c:v>
                </c:pt>
                <c:pt idx="692">
                  <c:v>0.30459999999999998</c:v>
                </c:pt>
                <c:pt idx="693">
                  <c:v>0.30559999999999998</c:v>
                </c:pt>
                <c:pt idx="694">
                  <c:v>0.30669999999999997</c:v>
                </c:pt>
                <c:pt idx="695">
                  <c:v>0.30769999999999997</c:v>
                </c:pt>
                <c:pt idx="696">
                  <c:v>0.30880000000000002</c:v>
                </c:pt>
                <c:pt idx="697">
                  <c:v>0.30980000000000002</c:v>
                </c:pt>
                <c:pt idx="698">
                  <c:v>0.31090000000000001</c:v>
                </c:pt>
                <c:pt idx="699">
                  <c:v>0.31190000000000001</c:v>
                </c:pt>
                <c:pt idx="700">
                  <c:v>0.31290000000000001</c:v>
                </c:pt>
                <c:pt idx="701">
                  <c:v>0.314</c:v>
                </c:pt>
                <c:pt idx="702">
                  <c:v>0.315</c:v>
                </c:pt>
                <c:pt idx="703">
                  <c:v>0.31609999999999999</c:v>
                </c:pt>
                <c:pt idx="704">
                  <c:v>0.31709999999999999</c:v>
                </c:pt>
                <c:pt idx="705">
                  <c:v>0.31819999999999998</c:v>
                </c:pt>
                <c:pt idx="706">
                  <c:v>0.31919999999999998</c:v>
                </c:pt>
                <c:pt idx="707">
                  <c:v>0.32019999999999998</c:v>
                </c:pt>
                <c:pt idx="708">
                  <c:v>0.32129999999999997</c:v>
                </c:pt>
                <c:pt idx="709">
                  <c:v>0.32229999999999998</c:v>
                </c:pt>
                <c:pt idx="710">
                  <c:v>0.32340000000000002</c:v>
                </c:pt>
                <c:pt idx="711">
                  <c:v>0.32440000000000002</c:v>
                </c:pt>
                <c:pt idx="712">
                  <c:v>0.32550000000000001</c:v>
                </c:pt>
                <c:pt idx="713">
                  <c:v>0.32650000000000001</c:v>
                </c:pt>
                <c:pt idx="714">
                  <c:v>0.32750000000000001</c:v>
                </c:pt>
                <c:pt idx="715">
                  <c:v>0.3286</c:v>
                </c:pt>
                <c:pt idx="716">
                  <c:v>0.3296</c:v>
                </c:pt>
                <c:pt idx="717">
                  <c:v>0.33069999999999999</c:v>
                </c:pt>
                <c:pt idx="718">
                  <c:v>0.33169999999999999</c:v>
                </c:pt>
                <c:pt idx="719">
                  <c:v>0.3327</c:v>
                </c:pt>
                <c:pt idx="720">
                  <c:v>0.33379999999999999</c:v>
                </c:pt>
                <c:pt idx="721">
                  <c:v>0.33479999999999999</c:v>
                </c:pt>
                <c:pt idx="722">
                  <c:v>0.33589999999999998</c:v>
                </c:pt>
                <c:pt idx="723">
                  <c:v>0.33689999999999998</c:v>
                </c:pt>
                <c:pt idx="724">
                  <c:v>0.33800000000000002</c:v>
                </c:pt>
                <c:pt idx="725">
                  <c:v>0.33900000000000002</c:v>
                </c:pt>
                <c:pt idx="726">
                  <c:v>0.34</c:v>
                </c:pt>
                <c:pt idx="727">
                  <c:v>0.34110000000000001</c:v>
                </c:pt>
                <c:pt idx="728">
                  <c:v>0.34210000000000002</c:v>
                </c:pt>
                <c:pt idx="729">
                  <c:v>0.34320000000000001</c:v>
                </c:pt>
                <c:pt idx="730">
                  <c:v>0.34420000000000001</c:v>
                </c:pt>
                <c:pt idx="731">
                  <c:v>0.3453</c:v>
                </c:pt>
                <c:pt idx="732">
                  <c:v>0.3463</c:v>
                </c:pt>
                <c:pt idx="733">
                  <c:v>0.3473</c:v>
                </c:pt>
                <c:pt idx="734">
                  <c:v>0.34839999999999999</c:v>
                </c:pt>
                <c:pt idx="735">
                  <c:v>0.34939999999999999</c:v>
                </c:pt>
                <c:pt idx="736">
                  <c:v>0.35049999999999998</c:v>
                </c:pt>
                <c:pt idx="737">
                  <c:v>0.35149999999999998</c:v>
                </c:pt>
                <c:pt idx="738">
                  <c:v>0.35260000000000002</c:v>
                </c:pt>
                <c:pt idx="739">
                  <c:v>0.35360000000000003</c:v>
                </c:pt>
                <c:pt idx="740">
                  <c:v>0.35460000000000003</c:v>
                </c:pt>
                <c:pt idx="741">
                  <c:v>0.35570000000000002</c:v>
                </c:pt>
                <c:pt idx="742">
                  <c:v>0.35670000000000002</c:v>
                </c:pt>
                <c:pt idx="743">
                  <c:v>0.35780000000000001</c:v>
                </c:pt>
                <c:pt idx="744">
                  <c:v>0.35880000000000001</c:v>
                </c:pt>
                <c:pt idx="745">
                  <c:v>0.3599</c:v>
                </c:pt>
                <c:pt idx="746">
                  <c:v>0.3609</c:v>
                </c:pt>
                <c:pt idx="747">
                  <c:v>0.3619</c:v>
                </c:pt>
                <c:pt idx="748">
                  <c:v>0.36299999999999999</c:v>
                </c:pt>
                <c:pt idx="749">
                  <c:v>0.36399999999999999</c:v>
                </c:pt>
                <c:pt idx="750">
                  <c:v>0.36509999999999998</c:v>
                </c:pt>
                <c:pt idx="751">
                  <c:v>0.36609999999999998</c:v>
                </c:pt>
                <c:pt idx="752">
                  <c:v>0.36720000000000003</c:v>
                </c:pt>
                <c:pt idx="753">
                  <c:v>0.36820000000000003</c:v>
                </c:pt>
                <c:pt idx="754">
                  <c:v>0.36919999999999997</c:v>
                </c:pt>
                <c:pt idx="755">
                  <c:v>0.37030000000000002</c:v>
                </c:pt>
                <c:pt idx="756">
                  <c:v>0.37130000000000002</c:v>
                </c:pt>
                <c:pt idx="757">
                  <c:v>0.37240000000000001</c:v>
                </c:pt>
                <c:pt idx="758">
                  <c:v>0.37340000000000001</c:v>
                </c:pt>
                <c:pt idx="759">
                  <c:v>0.3745</c:v>
                </c:pt>
                <c:pt idx="760">
                  <c:v>0.3755</c:v>
                </c:pt>
                <c:pt idx="761">
                  <c:v>0.3765</c:v>
                </c:pt>
                <c:pt idx="762">
                  <c:v>0.37759999999999999</c:v>
                </c:pt>
                <c:pt idx="763">
                  <c:v>0.37859999999999999</c:v>
                </c:pt>
                <c:pt idx="764">
                  <c:v>0.37969999999999998</c:v>
                </c:pt>
                <c:pt idx="765">
                  <c:v>0.38069999999999998</c:v>
                </c:pt>
                <c:pt idx="766">
                  <c:v>0.38169999999999998</c:v>
                </c:pt>
                <c:pt idx="767">
                  <c:v>0.38279999999999997</c:v>
                </c:pt>
                <c:pt idx="768">
                  <c:v>0.38379999999999997</c:v>
                </c:pt>
                <c:pt idx="769">
                  <c:v>0.38490000000000002</c:v>
                </c:pt>
                <c:pt idx="770">
                  <c:v>0.38590000000000002</c:v>
                </c:pt>
                <c:pt idx="771">
                  <c:v>0.38700000000000001</c:v>
                </c:pt>
                <c:pt idx="772">
                  <c:v>0.38800000000000001</c:v>
                </c:pt>
                <c:pt idx="773">
                  <c:v>0.38900000000000001</c:v>
                </c:pt>
                <c:pt idx="774">
                  <c:v>0.3901</c:v>
                </c:pt>
                <c:pt idx="775">
                  <c:v>0.3911</c:v>
                </c:pt>
                <c:pt idx="776">
                  <c:v>0.39219999999999999</c:v>
                </c:pt>
                <c:pt idx="777">
                  <c:v>0.39319999999999999</c:v>
                </c:pt>
                <c:pt idx="778">
                  <c:v>0.39429999999999998</c:v>
                </c:pt>
                <c:pt idx="779">
                  <c:v>0.39529999999999998</c:v>
                </c:pt>
                <c:pt idx="780">
                  <c:v>0.39629999999999999</c:v>
                </c:pt>
                <c:pt idx="781">
                  <c:v>0.39739999999999998</c:v>
                </c:pt>
                <c:pt idx="782">
                  <c:v>0.39839999999999998</c:v>
                </c:pt>
                <c:pt idx="783">
                  <c:v>0.39950000000000002</c:v>
                </c:pt>
                <c:pt idx="784">
                  <c:v>0.40050000000000002</c:v>
                </c:pt>
                <c:pt idx="785">
                  <c:v>0.40160000000000001</c:v>
                </c:pt>
                <c:pt idx="786">
                  <c:v>0.40260000000000001</c:v>
                </c:pt>
                <c:pt idx="787">
                  <c:v>0.40360000000000001</c:v>
                </c:pt>
                <c:pt idx="788">
                  <c:v>0.4047</c:v>
                </c:pt>
                <c:pt idx="789">
                  <c:v>0.40570000000000001</c:v>
                </c:pt>
                <c:pt idx="790">
                  <c:v>0.40679999999999999</c:v>
                </c:pt>
                <c:pt idx="791">
                  <c:v>0.4078</c:v>
                </c:pt>
                <c:pt idx="792">
                  <c:v>0.40889999999999999</c:v>
                </c:pt>
                <c:pt idx="793">
                  <c:v>0.40989999999999999</c:v>
                </c:pt>
                <c:pt idx="794">
                  <c:v>0.41089999999999999</c:v>
                </c:pt>
                <c:pt idx="795">
                  <c:v>0.41199999999999998</c:v>
                </c:pt>
                <c:pt idx="796">
                  <c:v>0.41299999999999998</c:v>
                </c:pt>
                <c:pt idx="797">
                  <c:v>0.41410000000000002</c:v>
                </c:pt>
                <c:pt idx="798">
                  <c:v>0.41510000000000002</c:v>
                </c:pt>
                <c:pt idx="799">
                  <c:v>0.41620000000000001</c:v>
                </c:pt>
                <c:pt idx="800">
                  <c:v>0.41720000000000002</c:v>
                </c:pt>
                <c:pt idx="801">
                  <c:v>0.41820000000000002</c:v>
                </c:pt>
                <c:pt idx="802">
                  <c:v>0.41930000000000001</c:v>
                </c:pt>
                <c:pt idx="803">
                  <c:v>0.42030000000000001</c:v>
                </c:pt>
                <c:pt idx="804">
                  <c:v>0.4214</c:v>
                </c:pt>
                <c:pt idx="805">
                  <c:v>0.4224</c:v>
                </c:pt>
                <c:pt idx="806">
                  <c:v>0.4234</c:v>
                </c:pt>
                <c:pt idx="807">
                  <c:v>0.42449999999999999</c:v>
                </c:pt>
                <c:pt idx="808">
                  <c:v>0.42549999999999999</c:v>
                </c:pt>
                <c:pt idx="809">
                  <c:v>0.42659999999999998</c:v>
                </c:pt>
                <c:pt idx="810">
                  <c:v>0.42759999999999998</c:v>
                </c:pt>
                <c:pt idx="811">
                  <c:v>0.42870000000000003</c:v>
                </c:pt>
                <c:pt idx="812">
                  <c:v>0.42970000000000003</c:v>
                </c:pt>
                <c:pt idx="813">
                  <c:v>0.43070000000000003</c:v>
                </c:pt>
                <c:pt idx="814">
                  <c:v>0.43180000000000002</c:v>
                </c:pt>
                <c:pt idx="815">
                  <c:v>0.43280000000000002</c:v>
                </c:pt>
                <c:pt idx="816">
                  <c:v>0.43390000000000001</c:v>
                </c:pt>
                <c:pt idx="817">
                  <c:v>0.43490000000000001</c:v>
                </c:pt>
                <c:pt idx="818">
                  <c:v>0.436</c:v>
                </c:pt>
                <c:pt idx="819">
                  <c:v>0.437</c:v>
                </c:pt>
                <c:pt idx="820">
                  <c:v>0.438</c:v>
                </c:pt>
                <c:pt idx="821">
                  <c:v>0.43909999999999999</c:v>
                </c:pt>
                <c:pt idx="822">
                  <c:v>0.44009999999999999</c:v>
                </c:pt>
                <c:pt idx="823">
                  <c:v>0.44119999999999998</c:v>
                </c:pt>
                <c:pt idx="824">
                  <c:v>0.44219999999999998</c:v>
                </c:pt>
                <c:pt idx="825">
                  <c:v>0.44330000000000003</c:v>
                </c:pt>
                <c:pt idx="826">
                  <c:v>0.44429999999999997</c:v>
                </c:pt>
                <c:pt idx="827">
                  <c:v>0.44529999999999997</c:v>
                </c:pt>
                <c:pt idx="828">
                  <c:v>0.44640000000000002</c:v>
                </c:pt>
                <c:pt idx="829">
                  <c:v>0.44740000000000002</c:v>
                </c:pt>
                <c:pt idx="830">
                  <c:v>0.44850000000000001</c:v>
                </c:pt>
                <c:pt idx="831">
                  <c:v>0.44950000000000001</c:v>
                </c:pt>
                <c:pt idx="832">
                  <c:v>0.4506</c:v>
                </c:pt>
                <c:pt idx="833">
                  <c:v>0.4516</c:v>
                </c:pt>
                <c:pt idx="834">
                  <c:v>0.4526</c:v>
                </c:pt>
                <c:pt idx="835">
                  <c:v>0.45369999999999999</c:v>
                </c:pt>
                <c:pt idx="836">
                  <c:v>0.45469999999999999</c:v>
                </c:pt>
                <c:pt idx="837">
                  <c:v>0.45579999999999998</c:v>
                </c:pt>
                <c:pt idx="838">
                  <c:v>0.45679999999999998</c:v>
                </c:pt>
                <c:pt idx="839">
                  <c:v>0.45789999999999997</c:v>
                </c:pt>
                <c:pt idx="840">
                  <c:v>0.45889999999999997</c:v>
                </c:pt>
                <c:pt idx="841">
                  <c:v>0.45989999999999998</c:v>
                </c:pt>
                <c:pt idx="842">
                  <c:v>0.46100000000000002</c:v>
                </c:pt>
                <c:pt idx="843">
                  <c:v>0.46200000000000002</c:v>
                </c:pt>
                <c:pt idx="844">
                  <c:v>0.46310000000000001</c:v>
                </c:pt>
                <c:pt idx="845">
                  <c:v>0.46410000000000001</c:v>
                </c:pt>
                <c:pt idx="846">
                  <c:v>0.4652</c:v>
                </c:pt>
                <c:pt idx="847">
                  <c:v>0.4662</c:v>
                </c:pt>
                <c:pt idx="848">
                  <c:v>0.4672</c:v>
                </c:pt>
                <c:pt idx="849">
                  <c:v>0.46829999999999999</c:v>
                </c:pt>
                <c:pt idx="850">
                  <c:v>0.46929999999999999</c:v>
                </c:pt>
                <c:pt idx="851">
                  <c:v>0.47039999999999998</c:v>
                </c:pt>
                <c:pt idx="852">
                  <c:v>0.47139999999999999</c:v>
                </c:pt>
                <c:pt idx="853">
                  <c:v>0.47239999999999999</c:v>
                </c:pt>
                <c:pt idx="854">
                  <c:v>0.47349999999999998</c:v>
                </c:pt>
                <c:pt idx="855">
                  <c:v>0.47449999999999998</c:v>
                </c:pt>
                <c:pt idx="856">
                  <c:v>0.47560000000000002</c:v>
                </c:pt>
                <c:pt idx="857">
                  <c:v>0.47660000000000002</c:v>
                </c:pt>
                <c:pt idx="858">
                  <c:v>0.47770000000000001</c:v>
                </c:pt>
                <c:pt idx="859">
                  <c:v>0.47870000000000001</c:v>
                </c:pt>
                <c:pt idx="860">
                  <c:v>0.47970000000000002</c:v>
                </c:pt>
                <c:pt idx="861">
                  <c:v>0.48080000000000001</c:v>
                </c:pt>
                <c:pt idx="862">
                  <c:v>0.48180000000000001</c:v>
                </c:pt>
                <c:pt idx="863">
                  <c:v>0.4829</c:v>
                </c:pt>
                <c:pt idx="864">
                  <c:v>0.4839</c:v>
                </c:pt>
                <c:pt idx="865">
                  <c:v>0.48499999999999999</c:v>
                </c:pt>
                <c:pt idx="866">
                  <c:v>0.48599999999999999</c:v>
                </c:pt>
                <c:pt idx="867">
                  <c:v>0.48699999999999999</c:v>
                </c:pt>
              </c:numCache>
            </c:numRef>
          </c:xVal>
          <c:yVal>
            <c:numRef>
              <c:f>NEMI!$BC$3:$BC$870</c:f>
              <c:numCache>
                <c:formatCode>0.00E+00</c:formatCode>
                <c:ptCount val="868"/>
                <c:pt idx="0">
                  <c:v>7.2910000000000003E-2</c:v>
                </c:pt>
                <c:pt idx="1">
                  <c:v>7.3900000000000007E-2</c:v>
                </c:pt>
                <c:pt idx="2">
                  <c:v>7.4719999999999995E-2</c:v>
                </c:pt>
                <c:pt idx="3">
                  <c:v>7.3779999999999998E-2</c:v>
                </c:pt>
                <c:pt idx="4">
                  <c:v>7.3280000000000012E-2</c:v>
                </c:pt>
                <c:pt idx="5">
                  <c:v>7.3029999999999998E-2</c:v>
                </c:pt>
                <c:pt idx="6">
                  <c:v>7.2580000000000006E-2</c:v>
                </c:pt>
                <c:pt idx="7">
                  <c:v>7.2230000000000003E-2</c:v>
                </c:pt>
                <c:pt idx="8">
                  <c:v>7.2319999999999995E-2</c:v>
                </c:pt>
                <c:pt idx="9">
                  <c:v>7.2069999999999995E-2</c:v>
                </c:pt>
                <c:pt idx="10">
                  <c:v>7.1670000000000011E-2</c:v>
                </c:pt>
                <c:pt idx="11">
                  <c:v>7.1289999999999992E-2</c:v>
                </c:pt>
                <c:pt idx="12">
                  <c:v>7.1309999999999998E-2</c:v>
                </c:pt>
                <c:pt idx="13">
                  <c:v>7.1410000000000001E-2</c:v>
                </c:pt>
                <c:pt idx="14">
                  <c:v>7.1480000000000002E-2</c:v>
                </c:pt>
                <c:pt idx="15">
                  <c:v>7.1359999999999993E-2</c:v>
                </c:pt>
                <c:pt idx="16">
                  <c:v>7.1029999999999996E-2</c:v>
                </c:pt>
                <c:pt idx="17">
                  <c:v>7.1050000000000002E-2</c:v>
                </c:pt>
                <c:pt idx="18">
                  <c:v>7.0940000000000003E-2</c:v>
                </c:pt>
                <c:pt idx="19">
                  <c:v>7.084E-2</c:v>
                </c:pt>
                <c:pt idx="20">
                  <c:v>7.084E-2</c:v>
                </c:pt>
                <c:pt idx="21">
                  <c:v>7.084E-2</c:v>
                </c:pt>
                <c:pt idx="22">
                  <c:v>7.084E-2</c:v>
                </c:pt>
                <c:pt idx="23">
                  <c:v>7.084E-2</c:v>
                </c:pt>
                <c:pt idx="24">
                  <c:v>7.084E-2</c:v>
                </c:pt>
                <c:pt idx="25">
                  <c:v>7.084E-2</c:v>
                </c:pt>
                <c:pt idx="26">
                  <c:v>7.084E-2</c:v>
                </c:pt>
                <c:pt idx="27">
                  <c:v>7.084E-2</c:v>
                </c:pt>
                <c:pt idx="28">
                  <c:v>7.084E-2</c:v>
                </c:pt>
                <c:pt idx="29">
                  <c:v>7.084E-2</c:v>
                </c:pt>
                <c:pt idx="30">
                  <c:v>7.084E-2</c:v>
                </c:pt>
                <c:pt idx="31">
                  <c:v>7.084E-2</c:v>
                </c:pt>
                <c:pt idx="32">
                  <c:v>7.084E-2</c:v>
                </c:pt>
                <c:pt idx="33">
                  <c:v>7.084E-2</c:v>
                </c:pt>
                <c:pt idx="34">
                  <c:v>7.084E-2</c:v>
                </c:pt>
                <c:pt idx="35">
                  <c:v>7.084E-2</c:v>
                </c:pt>
                <c:pt idx="36">
                  <c:v>7.084E-2</c:v>
                </c:pt>
                <c:pt idx="37">
                  <c:v>7.084E-2</c:v>
                </c:pt>
                <c:pt idx="38">
                  <c:v>7.084E-2</c:v>
                </c:pt>
                <c:pt idx="39">
                  <c:v>7.084E-2</c:v>
                </c:pt>
                <c:pt idx="40">
                  <c:v>7.084E-2</c:v>
                </c:pt>
                <c:pt idx="41">
                  <c:v>7.084E-2</c:v>
                </c:pt>
                <c:pt idx="42">
                  <c:v>7.084E-2</c:v>
                </c:pt>
                <c:pt idx="43">
                  <c:v>7.084E-2</c:v>
                </c:pt>
                <c:pt idx="44">
                  <c:v>7.084E-2</c:v>
                </c:pt>
                <c:pt idx="45">
                  <c:v>7.084E-2</c:v>
                </c:pt>
                <c:pt idx="46">
                  <c:v>7.084E-2</c:v>
                </c:pt>
                <c:pt idx="47">
                  <c:v>7.084E-2</c:v>
                </c:pt>
                <c:pt idx="48">
                  <c:v>7.084E-2</c:v>
                </c:pt>
                <c:pt idx="49">
                  <c:v>7.084E-2</c:v>
                </c:pt>
                <c:pt idx="50">
                  <c:v>7.084E-2</c:v>
                </c:pt>
                <c:pt idx="51">
                  <c:v>7.084E-2</c:v>
                </c:pt>
                <c:pt idx="52">
                  <c:v>7.084E-2</c:v>
                </c:pt>
                <c:pt idx="53">
                  <c:v>7.084E-2</c:v>
                </c:pt>
                <c:pt idx="54">
                  <c:v>7.084E-2</c:v>
                </c:pt>
                <c:pt idx="55">
                  <c:v>7.084E-2</c:v>
                </c:pt>
                <c:pt idx="56">
                  <c:v>7.084E-2</c:v>
                </c:pt>
                <c:pt idx="57">
                  <c:v>7.084E-2</c:v>
                </c:pt>
                <c:pt idx="58">
                  <c:v>7.084E-2</c:v>
                </c:pt>
                <c:pt idx="59">
                  <c:v>7.084E-2</c:v>
                </c:pt>
                <c:pt idx="60">
                  <c:v>7.084E-2</c:v>
                </c:pt>
                <c:pt idx="61">
                  <c:v>7.084E-2</c:v>
                </c:pt>
                <c:pt idx="62">
                  <c:v>7.084E-2</c:v>
                </c:pt>
                <c:pt idx="63">
                  <c:v>7.084E-2</c:v>
                </c:pt>
                <c:pt idx="64">
                  <c:v>7.084E-2</c:v>
                </c:pt>
                <c:pt idx="65">
                  <c:v>7.084E-2</c:v>
                </c:pt>
                <c:pt idx="66">
                  <c:v>7.084E-2</c:v>
                </c:pt>
                <c:pt idx="67">
                  <c:v>7.084E-2</c:v>
                </c:pt>
                <c:pt idx="68">
                  <c:v>7.084E-2</c:v>
                </c:pt>
                <c:pt idx="69">
                  <c:v>7.084E-2</c:v>
                </c:pt>
                <c:pt idx="70">
                  <c:v>7.084E-2</c:v>
                </c:pt>
                <c:pt idx="71">
                  <c:v>7.084E-2</c:v>
                </c:pt>
                <c:pt idx="72">
                  <c:v>7.084E-2</c:v>
                </c:pt>
                <c:pt idx="73">
                  <c:v>7.084E-2</c:v>
                </c:pt>
                <c:pt idx="74">
                  <c:v>7.084E-2</c:v>
                </c:pt>
                <c:pt idx="75">
                  <c:v>7.084E-2</c:v>
                </c:pt>
                <c:pt idx="76">
                  <c:v>7.084E-2</c:v>
                </c:pt>
                <c:pt idx="77">
                  <c:v>7.084E-2</c:v>
                </c:pt>
                <c:pt idx="78">
                  <c:v>7.084E-2</c:v>
                </c:pt>
                <c:pt idx="79">
                  <c:v>7.084E-2</c:v>
                </c:pt>
                <c:pt idx="80">
                  <c:v>7.084E-2</c:v>
                </c:pt>
                <c:pt idx="81">
                  <c:v>7.084E-2</c:v>
                </c:pt>
                <c:pt idx="82">
                  <c:v>7.084E-2</c:v>
                </c:pt>
                <c:pt idx="83">
                  <c:v>7.084E-2</c:v>
                </c:pt>
                <c:pt idx="84">
                  <c:v>7.084E-2</c:v>
                </c:pt>
                <c:pt idx="85">
                  <c:v>7.084E-2</c:v>
                </c:pt>
                <c:pt idx="86">
                  <c:v>7.084E-2</c:v>
                </c:pt>
                <c:pt idx="87">
                  <c:v>7.084E-2</c:v>
                </c:pt>
                <c:pt idx="88">
                  <c:v>7.084E-2</c:v>
                </c:pt>
                <c:pt idx="89">
                  <c:v>7.084E-2</c:v>
                </c:pt>
                <c:pt idx="90">
                  <c:v>7.084E-2</c:v>
                </c:pt>
                <c:pt idx="91">
                  <c:v>7.084E-2</c:v>
                </c:pt>
                <c:pt idx="92">
                  <c:v>7.084E-2</c:v>
                </c:pt>
                <c:pt idx="93">
                  <c:v>7.084E-2</c:v>
                </c:pt>
                <c:pt idx="94">
                  <c:v>7.084E-2</c:v>
                </c:pt>
                <c:pt idx="95">
                  <c:v>7.084E-2</c:v>
                </c:pt>
                <c:pt idx="96">
                  <c:v>7.084E-2</c:v>
                </c:pt>
                <c:pt idx="97">
                  <c:v>7.084E-2</c:v>
                </c:pt>
                <c:pt idx="98">
                  <c:v>7.084E-2</c:v>
                </c:pt>
                <c:pt idx="99">
                  <c:v>7.084E-2</c:v>
                </c:pt>
                <c:pt idx="100">
                  <c:v>7.084E-2</c:v>
                </c:pt>
                <c:pt idx="101">
                  <c:v>7.084E-2</c:v>
                </c:pt>
                <c:pt idx="102">
                  <c:v>7.084E-2</c:v>
                </c:pt>
                <c:pt idx="103">
                  <c:v>7.084E-2</c:v>
                </c:pt>
                <c:pt idx="104">
                  <c:v>7.084E-2</c:v>
                </c:pt>
                <c:pt idx="105">
                  <c:v>7.084E-2</c:v>
                </c:pt>
                <c:pt idx="106">
                  <c:v>7.084E-2</c:v>
                </c:pt>
                <c:pt idx="107">
                  <c:v>7.084E-2</c:v>
                </c:pt>
                <c:pt idx="108">
                  <c:v>7.084E-2</c:v>
                </c:pt>
                <c:pt idx="109">
                  <c:v>7.084E-2</c:v>
                </c:pt>
                <c:pt idx="110">
                  <c:v>7.084E-2</c:v>
                </c:pt>
                <c:pt idx="111">
                  <c:v>7.084E-2</c:v>
                </c:pt>
                <c:pt idx="112">
                  <c:v>7.084E-2</c:v>
                </c:pt>
                <c:pt idx="113">
                  <c:v>7.084E-2</c:v>
                </c:pt>
                <c:pt idx="114">
                  <c:v>7.084E-2</c:v>
                </c:pt>
                <c:pt idx="115">
                  <c:v>7.084E-2</c:v>
                </c:pt>
                <c:pt idx="116">
                  <c:v>7.084E-2</c:v>
                </c:pt>
                <c:pt idx="117">
                  <c:v>7.084E-2</c:v>
                </c:pt>
                <c:pt idx="118">
                  <c:v>7.084E-2</c:v>
                </c:pt>
                <c:pt idx="119">
                  <c:v>7.084E-2</c:v>
                </c:pt>
                <c:pt idx="120">
                  <c:v>7.084E-2</c:v>
                </c:pt>
                <c:pt idx="121">
                  <c:v>7.084E-2</c:v>
                </c:pt>
                <c:pt idx="122">
                  <c:v>7.084E-2</c:v>
                </c:pt>
                <c:pt idx="123">
                  <c:v>7.084E-2</c:v>
                </c:pt>
                <c:pt idx="124">
                  <c:v>7.084E-2</c:v>
                </c:pt>
                <c:pt idx="125">
                  <c:v>7.084E-2</c:v>
                </c:pt>
                <c:pt idx="126">
                  <c:v>7.084E-2</c:v>
                </c:pt>
                <c:pt idx="127">
                  <c:v>7.084E-2</c:v>
                </c:pt>
                <c:pt idx="128">
                  <c:v>7.084E-2</c:v>
                </c:pt>
                <c:pt idx="129">
                  <c:v>7.084E-2</c:v>
                </c:pt>
                <c:pt idx="130">
                  <c:v>7.084E-2</c:v>
                </c:pt>
                <c:pt idx="131">
                  <c:v>7.084E-2</c:v>
                </c:pt>
                <c:pt idx="132">
                  <c:v>7.084E-2</c:v>
                </c:pt>
                <c:pt idx="133">
                  <c:v>7.084E-2</c:v>
                </c:pt>
                <c:pt idx="134">
                  <c:v>7.084E-2</c:v>
                </c:pt>
                <c:pt idx="135">
                  <c:v>7.084E-2</c:v>
                </c:pt>
                <c:pt idx="136">
                  <c:v>7.084E-2</c:v>
                </c:pt>
                <c:pt idx="137">
                  <c:v>7.084E-2</c:v>
                </c:pt>
                <c:pt idx="138">
                  <c:v>7.084E-2</c:v>
                </c:pt>
                <c:pt idx="139">
                  <c:v>7.084E-2</c:v>
                </c:pt>
                <c:pt idx="140">
                  <c:v>7.084E-2</c:v>
                </c:pt>
                <c:pt idx="141">
                  <c:v>7.084E-2</c:v>
                </c:pt>
                <c:pt idx="142">
                  <c:v>7.084E-2</c:v>
                </c:pt>
                <c:pt idx="143">
                  <c:v>7.084E-2</c:v>
                </c:pt>
                <c:pt idx="144">
                  <c:v>7.084E-2</c:v>
                </c:pt>
                <c:pt idx="145">
                  <c:v>7.084E-2</c:v>
                </c:pt>
                <c:pt idx="146">
                  <c:v>7.084E-2</c:v>
                </c:pt>
                <c:pt idx="147">
                  <c:v>7.084E-2</c:v>
                </c:pt>
                <c:pt idx="148">
                  <c:v>7.084E-2</c:v>
                </c:pt>
                <c:pt idx="149">
                  <c:v>7.084E-2</c:v>
                </c:pt>
                <c:pt idx="150">
                  <c:v>7.084E-2</c:v>
                </c:pt>
                <c:pt idx="151">
                  <c:v>7.084E-2</c:v>
                </c:pt>
                <c:pt idx="152">
                  <c:v>7.084E-2</c:v>
                </c:pt>
                <c:pt idx="153">
                  <c:v>7.084E-2</c:v>
                </c:pt>
                <c:pt idx="154">
                  <c:v>7.084E-2</c:v>
                </c:pt>
                <c:pt idx="155">
                  <c:v>7.084E-2</c:v>
                </c:pt>
                <c:pt idx="156">
                  <c:v>7.084E-2</c:v>
                </c:pt>
                <c:pt idx="157">
                  <c:v>7.084E-2</c:v>
                </c:pt>
                <c:pt idx="158">
                  <c:v>7.084E-2</c:v>
                </c:pt>
                <c:pt idx="159">
                  <c:v>7.084E-2</c:v>
                </c:pt>
                <c:pt idx="160">
                  <c:v>7.084E-2</c:v>
                </c:pt>
                <c:pt idx="161">
                  <c:v>7.084E-2</c:v>
                </c:pt>
                <c:pt idx="162">
                  <c:v>7.084E-2</c:v>
                </c:pt>
                <c:pt idx="163">
                  <c:v>7.084E-2</c:v>
                </c:pt>
                <c:pt idx="164">
                  <c:v>7.084E-2</c:v>
                </c:pt>
                <c:pt idx="165">
                  <c:v>7.084E-2</c:v>
                </c:pt>
                <c:pt idx="166">
                  <c:v>7.084E-2</c:v>
                </c:pt>
                <c:pt idx="167">
                  <c:v>7.084E-2</c:v>
                </c:pt>
                <c:pt idx="168">
                  <c:v>7.084E-2</c:v>
                </c:pt>
                <c:pt idx="169">
                  <c:v>7.084E-2</c:v>
                </c:pt>
                <c:pt idx="170">
                  <c:v>7.084E-2</c:v>
                </c:pt>
                <c:pt idx="171">
                  <c:v>7.084E-2</c:v>
                </c:pt>
                <c:pt idx="172">
                  <c:v>7.084E-2</c:v>
                </c:pt>
                <c:pt idx="173">
                  <c:v>7.084E-2</c:v>
                </c:pt>
                <c:pt idx="174">
                  <c:v>7.084E-2</c:v>
                </c:pt>
                <c:pt idx="175">
                  <c:v>7.084E-2</c:v>
                </c:pt>
                <c:pt idx="176">
                  <c:v>7.084E-2</c:v>
                </c:pt>
                <c:pt idx="177">
                  <c:v>7.084E-2</c:v>
                </c:pt>
                <c:pt idx="178">
                  <c:v>7.084E-2</c:v>
                </c:pt>
                <c:pt idx="179">
                  <c:v>7.084E-2</c:v>
                </c:pt>
                <c:pt idx="180">
                  <c:v>7.084E-2</c:v>
                </c:pt>
                <c:pt idx="181">
                  <c:v>7.084E-2</c:v>
                </c:pt>
                <c:pt idx="182">
                  <c:v>7.084E-2</c:v>
                </c:pt>
                <c:pt idx="183">
                  <c:v>7.084E-2</c:v>
                </c:pt>
                <c:pt idx="184">
                  <c:v>7.084E-2</c:v>
                </c:pt>
                <c:pt idx="185">
                  <c:v>7.084E-2</c:v>
                </c:pt>
                <c:pt idx="186">
                  <c:v>7.084E-2</c:v>
                </c:pt>
                <c:pt idx="187">
                  <c:v>7.084E-2</c:v>
                </c:pt>
                <c:pt idx="188">
                  <c:v>7.084E-2</c:v>
                </c:pt>
                <c:pt idx="189">
                  <c:v>7.084E-2</c:v>
                </c:pt>
                <c:pt idx="190">
                  <c:v>7.084E-2</c:v>
                </c:pt>
                <c:pt idx="191">
                  <c:v>7.084E-2</c:v>
                </c:pt>
                <c:pt idx="192">
                  <c:v>7.084E-2</c:v>
                </c:pt>
                <c:pt idx="193">
                  <c:v>7.084E-2</c:v>
                </c:pt>
                <c:pt idx="194">
                  <c:v>7.084E-2</c:v>
                </c:pt>
                <c:pt idx="195">
                  <c:v>7.084E-2</c:v>
                </c:pt>
                <c:pt idx="196">
                  <c:v>7.084E-2</c:v>
                </c:pt>
                <c:pt idx="197">
                  <c:v>7.084E-2</c:v>
                </c:pt>
                <c:pt idx="198">
                  <c:v>7.084E-2</c:v>
                </c:pt>
                <c:pt idx="199">
                  <c:v>7.084E-2</c:v>
                </c:pt>
                <c:pt idx="200">
                  <c:v>7.084E-2</c:v>
                </c:pt>
                <c:pt idx="201">
                  <c:v>7.084E-2</c:v>
                </c:pt>
                <c:pt idx="202">
                  <c:v>7.084E-2</c:v>
                </c:pt>
                <c:pt idx="203">
                  <c:v>7.084E-2</c:v>
                </c:pt>
                <c:pt idx="204">
                  <c:v>7.084E-2</c:v>
                </c:pt>
                <c:pt idx="205">
                  <c:v>7.084E-2</c:v>
                </c:pt>
                <c:pt idx="206">
                  <c:v>7.084E-2</c:v>
                </c:pt>
                <c:pt idx="207">
                  <c:v>7.084E-2</c:v>
                </c:pt>
                <c:pt idx="208">
                  <c:v>7.084E-2</c:v>
                </c:pt>
                <c:pt idx="209">
                  <c:v>7.084E-2</c:v>
                </c:pt>
                <c:pt idx="210">
                  <c:v>7.0830000000000004E-2</c:v>
                </c:pt>
                <c:pt idx="211">
                  <c:v>7.0830000000000004E-2</c:v>
                </c:pt>
                <c:pt idx="212">
                  <c:v>7.0830000000000004E-2</c:v>
                </c:pt>
                <c:pt idx="213">
                  <c:v>7.0830000000000004E-2</c:v>
                </c:pt>
                <c:pt idx="214">
                  <c:v>7.0830000000000004E-2</c:v>
                </c:pt>
                <c:pt idx="215">
                  <c:v>7.0830000000000004E-2</c:v>
                </c:pt>
                <c:pt idx="216">
                  <c:v>7.0830000000000004E-2</c:v>
                </c:pt>
                <c:pt idx="217">
                  <c:v>7.0830000000000004E-2</c:v>
                </c:pt>
                <c:pt idx="218">
                  <c:v>7.084E-2</c:v>
                </c:pt>
                <c:pt idx="219">
                  <c:v>7.0849999999999996E-2</c:v>
                </c:pt>
                <c:pt idx="220">
                  <c:v>7.0860000000000006E-2</c:v>
                </c:pt>
                <c:pt idx="221">
                  <c:v>7.0870000000000002E-2</c:v>
                </c:pt>
                <c:pt idx="222">
                  <c:v>7.0879999999999999E-2</c:v>
                </c:pt>
                <c:pt idx="223">
                  <c:v>7.0889999999999995E-2</c:v>
                </c:pt>
                <c:pt idx="224">
                  <c:v>7.0900000000000005E-2</c:v>
                </c:pt>
                <c:pt idx="225">
                  <c:v>7.0900000000000005E-2</c:v>
                </c:pt>
                <c:pt idx="226">
                  <c:v>7.0919999999999997E-2</c:v>
                </c:pt>
                <c:pt idx="227">
                  <c:v>7.0930000000000007E-2</c:v>
                </c:pt>
                <c:pt idx="228">
                  <c:v>7.0940000000000003E-2</c:v>
                </c:pt>
                <c:pt idx="229">
                  <c:v>7.0940000000000003E-2</c:v>
                </c:pt>
                <c:pt idx="230">
                  <c:v>7.0930000000000007E-2</c:v>
                </c:pt>
                <c:pt idx="231">
                  <c:v>7.0930000000000007E-2</c:v>
                </c:pt>
                <c:pt idx="232">
                  <c:v>7.0940000000000003E-2</c:v>
                </c:pt>
                <c:pt idx="233">
                  <c:v>7.0940000000000003E-2</c:v>
                </c:pt>
                <c:pt idx="234">
                  <c:v>7.0930000000000007E-2</c:v>
                </c:pt>
                <c:pt idx="235">
                  <c:v>7.0900000000000005E-2</c:v>
                </c:pt>
                <c:pt idx="236">
                  <c:v>7.0870000000000002E-2</c:v>
                </c:pt>
                <c:pt idx="237">
                  <c:v>7.084E-2</c:v>
                </c:pt>
                <c:pt idx="238">
                  <c:v>7.0819999999999994E-2</c:v>
                </c:pt>
                <c:pt idx="239">
                  <c:v>7.0809999999999998E-2</c:v>
                </c:pt>
                <c:pt idx="240">
                  <c:v>7.0809999999999998E-2</c:v>
                </c:pt>
                <c:pt idx="241">
                  <c:v>7.0819999999999994E-2</c:v>
                </c:pt>
                <c:pt idx="242">
                  <c:v>7.0849999999999996E-2</c:v>
                </c:pt>
                <c:pt idx="243">
                  <c:v>7.0879999999999999E-2</c:v>
                </c:pt>
                <c:pt idx="244">
                  <c:v>7.0910000000000001E-2</c:v>
                </c:pt>
                <c:pt idx="245">
                  <c:v>7.0919999999999997E-2</c:v>
                </c:pt>
                <c:pt idx="246">
                  <c:v>7.0910000000000001E-2</c:v>
                </c:pt>
                <c:pt idx="247">
                  <c:v>7.0900000000000005E-2</c:v>
                </c:pt>
                <c:pt idx="248">
                  <c:v>7.0889999999999995E-2</c:v>
                </c:pt>
                <c:pt idx="249">
                  <c:v>7.0889999999999995E-2</c:v>
                </c:pt>
                <c:pt idx="250">
                  <c:v>7.0879999999999999E-2</c:v>
                </c:pt>
                <c:pt idx="251">
                  <c:v>7.0860000000000006E-2</c:v>
                </c:pt>
                <c:pt idx="252">
                  <c:v>7.0849999999999996E-2</c:v>
                </c:pt>
                <c:pt idx="253">
                  <c:v>7.0849999999999996E-2</c:v>
                </c:pt>
                <c:pt idx="254">
                  <c:v>7.0860000000000006E-2</c:v>
                </c:pt>
                <c:pt idx="255">
                  <c:v>7.0870000000000002E-2</c:v>
                </c:pt>
                <c:pt idx="256">
                  <c:v>7.0889999999999995E-2</c:v>
                </c:pt>
                <c:pt idx="257">
                  <c:v>7.0919999999999997E-2</c:v>
                </c:pt>
                <c:pt idx="258">
                  <c:v>7.0949999999999999E-2</c:v>
                </c:pt>
                <c:pt idx="259">
                  <c:v>7.0980000000000001E-2</c:v>
                </c:pt>
                <c:pt idx="260">
                  <c:v>7.0999999999999994E-2</c:v>
                </c:pt>
                <c:pt idx="261">
                  <c:v>7.1010000000000004E-2</c:v>
                </c:pt>
                <c:pt idx="262">
                  <c:v>7.1010000000000004E-2</c:v>
                </c:pt>
                <c:pt idx="263">
                  <c:v>7.1010000000000004E-2</c:v>
                </c:pt>
                <c:pt idx="264">
                  <c:v>7.0999999999999994E-2</c:v>
                </c:pt>
                <c:pt idx="265">
                  <c:v>7.0980000000000001E-2</c:v>
                </c:pt>
                <c:pt idx="266">
                  <c:v>7.0970000000000005E-2</c:v>
                </c:pt>
                <c:pt idx="267">
                  <c:v>7.0959999999999995E-2</c:v>
                </c:pt>
                <c:pt idx="268">
                  <c:v>7.0959999999999995E-2</c:v>
                </c:pt>
                <c:pt idx="269">
                  <c:v>7.0959999999999995E-2</c:v>
                </c:pt>
                <c:pt idx="270">
                  <c:v>7.0959999999999995E-2</c:v>
                </c:pt>
                <c:pt idx="271">
                  <c:v>7.0949999999999999E-2</c:v>
                </c:pt>
                <c:pt idx="272">
                  <c:v>7.0949999999999999E-2</c:v>
                </c:pt>
                <c:pt idx="273">
                  <c:v>7.0940000000000003E-2</c:v>
                </c:pt>
                <c:pt idx="274">
                  <c:v>7.0940000000000003E-2</c:v>
                </c:pt>
                <c:pt idx="275">
                  <c:v>7.0940000000000003E-2</c:v>
                </c:pt>
                <c:pt idx="276">
                  <c:v>7.0940000000000003E-2</c:v>
                </c:pt>
                <c:pt idx="277">
                  <c:v>7.0940000000000003E-2</c:v>
                </c:pt>
                <c:pt idx="278">
                  <c:v>7.0940000000000003E-2</c:v>
                </c:pt>
                <c:pt idx="279">
                  <c:v>7.0930000000000007E-2</c:v>
                </c:pt>
                <c:pt idx="280">
                  <c:v>7.0930000000000007E-2</c:v>
                </c:pt>
                <c:pt idx="281">
                  <c:v>7.0930000000000007E-2</c:v>
                </c:pt>
                <c:pt idx="282">
                  <c:v>7.0940000000000003E-2</c:v>
                </c:pt>
                <c:pt idx="283">
                  <c:v>7.0940000000000003E-2</c:v>
                </c:pt>
                <c:pt idx="284">
                  <c:v>7.0949999999999999E-2</c:v>
                </c:pt>
                <c:pt idx="285">
                  <c:v>7.0949999999999999E-2</c:v>
                </c:pt>
                <c:pt idx="286">
                  <c:v>7.0949999999999999E-2</c:v>
                </c:pt>
                <c:pt idx="287">
                  <c:v>7.0949999999999999E-2</c:v>
                </c:pt>
                <c:pt idx="288">
                  <c:v>7.0959999999999995E-2</c:v>
                </c:pt>
                <c:pt idx="289">
                  <c:v>7.0959999999999995E-2</c:v>
                </c:pt>
                <c:pt idx="290">
                  <c:v>7.0959999999999995E-2</c:v>
                </c:pt>
                <c:pt idx="291">
                  <c:v>7.0959999999999995E-2</c:v>
                </c:pt>
                <c:pt idx="292">
                  <c:v>7.0970000000000005E-2</c:v>
                </c:pt>
                <c:pt idx="293">
                  <c:v>7.0970000000000005E-2</c:v>
                </c:pt>
                <c:pt idx="294">
                  <c:v>7.0970000000000005E-2</c:v>
                </c:pt>
                <c:pt idx="295">
                  <c:v>7.0970000000000005E-2</c:v>
                </c:pt>
                <c:pt idx="296">
                  <c:v>7.0970000000000005E-2</c:v>
                </c:pt>
                <c:pt idx="297">
                  <c:v>7.0970000000000005E-2</c:v>
                </c:pt>
                <c:pt idx="298">
                  <c:v>7.0970000000000005E-2</c:v>
                </c:pt>
                <c:pt idx="299">
                  <c:v>7.0970000000000005E-2</c:v>
                </c:pt>
                <c:pt idx="300">
                  <c:v>7.0970000000000005E-2</c:v>
                </c:pt>
                <c:pt idx="301">
                  <c:v>7.0970000000000005E-2</c:v>
                </c:pt>
                <c:pt idx="302">
                  <c:v>7.0970000000000005E-2</c:v>
                </c:pt>
                <c:pt idx="303">
                  <c:v>7.0980000000000001E-2</c:v>
                </c:pt>
                <c:pt idx="304">
                  <c:v>7.0980000000000001E-2</c:v>
                </c:pt>
                <c:pt idx="305">
                  <c:v>7.0980000000000001E-2</c:v>
                </c:pt>
                <c:pt idx="306">
                  <c:v>7.0980000000000001E-2</c:v>
                </c:pt>
                <c:pt idx="307">
                  <c:v>7.0980000000000001E-2</c:v>
                </c:pt>
                <c:pt idx="308">
                  <c:v>7.0980000000000001E-2</c:v>
                </c:pt>
                <c:pt idx="309">
                  <c:v>7.0980000000000001E-2</c:v>
                </c:pt>
                <c:pt idx="310">
                  <c:v>7.0980000000000001E-2</c:v>
                </c:pt>
                <c:pt idx="311">
                  <c:v>7.0980000000000001E-2</c:v>
                </c:pt>
                <c:pt idx="312">
                  <c:v>7.0980000000000001E-2</c:v>
                </c:pt>
                <c:pt idx="313">
                  <c:v>7.0980000000000001E-2</c:v>
                </c:pt>
                <c:pt idx="314">
                  <c:v>7.0970000000000005E-2</c:v>
                </c:pt>
                <c:pt idx="315">
                  <c:v>7.0970000000000005E-2</c:v>
                </c:pt>
                <c:pt idx="316">
                  <c:v>7.0970000000000005E-2</c:v>
                </c:pt>
                <c:pt idx="317">
                  <c:v>7.0970000000000005E-2</c:v>
                </c:pt>
                <c:pt idx="318">
                  <c:v>7.0970000000000005E-2</c:v>
                </c:pt>
                <c:pt idx="319">
                  <c:v>7.0970000000000005E-2</c:v>
                </c:pt>
                <c:pt idx="320">
                  <c:v>7.0980000000000001E-2</c:v>
                </c:pt>
                <c:pt idx="321">
                  <c:v>7.0980000000000001E-2</c:v>
                </c:pt>
                <c:pt idx="322">
                  <c:v>7.0980000000000001E-2</c:v>
                </c:pt>
                <c:pt idx="323">
                  <c:v>7.0980000000000001E-2</c:v>
                </c:pt>
                <c:pt idx="324">
                  <c:v>7.0980000000000001E-2</c:v>
                </c:pt>
                <c:pt idx="325">
                  <c:v>7.0980000000000001E-2</c:v>
                </c:pt>
                <c:pt idx="326">
                  <c:v>7.0980000000000001E-2</c:v>
                </c:pt>
                <c:pt idx="327">
                  <c:v>7.0980000000000001E-2</c:v>
                </c:pt>
                <c:pt idx="328">
                  <c:v>7.0980000000000001E-2</c:v>
                </c:pt>
                <c:pt idx="329">
                  <c:v>7.0980000000000001E-2</c:v>
                </c:pt>
                <c:pt idx="330">
                  <c:v>7.0980000000000001E-2</c:v>
                </c:pt>
                <c:pt idx="331">
                  <c:v>7.0980000000000001E-2</c:v>
                </c:pt>
                <c:pt idx="332">
                  <c:v>7.0980000000000001E-2</c:v>
                </c:pt>
                <c:pt idx="333">
                  <c:v>7.0980000000000001E-2</c:v>
                </c:pt>
                <c:pt idx="334">
                  <c:v>7.0980000000000001E-2</c:v>
                </c:pt>
                <c:pt idx="335">
                  <c:v>7.0980000000000001E-2</c:v>
                </c:pt>
                <c:pt idx="336">
                  <c:v>7.0970000000000005E-2</c:v>
                </c:pt>
                <c:pt idx="337">
                  <c:v>7.0970000000000005E-2</c:v>
                </c:pt>
                <c:pt idx="338">
                  <c:v>7.0970000000000005E-2</c:v>
                </c:pt>
                <c:pt idx="339">
                  <c:v>7.0970000000000005E-2</c:v>
                </c:pt>
                <c:pt idx="340">
                  <c:v>7.0970000000000005E-2</c:v>
                </c:pt>
                <c:pt idx="341">
                  <c:v>7.0970000000000005E-2</c:v>
                </c:pt>
                <c:pt idx="342">
                  <c:v>7.0970000000000005E-2</c:v>
                </c:pt>
                <c:pt idx="343">
                  <c:v>7.0970000000000005E-2</c:v>
                </c:pt>
                <c:pt idx="344">
                  <c:v>7.0970000000000005E-2</c:v>
                </c:pt>
                <c:pt idx="345">
                  <c:v>7.0970000000000005E-2</c:v>
                </c:pt>
                <c:pt idx="346">
                  <c:v>7.0970000000000005E-2</c:v>
                </c:pt>
                <c:pt idx="347">
                  <c:v>7.0970000000000005E-2</c:v>
                </c:pt>
                <c:pt idx="348">
                  <c:v>7.0970000000000005E-2</c:v>
                </c:pt>
                <c:pt idx="349">
                  <c:v>7.0980000000000001E-2</c:v>
                </c:pt>
                <c:pt idx="350">
                  <c:v>7.0980000000000001E-2</c:v>
                </c:pt>
                <c:pt idx="351">
                  <c:v>7.0980000000000001E-2</c:v>
                </c:pt>
                <c:pt idx="352">
                  <c:v>7.0980000000000001E-2</c:v>
                </c:pt>
                <c:pt idx="353">
                  <c:v>7.0980000000000001E-2</c:v>
                </c:pt>
                <c:pt idx="354">
                  <c:v>7.0980000000000001E-2</c:v>
                </c:pt>
                <c:pt idx="355">
                  <c:v>7.0980000000000001E-2</c:v>
                </c:pt>
                <c:pt idx="356">
                  <c:v>7.0980000000000001E-2</c:v>
                </c:pt>
                <c:pt idx="357">
                  <c:v>7.0980000000000001E-2</c:v>
                </c:pt>
                <c:pt idx="358">
                  <c:v>7.0980000000000001E-2</c:v>
                </c:pt>
                <c:pt idx="359">
                  <c:v>7.0980000000000001E-2</c:v>
                </c:pt>
                <c:pt idx="360">
                  <c:v>7.0980000000000001E-2</c:v>
                </c:pt>
                <c:pt idx="361">
                  <c:v>7.0980000000000001E-2</c:v>
                </c:pt>
                <c:pt idx="362">
                  <c:v>7.0980000000000001E-2</c:v>
                </c:pt>
                <c:pt idx="363">
                  <c:v>7.0980000000000001E-2</c:v>
                </c:pt>
                <c:pt idx="364">
                  <c:v>7.0980000000000001E-2</c:v>
                </c:pt>
                <c:pt idx="365">
                  <c:v>7.0980000000000001E-2</c:v>
                </c:pt>
                <c:pt idx="366">
                  <c:v>7.0980000000000001E-2</c:v>
                </c:pt>
                <c:pt idx="367">
                  <c:v>7.0980000000000001E-2</c:v>
                </c:pt>
                <c:pt idx="368">
                  <c:v>7.0980000000000001E-2</c:v>
                </c:pt>
                <c:pt idx="369">
                  <c:v>7.0980000000000001E-2</c:v>
                </c:pt>
                <c:pt idx="370">
                  <c:v>7.0980000000000001E-2</c:v>
                </c:pt>
                <c:pt idx="371">
                  <c:v>7.0980000000000001E-2</c:v>
                </c:pt>
                <c:pt idx="372">
                  <c:v>7.0980000000000001E-2</c:v>
                </c:pt>
                <c:pt idx="373">
                  <c:v>7.0980000000000001E-2</c:v>
                </c:pt>
                <c:pt idx="374">
                  <c:v>7.0980000000000001E-2</c:v>
                </c:pt>
                <c:pt idx="375">
                  <c:v>7.0980000000000001E-2</c:v>
                </c:pt>
                <c:pt idx="376">
                  <c:v>7.0980000000000001E-2</c:v>
                </c:pt>
                <c:pt idx="377">
                  <c:v>7.0980000000000001E-2</c:v>
                </c:pt>
                <c:pt idx="378">
                  <c:v>7.0980000000000001E-2</c:v>
                </c:pt>
                <c:pt idx="379">
                  <c:v>7.0980000000000001E-2</c:v>
                </c:pt>
                <c:pt idx="380">
                  <c:v>7.0980000000000001E-2</c:v>
                </c:pt>
                <c:pt idx="381">
                  <c:v>7.0980000000000001E-2</c:v>
                </c:pt>
                <c:pt idx="382">
                  <c:v>7.0970000000000005E-2</c:v>
                </c:pt>
                <c:pt idx="383">
                  <c:v>7.0970000000000005E-2</c:v>
                </c:pt>
                <c:pt idx="384">
                  <c:v>7.0970000000000005E-2</c:v>
                </c:pt>
                <c:pt idx="385">
                  <c:v>7.0970000000000005E-2</c:v>
                </c:pt>
                <c:pt idx="386">
                  <c:v>7.0970000000000005E-2</c:v>
                </c:pt>
                <c:pt idx="387">
                  <c:v>7.0970000000000005E-2</c:v>
                </c:pt>
                <c:pt idx="388">
                  <c:v>7.0970000000000005E-2</c:v>
                </c:pt>
                <c:pt idx="389">
                  <c:v>7.0980000000000001E-2</c:v>
                </c:pt>
                <c:pt idx="390">
                  <c:v>7.0980000000000001E-2</c:v>
                </c:pt>
                <c:pt idx="391">
                  <c:v>7.0980000000000001E-2</c:v>
                </c:pt>
                <c:pt idx="392">
                  <c:v>7.0980000000000001E-2</c:v>
                </c:pt>
                <c:pt idx="393">
                  <c:v>7.0980000000000001E-2</c:v>
                </c:pt>
                <c:pt idx="394">
                  <c:v>7.0980000000000001E-2</c:v>
                </c:pt>
                <c:pt idx="395">
                  <c:v>7.0980000000000001E-2</c:v>
                </c:pt>
                <c:pt idx="396">
                  <c:v>7.0980000000000001E-2</c:v>
                </c:pt>
                <c:pt idx="397">
                  <c:v>7.0980000000000001E-2</c:v>
                </c:pt>
                <c:pt idx="398">
                  <c:v>7.0980000000000001E-2</c:v>
                </c:pt>
                <c:pt idx="399">
                  <c:v>7.0980000000000001E-2</c:v>
                </c:pt>
                <c:pt idx="400">
                  <c:v>7.0980000000000001E-2</c:v>
                </c:pt>
                <c:pt idx="401">
                  <c:v>7.0980000000000001E-2</c:v>
                </c:pt>
                <c:pt idx="402">
                  <c:v>7.0980000000000001E-2</c:v>
                </c:pt>
                <c:pt idx="403">
                  <c:v>7.0980000000000001E-2</c:v>
                </c:pt>
                <c:pt idx="404">
                  <c:v>7.0980000000000001E-2</c:v>
                </c:pt>
                <c:pt idx="405">
                  <c:v>7.0980000000000001E-2</c:v>
                </c:pt>
                <c:pt idx="406">
                  <c:v>7.0980000000000001E-2</c:v>
                </c:pt>
                <c:pt idx="407">
                  <c:v>7.0980000000000001E-2</c:v>
                </c:pt>
                <c:pt idx="408">
                  <c:v>7.0980000000000001E-2</c:v>
                </c:pt>
                <c:pt idx="409">
                  <c:v>7.0980000000000001E-2</c:v>
                </c:pt>
                <c:pt idx="410">
                  <c:v>7.0980000000000001E-2</c:v>
                </c:pt>
                <c:pt idx="411">
                  <c:v>7.0980000000000001E-2</c:v>
                </c:pt>
                <c:pt idx="412">
                  <c:v>7.0980000000000001E-2</c:v>
                </c:pt>
                <c:pt idx="413">
                  <c:v>7.0980000000000001E-2</c:v>
                </c:pt>
                <c:pt idx="414">
                  <c:v>7.0980000000000001E-2</c:v>
                </c:pt>
                <c:pt idx="415">
                  <c:v>7.0980000000000001E-2</c:v>
                </c:pt>
                <c:pt idx="416">
                  <c:v>7.0980000000000001E-2</c:v>
                </c:pt>
                <c:pt idx="417">
                  <c:v>7.0980000000000001E-2</c:v>
                </c:pt>
                <c:pt idx="418">
                  <c:v>7.0980000000000001E-2</c:v>
                </c:pt>
                <c:pt idx="419">
                  <c:v>7.0980000000000001E-2</c:v>
                </c:pt>
                <c:pt idx="420">
                  <c:v>7.0980000000000001E-2</c:v>
                </c:pt>
                <c:pt idx="421">
                  <c:v>7.0980000000000001E-2</c:v>
                </c:pt>
                <c:pt idx="422">
                  <c:v>7.0980000000000001E-2</c:v>
                </c:pt>
                <c:pt idx="423">
                  <c:v>7.0970000000000005E-2</c:v>
                </c:pt>
                <c:pt idx="424">
                  <c:v>7.0970000000000005E-2</c:v>
                </c:pt>
                <c:pt idx="425">
                  <c:v>7.0970000000000005E-2</c:v>
                </c:pt>
                <c:pt idx="426">
                  <c:v>7.0970000000000005E-2</c:v>
                </c:pt>
                <c:pt idx="427">
                  <c:v>7.0970000000000005E-2</c:v>
                </c:pt>
                <c:pt idx="428">
                  <c:v>7.0980000000000001E-2</c:v>
                </c:pt>
                <c:pt idx="429">
                  <c:v>7.0980000000000001E-2</c:v>
                </c:pt>
                <c:pt idx="430">
                  <c:v>7.0980000000000001E-2</c:v>
                </c:pt>
                <c:pt idx="431">
                  <c:v>7.0980000000000001E-2</c:v>
                </c:pt>
                <c:pt idx="432">
                  <c:v>7.0980000000000001E-2</c:v>
                </c:pt>
                <c:pt idx="433">
                  <c:v>7.0980000000000001E-2</c:v>
                </c:pt>
                <c:pt idx="434">
                  <c:v>7.0980000000000001E-2</c:v>
                </c:pt>
                <c:pt idx="435">
                  <c:v>7.0980000000000001E-2</c:v>
                </c:pt>
                <c:pt idx="436">
                  <c:v>7.0980000000000001E-2</c:v>
                </c:pt>
                <c:pt idx="437">
                  <c:v>7.0980000000000001E-2</c:v>
                </c:pt>
                <c:pt idx="438">
                  <c:v>7.0980000000000001E-2</c:v>
                </c:pt>
                <c:pt idx="439">
                  <c:v>7.0980000000000001E-2</c:v>
                </c:pt>
                <c:pt idx="440">
                  <c:v>7.0980000000000001E-2</c:v>
                </c:pt>
                <c:pt idx="441">
                  <c:v>7.0980000000000001E-2</c:v>
                </c:pt>
                <c:pt idx="442">
                  <c:v>7.0980000000000001E-2</c:v>
                </c:pt>
                <c:pt idx="443">
                  <c:v>7.0980000000000001E-2</c:v>
                </c:pt>
                <c:pt idx="444">
                  <c:v>7.0980000000000001E-2</c:v>
                </c:pt>
                <c:pt idx="445">
                  <c:v>7.0980000000000001E-2</c:v>
                </c:pt>
                <c:pt idx="446">
                  <c:v>7.0980000000000001E-2</c:v>
                </c:pt>
                <c:pt idx="447">
                  <c:v>7.0980000000000001E-2</c:v>
                </c:pt>
                <c:pt idx="448">
                  <c:v>7.0980000000000001E-2</c:v>
                </c:pt>
                <c:pt idx="449">
                  <c:v>7.0980000000000001E-2</c:v>
                </c:pt>
                <c:pt idx="450">
                  <c:v>7.0980000000000001E-2</c:v>
                </c:pt>
                <c:pt idx="451">
                  <c:v>7.0980000000000001E-2</c:v>
                </c:pt>
                <c:pt idx="452">
                  <c:v>7.0980000000000001E-2</c:v>
                </c:pt>
                <c:pt idx="453">
                  <c:v>7.0980000000000001E-2</c:v>
                </c:pt>
                <c:pt idx="454">
                  <c:v>7.0980000000000001E-2</c:v>
                </c:pt>
                <c:pt idx="455">
                  <c:v>7.0980000000000001E-2</c:v>
                </c:pt>
                <c:pt idx="456">
                  <c:v>7.0980000000000001E-2</c:v>
                </c:pt>
                <c:pt idx="457">
                  <c:v>7.0980000000000001E-2</c:v>
                </c:pt>
                <c:pt idx="458">
                  <c:v>7.0980000000000001E-2</c:v>
                </c:pt>
                <c:pt idx="459">
                  <c:v>7.0980000000000001E-2</c:v>
                </c:pt>
                <c:pt idx="460">
                  <c:v>7.0980000000000001E-2</c:v>
                </c:pt>
                <c:pt idx="461">
                  <c:v>7.0980000000000001E-2</c:v>
                </c:pt>
                <c:pt idx="462">
                  <c:v>7.0980000000000001E-2</c:v>
                </c:pt>
                <c:pt idx="463">
                  <c:v>7.0980000000000001E-2</c:v>
                </c:pt>
                <c:pt idx="464">
                  <c:v>7.0980000000000001E-2</c:v>
                </c:pt>
                <c:pt idx="465">
                  <c:v>7.0980000000000001E-2</c:v>
                </c:pt>
                <c:pt idx="466">
                  <c:v>7.0980000000000001E-2</c:v>
                </c:pt>
                <c:pt idx="467">
                  <c:v>7.0980000000000001E-2</c:v>
                </c:pt>
                <c:pt idx="468">
                  <c:v>7.0980000000000001E-2</c:v>
                </c:pt>
                <c:pt idx="469">
                  <c:v>7.0980000000000001E-2</c:v>
                </c:pt>
                <c:pt idx="470">
                  <c:v>7.0980000000000001E-2</c:v>
                </c:pt>
                <c:pt idx="471">
                  <c:v>7.0980000000000001E-2</c:v>
                </c:pt>
                <c:pt idx="472">
                  <c:v>7.0980000000000001E-2</c:v>
                </c:pt>
                <c:pt idx="473">
                  <c:v>7.0980000000000001E-2</c:v>
                </c:pt>
                <c:pt idx="474">
                  <c:v>7.0980000000000001E-2</c:v>
                </c:pt>
                <c:pt idx="475">
                  <c:v>7.0980000000000001E-2</c:v>
                </c:pt>
                <c:pt idx="476">
                  <c:v>7.0980000000000001E-2</c:v>
                </c:pt>
                <c:pt idx="477">
                  <c:v>7.0980000000000001E-2</c:v>
                </c:pt>
                <c:pt idx="478">
                  <c:v>7.0980000000000001E-2</c:v>
                </c:pt>
                <c:pt idx="479">
                  <c:v>7.0980000000000001E-2</c:v>
                </c:pt>
                <c:pt idx="480">
                  <c:v>7.0980000000000001E-2</c:v>
                </c:pt>
                <c:pt idx="481">
                  <c:v>7.0980000000000001E-2</c:v>
                </c:pt>
                <c:pt idx="482">
                  <c:v>7.0980000000000001E-2</c:v>
                </c:pt>
                <c:pt idx="483">
                  <c:v>7.0980000000000001E-2</c:v>
                </c:pt>
                <c:pt idx="484">
                  <c:v>7.0980000000000001E-2</c:v>
                </c:pt>
                <c:pt idx="485">
                  <c:v>7.0980000000000001E-2</c:v>
                </c:pt>
                <c:pt idx="486">
                  <c:v>7.0980000000000001E-2</c:v>
                </c:pt>
                <c:pt idx="487">
                  <c:v>7.0980000000000001E-2</c:v>
                </c:pt>
                <c:pt idx="488">
                  <c:v>7.0980000000000001E-2</c:v>
                </c:pt>
                <c:pt idx="489">
                  <c:v>7.0980000000000001E-2</c:v>
                </c:pt>
                <c:pt idx="490">
                  <c:v>7.0980000000000001E-2</c:v>
                </c:pt>
                <c:pt idx="491">
                  <c:v>7.0980000000000001E-2</c:v>
                </c:pt>
                <c:pt idx="492">
                  <c:v>7.0980000000000001E-2</c:v>
                </c:pt>
                <c:pt idx="493">
                  <c:v>7.0980000000000001E-2</c:v>
                </c:pt>
                <c:pt idx="494">
                  <c:v>7.0980000000000001E-2</c:v>
                </c:pt>
                <c:pt idx="495">
                  <c:v>7.0980000000000001E-2</c:v>
                </c:pt>
                <c:pt idx="496">
                  <c:v>7.0980000000000001E-2</c:v>
                </c:pt>
                <c:pt idx="497">
                  <c:v>7.0980000000000001E-2</c:v>
                </c:pt>
                <c:pt idx="498">
                  <c:v>7.0980000000000001E-2</c:v>
                </c:pt>
                <c:pt idx="499">
                  <c:v>7.0980000000000001E-2</c:v>
                </c:pt>
                <c:pt idx="500">
                  <c:v>7.0980000000000001E-2</c:v>
                </c:pt>
                <c:pt idx="501">
                  <c:v>7.0980000000000001E-2</c:v>
                </c:pt>
                <c:pt idx="502">
                  <c:v>7.0980000000000001E-2</c:v>
                </c:pt>
                <c:pt idx="503">
                  <c:v>7.0980000000000001E-2</c:v>
                </c:pt>
                <c:pt idx="504">
                  <c:v>7.0980000000000001E-2</c:v>
                </c:pt>
                <c:pt idx="505">
                  <c:v>7.0980000000000001E-2</c:v>
                </c:pt>
                <c:pt idx="506">
                  <c:v>7.0980000000000001E-2</c:v>
                </c:pt>
                <c:pt idx="507">
                  <c:v>7.0980000000000001E-2</c:v>
                </c:pt>
                <c:pt idx="508">
                  <c:v>7.0980000000000001E-2</c:v>
                </c:pt>
                <c:pt idx="509">
                  <c:v>7.0980000000000001E-2</c:v>
                </c:pt>
                <c:pt idx="510">
                  <c:v>7.0980000000000001E-2</c:v>
                </c:pt>
                <c:pt idx="511">
                  <c:v>7.0980000000000001E-2</c:v>
                </c:pt>
                <c:pt idx="512">
                  <c:v>7.0980000000000001E-2</c:v>
                </c:pt>
                <c:pt idx="513">
                  <c:v>7.0980000000000001E-2</c:v>
                </c:pt>
                <c:pt idx="514">
                  <c:v>7.0980000000000001E-2</c:v>
                </c:pt>
                <c:pt idx="515">
                  <c:v>7.0980000000000001E-2</c:v>
                </c:pt>
                <c:pt idx="516">
                  <c:v>7.0980000000000001E-2</c:v>
                </c:pt>
                <c:pt idx="517">
                  <c:v>7.0980000000000001E-2</c:v>
                </c:pt>
                <c:pt idx="518">
                  <c:v>7.0980000000000001E-2</c:v>
                </c:pt>
                <c:pt idx="519">
                  <c:v>7.0980000000000001E-2</c:v>
                </c:pt>
                <c:pt idx="520">
                  <c:v>7.0980000000000001E-2</c:v>
                </c:pt>
                <c:pt idx="521">
                  <c:v>7.0980000000000001E-2</c:v>
                </c:pt>
                <c:pt idx="522">
                  <c:v>7.0980000000000001E-2</c:v>
                </c:pt>
                <c:pt idx="523">
                  <c:v>7.0980000000000001E-2</c:v>
                </c:pt>
                <c:pt idx="524">
                  <c:v>7.0989999999999998E-2</c:v>
                </c:pt>
                <c:pt idx="525">
                  <c:v>7.0989999999999998E-2</c:v>
                </c:pt>
                <c:pt idx="526">
                  <c:v>7.0989999999999998E-2</c:v>
                </c:pt>
                <c:pt idx="527">
                  <c:v>7.0989999999999998E-2</c:v>
                </c:pt>
                <c:pt idx="528">
                  <c:v>7.0989999999999998E-2</c:v>
                </c:pt>
                <c:pt idx="529">
                  <c:v>7.0989999999999998E-2</c:v>
                </c:pt>
                <c:pt idx="530">
                  <c:v>7.0980000000000001E-2</c:v>
                </c:pt>
                <c:pt idx="531">
                  <c:v>7.0989999999999998E-2</c:v>
                </c:pt>
                <c:pt idx="532">
                  <c:v>7.0989999999999998E-2</c:v>
                </c:pt>
                <c:pt idx="533">
                  <c:v>7.0999999999999994E-2</c:v>
                </c:pt>
                <c:pt idx="534">
                  <c:v>7.0999999999999994E-2</c:v>
                </c:pt>
                <c:pt idx="535">
                  <c:v>7.0999999999999994E-2</c:v>
                </c:pt>
                <c:pt idx="536">
                  <c:v>7.0999999999999994E-2</c:v>
                </c:pt>
                <c:pt idx="537">
                  <c:v>7.0989999999999998E-2</c:v>
                </c:pt>
                <c:pt idx="538">
                  <c:v>7.0989999999999998E-2</c:v>
                </c:pt>
                <c:pt idx="539">
                  <c:v>7.0999999999999994E-2</c:v>
                </c:pt>
                <c:pt idx="540">
                  <c:v>7.0999999999999994E-2</c:v>
                </c:pt>
                <c:pt idx="541">
                  <c:v>7.1010000000000004E-2</c:v>
                </c:pt>
                <c:pt idx="542">
                  <c:v>7.102E-2</c:v>
                </c:pt>
                <c:pt idx="543">
                  <c:v>7.102E-2</c:v>
                </c:pt>
                <c:pt idx="544">
                  <c:v>7.1029999999999996E-2</c:v>
                </c:pt>
                <c:pt idx="545">
                  <c:v>7.1050000000000002E-2</c:v>
                </c:pt>
                <c:pt idx="546">
                  <c:v>7.1069999999999994E-2</c:v>
                </c:pt>
                <c:pt idx="547">
                  <c:v>7.109E-2</c:v>
                </c:pt>
                <c:pt idx="548">
                  <c:v>7.1110000000000007E-2</c:v>
                </c:pt>
                <c:pt idx="549">
                  <c:v>7.1139999999999995E-2</c:v>
                </c:pt>
                <c:pt idx="550">
                  <c:v>7.1169999999999997E-2</c:v>
                </c:pt>
                <c:pt idx="551">
                  <c:v>7.1199999999999999E-2</c:v>
                </c:pt>
                <c:pt idx="552">
                  <c:v>7.1230000000000002E-2</c:v>
                </c:pt>
                <c:pt idx="553">
                  <c:v>7.1260000000000004E-2</c:v>
                </c:pt>
                <c:pt idx="554">
                  <c:v>7.1289999999999992E-2</c:v>
                </c:pt>
                <c:pt idx="555">
                  <c:v>7.1320000000000008E-2</c:v>
                </c:pt>
                <c:pt idx="556">
                  <c:v>7.1320000000000008E-2</c:v>
                </c:pt>
                <c:pt idx="557">
                  <c:v>7.1309999999999998E-2</c:v>
                </c:pt>
                <c:pt idx="558">
                  <c:v>7.127E-2</c:v>
                </c:pt>
                <c:pt idx="559">
                  <c:v>7.1230000000000002E-2</c:v>
                </c:pt>
                <c:pt idx="560">
                  <c:v>7.1199999999999999E-2</c:v>
                </c:pt>
                <c:pt idx="561">
                  <c:v>7.1180000000000007E-2</c:v>
                </c:pt>
                <c:pt idx="562">
                  <c:v>7.1160000000000001E-2</c:v>
                </c:pt>
                <c:pt idx="563">
                  <c:v>7.1139999999999995E-2</c:v>
                </c:pt>
                <c:pt idx="564">
                  <c:v>7.1120000000000003E-2</c:v>
                </c:pt>
                <c:pt idx="565">
                  <c:v>7.1099999999999997E-2</c:v>
                </c:pt>
                <c:pt idx="566">
                  <c:v>7.109E-2</c:v>
                </c:pt>
                <c:pt idx="567">
                  <c:v>7.1080000000000004E-2</c:v>
                </c:pt>
                <c:pt idx="568">
                  <c:v>7.1069999999999994E-2</c:v>
                </c:pt>
                <c:pt idx="569">
                  <c:v>7.1069999999999994E-2</c:v>
                </c:pt>
                <c:pt idx="570">
                  <c:v>7.1059999999999998E-2</c:v>
                </c:pt>
                <c:pt idx="571">
                  <c:v>7.1059999999999998E-2</c:v>
                </c:pt>
                <c:pt idx="572">
                  <c:v>7.1050000000000002E-2</c:v>
                </c:pt>
                <c:pt idx="573">
                  <c:v>7.1040000000000006E-2</c:v>
                </c:pt>
                <c:pt idx="574">
                  <c:v>7.1029999999999996E-2</c:v>
                </c:pt>
                <c:pt idx="575">
                  <c:v>7.1029999999999996E-2</c:v>
                </c:pt>
                <c:pt idx="576">
                  <c:v>7.1029999999999996E-2</c:v>
                </c:pt>
                <c:pt idx="577">
                  <c:v>7.1029999999999996E-2</c:v>
                </c:pt>
                <c:pt idx="578">
                  <c:v>7.1029999999999996E-2</c:v>
                </c:pt>
                <c:pt idx="579">
                  <c:v>7.1029999999999996E-2</c:v>
                </c:pt>
                <c:pt idx="580">
                  <c:v>7.1029999999999996E-2</c:v>
                </c:pt>
                <c:pt idx="581">
                  <c:v>7.1029999999999996E-2</c:v>
                </c:pt>
                <c:pt idx="582">
                  <c:v>7.1029999999999996E-2</c:v>
                </c:pt>
                <c:pt idx="583">
                  <c:v>7.1029999999999996E-2</c:v>
                </c:pt>
                <c:pt idx="584">
                  <c:v>7.1029999999999996E-2</c:v>
                </c:pt>
                <c:pt idx="585">
                  <c:v>7.1029999999999996E-2</c:v>
                </c:pt>
                <c:pt idx="586">
                  <c:v>7.1029999999999996E-2</c:v>
                </c:pt>
                <c:pt idx="587">
                  <c:v>7.1029999999999996E-2</c:v>
                </c:pt>
                <c:pt idx="588">
                  <c:v>7.102E-2</c:v>
                </c:pt>
                <c:pt idx="589">
                  <c:v>7.102E-2</c:v>
                </c:pt>
                <c:pt idx="590">
                  <c:v>7.102E-2</c:v>
                </c:pt>
                <c:pt idx="591">
                  <c:v>7.102E-2</c:v>
                </c:pt>
                <c:pt idx="592">
                  <c:v>7.102E-2</c:v>
                </c:pt>
                <c:pt idx="593">
                  <c:v>7.1010000000000004E-2</c:v>
                </c:pt>
                <c:pt idx="594">
                  <c:v>7.1010000000000004E-2</c:v>
                </c:pt>
                <c:pt idx="595">
                  <c:v>7.1010000000000004E-2</c:v>
                </c:pt>
                <c:pt idx="596">
                  <c:v>7.1010000000000004E-2</c:v>
                </c:pt>
                <c:pt idx="597">
                  <c:v>7.1010000000000004E-2</c:v>
                </c:pt>
                <c:pt idx="598">
                  <c:v>7.1010000000000004E-2</c:v>
                </c:pt>
                <c:pt idx="599">
                  <c:v>7.1010000000000004E-2</c:v>
                </c:pt>
                <c:pt idx="600">
                  <c:v>7.1010000000000004E-2</c:v>
                </c:pt>
                <c:pt idx="601">
                  <c:v>7.1010000000000004E-2</c:v>
                </c:pt>
                <c:pt idx="602">
                  <c:v>7.1010000000000004E-2</c:v>
                </c:pt>
                <c:pt idx="603">
                  <c:v>7.0999999999999994E-2</c:v>
                </c:pt>
                <c:pt idx="604">
                  <c:v>7.0999999999999994E-2</c:v>
                </c:pt>
                <c:pt idx="605">
                  <c:v>7.0999999999999994E-2</c:v>
                </c:pt>
                <c:pt idx="606">
                  <c:v>7.0999999999999994E-2</c:v>
                </c:pt>
                <c:pt idx="607">
                  <c:v>7.0999999999999994E-2</c:v>
                </c:pt>
                <c:pt idx="608">
                  <c:v>7.0999999999999994E-2</c:v>
                </c:pt>
                <c:pt idx="609">
                  <c:v>7.0999999999999994E-2</c:v>
                </c:pt>
                <c:pt idx="610">
                  <c:v>7.0999999999999994E-2</c:v>
                </c:pt>
                <c:pt idx="611">
                  <c:v>7.0999999999999994E-2</c:v>
                </c:pt>
                <c:pt idx="612">
                  <c:v>7.0999999999999994E-2</c:v>
                </c:pt>
                <c:pt idx="613">
                  <c:v>7.0999999999999994E-2</c:v>
                </c:pt>
                <c:pt idx="614">
                  <c:v>7.0999999999999994E-2</c:v>
                </c:pt>
                <c:pt idx="615">
                  <c:v>7.0999999999999994E-2</c:v>
                </c:pt>
                <c:pt idx="616">
                  <c:v>7.0999999999999994E-2</c:v>
                </c:pt>
                <c:pt idx="617">
                  <c:v>7.0999999999999994E-2</c:v>
                </c:pt>
                <c:pt idx="618">
                  <c:v>7.0999999999999994E-2</c:v>
                </c:pt>
                <c:pt idx="619">
                  <c:v>7.0999999999999994E-2</c:v>
                </c:pt>
                <c:pt idx="620">
                  <c:v>7.0999999999999994E-2</c:v>
                </c:pt>
                <c:pt idx="621">
                  <c:v>7.0999999999999994E-2</c:v>
                </c:pt>
                <c:pt idx="622">
                  <c:v>7.0999999999999994E-2</c:v>
                </c:pt>
                <c:pt idx="623">
                  <c:v>7.0999999999999994E-2</c:v>
                </c:pt>
                <c:pt idx="624">
                  <c:v>7.0999999999999994E-2</c:v>
                </c:pt>
                <c:pt idx="625">
                  <c:v>7.0999999999999994E-2</c:v>
                </c:pt>
                <c:pt idx="626">
                  <c:v>7.0999999999999994E-2</c:v>
                </c:pt>
                <c:pt idx="627">
                  <c:v>7.0999999999999994E-2</c:v>
                </c:pt>
                <c:pt idx="628">
                  <c:v>7.0999999999999994E-2</c:v>
                </c:pt>
                <c:pt idx="629">
                  <c:v>7.0999999999999994E-2</c:v>
                </c:pt>
                <c:pt idx="630">
                  <c:v>7.0999999999999994E-2</c:v>
                </c:pt>
                <c:pt idx="631">
                  <c:v>7.0999999999999994E-2</c:v>
                </c:pt>
                <c:pt idx="632">
                  <c:v>7.0999999999999994E-2</c:v>
                </c:pt>
                <c:pt idx="633">
                  <c:v>7.0999999999999994E-2</c:v>
                </c:pt>
                <c:pt idx="634">
                  <c:v>7.0999999999999994E-2</c:v>
                </c:pt>
                <c:pt idx="635">
                  <c:v>7.0999999999999994E-2</c:v>
                </c:pt>
                <c:pt idx="636">
                  <c:v>7.0999999999999994E-2</c:v>
                </c:pt>
                <c:pt idx="637">
                  <c:v>7.0999999999999994E-2</c:v>
                </c:pt>
                <c:pt idx="638">
                  <c:v>7.0999999999999994E-2</c:v>
                </c:pt>
                <c:pt idx="639">
                  <c:v>7.0999999999999994E-2</c:v>
                </c:pt>
                <c:pt idx="640">
                  <c:v>7.0999999999999994E-2</c:v>
                </c:pt>
                <c:pt idx="641">
                  <c:v>7.0999999999999994E-2</c:v>
                </c:pt>
                <c:pt idx="642">
                  <c:v>7.0999999999999994E-2</c:v>
                </c:pt>
                <c:pt idx="643">
                  <c:v>7.0999999999999994E-2</c:v>
                </c:pt>
                <c:pt idx="644">
                  <c:v>7.0999999999999994E-2</c:v>
                </c:pt>
                <c:pt idx="645">
                  <c:v>7.0999999999999994E-2</c:v>
                </c:pt>
                <c:pt idx="646">
                  <c:v>7.0999999999999994E-2</c:v>
                </c:pt>
                <c:pt idx="647">
                  <c:v>7.0999999999999994E-2</c:v>
                </c:pt>
                <c:pt idx="648">
                  <c:v>7.0999999999999994E-2</c:v>
                </c:pt>
                <c:pt idx="649">
                  <c:v>7.0999999999999994E-2</c:v>
                </c:pt>
                <c:pt idx="650">
                  <c:v>7.0999999999999994E-2</c:v>
                </c:pt>
                <c:pt idx="651">
                  <c:v>7.0999999999999994E-2</c:v>
                </c:pt>
                <c:pt idx="652">
                  <c:v>7.0999999999999994E-2</c:v>
                </c:pt>
                <c:pt idx="653">
                  <c:v>7.0999999999999994E-2</c:v>
                </c:pt>
                <c:pt idx="654">
                  <c:v>7.0999999999999994E-2</c:v>
                </c:pt>
                <c:pt idx="655">
                  <c:v>7.0999999999999994E-2</c:v>
                </c:pt>
                <c:pt idx="656">
                  <c:v>7.0999999999999994E-2</c:v>
                </c:pt>
                <c:pt idx="657">
                  <c:v>7.0999999999999994E-2</c:v>
                </c:pt>
                <c:pt idx="658">
                  <c:v>7.0999999999999994E-2</c:v>
                </c:pt>
                <c:pt idx="659">
                  <c:v>7.0999999999999994E-2</c:v>
                </c:pt>
                <c:pt idx="660">
                  <c:v>7.0999999999999994E-2</c:v>
                </c:pt>
                <c:pt idx="661">
                  <c:v>7.0999999999999994E-2</c:v>
                </c:pt>
                <c:pt idx="662">
                  <c:v>7.0999999999999994E-2</c:v>
                </c:pt>
                <c:pt idx="663">
                  <c:v>7.0999999999999994E-2</c:v>
                </c:pt>
                <c:pt idx="664">
                  <c:v>7.0999999999999994E-2</c:v>
                </c:pt>
                <c:pt idx="665">
                  <c:v>7.0999999999999994E-2</c:v>
                </c:pt>
                <c:pt idx="666">
                  <c:v>7.0999999999999994E-2</c:v>
                </c:pt>
                <c:pt idx="667">
                  <c:v>7.0999999999999994E-2</c:v>
                </c:pt>
                <c:pt idx="668">
                  <c:v>7.0999999999999994E-2</c:v>
                </c:pt>
                <c:pt idx="669">
                  <c:v>7.0999999999999994E-2</c:v>
                </c:pt>
                <c:pt idx="670">
                  <c:v>7.0999999999999994E-2</c:v>
                </c:pt>
                <c:pt idx="671">
                  <c:v>7.0999999999999994E-2</c:v>
                </c:pt>
                <c:pt idx="672">
                  <c:v>7.0999999999999994E-2</c:v>
                </c:pt>
                <c:pt idx="673">
                  <c:v>7.0999999999999994E-2</c:v>
                </c:pt>
                <c:pt idx="674">
                  <c:v>7.0999999999999994E-2</c:v>
                </c:pt>
                <c:pt idx="675">
                  <c:v>7.0999999999999994E-2</c:v>
                </c:pt>
                <c:pt idx="676">
                  <c:v>7.0999999999999994E-2</c:v>
                </c:pt>
                <c:pt idx="677">
                  <c:v>7.0999999999999994E-2</c:v>
                </c:pt>
                <c:pt idx="678">
                  <c:v>7.0999999999999994E-2</c:v>
                </c:pt>
                <c:pt idx="679">
                  <c:v>7.0999999999999994E-2</c:v>
                </c:pt>
                <c:pt idx="680">
                  <c:v>7.0999999999999994E-2</c:v>
                </c:pt>
                <c:pt idx="681">
                  <c:v>7.0999999999999994E-2</c:v>
                </c:pt>
                <c:pt idx="682">
                  <c:v>7.0999999999999994E-2</c:v>
                </c:pt>
                <c:pt idx="683">
                  <c:v>7.0999999999999994E-2</c:v>
                </c:pt>
                <c:pt idx="684">
                  <c:v>7.0999999999999994E-2</c:v>
                </c:pt>
                <c:pt idx="685">
                  <c:v>7.0999999999999994E-2</c:v>
                </c:pt>
                <c:pt idx="686">
                  <c:v>7.0999999999999994E-2</c:v>
                </c:pt>
                <c:pt idx="687">
                  <c:v>7.0999999999999994E-2</c:v>
                </c:pt>
                <c:pt idx="688">
                  <c:v>7.0999999999999994E-2</c:v>
                </c:pt>
                <c:pt idx="689">
                  <c:v>7.0999999999999994E-2</c:v>
                </c:pt>
                <c:pt idx="690">
                  <c:v>7.0999999999999994E-2</c:v>
                </c:pt>
                <c:pt idx="691">
                  <c:v>7.0999999999999994E-2</c:v>
                </c:pt>
                <c:pt idx="692">
                  <c:v>7.0999999999999994E-2</c:v>
                </c:pt>
                <c:pt idx="693">
                  <c:v>7.0999999999999994E-2</c:v>
                </c:pt>
                <c:pt idx="694">
                  <c:v>7.0999999999999994E-2</c:v>
                </c:pt>
                <c:pt idx="695">
                  <c:v>7.0999999999999994E-2</c:v>
                </c:pt>
                <c:pt idx="696">
                  <c:v>7.0999999999999994E-2</c:v>
                </c:pt>
                <c:pt idx="697">
                  <c:v>7.0999999999999994E-2</c:v>
                </c:pt>
                <c:pt idx="698">
                  <c:v>7.0999999999999994E-2</c:v>
                </c:pt>
                <c:pt idx="699">
                  <c:v>7.0999999999999994E-2</c:v>
                </c:pt>
                <c:pt idx="700">
                  <c:v>7.0999999999999994E-2</c:v>
                </c:pt>
                <c:pt idx="701">
                  <c:v>7.0999999999999994E-2</c:v>
                </c:pt>
                <c:pt idx="702">
                  <c:v>7.0999999999999994E-2</c:v>
                </c:pt>
                <c:pt idx="703">
                  <c:v>7.0999999999999994E-2</c:v>
                </c:pt>
                <c:pt idx="704">
                  <c:v>7.0999999999999994E-2</c:v>
                </c:pt>
                <c:pt idx="705">
                  <c:v>7.0999999999999994E-2</c:v>
                </c:pt>
                <c:pt idx="706">
                  <c:v>7.0999999999999994E-2</c:v>
                </c:pt>
                <c:pt idx="707">
                  <c:v>7.0999999999999994E-2</c:v>
                </c:pt>
                <c:pt idx="708">
                  <c:v>7.0999999999999994E-2</c:v>
                </c:pt>
                <c:pt idx="709">
                  <c:v>7.0999999999999994E-2</c:v>
                </c:pt>
                <c:pt idx="710">
                  <c:v>7.0999999999999994E-2</c:v>
                </c:pt>
                <c:pt idx="711">
                  <c:v>7.0999999999999994E-2</c:v>
                </c:pt>
                <c:pt idx="712">
                  <c:v>7.0999999999999994E-2</c:v>
                </c:pt>
                <c:pt idx="713">
                  <c:v>7.0999999999999994E-2</c:v>
                </c:pt>
                <c:pt idx="714">
                  <c:v>7.0999999999999994E-2</c:v>
                </c:pt>
                <c:pt idx="715">
                  <c:v>7.0999999999999994E-2</c:v>
                </c:pt>
                <c:pt idx="716">
                  <c:v>7.0999999999999994E-2</c:v>
                </c:pt>
                <c:pt idx="717">
                  <c:v>7.0999999999999994E-2</c:v>
                </c:pt>
                <c:pt idx="718">
                  <c:v>7.0999999999999994E-2</c:v>
                </c:pt>
                <c:pt idx="719">
                  <c:v>7.0999999999999994E-2</c:v>
                </c:pt>
                <c:pt idx="720">
                  <c:v>7.0999999999999994E-2</c:v>
                </c:pt>
                <c:pt idx="721">
                  <c:v>7.0999999999999994E-2</c:v>
                </c:pt>
                <c:pt idx="722">
                  <c:v>7.0999999999999994E-2</c:v>
                </c:pt>
                <c:pt idx="723">
                  <c:v>7.0999999999999994E-2</c:v>
                </c:pt>
                <c:pt idx="724">
                  <c:v>7.0999999999999994E-2</c:v>
                </c:pt>
                <c:pt idx="725">
                  <c:v>7.0999999999999994E-2</c:v>
                </c:pt>
                <c:pt idx="726">
                  <c:v>7.0999999999999994E-2</c:v>
                </c:pt>
                <c:pt idx="727">
                  <c:v>7.0999999999999994E-2</c:v>
                </c:pt>
                <c:pt idx="728">
                  <c:v>7.0999999999999994E-2</c:v>
                </c:pt>
                <c:pt idx="729">
                  <c:v>7.0999999999999994E-2</c:v>
                </c:pt>
                <c:pt idx="730">
                  <c:v>7.0999999999999994E-2</c:v>
                </c:pt>
                <c:pt idx="731">
                  <c:v>7.0999999999999994E-2</c:v>
                </c:pt>
                <c:pt idx="732">
                  <c:v>7.0999999999999994E-2</c:v>
                </c:pt>
                <c:pt idx="733">
                  <c:v>7.0999999999999994E-2</c:v>
                </c:pt>
                <c:pt idx="734">
                  <c:v>7.0999999999999994E-2</c:v>
                </c:pt>
                <c:pt idx="735">
                  <c:v>7.0999999999999994E-2</c:v>
                </c:pt>
                <c:pt idx="736">
                  <c:v>7.0999999999999994E-2</c:v>
                </c:pt>
                <c:pt idx="737">
                  <c:v>7.0999999999999994E-2</c:v>
                </c:pt>
                <c:pt idx="738">
                  <c:v>7.0999999999999994E-2</c:v>
                </c:pt>
                <c:pt idx="739">
                  <c:v>7.0999999999999994E-2</c:v>
                </c:pt>
                <c:pt idx="740">
                  <c:v>7.0999999999999994E-2</c:v>
                </c:pt>
                <c:pt idx="741">
                  <c:v>7.0999999999999994E-2</c:v>
                </c:pt>
                <c:pt idx="742">
                  <c:v>7.0999999999999994E-2</c:v>
                </c:pt>
                <c:pt idx="743">
                  <c:v>7.0999999999999994E-2</c:v>
                </c:pt>
                <c:pt idx="744">
                  <c:v>7.0999999999999994E-2</c:v>
                </c:pt>
                <c:pt idx="745">
                  <c:v>7.0999999999999994E-2</c:v>
                </c:pt>
                <c:pt idx="746">
                  <c:v>7.0999999999999994E-2</c:v>
                </c:pt>
                <c:pt idx="747">
                  <c:v>7.0999999999999994E-2</c:v>
                </c:pt>
                <c:pt idx="748">
                  <c:v>7.0999999999999994E-2</c:v>
                </c:pt>
                <c:pt idx="749">
                  <c:v>7.0999999999999994E-2</c:v>
                </c:pt>
                <c:pt idx="750">
                  <c:v>7.0999999999999994E-2</c:v>
                </c:pt>
                <c:pt idx="751">
                  <c:v>7.0999999999999994E-2</c:v>
                </c:pt>
                <c:pt idx="752">
                  <c:v>7.0999999999999994E-2</c:v>
                </c:pt>
                <c:pt idx="753">
                  <c:v>7.0999999999999994E-2</c:v>
                </c:pt>
                <c:pt idx="754">
                  <c:v>7.0999999999999994E-2</c:v>
                </c:pt>
                <c:pt idx="755">
                  <c:v>7.0999999999999994E-2</c:v>
                </c:pt>
                <c:pt idx="756">
                  <c:v>7.0999999999999994E-2</c:v>
                </c:pt>
                <c:pt idx="757">
                  <c:v>7.0999999999999994E-2</c:v>
                </c:pt>
                <c:pt idx="758">
                  <c:v>7.0999999999999994E-2</c:v>
                </c:pt>
                <c:pt idx="759">
                  <c:v>7.0999999999999994E-2</c:v>
                </c:pt>
                <c:pt idx="760">
                  <c:v>7.0999999999999994E-2</c:v>
                </c:pt>
                <c:pt idx="761">
                  <c:v>7.0999999999999994E-2</c:v>
                </c:pt>
                <c:pt idx="762">
                  <c:v>7.0999999999999994E-2</c:v>
                </c:pt>
                <c:pt idx="763">
                  <c:v>7.0999999999999994E-2</c:v>
                </c:pt>
                <c:pt idx="764">
                  <c:v>7.0999999999999994E-2</c:v>
                </c:pt>
                <c:pt idx="765">
                  <c:v>7.0999999999999994E-2</c:v>
                </c:pt>
                <c:pt idx="766">
                  <c:v>7.0999999999999994E-2</c:v>
                </c:pt>
                <c:pt idx="767">
                  <c:v>7.0999999999999994E-2</c:v>
                </c:pt>
                <c:pt idx="768">
                  <c:v>7.0999999999999994E-2</c:v>
                </c:pt>
                <c:pt idx="769">
                  <c:v>7.0999999999999994E-2</c:v>
                </c:pt>
                <c:pt idx="770">
                  <c:v>7.0999999999999994E-2</c:v>
                </c:pt>
                <c:pt idx="771">
                  <c:v>7.0999999999999994E-2</c:v>
                </c:pt>
                <c:pt idx="772">
                  <c:v>7.0999999999999994E-2</c:v>
                </c:pt>
                <c:pt idx="773">
                  <c:v>7.0999999999999994E-2</c:v>
                </c:pt>
                <c:pt idx="774">
                  <c:v>7.0999999999999994E-2</c:v>
                </c:pt>
                <c:pt idx="775">
                  <c:v>7.0999999999999994E-2</c:v>
                </c:pt>
                <c:pt idx="776">
                  <c:v>7.0999999999999994E-2</c:v>
                </c:pt>
                <c:pt idx="777">
                  <c:v>7.0999999999999994E-2</c:v>
                </c:pt>
                <c:pt idx="778">
                  <c:v>7.0999999999999994E-2</c:v>
                </c:pt>
                <c:pt idx="779">
                  <c:v>7.0999999999999994E-2</c:v>
                </c:pt>
                <c:pt idx="780">
                  <c:v>7.0999999999999994E-2</c:v>
                </c:pt>
                <c:pt idx="781">
                  <c:v>7.0999999999999994E-2</c:v>
                </c:pt>
                <c:pt idx="782">
                  <c:v>7.0999999999999994E-2</c:v>
                </c:pt>
                <c:pt idx="783">
                  <c:v>7.0999999999999994E-2</c:v>
                </c:pt>
                <c:pt idx="784">
                  <c:v>7.0999999999999994E-2</c:v>
                </c:pt>
                <c:pt idx="785">
                  <c:v>7.0999999999999994E-2</c:v>
                </c:pt>
                <c:pt idx="786">
                  <c:v>7.0999999999999994E-2</c:v>
                </c:pt>
                <c:pt idx="787">
                  <c:v>7.0999999999999994E-2</c:v>
                </c:pt>
                <c:pt idx="788">
                  <c:v>7.0999999999999994E-2</c:v>
                </c:pt>
                <c:pt idx="789">
                  <c:v>7.0999999999999994E-2</c:v>
                </c:pt>
                <c:pt idx="790">
                  <c:v>7.0999999999999994E-2</c:v>
                </c:pt>
                <c:pt idx="791">
                  <c:v>7.0999999999999994E-2</c:v>
                </c:pt>
                <c:pt idx="792">
                  <c:v>7.0999999999999994E-2</c:v>
                </c:pt>
                <c:pt idx="793">
                  <c:v>7.0999999999999994E-2</c:v>
                </c:pt>
                <c:pt idx="794">
                  <c:v>7.0999999999999994E-2</c:v>
                </c:pt>
                <c:pt idx="795">
                  <c:v>7.0999999999999994E-2</c:v>
                </c:pt>
                <c:pt idx="796">
                  <c:v>7.0999999999999994E-2</c:v>
                </c:pt>
                <c:pt idx="797">
                  <c:v>7.0999999999999994E-2</c:v>
                </c:pt>
                <c:pt idx="798">
                  <c:v>7.0999999999999994E-2</c:v>
                </c:pt>
                <c:pt idx="799">
                  <c:v>7.0999999999999994E-2</c:v>
                </c:pt>
                <c:pt idx="800">
                  <c:v>7.0999999999999994E-2</c:v>
                </c:pt>
                <c:pt idx="801">
                  <c:v>7.0999999999999994E-2</c:v>
                </c:pt>
                <c:pt idx="802">
                  <c:v>7.0999999999999994E-2</c:v>
                </c:pt>
                <c:pt idx="803">
                  <c:v>7.0999999999999994E-2</c:v>
                </c:pt>
                <c:pt idx="804">
                  <c:v>7.0999999999999994E-2</c:v>
                </c:pt>
                <c:pt idx="805">
                  <c:v>7.0999999999999994E-2</c:v>
                </c:pt>
                <c:pt idx="806">
                  <c:v>7.0999999999999994E-2</c:v>
                </c:pt>
                <c:pt idx="807">
                  <c:v>7.0999999999999994E-2</c:v>
                </c:pt>
                <c:pt idx="808">
                  <c:v>7.0999999999999994E-2</c:v>
                </c:pt>
                <c:pt idx="809">
                  <c:v>7.0999999999999994E-2</c:v>
                </c:pt>
                <c:pt idx="810">
                  <c:v>7.0999999999999994E-2</c:v>
                </c:pt>
                <c:pt idx="811">
                  <c:v>7.0999999999999994E-2</c:v>
                </c:pt>
                <c:pt idx="812">
                  <c:v>7.0999999999999994E-2</c:v>
                </c:pt>
                <c:pt idx="813">
                  <c:v>7.0999999999999994E-2</c:v>
                </c:pt>
                <c:pt idx="814">
                  <c:v>7.0999999999999994E-2</c:v>
                </c:pt>
                <c:pt idx="815">
                  <c:v>7.0999999999999994E-2</c:v>
                </c:pt>
                <c:pt idx="816">
                  <c:v>7.0999999999999994E-2</c:v>
                </c:pt>
                <c:pt idx="817">
                  <c:v>7.0999999999999994E-2</c:v>
                </c:pt>
                <c:pt idx="818">
                  <c:v>7.0999999999999994E-2</c:v>
                </c:pt>
                <c:pt idx="819">
                  <c:v>7.0999999999999994E-2</c:v>
                </c:pt>
                <c:pt idx="820">
                  <c:v>7.0999999999999994E-2</c:v>
                </c:pt>
                <c:pt idx="821">
                  <c:v>7.0999999999999994E-2</c:v>
                </c:pt>
                <c:pt idx="822">
                  <c:v>7.0999999999999994E-2</c:v>
                </c:pt>
                <c:pt idx="823">
                  <c:v>7.0999999999999994E-2</c:v>
                </c:pt>
                <c:pt idx="824">
                  <c:v>7.0999999999999994E-2</c:v>
                </c:pt>
                <c:pt idx="825">
                  <c:v>7.0999999999999994E-2</c:v>
                </c:pt>
                <c:pt idx="826">
                  <c:v>7.0999999999999994E-2</c:v>
                </c:pt>
                <c:pt idx="827">
                  <c:v>7.0999999999999994E-2</c:v>
                </c:pt>
                <c:pt idx="828">
                  <c:v>7.0999999999999994E-2</c:v>
                </c:pt>
                <c:pt idx="829">
                  <c:v>7.0999999999999994E-2</c:v>
                </c:pt>
                <c:pt idx="830">
                  <c:v>7.0999999999999994E-2</c:v>
                </c:pt>
                <c:pt idx="831">
                  <c:v>7.0999999999999994E-2</c:v>
                </c:pt>
                <c:pt idx="832">
                  <c:v>7.0999999999999994E-2</c:v>
                </c:pt>
                <c:pt idx="833">
                  <c:v>7.0999999999999994E-2</c:v>
                </c:pt>
                <c:pt idx="834">
                  <c:v>7.0999999999999994E-2</c:v>
                </c:pt>
                <c:pt idx="835">
                  <c:v>7.0999999999999994E-2</c:v>
                </c:pt>
                <c:pt idx="836">
                  <c:v>7.0999999999999994E-2</c:v>
                </c:pt>
                <c:pt idx="837">
                  <c:v>7.0999999999999994E-2</c:v>
                </c:pt>
                <c:pt idx="838">
                  <c:v>7.0999999999999994E-2</c:v>
                </c:pt>
                <c:pt idx="839">
                  <c:v>7.0999999999999994E-2</c:v>
                </c:pt>
                <c:pt idx="840">
                  <c:v>7.0999999999999994E-2</c:v>
                </c:pt>
                <c:pt idx="841">
                  <c:v>7.0999999999999994E-2</c:v>
                </c:pt>
                <c:pt idx="842">
                  <c:v>7.0999999999999994E-2</c:v>
                </c:pt>
                <c:pt idx="843">
                  <c:v>7.0999999999999994E-2</c:v>
                </c:pt>
                <c:pt idx="844">
                  <c:v>7.0999999999999994E-2</c:v>
                </c:pt>
                <c:pt idx="845">
                  <c:v>7.0999999999999994E-2</c:v>
                </c:pt>
                <c:pt idx="846">
                  <c:v>7.0999999999999994E-2</c:v>
                </c:pt>
                <c:pt idx="847">
                  <c:v>7.0999999999999994E-2</c:v>
                </c:pt>
                <c:pt idx="848">
                  <c:v>7.0999999999999994E-2</c:v>
                </c:pt>
                <c:pt idx="849">
                  <c:v>7.0999999999999994E-2</c:v>
                </c:pt>
                <c:pt idx="850">
                  <c:v>7.0999999999999994E-2</c:v>
                </c:pt>
                <c:pt idx="851">
                  <c:v>7.0999999999999994E-2</c:v>
                </c:pt>
                <c:pt idx="852">
                  <c:v>7.0999999999999994E-2</c:v>
                </c:pt>
                <c:pt idx="853">
                  <c:v>7.0999999999999994E-2</c:v>
                </c:pt>
                <c:pt idx="854">
                  <c:v>7.0999999999999994E-2</c:v>
                </c:pt>
                <c:pt idx="855">
                  <c:v>7.0999999999999994E-2</c:v>
                </c:pt>
                <c:pt idx="856">
                  <c:v>7.0999999999999994E-2</c:v>
                </c:pt>
                <c:pt idx="857">
                  <c:v>7.0999999999999994E-2</c:v>
                </c:pt>
                <c:pt idx="858">
                  <c:v>7.0999999999999994E-2</c:v>
                </c:pt>
                <c:pt idx="859">
                  <c:v>7.0999999999999994E-2</c:v>
                </c:pt>
                <c:pt idx="860">
                  <c:v>7.0999999999999994E-2</c:v>
                </c:pt>
                <c:pt idx="861">
                  <c:v>7.0999999999999994E-2</c:v>
                </c:pt>
                <c:pt idx="862">
                  <c:v>7.0999999999999994E-2</c:v>
                </c:pt>
                <c:pt idx="863">
                  <c:v>7.0999999999999994E-2</c:v>
                </c:pt>
                <c:pt idx="864">
                  <c:v>7.0999999999999994E-2</c:v>
                </c:pt>
                <c:pt idx="865">
                  <c:v>7.0999999999999994E-2</c:v>
                </c:pt>
                <c:pt idx="866">
                  <c:v>7.0999999999999994E-2</c:v>
                </c:pt>
                <c:pt idx="867">
                  <c:v>7.0999999999999994E-2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44A-46B3-AF0C-EB54C0C56C26}"/>
            </c:ext>
          </c:extLst>
        </c:ser>
        <c:ser>
          <c:idx val="1"/>
          <c:order val="1"/>
          <c:tx>
            <c:strRef>
              <c:f>NEMI!$BD$2</c:f>
              <c:strCache>
                <c:ptCount val="1"/>
                <c:pt idx="0">
                  <c:v>nemiY [pi mm mrad]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NEMI!$BB$3:$BB$870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-0.17699999999999999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-0.17180000000000001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-0.16869999999999999</c:v>
                </c:pt>
                <c:pt idx="240">
                  <c:v>-0.16769999999999999</c:v>
                </c:pt>
                <c:pt idx="241">
                  <c:v>-0.1666</c:v>
                </c:pt>
                <c:pt idx="242">
                  <c:v>-0.1656</c:v>
                </c:pt>
                <c:pt idx="243">
                  <c:v>-0.16450000000000001</c:v>
                </c:pt>
                <c:pt idx="244">
                  <c:v>-0.16350000000000001</c:v>
                </c:pt>
                <c:pt idx="245">
                  <c:v>-0.16250000000000001</c:v>
                </c:pt>
                <c:pt idx="246">
                  <c:v>-0.16139999999999999</c:v>
                </c:pt>
                <c:pt idx="247">
                  <c:v>-0.16039999999999999</c:v>
                </c:pt>
                <c:pt idx="248">
                  <c:v>-0.1593</c:v>
                </c:pt>
                <c:pt idx="249">
                  <c:v>-0.1583</c:v>
                </c:pt>
                <c:pt idx="250">
                  <c:v>-0.15720000000000001</c:v>
                </c:pt>
                <c:pt idx="251">
                  <c:v>-0.15620000000000001</c:v>
                </c:pt>
                <c:pt idx="252">
                  <c:v>-0.1552</c:v>
                </c:pt>
                <c:pt idx="253">
                  <c:v>-0.15409999999999999</c:v>
                </c:pt>
                <c:pt idx="254">
                  <c:v>-0.15310000000000001</c:v>
                </c:pt>
                <c:pt idx="255">
                  <c:v>-0.152</c:v>
                </c:pt>
                <c:pt idx="256">
                  <c:v>-0.151</c:v>
                </c:pt>
                <c:pt idx="257">
                  <c:v>-0.14990000000000001</c:v>
                </c:pt>
                <c:pt idx="258">
                  <c:v>-0.1489</c:v>
                </c:pt>
                <c:pt idx="259">
                  <c:v>-0.1479</c:v>
                </c:pt>
                <c:pt idx="260">
                  <c:v>-0.14680000000000001</c:v>
                </c:pt>
                <c:pt idx="261">
                  <c:v>-0.14580000000000001</c:v>
                </c:pt>
                <c:pt idx="262">
                  <c:v>-0.1447</c:v>
                </c:pt>
                <c:pt idx="263">
                  <c:v>-0.14369999999999999</c:v>
                </c:pt>
                <c:pt idx="264">
                  <c:v>-0.1426</c:v>
                </c:pt>
                <c:pt idx="265">
                  <c:v>-0.1416</c:v>
                </c:pt>
                <c:pt idx="266">
                  <c:v>-0.1406</c:v>
                </c:pt>
                <c:pt idx="267">
                  <c:v>-0.13950000000000001</c:v>
                </c:pt>
                <c:pt idx="268">
                  <c:v>-0.13850000000000001</c:v>
                </c:pt>
                <c:pt idx="269">
                  <c:v>-0.13739999999999999</c:v>
                </c:pt>
                <c:pt idx="270">
                  <c:v>-0.13639999999999999</c:v>
                </c:pt>
                <c:pt idx="271">
                  <c:v>-0.1353</c:v>
                </c:pt>
                <c:pt idx="272">
                  <c:v>-0.1343</c:v>
                </c:pt>
                <c:pt idx="273">
                  <c:v>-0.1333</c:v>
                </c:pt>
                <c:pt idx="274">
                  <c:v>-0.13220000000000001</c:v>
                </c:pt>
                <c:pt idx="275">
                  <c:v>-0.13120000000000001</c:v>
                </c:pt>
                <c:pt idx="276">
                  <c:v>-0.13009999999999999</c:v>
                </c:pt>
                <c:pt idx="277">
                  <c:v>-0.12909999999999999</c:v>
                </c:pt>
                <c:pt idx="278">
                  <c:v>-0.128</c:v>
                </c:pt>
                <c:pt idx="279">
                  <c:v>-0.127</c:v>
                </c:pt>
                <c:pt idx="280">
                  <c:v>-0.126</c:v>
                </c:pt>
                <c:pt idx="281">
                  <c:v>-0.1249</c:v>
                </c:pt>
                <c:pt idx="282">
                  <c:v>-0.1239</c:v>
                </c:pt>
                <c:pt idx="283">
                  <c:v>-0.12280000000000001</c:v>
                </c:pt>
                <c:pt idx="284">
                  <c:v>-0.12180000000000001</c:v>
                </c:pt>
                <c:pt idx="285">
                  <c:v>-0.1207</c:v>
                </c:pt>
                <c:pt idx="286">
                  <c:v>-0.1197</c:v>
                </c:pt>
                <c:pt idx="287">
                  <c:v>-0.1186</c:v>
                </c:pt>
                <c:pt idx="288">
                  <c:v>-0.1176</c:v>
                </c:pt>
                <c:pt idx="289">
                  <c:v>-0.1166</c:v>
                </c:pt>
                <c:pt idx="290">
                  <c:v>-0.11550000000000001</c:v>
                </c:pt>
                <c:pt idx="291">
                  <c:v>-0.1145</c:v>
                </c:pt>
                <c:pt idx="292">
                  <c:v>-0.1134</c:v>
                </c:pt>
                <c:pt idx="293">
                  <c:v>-0.1124</c:v>
                </c:pt>
                <c:pt idx="294">
                  <c:v>-0.1113</c:v>
                </c:pt>
                <c:pt idx="295">
                  <c:v>-0.1103</c:v>
                </c:pt>
                <c:pt idx="296">
                  <c:v>-0.10920000000000001</c:v>
                </c:pt>
                <c:pt idx="297">
                  <c:v>-0.1082</c:v>
                </c:pt>
                <c:pt idx="298">
                  <c:v>-0.1072</c:v>
                </c:pt>
                <c:pt idx="299">
                  <c:v>-0.1061</c:v>
                </c:pt>
                <c:pt idx="300">
                  <c:v>-0.1051</c:v>
                </c:pt>
                <c:pt idx="301">
                  <c:v>-0.104</c:v>
                </c:pt>
                <c:pt idx="302">
                  <c:v>-0.10299999999999999</c:v>
                </c:pt>
                <c:pt idx="303">
                  <c:v>-0.1019</c:v>
                </c:pt>
                <c:pt idx="304">
                  <c:v>-0.1009</c:v>
                </c:pt>
                <c:pt idx="305">
                  <c:v>-9.9839999999999998E-2</c:v>
                </c:pt>
                <c:pt idx="306">
                  <c:v>-9.8799999999999999E-2</c:v>
                </c:pt>
                <c:pt idx="307">
                  <c:v>-9.7750000000000004E-2</c:v>
                </c:pt>
                <c:pt idx="308">
                  <c:v>-9.6710000000000004E-2</c:v>
                </c:pt>
                <c:pt idx="309">
                  <c:v>-9.5659999999999995E-2</c:v>
                </c:pt>
                <c:pt idx="310">
                  <c:v>-9.461E-2</c:v>
                </c:pt>
                <c:pt idx="311">
                  <c:v>-9.357E-2</c:v>
                </c:pt>
                <c:pt idx="312">
                  <c:v>-9.2520000000000005E-2</c:v>
                </c:pt>
                <c:pt idx="313">
                  <c:v>-9.1480000000000006E-2</c:v>
                </c:pt>
                <c:pt idx="314">
                  <c:v>-9.0429999999999996E-2</c:v>
                </c:pt>
                <c:pt idx="315">
                  <c:v>-8.9389999999999997E-2</c:v>
                </c:pt>
                <c:pt idx="316">
                  <c:v>-8.8340000000000002E-2</c:v>
                </c:pt>
                <c:pt idx="317">
                  <c:v>-8.7290000000000006E-2</c:v>
                </c:pt>
                <c:pt idx="318">
                  <c:v>-8.6249999999999993E-2</c:v>
                </c:pt>
                <c:pt idx="319">
                  <c:v>-8.5199999999999998E-2</c:v>
                </c:pt>
                <c:pt idx="320">
                  <c:v>-8.4150000000000003E-2</c:v>
                </c:pt>
                <c:pt idx="321">
                  <c:v>-8.3110000000000003E-2</c:v>
                </c:pt>
                <c:pt idx="322">
                  <c:v>-8.2059999999999994E-2</c:v>
                </c:pt>
                <c:pt idx="323">
                  <c:v>-8.1019999999999995E-2</c:v>
                </c:pt>
                <c:pt idx="324">
                  <c:v>-7.9969999999999999E-2</c:v>
                </c:pt>
                <c:pt idx="325">
                  <c:v>-7.8920000000000004E-2</c:v>
                </c:pt>
                <c:pt idx="326">
                  <c:v>-7.7880000000000005E-2</c:v>
                </c:pt>
                <c:pt idx="327">
                  <c:v>-7.6829999999999996E-2</c:v>
                </c:pt>
                <c:pt idx="328">
                  <c:v>-7.578E-2</c:v>
                </c:pt>
                <c:pt idx="329">
                  <c:v>-7.4740000000000001E-2</c:v>
                </c:pt>
                <c:pt idx="330">
                  <c:v>-7.3690000000000005E-2</c:v>
                </c:pt>
                <c:pt idx="331">
                  <c:v>-7.2639999999999996E-2</c:v>
                </c:pt>
                <c:pt idx="332">
                  <c:v>-7.1599999999999997E-2</c:v>
                </c:pt>
                <c:pt idx="333">
                  <c:v>-7.0550000000000002E-2</c:v>
                </c:pt>
                <c:pt idx="334">
                  <c:v>-6.9500000000000006E-2</c:v>
                </c:pt>
                <c:pt idx="335">
                  <c:v>-6.8449999999999997E-2</c:v>
                </c:pt>
                <c:pt idx="336">
                  <c:v>-6.7409999999999998E-2</c:v>
                </c:pt>
                <c:pt idx="337">
                  <c:v>-6.6360000000000002E-2</c:v>
                </c:pt>
                <c:pt idx="338">
                  <c:v>-6.5310000000000007E-2</c:v>
                </c:pt>
                <c:pt idx="339">
                  <c:v>-6.4269999999999994E-2</c:v>
                </c:pt>
                <c:pt idx="340">
                  <c:v>-6.3219999999999998E-2</c:v>
                </c:pt>
                <c:pt idx="341">
                  <c:v>-6.2170000000000003E-2</c:v>
                </c:pt>
                <c:pt idx="342">
                  <c:v>-6.1129999999999997E-2</c:v>
                </c:pt>
                <c:pt idx="343">
                  <c:v>-6.0080000000000001E-2</c:v>
                </c:pt>
                <c:pt idx="344">
                  <c:v>-5.9029999999999999E-2</c:v>
                </c:pt>
                <c:pt idx="345">
                  <c:v>-5.7979999999999997E-2</c:v>
                </c:pt>
                <c:pt idx="346">
                  <c:v>-5.6939999999999998E-2</c:v>
                </c:pt>
                <c:pt idx="347">
                  <c:v>-5.5890000000000002E-2</c:v>
                </c:pt>
                <c:pt idx="348">
                  <c:v>-5.484E-2</c:v>
                </c:pt>
                <c:pt idx="349">
                  <c:v>-5.3789999999999998E-2</c:v>
                </c:pt>
                <c:pt idx="350">
                  <c:v>-5.2749999999999998E-2</c:v>
                </c:pt>
                <c:pt idx="351">
                  <c:v>-5.1700000000000003E-2</c:v>
                </c:pt>
                <c:pt idx="352">
                  <c:v>-5.0650000000000001E-2</c:v>
                </c:pt>
                <c:pt idx="353">
                  <c:v>-4.9599999999999998E-2</c:v>
                </c:pt>
                <c:pt idx="354">
                  <c:v>-4.8559999999999999E-2</c:v>
                </c:pt>
                <c:pt idx="355">
                  <c:v>-4.7509999999999997E-2</c:v>
                </c:pt>
                <c:pt idx="356">
                  <c:v>-4.6460000000000001E-2</c:v>
                </c:pt>
                <c:pt idx="357">
                  <c:v>-4.5409999999999999E-2</c:v>
                </c:pt>
                <c:pt idx="358">
                  <c:v>-4.4359999999999997E-2</c:v>
                </c:pt>
                <c:pt idx="359">
                  <c:v>-4.3319999999999997E-2</c:v>
                </c:pt>
                <c:pt idx="360">
                  <c:v>-4.2270000000000002E-2</c:v>
                </c:pt>
                <c:pt idx="361">
                  <c:v>-4.122E-2</c:v>
                </c:pt>
                <c:pt idx="362">
                  <c:v>-4.0169999999999997E-2</c:v>
                </c:pt>
                <c:pt idx="363">
                  <c:v>-3.9120000000000002E-2</c:v>
                </c:pt>
                <c:pt idx="364">
                  <c:v>-3.8080000000000003E-2</c:v>
                </c:pt>
                <c:pt idx="365">
                  <c:v>-3.703E-2</c:v>
                </c:pt>
                <c:pt idx="366">
                  <c:v>-3.5979999999999998E-2</c:v>
                </c:pt>
                <c:pt idx="367">
                  <c:v>-3.4930000000000003E-2</c:v>
                </c:pt>
                <c:pt idx="368">
                  <c:v>-3.388E-2</c:v>
                </c:pt>
                <c:pt idx="369">
                  <c:v>-3.2840000000000001E-2</c:v>
                </c:pt>
                <c:pt idx="370">
                  <c:v>-3.1789999999999999E-2</c:v>
                </c:pt>
                <c:pt idx="371">
                  <c:v>-3.074E-2</c:v>
                </c:pt>
                <c:pt idx="372">
                  <c:v>-2.9690000000000001E-2</c:v>
                </c:pt>
                <c:pt idx="373">
                  <c:v>-2.8639999999999999E-2</c:v>
                </c:pt>
                <c:pt idx="374">
                  <c:v>-2.76E-2</c:v>
                </c:pt>
                <c:pt idx="375">
                  <c:v>-2.6550000000000001E-2</c:v>
                </c:pt>
                <c:pt idx="376">
                  <c:v>-2.5499999999999998E-2</c:v>
                </c:pt>
                <c:pt idx="377">
                  <c:v>-2.445E-2</c:v>
                </c:pt>
                <c:pt idx="378">
                  <c:v>-2.3400000000000001E-2</c:v>
                </c:pt>
                <c:pt idx="379">
                  <c:v>-2.2349999999999998E-2</c:v>
                </c:pt>
                <c:pt idx="380">
                  <c:v>-2.1309999999999999E-2</c:v>
                </c:pt>
                <c:pt idx="381">
                  <c:v>-2.026E-2</c:v>
                </c:pt>
                <c:pt idx="382">
                  <c:v>-1.9210000000000001E-2</c:v>
                </c:pt>
                <c:pt idx="383">
                  <c:v>-1.8159999999999999E-2</c:v>
                </c:pt>
                <c:pt idx="384">
                  <c:v>-1.711E-2</c:v>
                </c:pt>
                <c:pt idx="385">
                  <c:v>-1.6070000000000001E-2</c:v>
                </c:pt>
                <c:pt idx="386">
                  <c:v>-1.502E-2</c:v>
                </c:pt>
                <c:pt idx="387">
                  <c:v>-1.397E-2</c:v>
                </c:pt>
                <c:pt idx="388">
                  <c:v>-1.2919999999999999E-2</c:v>
                </c:pt>
                <c:pt idx="389">
                  <c:v>-1.187E-2</c:v>
                </c:pt>
                <c:pt idx="390">
                  <c:v>-1.082E-2</c:v>
                </c:pt>
                <c:pt idx="391">
                  <c:v>-9.7750000000000007E-3</c:v>
                </c:pt>
                <c:pt idx="392">
                  <c:v>-8.7259999999999994E-3</c:v>
                </c:pt>
                <c:pt idx="393">
                  <c:v>-7.6779999999999999E-3</c:v>
                </c:pt>
                <c:pt idx="394">
                  <c:v>-6.6299999999999996E-3</c:v>
                </c:pt>
                <c:pt idx="395">
                  <c:v>-5.581E-3</c:v>
                </c:pt>
                <c:pt idx="396">
                  <c:v>-4.5329999999999997E-3</c:v>
                </c:pt>
                <c:pt idx="397">
                  <c:v>-3.4840000000000001E-3</c:v>
                </c:pt>
                <c:pt idx="398">
                  <c:v>-2.4359999999999998E-3</c:v>
                </c:pt>
                <c:pt idx="399">
                  <c:v>-1.3879999999999999E-3</c:v>
                </c:pt>
                <c:pt idx="400">
                  <c:v>-3.391E-4</c:v>
                </c:pt>
                <c:pt idx="401">
                  <c:v>7.0929999999999995E-4</c:v>
                </c:pt>
                <c:pt idx="402">
                  <c:v>1.758E-3</c:v>
                </c:pt>
                <c:pt idx="403">
                  <c:v>2.8059999999999999E-3</c:v>
                </c:pt>
                <c:pt idx="404">
                  <c:v>3.8549999999999999E-3</c:v>
                </c:pt>
                <c:pt idx="405">
                  <c:v>4.9030000000000002E-3</c:v>
                </c:pt>
                <c:pt idx="406">
                  <c:v>5.9509999999999997E-3</c:v>
                </c:pt>
                <c:pt idx="407">
                  <c:v>7.0000000000000001E-3</c:v>
                </c:pt>
                <c:pt idx="408">
                  <c:v>8.0479999999999996E-3</c:v>
                </c:pt>
                <c:pt idx="409">
                  <c:v>9.0969999999999992E-3</c:v>
                </c:pt>
                <c:pt idx="410">
                  <c:v>1.0149999999999999E-2</c:v>
                </c:pt>
                <c:pt idx="411">
                  <c:v>1.119E-2</c:v>
                </c:pt>
                <c:pt idx="412">
                  <c:v>1.2239999999999999E-2</c:v>
                </c:pt>
                <c:pt idx="413">
                  <c:v>1.329E-2</c:v>
                </c:pt>
                <c:pt idx="414">
                  <c:v>1.434E-2</c:v>
                </c:pt>
                <c:pt idx="415">
                  <c:v>1.5389999999999999E-2</c:v>
                </c:pt>
                <c:pt idx="416">
                  <c:v>1.644E-2</c:v>
                </c:pt>
                <c:pt idx="417">
                  <c:v>1.7479999999999999E-2</c:v>
                </c:pt>
                <c:pt idx="418">
                  <c:v>1.8530000000000001E-2</c:v>
                </c:pt>
                <c:pt idx="419">
                  <c:v>1.958E-2</c:v>
                </c:pt>
                <c:pt idx="420">
                  <c:v>2.0629999999999999E-2</c:v>
                </c:pt>
                <c:pt idx="421">
                  <c:v>2.1680000000000001E-2</c:v>
                </c:pt>
                <c:pt idx="422">
                  <c:v>2.273E-2</c:v>
                </c:pt>
                <c:pt idx="423">
                  <c:v>2.3769999999999999E-2</c:v>
                </c:pt>
                <c:pt idx="424">
                  <c:v>2.4819999999999998E-2</c:v>
                </c:pt>
                <c:pt idx="425">
                  <c:v>2.5870000000000001E-2</c:v>
                </c:pt>
                <c:pt idx="426">
                  <c:v>2.6919999999999999E-2</c:v>
                </c:pt>
                <c:pt idx="427">
                  <c:v>2.7969999999999998E-2</c:v>
                </c:pt>
                <c:pt idx="428">
                  <c:v>2.9010000000000001E-2</c:v>
                </c:pt>
                <c:pt idx="429">
                  <c:v>3.006E-2</c:v>
                </c:pt>
                <c:pt idx="430">
                  <c:v>3.1109999999999999E-2</c:v>
                </c:pt>
                <c:pt idx="431">
                  <c:v>3.2160000000000001E-2</c:v>
                </c:pt>
                <c:pt idx="432">
                  <c:v>3.3210000000000003E-2</c:v>
                </c:pt>
                <c:pt idx="433">
                  <c:v>3.4250000000000003E-2</c:v>
                </c:pt>
                <c:pt idx="434">
                  <c:v>3.5299999999999998E-2</c:v>
                </c:pt>
                <c:pt idx="435">
                  <c:v>3.635E-2</c:v>
                </c:pt>
                <c:pt idx="436">
                  <c:v>3.7400000000000003E-2</c:v>
                </c:pt>
                <c:pt idx="437">
                  <c:v>3.8449999999999998E-2</c:v>
                </c:pt>
                <c:pt idx="438">
                  <c:v>3.9489999999999997E-2</c:v>
                </c:pt>
                <c:pt idx="439">
                  <c:v>4.054E-2</c:v>
                </c:pt>
                <c:pt idx="440">
                  <c:v>4.1590000000000002E-2</c:v>
                </c:pt>
                <c:pt idx="441">
                  <c:v>4.2639999999999997E-2</c:v>
                </c:pt>
                <c:pt idx="442">
                  <c:v>4.369E-2</c:v>
                </c:pt>
                <c:pt idx="443">
                  <c:v>4.4729999999999999E-2</c:v>
                </c:pt>
                <c:pt idx="444">
                  <c:v>4.5780000000000001E-2</c:v>
                </c:pt>
                <c:pt idx="445">
                  <c:v>4.6829999999999997E-2</c:v>
                </c:pt>
                <c:pt idx="446">
                  <c:v>4.7879999999999999E-2</c:v>
                </c:pt>
                <c:pt idx="447">
                  <c:v>4.8919999999999998E-2</c:v>
                </c:pt>
                <c:pt idx="448">
                  <c:v>4.9970000000000001E-2</c:v>
                </c:pt>
                <c:pt idx="449">
                  <c:v>5.1020000000000003E-2</c:v>
                </c:pt>
                <c:pt idx="450">
                  <c:v>5.2069999999999998E-2</c:v>
                </c:pt>
                <c:pt idx="451">
                  <c:v>5.3120000000000001E-2</c:v>
                </c:pt>
                <c:pt idx="452">
                  <c:v>5.416E-2</c:v>
                </c:pt>
                <c:pt idx="453">
                  <c:v>5.5210000000000002E-2</c:v>
                </c:pt>
                <c:pt idx="454">
                  <c:v>5.6259999999999998E-2</c:v>
                </c:pt>
                <c:pt idx="455">
                  <c:v>5.731E-2</c:v>
                </c:pt>
                <c:pt idx="456">
                  <c:v>5.8349999999999999E-2</c:v>
                </c:pt>
                <c:pt idx="457">
                  <c:v>5.9400000000000001E-2</c:v>
                </c:pt>
                <c:pt idx="458">
                  <c:v>6.0449999999999997E-2</c:v>
                </c:pt>
                <c:pt idx="459">
                  <c:v>6.1490000000000003E-2</c:v>
                </c:pt>
                <c:pt idx="460">
                  <c:v>6.2539999999999998E-2</c:v>
                </c:pt>
                <c:pt idx="461">
                  <c:v>6.3589999999999994E-2</c:v>
                </c:pt>
                <c:pt idx="462">
                  <c:v>6.4640000000000003E-2</c:v>
                </c:pt>
                <c:pt idx="463">
                  <c:v>6.5680000000000002E-2</c:v>
                </c:pt>
                <c:pt idx="464">
                  <c:v>6.6729999999999998E-2</c:v>
                </c:pt>
                <c:pt idx="465">
                  <c:v>6.7780000000000007E-2</c:v>
                </c:pt>
                <c:pt idx="466">
                  <c:v>6.8820000000000006E-2</c:v>
                </c:pt>
                <c:pt idx="467">
                  <c:v>6.9870000000000002E-2</c:v>
                </c:pt>
                <c:pt idx="468">
                  <c:v>7.0919999999999997E-2</c:v>
                </c:pt>
                <c:pt idx="469">
                  <c:v>7.1959999999999996E-2</c:v>
                </c:pt>
                <c:pt idx="470">
                  <c:v>7.3010000000000005E-2</c:v>
                </c:pt>
                <c:pt idx="471">
                  <c:v>7.4060000000000001E-2</c:v>
                </c:pt>
                <c:pt idx="472">
                  <c:v>7.51E-2</c:v>
                </c:pt>
                <c:pt idx="473">
                  <c:v>7.6149999999999995E-2</c:v>
                </c:pt>
                <c:pt idx="474">
                  <c:v>7.7200000000000005E-2</c:v>
                </c:pt>
                <c:pt idx="475">
                  <c:v>7.8240000000000004E-2</c:v>
                </c:pt>
                <c:pt idx="476">
                  <c:v>7.9289999999999999E-2</c:v>
                </c:pt>
                <c:pt idx="477">
                  <c:v>8.0339999999999995E-2</c:v>
                </c:pt>
                <c:pt idx="478">
                  <c:v>8.1379999999999994E-2</c:v>
                </c:pt>
                <c:pt idx="479">
                  <c:v>8.2430000000000003E-2</c:v>
                </c:pt>
                <c:pt idx="480">
                  <c:v>8.3479999999999999E-2</c:v>
                </c:pt>
                <c:pt idx="481">
                  <c:v>8.4519999999999998E-2</c:v>
                </c:pt>
                <c:pt idx="482">
                  <c:v>8.5569999999999993E-2</c:v>
                </c:pt>
                <c:pt idx="483">
                  <c:v>8.6620000000000003E-2</c:v>
                </c:pt>
                <c:pt idx="484">
                  <c:v>8.7660000000000002E-2</c:v>
                </c:pt>
                <c:pt idx="485">
                  <c:v>8.8709999999999997E-2</c:v>
                </c:pt>
                <c:pt idx="486">
                  <c:v>8.9749999999999996E-2</c:v>
                </c:pt>
                <c:pt idx="487">
                  <c:v>9.0800000000000006E-2</c:v>
                </c:pt>
                <c:pt idx="488">
                  <c:v>9.1850000000000001E-2</c:v>
                </c:pt>
                <c:pt idx="489">
                  <c:v>9.289E-2</c:v>
                </c:pt>
                <c:pt idx="490">
                  <c:v>9.3939999999999996E-2</c:v>
                </c:pt>
                <c:pt idx="491">
                  <c:v>9.4979999999999995E-2</c:v>
                </c:pt>
                <c:pt idx="492">
                  <c:v>9.6030000000000004E-2</c:v>
                </c:pt>
                <c:pt idx="493">
                  <c:v>9.7070000000000004E-2</c:v>
                </c:pt>
                <c:pt idx="494">
                  <c:v>9.8119999999999999E-2</c:v>
                </c:pt>
                <c:pt idx="495">
                  <c:v>9.9159999999999998E-2</c:v>
                </c:pt>
                <c:pt idx="496">
                  <c:v>0.1002</c:v>
                </c:pt>
                <c:pt idx="497">
                  <c:v>0.1013</c:v>
                </c:pt>
                <c:pt idx="498">
                  <c:v>0.1023</c:v>
                </c:pt>
                <c:pt idx="499">
                  <c:v>0.1033</c:v>
                </c:pt>
                <c:pt idx="500">
                  <c:v>0.10440000000000001</c:v>
                </c:pt>
                <c:pt idx="501">
                  <c:v>0.10539999999999999</c:v>
                </c:pt>
                <c:pt idx="502">
                  <c:v>0.1065</c:v>
                </c:pt>
                <c:pt idx="503">
                  <c:v>0.1075</c:v>
                </c:pt>
                <c:pt idx="504">
                  <c:v>0.1086</c:v>
                </c:pt>
                <c:pt idx="505">
                  <c:v>0.1096</c:v>
                </c:pt>
                <c:pt idx="506">
                  <c:v>0.11070000000000001</c:v>
                </c:pt>
                <c:pt idx="507">
                  <c:v>0.11169999999999999</c:v>
                </c:pt>
                <c:pt idx="508">
                  <c:v>0.11269999999999999</c:v>
                </c:pt>
                <c:pt idx="509">
                  <c:v>0.1138</c:v>
                </c:pt>
                <c:pt idx="510">
                  <c:v>0.1148</c:v>
                </c:pt>
                <c:pt idx="511">
                  <c:v>0.1159</c:v>
                </c:pt>
                <c:pt idx="512">
                  <c:v>0.1169</c:v>
                </c:pt>
                <c:pt idx="513">
                  <c:v>0.11799999999999999</c:v>
                </c:pt>
                <c:pt idx="514">
                  <c:v>0.11899999999999999</c:v>
                </c:pt>
                <c:pt idx="515">
                  <c:v>0.1201</c:v>
                </c:pt>
                <c:pt idx="516">
                  <c:v>0.1211</c:v>
                </c:pt>
                <c:pt idx="517">
                  <c:v>0.1221</c:v>
                </c:pt>
                <c:pt idx="518">
                  <c:v>0.1232</c:v>
                </c:pt>
                <c:pt idx="519">
                  <c:v>0.1242</c:v>
                </c:pt>
                <c:pt idx="520">
                  <c:v>0.12529999999999999</c:v>
                </c:pt>
                <c:pt idx="521">
                  <c:v>0.1263</c:v>
                </c:pt>
                <c:pt idx="522">
                  <c:v>0.12740000000000001</c:v>
                </c:pt>
                <c:pt idx="523">
                  <c:v>0.12839999999999999</c:v>
                </c:pt>
                <c:pt idx="524">
                  <c:v>0.1295</c:v>
                </c:pt>
                <c:pt idx="525">
                  <c:v>0.1305</c:v>
                </c:pt>
                <c:pt idx="526">
                  <c:v>0.13150000000000001</c:v>
                </c:pt>
                <c:pt idx="527">
                  <c:v>0.1326</c:v>
                </c:pt>
                <c:pt idx="528">
                  <c:v>0.1336</c:v>
                </c:pt>
                <c:pt idx="529">
                  <c:v>0.13469999999999999</c:v>
                </c:pt>
                <c:pt idx="530">
                  <c:v>0.13569999999999999</c:v>
                </c:pt>
                <c:pt idx="531">
                  <c:v>0.1368</c:v>
                </c:pt>
                <c:pt idx="532">
                  <c:v>0.13780000000000001</c:v>
                </c:pt>
                <c:pt idx="533">
                  <c:v>0.13880000000000001</c:v>
                </c:pt>
                <c:pt idx="534">
                  <c:v>0.1399</c:v>
                </c:pt>
                <c:pt idx="535">
                  <c:v>0.1409</c:v>
                </c:pt>
                <c:pt idx="536">
                  <c:v>0.14199999999999999</c:v>
                </c:pt>
                <c:pt idx="537">
                  <c:v>0.14299999999999999</c:v>
                </c:pt>
                <c:pt idx="538">
                  <c:v>0.14410000000000001</c:v>
                </c:pt>
                <c:pt idx="539">
                  <c:v>0.14510000000000001</c:v>
                </c:pt>
                <c:pt idx="540">
                  <c:v>0.14610000000000001</c:v>
                </c:pt>
                <c:pt idx="541">
                  <c:v>0.1472</c:v>
                </c:pt>
                <c:pt idx="542">
                  <c:v>0.1482</c:v>
                </c:pt>
                <c:pt idx="543">
                  <c:v>0.14929999999999999</c:v>
                </c:pt>
                <c:pt idx="544">
                  <c:v>0.15029999999999999</c:v>
                </c:pt>
                <c:pt idx="545">
                  <c:v>0.15140000000000001</c:v>
                </c:pt>
                <c:pt idx="546">
                  <c:v>0.15240000000000001</c:v>
                </c:pt>
                <c:pt idx="547">
                  <c:v>0.15340000000000001</c:v>
                </c:pt>
                <c:pt idx="548">
                  <c:v>0.1545</c:v>
                </c:pt>
                <c:pt idx="549">
                  <c:v>0.1555</c:v>
                </c:pt>
                <c:pt idx="550">
                  <c:v>0.15659999999999999</c:v>
                </c:pt>
                <c:pt idx="551">
                  <c:v>0.15759999999999999</c:v>
                </c:pt>
                <c:pt idx="552">
                  <c:v>0.15859999999999999</c:v>
                </c:pt>
                <c:pt idx="553">
                  <c:v>0.15970000000000001</c:v>
                </c:pt>
                <c:pt idx="554">
                  <c:v>0.16070000000000001</c:v>
                </c:pt>
                <c:pt idx="555">
                  <c:v>0.1618</c:v>
                </c:pt>
                <c:pt idx="556">
                  <c:v>0.1628</c:v>
                </c:pt>
                <c:pt idx="557">
                  <c:v>0.16389999999999999</c:v>
                </c:pt>
                <c:pt idx="558">
                  <c:v>0.16489999999999999</c:v>
                </c:pt>
                <c:pt idx="559">
                  <c:v>0.16589999999999999</c:v>
                </c:pt>
                <c:pt idx="560">
                  <c:v>0.16700000000000001</c:v>
                </c:pt>
                <c:pt idx="561">
                  <c:v>0.16800000000000001</c:v>
                </c:pt>
                <c:pt idx="562">
                  <c:v>0.1691</c:v>
                </c:pt>
                <c:pt idx="563">
                  <c:v>0.1701</c:v>
                </c:pt>
                <c:pt idx="564">
                  <c:v>0.17119999999999999</c:v>
                </c:pt>
                <c:pt idx="565">
                  <c:v>0.17219999999999999</c:v>
                </c:pt>
                <c:pt idx="566">
                  <c:v>0.17319999999999999</c:v>
                </c:pt>
                <c:pt idx="567">
                  <c:v>0.17430000000000001</c:v>
                </c:pt>
                <c:pt idx="568">
                  <c:v>0.17530000000000001</c:v>
                </c:pt>
                <c:pt idx="569">
                  <c:v>0.1764</c:v>
                </c:pt>
                <c:pt idx="570">
                  <c:v>0.1774</c:v>
                </c:pt>
                <c:pt idx="571">
                  <c:v>0.17849999999999999</c:v>
                </c:pt>
                <c:pt idx="572">
                  <c:v>0.17949999999999999</c:v>
                </c:pt>
                <c:pt idx="573">
                  <c:v>0.18049999999999999</c:v>
                </c:pt>
                <c:pt idx="574">
                  <c:v>0.18160000000000001</c:v>
                </c:pt>
                <c:pt idx="575">
                  <c:v>0.18260000000000001</c:v>
                </c:pt>
                <c:pt idx="576">
                  <c:v>0.1837</c:v>
                </c:pt>
                <c:pt idx="577">
                  <c:v>0.1847</c:v>
                </c:pt>
                <c:pt idx="578">
                  <c:v>0.18579999999999999</c:v>
                </c:pt>
                <c:pt idx="579">
                  <c:v>0.18679999999999999</c:v>
                </c:pt>
                <c:pt idx="580">
                  <c:v>0.18779999999999999</c:v>
                </c:pt>
                <c:pt idx="581">
                  <c:v>0.18890000000000001</c:v>
                </c:pt>
                <c:pt idx="582">
                  <c:v>0.18990000000000001</c:v>
                </c:pt>
                <c:pt idx="583">
                  <c:v>0.191</c:v>
                </c:pt>
                <c:pt idx="584">
                  <c:v>0.192</c:v>
                </c:pt>
                <c:pt idx="585">
                  <c:v>0.19309999999999999</c:v>
                </c:pt>
                <c:pt idx="586">
                  <c:v>0.19409999999999999</c:v>
                </c:pt>
                <c:pt idx="587">
                  <c:v>0.1951</c:v>
                </c:pt>
                <c:pt idx="588">
                  <c:v>0.19620000000000001</c:v>
                </c:pt>
                <c:pt idx="589">
                  <c:v>0.19719999999999999</c:v>
                </c:pt>
                <c:pt idx="590">
                  <c:v>0.1983</c:v>
                </c:pt>
                <c:pt idx="591">
                  <c:v>0.1993</c:v>
                </c:pt>
                <c:pt idx="592">
                  <c:v>0.20030000000000001</c:v>
                </c:pt>
                <c:pt idx="593">
                  <c:v>0.2014</c:v>
                </c:pt>
                <c:pt idx="594">
                  <c:v>0.2024</c:v>
                </c:pt>
                <c:pt idx="595">
                  <c:v>0.20349999999999999</c:v>
                </c:pt>
                <c:pt idx="596">
                  <c:v>0.20449999999999999</c:v>
                </c:pt>
                <c:pt idx="597">
                  <c:v>0.2056</c:v>
                </c:pt>
                <c:pt idx="598">
                  <c:v>0.20660000000000001</c:v>
                </c:pt>
                <c:pt idx="599">
                  <c:v>0.20760000000000001</c:v>
                </c:pt>
                <c:pt idx="600">
                  <c:v>0.2087</c:v>
                </c:pt>
                <c:pt idx="601">
                  <c:v>0.2097</c:v>
                </c:pt>
                <c:pt idx="602">
                  <c:v>0.21079999999999999</c:v>
                </c:pt>
                <c:pt idx="603">
                  <c:v>0.21179999999999999</c:v>
                </c:pt>
                <c:pt idx="604">
                  <c:v>0.21290000000000001</c:v>
                </c:pt>
                <c:pt idx="605">
                  <c:v>0.21390000000000001</c:v>
                </c:pt>
                <c:pt idx="606">
                  <c:v>0.21490000000000001</c:v>
                </c:pt>
                <c:pt idx="607">
                  <c:v>0.216</c:v>
                </c:pt>
                <c:pt idx="608">
                  <c:v>0.217</c:v>
                </c:pt>
                <c:pt idx="609">
                  <c:v>0.21809999999999999</c:v>
                </c:pt>
                <c:pt idx="610">
                  <c:v>0.21909999999999999</c:v>
                </c:pt>
                <c:pt idx="611">
                  <c:v>0.22020000000000001</c:v>
                </c:pt>
                <c:pt idx="612">
                  <c:v>0.22120000000000001</c:v>
                </c:pt>
                <c:pt idx="613">
                  <c:v>0.22220000000000001</c:v>
                </c:pt>
                <c:pt idx="614">
                  <c:v>0.2233</c:v>
                </c:pt>
                <c:pt idx="615">
                  <c:v>0.2243</c:v>
                </c:pt>
                <c:pt idx="616">
                  <c:v>0.22539999999999999</c:v>
                </c:pt>
                <c:pt idx="617">
                  <c:v>0.22639999999999999</c:v>
                </c:pt>
                <c:pt idx="618">
                  <c:v>0.22750000000000001</c:v>
                </c:pt>
                <c:pt idx="619">
                  <c:v>0.22850000000000001</c:v>
                </c:pt>
                <c:pt idx="620">
                  <c:v>0.22950000000000001</c:v>
                </c:pt>
                <c:pt idx="621">
                  <c:v>0.2306</c:v>
                </c:pt>
                <c:pt idx="622">
                  <c:v>0.2316</c:v>
                </c:pt>
                <c:pt idx="623">
                  <c:v>0.23269999999999999</c:v>
                </c:pt>
                <c:pt idx="624">
                  <c:v>0.23369999999999999</c:v>
                </c:pt>
                <c:pt idx="625">
                  <c:v>0.23480000000000001</c:v>
                </c:pt>
                <c:pt idx="626">
                  <c:v>0.23580000000000001</c:v>
                </c:pt>
                <c:pt idx="627">
                  <c:v>0.23680000000000001</c:v>
                </c:pt>
                <c:pt idx="628">
                  <c:v>0.2379</c:v>
                </c:pt>
                <c:pt idx="629">
                  <c:v>0.2389</c:v>
                </c:pt>
                <c:pt idx="630">
                  <c:v>0.24</c:v>
                </c:pt>
                <c:pt idx="631">
                  <c:v>0.24099999999999999</c:v>
                </c:pt>
                <c:pt idx="632">
                  <c:v>0.24210000000000001</c:v>
                </c:pt>
                <c:pt idx="633">
                  <c:v>0.24310000000000001</c:v>
                </c:pt>
                <c:pt idx="634">
                  <c:v>0.24410000000000001</c:v>
                </c:pt>
                <c:pt idx="635">
                  <c:v>0.2452</c:v>
                </c:pt>
                <c:pt idx="636">
                  <c:v>0.2462</c:v>
                </c:pt>
                <c:pt idx="637">
                  <c:v>0.24729999999999999</c:v>
                </c:pt>
                <c:pt idx="638">
                  <c:v>0.24829999999999999</c:v>
                </c:pt>
                <c:pt idx="639">
                  <c:v>0.24929999999999999</c:v>
                </c:pt>
                <c:pt idx="640">
                  <c:v>0.25040000000000001</c:v>
                </c:pt>
                <c:pt idx="641">
                  <c:v>0.25140000000000001</c:v>
                </c:pt>
                <c:pt idx="642">
                  <c:v>0.2525</c:v>
                </c:pt>
                <c:pt idx="643">
                  <c:v>0.2535</c:v>
                </c:pt>
                <c:pt idx="644">
                  <c:v>0.25459999999999999</c:v>
                </c:pt>
                <c:pt idx="645">
                  <c:v>0.25559999999999999</c:v>
                </c:pt>
                <c:pt idx="646">
                  <c:v>0.25659999999999999</c:v>
                </c:pt>
                <c:pt idx="647">
                  <c:v>0.25769999999999998</c:v>
                </c:pt>
                <c:pt idx="648">
                  <c:v>0.25869999999999999</c:v>
                </c:pt>
                <c:pt idx="649">
                  <c:v>0.25979999999999998</c:v>
                </c:pt>
                <c:pt idx="650">
                  <c:v>0.26079999999999998</c:v>
                </c:pt>
                <c:pt idx="651">
                  <c:v>0.26190000000000002</c:v>
                </c:pt>
                <c:pt idx="652">
                  <c:v>0.26290000000000002</c:v>
                </c:pt>
                <c:pt idx="653">
                  <c:v>0.26390000000000002</c:v>
                </c:pt>
                <c:pt idx="654">
                  <c:v>0.26500000000000001</c:v>
                </c:pt>
                <c:pt idx="655">
                  <c:v>0.26600000000000001</c:v>
                </c:pt>
                <c:pt idx="656">
                  <c:v>0.2671</c:v>
                </c:pt>
                <c:pt idx="657">
                  <c:v>0.2681</c:v>
                </c:pt>
                <c:pt idx="658">
                  <c:v>0.26919999999999999</c:v>
                </c:pt>
                <c:pt idx="659">
                  <c:v>0.2702</c:v>
                </c:pt>
                <c:pt idx="660">
                  <c:v>0.2712</c:v>
                </c:pt>
                <c:pt idx="661">
                  <c:v>0.27229999999999999</c:v>
                </c:pt>
                <c:pt idx="662">
                  <c:v>0.27329999999999999</c:v>
                </c:pt>
                <c:pt idx="663">
                  <c:v>0.27439999999999998</c:v>
                </c:pt>
                <c:pt idx="664">
                  <c:v>0.27539999999999998</c:v>
                </c:pt>
                <c:pt idx="665">
                  <c:v>0.27650000000000002</c:v>
                </c:pt>
                <c:pt idx="666">
                  <c:v>0.27750000000000002</c:v>
                </c:pt>
                <c:pt idx="667">
                  <c:v>0.27850000000000003</c:v>
                </c:pt>
                <c:pt idx="668">
                  <c:v>0.27960000000000002</c:v>
                </c:pt>
                <c:pt idx="669">
                  <c:v>0.28060000000000002</c:v>
                </c:pt>
                <c:pt idx="670">
                  <c:v>0.28170000000000001</c:v>
                </c:pt>
                <c:pt idx="671">
                  <c:v>0.28270000000000001</c:v>
                </c:pt>
                <c:pt idx="672">
                  <c:v>0.2838</c:v>
                </c:pt>
                <c:pt idx="673">
                  <c:v>0.2848</c:v>
                </c:pt>
                <c:pt idx="674">
                  <c:v>0.2858</c:v>
                </c:pt>
                <c:pt idx="675">
                  <c:v>0.28689999999999999</c:v>
                </c:pt>
                <c:pt idx="676">
                  <c:v>0.28789999999999999</c:v>
                </c:pt>
                <c:pt idx="677">
                  <c:v>0.28899999999999998</c:v>
                </c:pt>
                <c:pt idx="678">
                  <c:v>0.28999999999999998</c:v>
                </c:pt>
                <c:pt idx="679">
                  <c:v>0.29099999999999998</c:v>
                </c:pt>
                <c:pt idx="680">
                  <c:v>0.29210000000000003</c:v>
                </c:pt>
                <c:pt idx="681">
                  <c:v>0.29310000000000003</c:v>
                </c:pt>
                <c:pt idx="682">
                  <c:v>0.29420000000000002</c:v>
                </c:pt>
                <c:pt idx="683">
                  <c:v>0.29520000000000002</c:v>
                </c:pt>
                <c:pt idx="684">
                  <c:v>0.29630000000000001</c:v>
                </c:pt>
                <c:pt idx="685">
                  <c:v>0.29730000000000001</c:v>
                </c:pt>
                <c:pt idx="686">
                  <c:v>0.29830000000000001</c:v>
                </c:pt>
                <c:pt idx="687">
                  <c:v>0.2994</c:v>
                </c:pt>
                <c:pt idx="688">
                  <c:v>0.3004</c:v>
                </c:pt>
                <c:pt idx="689">
                  <c:v>0.30149999999999999</c:v>
                </c:pt>
                <c:pt idx="690">
                  <c:v>0.30249999999999999</c:v>
                </c:pt>
                <c:pt idx="691">
                  <c:v>0.30359999999999998</c:v>
                </c:pt>
                <c:pt idx="692">
                  <c:v>0.30459999999999998</c:v>
                </c:pt>
                <c:pt idx="693">
                  <c:v>0.30559999999999998</c:v>
                </c:pt>
                <c:pt idx="694">
                  <c:v>0.30669999999999997</c:v>
                </c:pt>
                <c:pt idx="695">
                  <c:v>0.30769999999999997</c:v>
                </c:pt>
                <c:pt idx="696">
                  <c:v>0.30880000000000002</c:v>
                </c:pt>
                <c:pt idx="697">
                  <c:v>0.30980000000000002</c:v>
                </c:pt>
                <c:pt idx="698">
                  <c:v>0.31090000000000001</c:v>
                </c:pt>
                <c:pt idx="699">
                  <c:v>0.31190000000000001</c:v>
                </c:pt>
                <c:pt idx="700">
                  <c:v>0.31290000000000001</c:v>
                </c:pt>
                <c:pt idx="701">
                  <c:v>0.314</c:v>
                </c:pt>
                <c:pt idx="702">
                  <c:v>0.315</c:v>
                </c:pt>
                <c:pt idx="703">
                  <c:v>0.31609999999999999</c:v>
                </c:pt>
                <c:pt idx="704">
                  <c:v>0.31709999999999999</c:v>
                </c:pt>
                <c:pt idx="705">
                  <c:v>0.31819999999999998</c:v>
                </c:pt>
                <c:pt idx="706">
                  <c:v>0.31919999999999998</c:v>
                </c:pt>
                <c:pt idx="707">
                  <c:v>0.32019999999999998</c:v>
                </c:pt>
                <c:pt idx="708">
                  <c:v>0.32129999999999997</c:v>
                </c:pt>
                <c:pt idx="709">
                  <c:v>0.32229999999999998</c:v>
                </c:pt>
                <c:pt idx="710">
                  <c:v>0.32340000000000002</c:v>
                </c:pt>
                <c:pt idx="711">
                  <c:v>0.32440000000000002</c:v>
                </c:pt>
                <c:pt idx="712">
                  <c:v>0.32550000000000001</c:v>
                </c:pt>
                <c:pt idx="713">
                  <c:v>0.32650000000000001</c:v>
                </c:pt>
                <c:pt idx="714">
                  <c:v>0.32750000000000001</c:v>
                </c:pt>
                <c:pt idx="715">
                  <c:v>0.3286</c:v>
                </c:pt>
                <c:pt idx="716">
                  <c:v>0.3296</c:v>
                </c:pt>
                <c:pt idx="717">
                  <c:v>0.33069999999999999</c:v>
                </c:pt>
                <c:pt idx="718">
                  <c:v>0.33169999999999999</c:v>
                </c:pt>
                <c:pt idx="719">
                  <c:v>0.3327</c:v>
                </c:pt>
                <c:pt idx="720">
                  <c:v>0.33379999999999999</c:v>
                </c:pt>
                <c:pt idx="721">
                  <c:v>0.33479999999999999</c:v>
                </c:pt>
                <c:pt idx="722">
                  <c:v>0.33589999999999998</c:v>
                </c:pt>
                <c:pt idx="723">
                  <c:v>0.33689999999999998</c:v>
                </c:pt>
                <c:pt idx="724">
                  <c:v>0.33800000000000002</c:v>
                </c:pt>
                <c:pt idx="725">
                  <c:v>0.33900000000000002</c:v>
                </c:pt>
                <c:pt idx="726">
                  <c:v>0.34</c:v>
                </c:pt>
                <c:pt idx="727">
                  <c:v>0.34110000000000001</c:v>
                </c:pt>
                <c:pt idx="728">
                  <c:v>0.34210000000000002</c:v>
                </c:pt>
                <c:pt idx="729">
                  <c:v>0.34320000000000001</c:v>
                </c:pt>
                <c:pt idx="730">
                  <c:v>0.34420000000000001</c:v>
                </c:pt>
                <c:pt idx="731">
                  <c:v>0.3453</c:v>
                </c:pt>
                <c:pt idx="732">
                  <c:v>0.3463</c:v>
                </c:pt>
                <c:pt idx="733">
                  <c:v>0.3473</c:v>
                </c:pt>
                <c:pt idx="734">
                  <c:v>0.34839999999999999</c:v>
                </c:pt>
                <c:pt idx="735">
                  <c:v>0.34939999999999999</c:v>
                </c:pt>
                <c:pt idx="736">
                  <c:v>0.35049999999999998</c:v>
                </c:pt>
                <c:pt idx="737">
                  <c:v>0.35149999999999998</c:v>
                </c:pt>
                <c:pt idx="738">
                  <c:v>0.35260000000000002</c:v>
                </c:pt>
                <c:pt idx="739">
                  <c:v>0.35360000000000003</c:v>
                </c:pt>
                <c:pt idx="740">
                  <c:v>0.35460000000000003</c:v>
                </c:pt>
                <c:pt idx="741">
                  <c:v>0.35570000000000002</c:v>
                </c:pt>
                <c:pt idx="742">
                  <c:v>0.35670000000000002</c:v>
                </c:pt>
                <c:pt idx="743">
                  <c:v>0.35780000000000001</c:v>
                </c:pt>
                <c:pt idx="744">
                  <c:v>0.35880000000000001</c:v>
                </c:pt>
                <c:pt idx="745">
                  <c:v>0.3599</c:v>
                </c:pt>
                <c:pt idx="746">
                  <c:v>0.3609</c:v>
                </c:pt>
                <c:pt idx="747">
                  <c:v>0.3619</c:v>
                </c:pt>
                <c:pt idx="748">
                  <c:v>0.36299999999999999</c:v>
                </c:pt>
                <c:pt idx="749">
                  <c:v>0.36399999999999999</c:v>
                </c:pt>
                <c:pt idx="750">
                  <c:v>0.36509999999999998</c:v>
                </c:pt>
                <c:pt idx="751">
                  <c:v>0.36609999999999998</c:v>
                </c:pt>
                <c:pt idx="752">
                  <c:v>0.36720000000000003</c:v>
                </c:pt>
                <c:pt idx="753">
                  <c:v>0.36820000000000003</c:v>
                </c:pt>
                <c:pt idx="754">
                  <c:v>0.36919999999999997</c:v>
                </c:pt>
                <c:pt idx="755">
                  <c:v>0.37030000000000002</c:v>
                </c:pt>
                <c:pt idx="756">
                  <c:v>0.37130000000000002</c:v>
                </c:pt>
                <c:pt idx="757">
                  <c:v>0.37240000000000001</c:v>
                </c:pt>
                <c:pt idx="758">
                  <c:v>0.37340000000000001</c:v>
                </c:pt>
                <c:pt idx="759">
                  <c:v>0.3745</c:v>
                </c:pt>
                <c:pt idx="760">
                  <c:v>0.3755</c:v>
                </c:pt>
                <c:pt idx="761">
                  <c:v>0.3765</c:v>
                </c:pt>
                <c:pt idx="762">
                  <c:v>0.37759999999999999</c:v>
                </c:pt>
                <c:pt idx="763">
                  <c:v>0.37859999999999999</c:v>
                </c:pt>
                <c:pt idx="764">
                  <c:v>0.37969999999999998</c:v>
                </c:pt>
                <c:pt idx="765">
                  <c:v>0.38069999999999998</c:v>
                </c:pt>
                <c:pt idx="766">
                  <c:v>0.38169999999999998</c:v>
                </c:pt>
                <c:pt idx="767">
                  <c:v>0.38279999999999997</c:v>
                </c:pt>
                <c:pt idx="768">
                  <c:v>0.38379999999999997</c:v>
                </c:pt>
                <c:pt idx="769">
                  <c:v>0.38490000000000002</c:v>
                </c:pt>
                <c:pt idx="770">
                  <c:v>0.38590000000000002</c:v>
                </c:pt>
                <c:pt idx="771">
                  <c:v>0.38700000000000001</c:v>
                </c:pt>
                <c:pt idx="772">
                  <c:v>0.38800000000000001</c:v>
                </c:pt>
                <c:pt idx="773">
                  <c:v>0.38900000000000001</c:v>
                </c:pt>
                <c:pt idx="774">
                  <c:v>0.3901</c:v>
                </c:pt>
                <c:pt idx="775">
                  <c:v>0.3911</c:v>
                </c:pt>
                <c:pt idx="776">
                  <c:v>0.39219999999999999</c:v>
                </c:pt>
                <c:pt idx="777">
                  <c:v>0.39319999999999999</c:v>
                </c:pt>
                <c:pt idx="778">
                  <c:v>0.39429999999999998</c:v>
                </c:pt>
                <c:pt idx="779">
                  <c:v>0.39529999999999998</c:v>
                </c:pt>
                <c:pt idx="780">
                  <c:v>0.39629999999999999</c:v>
                </c:pt>
                <c:pt idx="781">
                  <c:v>0.39739999999999998</c:v>
                </c:pt>
                <c:pt idx="782">
                  <c:v>0.39839999999999998</c:v>
                </c:pt>
                <c:pt idx="783">
                  <c:v>0.39950000000000002</c:v>
                </c:pt>
                <c:pt idx="784">
                  <c:v>0.40050000000000002</c:v>
                </c:pt>
                <c:pt idx="785">
                  <c:v>0.40160000000000001</c:v>
                </c:pt>
                <c:pt idx="786">
                  <c:v>0.40260000000000001</c:v>
                </c:pt>
                <c:pt idx="787">
                  <c:v>0.40360000000000001</c:v>
                </c:pt>
                <c:pt idx="788">
                  <c:v>0.4047</c:v>
                </c:pt>
                <c:pt idx="789">
                  <c:v>0.40570000000000001</c:v>
                </c:pt>
                <c:pt idx="790">
                  <c:v>0.40679999999999999</c:v>
                </c:pt>
                <c:pt idx="791">
                  <c:v>0.4078</c:v>
                </c:pt>
                <c:pt idx="792">
                  <c:v>0.40889999999999999</c:v>
                </c:pt>
                <c:pt idx="793">
                  <c:v>0.40989999999999999</c:v>
                </c:pt>
                <c:pt idx="794">
                  <c:v>0.41089999999999999</c:v>
                </c:pt>
                <c:pt idx="795">
                  <c:v>0.41199999999999998</c:v>
                </c:pt>
                <c:pt idx="796">
                  <c:v>0.41299999999999998</c:v>
                </c:pt>
                <c:pt idx="797">
                  <c:v>0.41410000000000002</c:v>
                </c:pt>
                <c:pt idx="798">
                  <c:v>0.41510000000000002</c:v>
                </c:pt>
                <c:pt idx="799">
                  <c:v>0.41620000000000001</c:v>
                </c:pt>
                <c:pt idx="800">
                  <c:v>0.41720000000000002</c:v>
                </c:pt>
                <c:pt idx="801">
                  <c:v>0.41820000000000002</c:v>
                </c:pt>
                <c:pt idx="802">
                  <c:v>0.41930000000000001</c:v>
                </c:pt>
                <c:pt idx="803">
                  <c:v>0.42030000000000001</c:v>
                </c:pt>
                <c:pt idx="804">
                  <c:v>0.4214</c:v>
                </c:pt>
                <c:pt idx="805">
                  <c:v>0.4224</c:v>
                </c:pt>
                <c:pt idx="806">
                  <c:v>0.4234</c:v>
                </c:pt>
                <c:pt idx="807">
                  <c:v>0.42449999999999999</c:v>
                </c:pt>
                <c:pt idx="808">
                  <c:v>0.42549999999999999</c:v>
                </c:pt>
                <c:pt idx="809">
                  <c:v>0.42659999999999998</c:v>
                </c:pt>
                <c:pt idx="810">
                  <c:v>0.42759999999999998</c:v>
                </c:pt>
                <c:pt idx="811">
                  <c:v>0.42870000000000003</c:v>
                </c:pt>
                <c:pt idx="812">
                  <c:v>0.42970000000000003</c:v>
                </c:pt>
                <c:pt idx="813">
                  <c:v>0.43070000000000003</c:v>
                </c:pt>
                <c:pt idx="814">
                  <c:v>0.43180000000000002</c:v>
                </c:pt>
                <c:pt idx="815">
                  <c:v>0.43280000000000002</c:v>
                </c:pt>
                <c:pt idx="816">
                  <c:v>0.43390000000000001</c:v>
                </c:pt>
                <c:pt idx="817">
                  <c:v>0.43490000000000001</c:v>
                </c:pt>
                <c:pt idx="818">
                  <c:v>0.436</c:v>
                </c:pt>
                <c:pt idx="819">
                  <c:v>0.437</c:v>
                </c:pt>
                <c:pt idx="820">
                  <c:v>0.438</c:v>
                </c:pt>
                <c:pt idx="821">
                  <c:v>0.43909999999999999</c:v>
                </c:pt>
                <c:pt idx="822">
                  <c:v>0.44009999999999999</c:v>
                </c:pt>
                <c:pt idx="823">
                  <c:v>0.44119999999999998</c:v>
                </c:pt>
                <c:pt idx="824">
                  <c:v>0.44219999999999998</c:v>
                </c:pt>
                <c:pt idx="825">
                  <c:v>0.44330000000000003</c:v>
                </c:pt>
                <c:pt idx="826">
                  <c:v>0.44429999999999997</c:v>
                </c:pt>
                <c:pt idx="827">
                  <c:v>0.44529999999999997</c:v>
                </c:pt>
                <c:pt idx="828">
                  <c:v>0.44640000000000002</c:v>
                </c:pt>
                <c:pt idx="829">
                  <c:v>0.44740000000000002</c:v>
                </c:pt>
                <c:pt idx="830">
                  <c:v>0.44850000000000001</c:v>
                </c:pt>
                <c:pt idx="831">
                  <c:v>0.44950000000000001</c:v>
                </c:pt>
                <c:pt idx="832">
                  <c:v>0.4506</c:v>
                </c:pt>
                <c:pt idx="833">
                  <c:v>0.4516</c:v>
                </c:pt>
                <c:pt idx="834">
                  <c:v>0.4526</c:v>
                </c:pt>
                <c:pt idx="835">
                  <c:v>0.45369999999999999</c:v>
                </c:pt>
                <c:pt idx="836">
                  <c:v>0.45469999999999999</c:v>
                </c:pt>
                <c:pt idx="837">
                  <c:v>0.45579999999999998</c:v>
                </c:pt>
                <c:pt idx="838">
                  <c:v>0.45679999999999998</c:v>
                </c:pt>
                <c:pt idx="839">
                  <c:v>0.45789999999999997</c:v>
                </c:pt>
                <c:pt idx="840">
                  <c:v>0.45889999999999997</c:v>
                </c:pt>
                <c:pt idx="841">
                  <c:v>0.45989999999999998</c:v>
                </c:pt>
                <c:pt idx="842">
                  <c:v>0.46100000000000002</c:v>
                </c:pt>
                <c:pt idx="843">
                  <c:v>0.46200000000000002</c:v>
                </c:pt>
                <c:pt idx="844">
                  <c:v>0.46310000000000001</c:v>
                </c:pt>
                <c:pt idx="845">
                  <c:v>0.46410000000000001</c:v>
                </c:pt>
                <c:pt idx="846">
                  <c:v>0.4652</c:v>
                </c:pt>
                <c:pt idx="847">
                  <c:v>0.4662</c:v>
                </c:pt>
                <c:pt idx="848">
                  <c:v>0.4672</c:v>
                </c:pt>
                <c:pt idx="849">
                  <c:v>0.46829999999999999</c:v>
                </c:pt>
                <c:pt idx="850">
                  <c:v>0.46929999999999999</c:v>
                </c:pt>
                <c:pt idx="851">
                  <c:v>0.47039999999999998</c:v>
                </c:pt>
                <c:pt idx="852">
                  <c:v>0.47139999999999999</c:v>
                </c:pt>
                <c:pt idx="853">
                  <c:v>0.47239999999999999</c:v>
                </c:pt>
                <c:pt idx="854">
                  <c:v>0.47349999999999998</c:v>
                </c:pt>
                <c:pt idx="855">
                  <c:v>0.47449999999999998</c:v>
                </c:pt>
                <c:pt idx="856">
                  <c:v>0.47560000000000002</c:v>
                </c:pt>
                <c:pt idx="857">
                  <c:v>0.47660000000000002</c:v>
                </c:pt>
                <c:pt idx="858">
                  <c:v>0.47770000000000001</c:v>
                </c:pt>
                <c:pt idx="859">
                  <c:v>0.47870000000000001</c:v>
                </c:pt>
                <c:pt idx="860">
                  <c:v>0.47970000000000002</c:v>
                </c:pt>
                <c:pt idx="861">
                  <c:v>0.48080000000000001</c:v>
                </c:pt>
                <c:pt idx="862">
                  <c:v>0.48180000000000001</c:v>
                </c:pt>
                <c:pt idx="863">
                  <c:v>0.4829</c:v>
                </c:pt>
                <c:pt idx="864">
                  <c:v>0.4839</c:v>
                </c:pt>
                <c:pt idx="865">
                  <c:v>0.48499999999999999</c:v>
                </c:pt>
                <c:pt idx="866">
                  <c:v>0.48599999999999999</c:v>
                </c:pt>
                <c:pt idx="867">
                  <c:v>0.48699999999999999</c:v>
                </c:pt>
              </c:numCache>
            </c:numRef>
          </c:xVal>
          <c:yVal>
            <c:numRef>
              <c:f>NEMI!$BD$3:$BD$870</c:f>
              <c:numCache>
                <c:formatCode>0.00E+00</c:formatCode>
                <c:ptCount val="868"/>
                <c:pt idx="0">
                  <c:v>6.7410000000000012E-2</c:v>
                </c:pt>
                <c:pt idx="1">
                  <c:v>6.9180000000000005E-2</c:v>
                </c:pt>
                <c:pt idx="2">
                  <c:v>6.9370000000000001E-2</c:v>
                </c:pt>
                <c:pt idx="3">
                  <c:v>7.0690000000000003E-2</c:v>
                </c:pt>
                <c:pt idx="4">
                  <c:v>7.1120000000000003E-2</c:v>
                </c:pt>
                <c:pt idx="5">
                  <c:v>7.0510000000000003E-2</c:v>
                </c:pt>
                <c:pt idx="6">
                  <c:v>7.0220000000000005E-2</c:v>
                </c:pt>
                <c:pt idx="7">
                  <c:v>7.0070000000000007E-2</c:v>
                </c:pt>
                <c:pt idx="8">
                  <c:v>7.0050000000000001E-2</c:v>
                </c:pt>
                <c:pt idx="9">
                  <c:v>6.9419999999999996E-2</c:v>
                </c:pt>
                <c:pt idx="10">
                  <c:v>6.9429999999999992E-2</c:v>
                </c:pt>
                <c:pt idx="11">
                  <c:v>6.921999999999999E-2</c:v>
                </c:pt>
                <c:pt idx="12">
                  <c:v>6.9460000000000008E-2</c:v>
                </c:pt>
                <c:pt idx="13">
                  <c:v>6.9129999999999997E-2</c:v>
                </c:pt>
                <c:pt idx="14">
                  <c:v>6.9059999999999996E-2</c:v>
                </c:pt>
                <c:pt idx="15">
                  <c:v>6.9180000000000005E-2</c:v>
                </c:pt>
                <c:pt idx="16">
                  <c:v>6.9059999999999996E-2</c:v>
                </c:pt>
                <c:pt idx="17">
                  <c:v>6.9009999999999988E-2</c:v>
                </c:pt>
                <c:pt idx="18">
                  <c:v>6.8900000000000003E-2</c:v>
                </c:pt>
                <c:pt idx="19">
                  <c:v>6.8719999999999989E-2</c:v>
                </c:pt>
                <c:pt idx="20">
                  <c:v>6.8719999999999989E-2</c:v>
                </c:pt>
                <c:pt idx="21">
                  <c:v>6.8719999999999989E-2</c:v>
                </c:pt>
                <c:pt idx="22">
                  <c:v>6.8719999999999989E-2</c:v>
                </c:pt>
                <c:pt idx="23">
                  <c:v>6.8719999999999989E-2</c:v>
                </c:pt>
                <c:pt idx="24">
                  <c:v>6.8719999999999989E-2</c:v>
                </c:pt>
                <c:pt idx="25">
                  <c:v>6.8719999999999989E-2</c:v>
                </c:pt>
                <c:pt idx="26">
                  <c:v>6.8719999999999989E-2</c:v>
                </c:pt>
                <c:pt idx="27">
                  <c:v>6.8719999999999989E-2</c:v>
                </c:pt>
                <c:pt idx="28">
                  <c:v>6.8719999999999989E-2</c:v>
                </c:pt>
                <c:pt idx="29">
                  <c:v>6.8719999999999989E-2</c:v>
                </c:pt>
                <c:pt idx="30">
                  <c:v>6.8719999999999989E-2</c:v>
                </c:pt>
                <c:pt idx="31">
                  <c:v>6.8719999999999989E-2</c:v>
                </c:pt>
                <c:pt idx="32">
                  <c:v>6.8719999999999989E-2</c:v>
                </c:pt>
                <c:pt idx="33">
                  <c:v>6.8719999999999989E-2</c:v>
                </c:pt>
                <c:pt idx="34">
                  <c:v>6.8719999999999989E-2</c:v>
                </c:pt>
                <c:pt idx="35">
                  <c:v>6.8719999999999989E-2</c:v>
                </c:pt>
                <c:pt idx="36">
                  <c:v>6.8719999999999989E-2</c:v>
                </c:pt>
                <c:pt idx="37">
                  <c:v>6.8719999999999989E-2</c:v>
                </c:pt>
                <c:pt idx="38">
                  <c:v>6.8719999999999989E-2</c:v>
                </c:pt>
                <c:pt idx="39">
                  <c:v>6.8719999999999989E-2</c:v>
                </c:pt>
                <c:pt idx="40">
                  <c:v>6.8719999999999989E-2</c:v>
                </c:pt>
                <c:pt idx="41">
                  <c:v>6.8719999999999989E-2</c:v>
                </c:pt>
                <c:pt idx="42">
                  <c:v>6.8719999999999989E-2</c:v>
                </c:pt>
                <c:pt idx="43">
                  <c:v>6.8719999999999989E-2</c:v>
                </c:pt>
                <c:pt idx="44">
                  <c:v>6.8719999999999989E-2</c:v>
                </c:pt>
                <c:pt idx="45">
                  <c:v>6.8719999999999989E-2</c:v>
                </c:pt>
                <c:pt idx="46">
                  <c:v>6.8719999999999989E-2</c:v>
                </c:pt>
                <c:pt idx="47">
                  <c:v>6.8719999999999989E-2</c:v>
                </c:pt>
                <c:pt idx="48">
                  <c:v>6.8719999999999989E-2</c:v>
                </c:pt>
                <c:pt idx="49">
                  <c:v>6.8719999999999989E-2</c:v>
                </c:pt>
                <c:pt idx="50">
                  <c:v>6.8719999999999989E-2</c:v>
                </c:pt>
                <c:pt idx="51">
                  <c:v>6.8719999999999989E-2</c:v>
                </c:pt>
                <c:pt idx="52">
                  <c:v>6.8719999999999989E-2</c:v>
                </c:pt>
                <c:pt idx="53">
                  <c:v>6.8719999999999989E-2</c:v>
                </c:pt>
                <c:pt idx="54">
                  <c:v>6.8719999999999989E-2</c:v>
                </c:pt>
                <c:pt idx="55">
                  <c:v>6.8719999999999989E-2</c:v>
                </c:pt>
                <c:pt idx="56">
                  <c:v>6.8719999999999989E-2</c:v>
                </c:pt>
                <c:pt idx="57">
                  <c:v>6.8719999999999989E-2</c:v>
                </c:pt>
                <c:pt idx="58">
                  <c:v>6.8719999999999989E-2</c:v>
                </c:pt>
                <c:pt idx="59">
                  <c:v>6.8719999999999989E-2</c:v>
                </c:pt>
                <c:pt idx="60">
                  <c:v>6.8719999999999989E-2</c:v>
                </c:pt>
                <c:pt idx="61">
                  <c:v>6.8719999999999989E-2</c:v>
                </c:pt>
                <c:pt idx="62">
                  <c:v>6.8719999999999989E-2</c:v>
                </c:pt>
                <c:pt idx="63">
                  <c:v>6.8719999999999989E-2</c:v>
                </c:pt>
                <c:pt idx="64">
                  <c:v>6.8719999999999989E-2</c:v>
                </c:pt>
                <c:pt idx="65">
                  <c:v>6.8719999999999989E-2</c:v>
                </c:pt>
                <c:pt idx="66">
                  <c:v>6.8719999999999989E-2</c:v>
                </c:pt>
                <c:pt idx="67">
                  <c:v>6.8719999999999989E-2</c:v>
                </c:pt>
                <c:pt idx="68">
                  <c:v>6.8719999999999989E-2</c:v>
                </c:pt>
                <c:pt idx="69">
                  <c:v>6.8719999999999989E-2</c:v>
                </c:pt>
                <c:pt idx="70">
                  <c:v>6.8719999999999989E-2</c:v>
                </c:pt>
                <c:pt idx="71">
                  <c:v>6.8719999999999989E-2</c:v>
                </c:pt>
                <c:pt idx="72">
                  <c:v>6.8719999999999989E-2</c:v>
                </c:pt>
                <c:pt idx="73">
                  <c:v>6.8719999999999989E-2</c:v>
                </c:pt>
                <c:pt idx="74">
                  <c:v>6.8719999999999989E-2</c:v>
                </c:pt>
                <c:pt idx="75">
                  <c:v>6.8719999999999989E-2</c:v>
                </c:pt>
                <c:pt idx="76">
                  <c:v>6.8719999999999989E-2</c:v>
                </c:pt>
                <c:pt idx="77">
                  <c:v>6.8719999999999989E-2</c:v>
                </c:pt>
                <c:pt idx="78">
                  <c:v>6.8719999999999989E-2</c:v>
                </c:pt>
                <c:pt idx="79">
                  <c:v>6.8719999999999989E-2</c:v>
                </c:pt>
                <c:pt idx="80">
                  <c:v>6.8719999999999989E-2</c:v>
                </c:pt>
                <c:pt idx="81">
                  <c:v>6.8719999999999989E-2</c:v>
                </c:pt>
                <c:pt idx="82">
                  <c:v>6.8719999999999989E-2</c:v>
                </c:pt>
                <c:pt idx="83">
                  <c:v>6.8719999999999989E-2</c:v>
                </c:pt>
                <c:pt idx="84">
                  <c:v>6.8719999999999989E-2</c:v>
                </c:pt>
                <c:pt idx="85">
                  <c:v>6.8719999999999989E-2</c:v>
                </c:pt>
                <c:pt idx="86">
                  <c:v>6.8719999999999989E-2</c:v>
                </c:pt>
                <c:pt idx="87">
                  <c:v>6.8719999999999989E-2</c:v>
                </c:pt>
                <c:pt idx="88">
                  <c:v>6.8719999999999989E-2</c:v>
                </c:pt>
                <c:pt idx="89">
                  <c:v>6.8719999999999989E-2</c:v>
                </c:pt>
                <c:pt idx="90">
                  <c:v>6.8719999999999989E-2</c:v>
                </c:pt>
                <c:pt idx="91">
                  <c:v>6.8719999999999989E-2</c:v>
                </c:pt>
                <c:pt idx="92">
                  <c:v>6.8719999999999989E-2</c:v>
                </c:pt>
                <c:pt idx="93">
                  <c:v>6.8719999999999989E-2</c:v>
                </c:pt>
                <c:pt idx="94">
                  <c:v>6.8719999999999989E-2</c:v>
                </c:pt>
                <c:pt idx="95">
                  <c:v>6.8719999999999989E-2</c:v>
                </c:pt>
                <c:pt idx="96">
                  <c:v>6.8719999999999989E-2</c:v>
                </c:pt>
                <c:pt idx="97">
                  <c:v>6.8719999999999989E-2</c:v>
                </c:pt>
                <c:pt idx="98">
                  <c:v>6.8719999999999989E-2</c:v>
                </c:pt>
                <c:pt idx="99">
                  <c:v>6.8719999999999989E-2</c:v>
                </c:pt>
                <c:pt idx="100">
                  <c:v>6.8719999999999989E-2</c:v>
                </c:pt>
                <c:pt idx="101">
                  <c:v>6.8719999999999989E-2</c:v>
                </c:pt>
                <c:pt idx="102">
                  <c:v>6.8719999999999989E-2</c:v>
                </c:pt>
                <c:pt idx="103">
                  <c:v>6.8719999999999989E-2</c:v>
                </c:pt>
                <c:pt idx="104">
                  <c:v>6.8719999999999989E-2</c:v>
                </c:pt>
                <c:pt idx="105">
                  <c:v>6.8719999999999989E-2</c:v>
                </c:pt>
                <c:pt idx="106">
                  <c:v>6.8719999999999989E-2</c:v>
                </c:pt>
                <c:pt idx="107">
                  <c:v>6.8719999999999989E-2</c:v>
                </c:pt>
                <c:pt idx="108">
                  <c:v>6.8719999999999989E-2</c:v>
                </c:pt>
                <c:pt idx="109">
                  <c:v>6.8719999999999989E-2</c:v>
                </c:pt>
                <c:pt idx="110">
                  <c:v>6.8719999999999989E-2</c:v>
                </c:pt>
                <c:pt idx="111">
                  <c:v>6.8719999999999989E-2</c:v>
                </c:pt>
                <c:pt idx="112">
                  <c:v>6.8719999999999989E-2</c:v>
                </c:pt>
                <c:pt idx="113">
                  <c:v>6.8719999999999989E-2</c:v>
                </c:pt>
                <c:pt idx="114">
                  <c:v>6.8719999999999989E-2</c:v>
                </c:pt>
                <c:pt idx="115">
                  <c:v>6.8719999999999989E-2</c:v>
                </c:pt>
                <c:pt idx="116">
                  <c:v>6.8719999999999989E-2</c:v>
                </c:pt>
                <c:pt idx="117">
                  <c:v>6.8719999999999989E-2</c:v>
                </c:pt>
                <c:pt idx="118">
                  <c:v>6.8719999999999989E-2</c:v>
                </c:pt>
                <c:pt idx="119">
                  <c:v>6.8719999999999989E-2</c:v>
                </c:pt>
                <c:pt idx="120">
                  <c:v>6.8719999999999989E-2</c:v>
                </c:pt>
                <c:pt idx="121">
                  <c:v>6.8719999999999989E-2</c:v>
                </c:pt>
                <c:pt idx="122">
                  <c:v>6.8719999999999989E-2</c:v>
                </c:pt>
                <c:pt idx="123">
                  <c:v>6.8719999999999989E-2</c:v>
                </c:pt>
                <c:pt idx="124">
                  <c:v>6.8719999999999989E-2</c:v>
                </c:pt>
                <c:pt idx="125">
                  <c:v>6.8719999999999989E-2</c:v>
                </c:pt>
                <c:pt idx="126">
                  <c:v>6.8719999999999989E-2</c:v>
                </c:pt>
                <c:pt idx="127">
                  <c:v>6.8719999999999989E-2</c:v>
                </c:pt>
                <c:pt idx="128">
                  <c:v>6.8719999999999989E-2</c:v>
                </c:pt>
                <c:pt idx="129">
                  <c:v>6.8719999999999989E-2</c:v>
                </c:pt>
                <c:pt idx="130">
                  <c:v>6.8719999999999989E-2</c:v>
                </c:pt>
                <c:pt idx="131">
                  <c:v>6.8719999999999989E-2</c:v>
                </c:pt>
                <c:pt idx="132">
                  <c:v>6.8719999999999989E-2</c:v>
                </c:pt>
                <c:pt idx="133">
                  <c:v>6.8719999999999989E-2</c:v>
                </c:pt>
                <c:pt idx="134">
                  <c:v>6.8719999999999989E-2</c:v>
                </c:pt>
                <c:pt idx="135">
                  <c:v>6.8719999999999989E-2</c:v>
                </c:pt>
                <c:pt idx="136">
                  <c:v>6.8719999999999989E-2</c:v>
                </c:pt>
                <c:pt idx="137">
                  <c:v>6.8719999999999989E-2</c:v>
                </c:pt>
                <c:pt idx="138">
                  <c:v>6.8719999999999989E-2</c:v>
                </c:pt>
                <c:pt idx="139">
                  <c:v>6.8719999999999989E-2</c:v>
                </c:pt>
                <c:pt idx="140">
                  <c:v>6.8719999999999989E-2</c:v>
                </c:pt>
                <c:pt idx="141">
                  <c:v>6.8719999999999989E-2</c:v>
                </c:pt>
                <c:pt idx="142">
                  <c:v>6.8719999999999989E-2</c:v>
                </c:pt>
                <c:pt idx="143">
                  <c:v>6.8719999999999989E-2</c:v>
                </c:pt>
                <c:pt idx="144">
                  <c:v>6.8719999999999989E-2</c:v>
                </c:pt>
                <c:pt idx="145">
                  <c:v>6.8719999999999989E-2</c:v>
                </c:pt>
                <c:pt idx="146">
                  <c:v>6.8719999999999989E-2</c:v>
                </c:pt>
                <c:pt idx="147">
                  <c:v>6.8709999999999993E-2</c:v>
                </c:pt>
                <c:pt idx="148">
                  <c:v>6.8709999999999993E-2</c:v>
                </c:pt>
                <c:pt idx="149">
                  <c:v>6.8709999999999993E-2</c:v>
                </c:pt>
                <c:pt idx="150">
                  <c:v>6.8729999999999999E-2</c:v>
                </c:pt>
                <c:pt idx="151">
                  <c:v>6.8769999999999998E-2</c:v>
                </c:pt>
                <c:pt idx="152">
                  <c:v>6.878999999999999E-2</c:v>
                </c:pt>
                <c:pt idx="153">
                  <c:v>6.8820000000000006E-2</c:v>
                </c:pt>
                <c:pt idx="154">
                  <c:v>6.8900000000000003E-2</c:v>
                </c:pt>
                <c:pt idx="155">
                  <c:v>6.9030000000000008E-2</c:v>
                </c:pt>
                <c:pt idx="156">
                  <c:v>6.9190000000000002E-2</c:v>
                </c:pt>
                <c:pt idx="157">
                  <c:v>6.9400000000000003E-2</c:v>
                </c:pt>
                <c:pt idx="158">
                  <c:v>6.9690000000000002E-2</c:v>
                </c:pt>
                <c:pt idx="159">
                  <c:v>7.0059999999999997E-2</c:v>
                </c:pt>
                <c:pt idx="160">
                  <c:v>7.0490000000000011E-2</c:v>
                </c:pt>
                <c:pt idx="161">
                  <c:v>7.0959999999999995E-2</c:v>
                </c:pt>
                <c:pt idx="162">
                  <c:v>7.1429999999999993E-2</c:v>
                </c:pt>
                <c:pt idx="163">
                  <c:v>7.1879999999999999E-2</c:v>
                </c:pt>
                <c:pt idx="164">
                  <c:v>7.2309999999999999E-2</c:v>
                </c:pt>
                <c:pt idx="165">
                  <c:v>7.2730000000000003E-2</c:v>
                </c:pt>
                <c:pt idx="166">
                  <c:v>7.3109999999999994E-2</c:v>
                </c:pt>
                <c:pt idx="167">
                  <c:v>7.3430000000000009E-2</c:v>
                </c:pt>
                <c:pt idx="168">
                  <c:v>7.3709999999999998E-2</c:v>
                </c:pt>
                <c:pt idx="169">
                  <c:v>7.3940000000000006E-2</c:v>
                </c:pt>
                <c:pt idx="170">
                  <c:v>7.4120000000000005E-2</c:v>
                </c:pt>
                <c:pt idx="171">
                  <c:v>7.4299999999999991E-2</c:v>
                </c:pt>
                <c:pt idx="172">
                  <c:v>7.4439999999999992E-2</c:v>
                </c:pt>
                <c:pt idx="173">
                  <c:v>7.4550000000000005E-2</c:v>
                </c:pt>
                <c:pt idx="174">
                  <c:v>7.4630000000000002E-2</c:v>
                </c:pt>
                <c:pt idx="175">
                  <c:v>7.4690000000000006E-2</c:v>
                </c:pt>
                <c:pt idx="176">
                  <c:v>7.4750000000000011E-2</c:v>
                </c:pt>
                <c:pt idx="177">
                  <c:v>7.4760000000000007E-2</c:v>
                </c:pt>
                <c:pt idx="178">
                  <c:v>7.4740000000000001E-2</c:v>
                </c:pt>
                <c:pt idx="179">
                  <c:v>7.4719999999999995E-2</c:v>
                </c:pt>
                <c:pt idx="180">
                  <c:v>7.467E-2</c:v>
                </c:pt>
                <c:pt idx="181">
                  <c:v>7.4620000000000006E-2</c:v>
                </c:pt>
                <c:pt idx="182">
                  <c:v>7.4560000000000001E-2</c:v>
                </c:pt>
                <c:pt idx="183">
                  <c:v>7.4509999999999993E-2</c:v>
                </c:pt>
                <c:pt idx="184">
                  <c:v>7.4449999999999988E-2</c:v>
                </c:pt>
                <c:pt idx="185">
                  <c:v>7.4390000000000012E-2</c:v>
                </c:pt>
                <c:pt idx="186">
                  <c:v>7.4330000000000007E-2</c:v>
                </c:pt>
                <c:pt idx="187">
                  <c:v>7.4270000000000003E-2</c:v>
                </c:pt>
                <c:pt idx="188">
                  <c:v>7.4209999999999998E-2</c:v>
                </c:pt>
                <c:pt idx="189">
                  <c:v>7.4149999999999994E-2</c:v>
                </c:pt>
                <c:pt idx="190">
                  <c:v>7.4099999999999999E-2</c:v>
                </c:pt>
                <c:pt idx="191">
                  <c:v>7.4040000000000009E-2</c:v>
                </c:pt>
                <c:pt idx="192">
                  <c:v>7.399E-2</c:v>
                </c:pt>
                <c:pt idx="193">
                  <c:v>7.3940000000000006E-2</c:v>
                </c:pt>
                <c:pt idx="194">
                  <c:v>7.3889999999999997E-2</c:v>
                </c:pt>
                <c:pt idx="195">
                  <c:v>7.3840000000000003E-2</c:v>
                </c:pt>
                <c:pt idx="196">
                  <c:v>7.3800000000000004E-2</c:v>
                </c:pt>
                <c:pt idx="197">
                  <c:v>7.3770000000000002E-2</c:v>
                </c:pt>
                <c:pt idx="198">
                  <c:v>7.374E-2</c:v>
                </c:pt>
                <c:pt idx="199">
                  <c:v>7.3730000000000004E-2</c:v>
                </c:pt>
                <c:pt idx="200">
                  <c:v>7.3720000000000008E-2</c:v>
                </c:pt>
                <c:pt idx="201">
                  <c:v>7.3730000000000004E-2</c:v>
                </c:pt>
                <c:pt idx="202">
                  <c:v>7.3749999999999996E-2</c:v>
                </c:pt>
                <c:pt idx="203">
                  <c:v>7.3789999999999994E-2</c:v>
                </c:pt>
                <c:pt idx="204">
                  <c:v>7.3859999999999995E-2</c:v>
                </c:pt>
                <c:pt idx="205">
                  <c:v>7.3950000000000002E-2</c:v>
                </c:pt>
                <c:pt idx="206">
                  <c:v>7.4060000000000001E-2</c:v>
                </c:pt>
                <c:pt idx="207">
                  <c:v>7.4200000000000002E-2</c:v>
                </c:pt>
                <c:pt idx="208">
                  <c:v>7.4359999999999996E-2</c:v>
                </c:pt>
                <c:pt idx="209">
                  <c:v>7.4519999999999989E-2</c:v>
                </c:pt>
                <c:pt idx="210">
                  <c:v>7.468000000000001E-2</c:v>
                </c:pt>
                <c:pt idx="211">
                  <c:v>7.4830000000000008E-2</c:v>
                </c:pt>
                <c:pt idx="212">
                  <c:v>7.4900000000000008E-2</c:v>
                </c:pt>
                <c:pt idx="213">
                  <c:v>7.4859999999999996E-2</c:v>
                </c:pt>
                <c:pt idx="214">
                  <c:v>7.4719999999999995E-2</c:v>
                </c:pt>
                <c:pt idx="215">
                  <c:v>7.4499999999999997E-2</c:v>
                </c:pt>
                <c:pt idx="216">
                  <c:v>7.4160000000000004E-2</c:v>
                </c:pt>
                <c:pt idx="217">
                  <c:v>7.3730000000000004E-2</c:v>
                </c:pt>
                <c:pt idx="218">
                  <c:v>7.331E-2</c:v>
                </c:pt>
                <c:pt idx="219">
                  <c:v>7.2940000000000005E-2</c:v>
                </c:pt>
                <c:pt idx="220">
                  <c:v>7.2569999999999996E-2</c:v>
                </c:pt>
                <c:pt idx="221">
                  <c:v>7.22E-2</c:v>
                </c:pt>
                <c:pt idx="222">
                  <c:v>7.193999999999999E-2</c:v>
                </c:pt>
                <c:pt idx="223">
                  <c:v>7.1849999999999997E-2</c:v>
                </c:pt>
                <c:pt idx="224">
                  <c:v>7.1900000000000006E-2</c:v>
                </c:pt>
                <c:pt idx="225">
                  <c:v>7.2160000000000002E-2</c:v>
                </c:pt>
                <c:pt idx="226">
                  <c:v>7.2770000000000001E-2</c:v>
                </c:pt>
                <c:pt idx="227">
                  <c:v>7.3929999999999996E-2</c:v>
                </c:pt>
                <c:pt idx="228">
                  <c:v>7.5919999999999987E-2</c:v>
                </c:pt>
                <c:pt idx="229">
                  <c:v>7.9230000000000009E-2</c:v>
                </c:pt>
                <c:pt idx="230">
                  <c:v>8.4589999999999999E-2</c:v>
                </c:pt>
                <c:pt idx="231">
                  <c:v>9.2990000000000003E-2</c:v>
                </c:pt>
                <c:pt idx="232">
                  <c:v>0.1055</c:v>
                </c:pt>
                <c:pt idx="233">
                  <c:v>0.1227</c:v>
                </c:pt>
                <c:pt idx="234">
                  <c:v>0.1447</c:v>
                </c:pt>
                <c:pt idx="235">
                  <c:v>0.1716</c:v>
                </c:pt>
                <c:pt idx="236">
                  <c:v>0.20349999999999999</c:v>
                </c:pt>
                <c:pt idx="237">
                  <c:v>0.23990000000000003</c:v>
                </c:pt>
                <c:pt idx="238">
                  <c:v>0.28000000000000003</c:v>
                </c:pt>
                <c:pt idx="239">
                  <c:v>0.3231</c:v>
                </c:pt>
                <c:pt idx="240">
                  <c:v>0.36840000000000001</c:v>
                </c:pt>
                <c:pt idx="241">
                  <c:v>0.41499999999999998</c:v>
                </c:pt>
                <c:pt idx="242">
                  <c:v>0.4617</c:v>
                </c:pt>
                <c:pt idx="243">
                  <c:v>0.50739999999999996</c:v>
                </c:pt>
                <c:pt idx="244">
                  <c:v>0.55110000000000003</c:v>
                </c:pt>
                <c:pt idx="245">
                  <c:v>0.59189999999999998</c:v>
                </c:pt>
                <c:pt idx="246">
                  <c:v>0.629</c:v>
                </c:pt>
                <c:pt idx="247">
                  <c:v>0.66150000000000009</c:v>
                </c:pt>
                <c:pt idx="248">
                  <c:v>0.68920000000000003</c:v>
                </c:pt>
                <c:pt idx="249">
                  <c:v>0.71179999999999999</c:v>
                </c:pt>
                <c:pt idx="250">
                  <c:v>0.72889999999999999</c:v>
                </c:pt>
                <c:pt idx="251">
                  <c:v>0.74050000000000005</c:v>
                </c:pt>
                <c:pt idx="252">
                  <c:v>0.74659999999999993</c:v>
                </c:pt>
                <c:pt idx="253">
                  <c:v>0.74730000000000008</c:v>
                </c:pt>
                <c:pt idx="254">
                  <c:v>0.7429</c:v>
                </c:pt>
                <c:pt idx="255">
                  <c:v>0.7339</c:v>
                </c:pt>
                <c:pt idx="256">
                  <c:v>0.72060000000000002</c:v>
                </c:pt>
                <c:pt idx="257">
                  <c:v>0.70330000000000004</c:v>
                </c:pt>
                <c:pt idx="258">
                  <c:v>0.68230000000000002</c:v>
                </c:pt>
                <c:pt idx="259">
                  <c:v>0.65810000000000002</c:v>
                </c:pt>
                <c:pt idx="260">
                  <c:v>0.63109999999999999</c:v>
                </c:pt>
                <c:pt idx="261">
                  <c:v>0.6018</c:v>
                </c:pt>
                <c:pt idx="262">
                  <c:v>0.57069999999999999</c:v>
                </c:pt>
                <c:pt idx="263">
                  <c:v>0.53839999999999999</c:v>
                </c:pt>
                <c:pt idx="264">
                  <c:v>0.50539999999999996</c:v>
                </c:pt>
                <c:pt idx="265">
                  <c:v>0.47189999999999999</c:v>
                </c:pt>
                <c:pt idx="266">
                  <c:v>0.43840000000000001</c:v>
                </c:pt>
                <c:pt idx="267">
                  <c:v>0.40529999999999999</c:v>
                </c:pt>
                <c:pt idx="268">
                  <c:v>0.37310000000000004</c:v>
                </c:pt>
                <c:pt idx="269">
                  <c:v>0.34210000000000002</c:v>
                </c:pt>
                <c:pt idx="270">
                  <c:v>0.31230000000000002</c:v>
                </c:pt>
                <c:pt idx="271">
                  <c:v>0.28389999999999999</c:v>
                </c:pt>
                <c:pt idx="272">
                  <c:v>0.2571</c:v>
                </c:pt>
                <c:pt idx="273">
                  <c:v>0.2321</c:v>
                </c:pt>
                <c:pt idx="274">
                  <c:v>0.20910000000000001</c:v>
                </c:pt>
                <c:pt idx="275">
                  <c:v>0.18820000000000001</c:v>
                </c:pt>
                <c:pt idx="276">
                  <c:v>0.1694</c:v>
                </c:pt>
                <c:pt idx="277">
                  <c:v>0.15290000000000001</c:v>
                </c:pt>
                <c:pt idx="278">
                  <c:v>0.1386</c:v>
                </c:pt>
                <c:pt idx="279">
                  <c:v>0.1268</c:v>
                </c:pt>
                <c:pt idx="280">
                  <c:v>0.11749999999999999</c:v>
                </c:pt>
                <c:pt idx="281">
                  <c:v>0.1105</c:v>
                </c:pt>
                <c:pt idx="282">
                  <c:v>0.1057</c:v>
                </c:pt>
                <c:pt idx="283">
                  <c:v>0.10290000000000001</c:v>
                </c:pt>
                <c:pt idx="284">
                  <c:v>0.1017</c:v>
                </c:pt>
                <c:pt idx="285">
                  <c:v>0.1019</c:v>
                </c:pt>
                <c:pt idx="286">
                  <c:v>0.1031</c:v>
                </c:pt>
                <c:pt idx="287">
                  <c:v>0.105</c:v>
                </c:pt>
                <c:pt idx="288">
                  <c:v>0.10719999999999999</c:v>
                </c:pt>
                <c:pt idx="289">
                  <c:v>0.10969999999999999</c:v>
                </c:pt>
                <c:pt idx="290">
                  <c:v>0.11219999999999999</c:v>
                </c:pt>
                <c:pt idx="291">
                  <c:v>0.11459999999999999</c:v>
                </c:pt>
                <c:pt idx="292">
                  <c:v>0.11670000000000001</c:v>
                </c:pt>
                <c:pt idx="293">
                  <c:v>0.11849999999999999</c:v>
                </c:pt>
                <c:pt idx="294">
                  <c:v>0.12</c:v>
                </c:pt>
                <c:pt idx="295">
                  <c:v>0.12090000000000001</c:v>
                </c:pt>
                <c:pt idx="296">
                  <c:v>0.12139999999999999</c:v>
                </c:pt>
                <c:pt idx="297">
                  <c:v>0.12130000000000001</c:v>
                </c:pt>
                <c:pt idx="298">
                  <c:v>0.12069999999999999</c:v>
                </c:pt>
                <c:pt idx="299">
                  <c:v>0.11960000000000001</c:v>
                </c:pt>
                <c:pt idx="300">
                  <c:v>0.11810000000000001</c:v>
                </c:pt>
                <c:pt idx="301">
                  <c:v>0.11609999999999999</c:v>
                </c:pt>
                <c:pt idx="302">
                  <c:v>0.1138</c:v>
                </c:pt>
                <c:pt idx="303">
                  <c:v>0.1113</c:v>
                </c:pt>
                <c:pt idx="304">
                  <c:v>0.1086</c:v>
                </c:pt>
                <c:pt idx="305">
                  <c:v>0.106</c:v>
                </c:pt>
                <c:pt idx="306">
                  <c:v>0.1033</c:v>
                </c:pt>
                <c:pt idx="307">
                  <c:v>0.1008</c:v>
                </c:pt>
                <c:pt idx="308">
                  <c:v>9.8619999999999999E-2</c:v>
                </c:pt>
                <c:pt idx="309">
                  <c:v>9.6680000000000002E-2</c:v>
                </c:pt>
                <c:pt idx="310">
                  <c:v>9.5030000000000003E-2</c:v>
                </c:pt>
                <c:pt idx="311">
                  <c:v>9.3689999999999996E-2</c:v>
                </c:pt>
                <c:pt idx="312">
                  <c:v>9.2679999999999998E-2</c:v>
                </c:pt>
                <c:pt idx="313">
                  <c:v>9.2009999999999995E-2</c:v>
                </c:pt>
                <c:pt idx="314">
                  <c:v>9.1679999999999998E-2</c:v>
                </c:pt>
                <c:pt idx="315">
                  <c:v>9.1639999999999999E-2</c:v>
                </c:pt>
                <c:pt idx="316">
                  <c:v>9.1819999999999999E-2</c:v>
                </c:pt>
                <c:pt idx="317">
                  <c:v>9.2249999999999999E-2</c:v>
                </c:pt>
                <c:pt idx="318">
                  <c:v>9.2850000000000002E-2</c:v>
                </c:pt>
                <c:pt idx="319">
                  <c:v>9.3590000000000007E-2</c:v>
                </c:pt>
                <c:pt idx="320">
                  <c:v>9.4460000000000002E-2</c:v>
                </c:pt>
                <c:pt idx="321">
                  <c:v>9.5430000000000001E-2</c:v>
                </c:pt>
                <c:pt idx="322">
                  <c:v>9.6439999999999998E-2</c:v>
                </c:pt>
                <c:pt idx="323">
                  <c:v>9.7460000000000005E-2</c:v>
                </c:pt>
                <c:pt idx="324">
                  <c:v>9.8500000000000004E-2</c:v>
                </c:pt>
                <c:pt idx="325">
                  <c:v>9.955E-2</c:v>
                </c:pt>
                <c:pt idx="326">
                  <c:v>0.10059999999999999</c:v>
                </c:pt>
                <c:pt idx="327">
                  <c:v>0.1016</c:v>
                </c:pt>
                <c:pt idx="328">
                  <c:v>0.10249999999999999</c:v>
                </c:pt>
                <c:pt idx="329">
                  <c:v>0.10340000000000001</c:v>
                </c:pt>
                <c:pt idx="330">
                  <c:v>0.1043</c:v>
                </c:pt>
                <c:pt idx="331">
                  <c:v>0.1051</c:v>
                </c:pt>
                <c:pt idx="332">
                  <c:v>0.10590000000000001</c:v>
                </c:pt>
                <c:pt idx="333">
                  <c:v>0.10669999999999999</c:v>
                </c:pt>
                <c:pt idx="334">
                  <c:v>0.1074</c:v>
                </c:pt>
                <c:pt idx="335">
                  <c:v>0.108</c:v>
                </c:pt>
                <c:pt idx="336">
                  <c:v>0.1086</c:v>
                </c:pt>
                <c:pt idx="337">
                  <c:v>0.10919999999999999</c:v>
                </c:pt>
                <c:pt idx="338">
                  <c:v>0.10980000000000001</c:v>
                </c:pt>
                <c:pt idx="339">
                  <c:v>0.1103</c:v>
                </c:pt>
                <c:pt idx="340">
                  <c:v>0.11070000000000001</c:v>
                </c:pt>
                <c:pt idx="341">
                  <c:v>0.11120000000000001</c:v>
                </c:pt>
                <c:pt idx="342">
                  <c:v>0.11159999999999999</c:v>
                </c:pt>
                <c:pt idx="343">
                  <c:v>0.112</c:v>
                </c:pt>
                <c:pt idx="344">
                  <c:v>0.1124</c:v>
                </c:pt>
                <c:pt idx="345">
                  <c:v>0.11269999999999999</c:v>
                </c:pt>
                <c:pt idx="346">
                  <c:v>0.11310000000000001</c:v>
                </c:pt>
                <c:pt idx="347">
                  <c:v>0.1134</c:v>
                </c:pt>
                <c:pt idx="348">
                  <c:v>0.11370000000000001</c:v>
                </c:pt>
                <c:pt idx="349">
                  <c:v>0.11389999999999999</c:v>
                </c:pt>
                <c:pt idx="350">
                  <c:v>0.11420000000000001</c:v>
                </c:pt>
                <c:pt idx="351">
                  <c:v>0.1145</c:v>
                </c:pt>
                <c:pt idx="352">
                  <c:v>0.1147</c:v>
                </c:pt>
                <c:pt idx="353">
                  <c:v>0.1149</c:v>
                </c:pt>
                <c:pt idx="354">
                  <c:v>0.11510000000000001</c:v>
                </c:pt>
                <c:pt idx="355">
                  <c:v>0.1153</c:v>
                </c:pt>
                <c:pt idx="356">
                  <c:v>0.11549999999999999</c:v>
                </c:pt>
                <c:pt idx="357">
                  <c:v>0.1157</c:v>
                </c:pt>
                <c:pt idx="358">
                  <c:v>0.1159</c:v>
                </c:pt>
                <c:pt idx="359">
                  <c:v>0.11609999999999999</c:v>
                </c:pt>
                <c:pt idx="360">
                  <c:v>0.1163</c:v>
                </c:pt>
                <c:pt idx="361">
                  <c:v>0.1164</c:v>
                </c:pt>
                <c:pt idx="362">
                  <c:v>0.1166</c:v>
                </c:pt>
                <c:pt idx="363">
                  <c:v>0.11670000000000001</c:v>
                </c:pt>
                <c:pt idx="364">
                  <c:v>0.11689999999999999</c:v>
                </c:pt>
                <c:pt idx="365">
                  <c:v>0.11700000000000001</c:v>
                </c:pt>
                <c:pt idx="366">
                  <c:v>0.1172</c:v>
                </c:pt>
                <c:pt idx="367">
                  <c:v>0.1173</c:v>
                </c:pt>
                <c:pt idx="368">
                  <c:v>0.1174</c:v>
                </c:pt>
                <c:pt idx="369">
                  <c:v>0.11749999999999999</c:v>
                </c:pt>
                <c:pt idx="370">
                  <c:v>0.1177</c:v>
                </c:pt>
                <c:pt idx="371">
                  <c:v>0.1178</c:v>
                </c:pt>
                <c:pt idx="372">
                  <c:v>0.1179</c:v>
                </c:pt>
                <c:pt idx="373">
                  <c:v>0.11799999999999999</c:v>
                </c:pt>
                <c:pt idx="374">
                  <c:v>0.11810000000000001</c:v>
                </c:pt>
                <c:pt idx="375">
                  <c:v>0.1182</c:v>
                </c:pt>
                <c:pt idx="376">
                  <c:v>0.11829999999999999</c:v>
                </c:pt>
                <c:pt idx="377">
                  <c:v>0.11840000000000001</c:v>
                </c:pt>
                <c:pt idx="378">
                  <c:v>0.11849999999999999</c:v>
                </c:pt>
                <c:pt idx="379">
                  <c:v>0.1186</c:v>
                </c:pt>
                <c:pt idx="380">
                  <c:v>0.1187</c:v>
                </c:pt>
                <c:pt idx="381">
                  <c:v>0.1188</c:v>
                </c:pt>
                <c:pt idx="382">
                  <c:v>0.11890000000000001</c:v>
                </c:pt>
                <c:pt idx="383">
                  <c:v>0.11899999999999999</c:v>
                </c:pt>
                <c:pt idx="384">
                  <c:v>0.1191</c:v>
                </c:pt>
                <c:pt idx="385">
                  <c:v>0.1192</c:v>
                </c:pt>
                <c:pt idx="386">
                  <c:v>0.1192</c:v>
                </c:pt>
                <c:pt idx="387">
                  <c:v>0.11929999999999999</c:v>
                </c:pt>
                <c:pt idx="388">
                  <c:v>0.11939999999999999</c:v>
                </c:pt>
                <c:pt idx="389">
                  <c:v>0.11950000000000001</c:v>
                </c:pt>
                <c:pt idx="390">
                  <c:v>0.11950000000000001</c:v>
                </c:pt>
                <c:pt idx="391">
                  <c:v>0.11960000000000001</c:v>
                </c:pt>
                <c:pt idx="392">
                  <c:v>0.11969999999999999</c:v>
                </c:pt>
                <c:pt idx="393">
                  <c:v>0.11969999999999999</c:v>
                </c:pt>
                <c:pt idx="394">
                  <c:v>0.1198</c:v>
                </c:pt>
                <c:pt idx="395">
                  <c:v>0.11990000000000001</c:v>
                </c:pt>
                <c:pt idx="396">
                  <c:v>0.11990000000000001</c:v>
                </c:pt>
                <c:pt idx="397">
                  <c:v>0.12</c:v>
                </c:pt>
                <c:pt idx="398">
                  <c:v>0.12</c:v>
                </c:pt>
                <c:pt idx="399">
                  <c:v>0.1201</c:v>
                </c:pt>
                <c:pt idx="400">
                  <c:v>0.1201</c:v>
                </c:pt>
                <c:pt idx="401">
                  <c:v>0.1202</c:v>
                </c:pt>
                <c:pt idx="402">
                  <c:v>0.1202</c:v>
                </c:pt>
                <c:pt idx="403">
                  <c:v>0.12030000000000002</c:v>
                </c:pt>
                <c:pt idx="404">
                  <c:v>0.12030000000000002</c:v>
                </c:pt>
                <c:pt idx="405">
                  <c:v>0.12039999999999999</c:v>
                </c:pt>
                <c:pt idx="406">
                  <c:v>0.12039999999999999</c:v>
                </c:pt>
                <c:pt idx="407">
                  <c:v>0.1205</c:v>
                </c:pt>
                <c:pt idx="408">
                  <c:v>0.1205</c:v>
                </c:pt>
                <c:pt idx="409">
                  <c:v>0.1205</c:v>
                </c:pt>
                <c:pt idx="410">
                  <c:v>0.12060000000000001</c:v>
                </c:pt>
                <c:pt idx="411">
                  <c:v>0.12060000000000001</c:v>
                </c:pt>
                <c:pt idx="412">
                  <c:v>0.12060000000000001</c:v>
                </c:pt>
                <c:pt idx="413">
                  <c:v>0.12069999999999999</c:v>
                </c:pt>
                <c:pt idx="414">
                  <c:v>0.12069999999999999</c:v>
                </c:pt>
                <c:pt idx="415">
                  <c:v>0.12069999999999999</c:v>
                </c:pt>
                <c:pt idx="416">
                  <c:v>0.12079999999999999</c:v>
                </c:pt>
                <c:pt idx="417">
                  <c:v>0.12079999999999999</c:v>
                </c:pt>
                <c:pt idx="418">
                  <c:v>0.12079999999999999</c:v>
                </c:pt>
                <c:pt idx="419">
                  <c:v>0.12079999999999999</c:v>
                </c:pt>
                <c:pt idx="420">
                  <c:v>0.12090000000000001</c:v>
                </c:pt>
                <c:pt idx="421">
                  <c:v>0.12090000000000001</c:v>
                </c:pt>
                <c:pt idx="422">
                  <c:v>0.12090000000000001</c:v>
                </c:pt>
                <c:pt idx="423">
                  <c:v>0.12090000000000001</c:v>
                </c:pt>
                <c:pt idx="424">
                  <c:v>0.12100000000000001</c:v>
                </c:pt>
                <c:pt idx="425">
                  <c:v>0.12100000000000001</c:v>
                </c:pt>
                <c:pt idx="426">
                  <c:v>0.12100000000000001</c:v>
                </c:pt>
                <c:pt idx="427">
                  <c:v>0.12100000000000001</c:v>
                </c:pt>
                <c:pt idx="428">
                  <c:v>0.12100000000000001</c:v>
                </c:pt>
                <c:pt idx="429">
                  <c:v>0.12100000000000001</c:v>
                </c:pt>
                <c:pt idx="430">
                  <c:v>0.12100000000000001</c:v>
                </c:pt>
                <c:pt idx="431">
                  <c:v>0.1211</c:v>
                </c:pt>
                <c:pt idx="432">
                  <c:v>0.1211</c:v>
                </c:pt>
                <c:pt idx="433">
                  <c:v>0.1211</c:v>
                </c:pt>
                <c:pt idx="434">
                  <c:v>0.1211</c:v>
                </c:pt>
                <c:pt idx="435">
                  <c:v>0.1211</c:v>
                </c:pt>
                <c:pt idx="436">
                  <c:v>0.1211</c:v>
                </c:pt>
                <c:pt idx="437">
                  <c:v>0.1211</c:v>
                </c:pt>
                <c:pt idx="438">
                  <c:v>0.1211</c:v>
                </c:pt>
                <c:pt idx="439">
                  <c:v>0.1211</c:v>
                </c:pt>
                <c:pt idx="440">
                  <c:v>0.1211</c:v>
                </c:pt>
                <c:pt idx="441">
                  <c:v>0.1211</c:v>
                </c:pt>
                <c:pt idx="442">
                  <c:v>0.12100000000000001</c:v>
                </c:pt>
                <c:pt idx="443">
                  <c:v>0.12100000000000001</c:v>
                </c:pt>
                <c:pt idx="444">
                  <c:v>0.12100000000000001</c:v>
                </c:pt>
                <c:pt idx="445">
                  <c:v>0.12100000000000001</c:v>
                </c:pt>
                <c:pt idx="446">
                  <c:v>0.12100000000000001</c:v>
                </c:pt>
                <c:pt idx="447">
                  <c:v>0.12090000000000001</c:v>
                </c:pt>
                <c:pt idx="448">
                  <c:v>0.12090000000000001</c:v>
                </c:pt>
                <c:pt idx="449">
                  <c:v>0.12090000000000001</c:v>
                </c:pt>
                <c:pt idx="450">
                  <c:v>0.12079999999999999</c:v>
                </c:pt>
                <c:pt idx="451">
                  <c:v>0.12079999999999999</c:v>
                </c:pt>
                <c:pt idx="452">
                  <c:v>0.12069999999999999</c:v>
                </c:pt>
                <c:pt idx="453">
                  <c:v>0.12069999999999999</c:v>
                </c:pt>
                <c:pt idx="454">
                  <c:v>0.12060000000000001</c:v>
                </c:pt>
                <c:pt idx="455">
                  <c:v>0.1205</c:v>
                </c:pt>
                <c:pt idx="456">
                  <c:v>0.1205</c:v>
                </c:pt>
                <c:pt idx="457">
                  <c:v>0.12039999999999999</c:v>
                </c:pt>
                <c:pt idx="458">
                  <c:v>0.12030000000000002</c:v>
                </c:pt>
                <c:pt idx="459">
                  <c:v>0.1202</c:v>
                </c:pt>
                <c:pt idx="460">
                  <c:v>0.1201</c:v>
                </c:pt>
                <c:pt idx="461">
                  <c:v>0.12</c:v>
                </c:pt>
                <c:pt idx="462">
                  <c:v>0.11990000000000001</c:v>
                </c:pt>
                <c:pt idx="463">
                  <c:v>0.1198</c:v>
                </c:pt>
                <c:pt idx="464">
                  <c:v>0.11960000000000001</c:v>
                </c:pt>
                <c:pt idx="465">
                  <c:v>0.11950000000000001</c:v>
                </c:pt>
                <c:pt idx="466">
                  <c:v>0.11939999999999999</c:v>
                </c:pt>
                <c:pt idx="467">
                  <c:v>0.1192</c:v>
                </c:pt>
                <c:pt idx="468">
                  <c:v>0.11899999999999999</c:v>
                </c:pt>
                <c:pt idx="469">
                  <c:v>0.11890000000000001</c:v>
                </c:pt>
                <c:pt idx="470">
                  <c:v>0.1187</c:v>
                </c:pt>
                <c:pt idx="471">
                  <c:v>0.11849999999999999</c:v>
                </c:pt>
                <c:pt idx="472">
                  <c:v>0.11829999999999999</c:v>
                </c:pt>
                <c:pt idx="473">
                  <c:v>0.11810000000000001</c:v>
                </c:pt>
                <c:pt idx="474">
                  <c:v>0.1179</c:v>
                </c:pt>
                <c:pt idx="475">
                  <c:v>0.1177</c:v>
                </c:pt>
                <c:pt idx="476">
                  <c:v>0.1174</c:v>
                </c:pt>
                <c:pt idx="477">
                  <c:v>0.1172</c:v>
                </c:pt>
                <c:pt idx="478">
                  <c:v>0.11700000000000001</c:v>
                </c:pt>
                <c:pt idx="479">
                  <c:v>0.1168</c:v>
                </c:pt>
                <c:pt idx="480">
                  <c:v>0.1166</c:v>
                </c:pt>
                <c:pt idx="481">
                  <c:v>0.1164</c:v>
                </c:pt>
                <c:pt idx="482">
                  <c:v>0.1162</c:v>
                </c:pt>
                <c:pt idx="483">
                  <c:v>0.11609999999999999</c:v>
                </c:pt>
                <c:pt idx="484">
                  <c:v>0.11600000000000001</c:v>
                </c:pt>
                <c:pt idx="485">
                  <c:v>0.1159</c:v>
                </c:pt>
                <c:pt idx="486">
                  <c:v>0.1159</c:v>
                </c:pt>
                <c:pt idx="487">
                  <c:v>0.1158</c:v>
                </c:pt>
                <c:pt idx="488">
                  <c:v>0.1159</c:v>
                </c:pt>
                <c:pt idx="489">
                  <c:v>0.11600000000000001</c:v>
                </c:pt>
                <c:pt idx="490">
                  <c:v>0.11609999999999999</c:v>
                </c:pt>
                <c:pt idx="491">
                  <c:v>0.1163</c:v>
                </c:pt>
                <c:pt idx="492">
                  <c:v>0.11650000000000001</c:v>
                </c:pt>
                <c:pt idx="493">
                  <c:v>0.11670000000000001</c:v>
                </c:pt>
                <c:pt idx="494">
                  <c:v>0.11689999999999999</c:v>
                </c:pt>
                <c:pt idx="495">
                  <c:v>0.1172</c:v>
                </c:pt>
                <c:pt idx="496">
                  <c:v>0.1174</c:v>
                </c:pt>
                <c:pt idx="497">
                  <c:v>0.1177</c:v>
                </c:pt>
                <c:pt idx="498">
                  <c:v>0.1179</c:v>
                </c:pt>
                <c:pt idx="499">
                  <c:v>0.11810000000000001</c:v>
                </c:pt>
                <c:pt idx="500">
                  <c:v>0.11840000000000001</c:v>
                </c:pt>
                <c:pt idx="501">
                  <c:v>0.1186</c:v>
                </c:pt>
                <c:pt idx="502">
                  <c:v>0.1188</c:v>
                </c:pt>
                <c:pt idx="503">
                  <c:v>0.11890000000000001</c:v>
                </c:pt>
                <c:pt idx="504">
                  <c:v>0.1191</c:v>
                </c:pt>
                <c:pt idx="505">
                  <c:v>0.11929999999999999</c:v>
                </c:pt>
                <c:pt idx="506">
                  <c:v>0.11939999999999999</c:v>
                </c:pt>
                <c:pt idx="507">
                  <c:v>0.11950000000000001</c:v>
                </c:pt>
                <c:pt idx="508">
                  <c:v>0.11969999999999999</c:v>
                </c:pt>
                <c:pt idx="509">
                  <c:v>0.11990000000000001</c:v>
                </c:pt>
                <c:pt idx="510">
                  <c:v>0.12</c:v>
                </c:pt>
                <c:pt idx="511">
                  <c:v>0.12030000000000002</c:v>
                </c:pt>
                <c:pt idx="512">
                  <c:v>0.12060000000000001</c:v>
                </c:pt>
                <c:pt idx="513">
                  <c:v>0.12100000000000001</c:v>
                </c:pt>
                <c:pt idx="514">
                  <c:v>0.1215</c:v>
                </c:pt>
                <c:pt idx="515">
                  <c:v>0.12230000000000001</c:v>
                </c:pt>
                <c:pt idx="516">
                  <c:v>0.12310000000000001</c:v>
                </c:pt>
                <c:pt idx="517">
                  <c:v>0.12429999999999999</c:v>
                </c:pt>
                <c:pt idx="518">
                  <c:v>0.1258</c:v>
                </c:pt>
                <c:pt idx="519">
                  <c:v>0.12759999999999999</c:v>
                </c:pt>
                <c:pt idx="520">
                  <c:v>0.13</c:v>
                </c:pt>
                <c:pt idx="521">
                  <c:v>0.13290000000000002</c:v>
                </c:pt>
                <c:pt idx="522">
                  <c:v>0.13650000000000001</c:v>
                </c:pt>
                <c:pt idx="523">
                  <c:v>0.1409</c:v>
                </c:pt>
                <c:pt idx="524">
                  <c:v>0.1462</c:v>
                </c:pt>
                <c:pt idx="525">
                  <c:v>0.1525</c:v>
                </c:pt>
                <c:pt idx="526">
                  <c:v>0.16</c:v>
                </c:pt>
                <c:pt idx="527">
                  <c:v>0.16869999999999999</c:v>
                </c:pt>
                <c:pt idx="528">
                  <c:v>0.17880000000000001</c:v>
                </c:pt>
                <c:pt idx="529">
                  <c:v>0.19009999999999999</c:v>
                </c:pt>
                <c:pt idx="530">
                  <c:v>0.20279999999999998</c:v>
                </c:pt>
                <c:pt idx="531">
                  <c:v>0.21680000000000002</c:v>
                </c:pt>
                <c:pt idx="532">
                  <c:v>0.23219999999999999</c:v>
                </c:pt>
                <c:pt idx="533">
                  <c:v>0.2487</c:v>
                </c:pt>
                <c:pt idx="534">
                  <c:v>0.26640000000000003</c:v>
                </c:pt>
                <c:pt idx="535">
                  <c:v>0.28500000000000003</c:v>
                </c:pt>
                <c:pt idx="536">
                  <c:v>0.30419999999999997</c:v>
                </c:pt>
                <c:pt idx="537">
                  <c:v>0.32389999999999997</c:v>
                </c:pt>
                <c:pt idx="538">
                  <c:v>0.34370000000000001</c:v>
                </c:pt>
                <c:pt idx="539">
                  <c:v>0.36349999999999999</c:v>
                </c:pt>
                <c:pt idx="540">
                  <c:v>0.38280000000000003</c:v>
                </c:pt>
                <c:pt idx="541">
                  <c:v>0.40149999999999997</c:v>
                </c:pt>
                <c:pt idx="542">
                  <c:v>0.41920000000000002</c:v>
                </c:pt>
                <c:pt idx="543">
                  <c:v>0.43559999999999999</c:v>
                </c:pt>
                <c:pt idx="544">
                  <c:v>0.45040000000000002</c:v>
                </c:pt>
                <c:pt idx="545">
                  <c:v>0.46339999999999998</c:v>
                </c:pt>
                <c:pt idx="546">
                  <c:v>0.47409999999999997</c:v>
                </c:pt>
                <c:pt idx="547">
                  <c:v>0.48250000000000004</c:v>
                </c:pt>
                <c:pt idx="548">
                  <c:v>0.48800000000000004</c:v>
                </c:pt>
                <c:pt idx="549">
                  <c:v>0.49060000000000004</c:v>
                </c:pt>
                <c:pt idx="550">
                  <c:v>0.49009999999999998</c:v>
                </c:pt>
                <c:pt idx="551">
                  <c:v>0.48630000000000001</c:v>
                </c:pt>
                <c:pt idx="552">
                  <c:v>0.4793</c:v>
                </c:pt>
                <c:pt idx="553">
                  <c:v>0.46909999999999996</c:v>
                </c:pt>
                <c:pt idx="554">
                  <c:v>0.45569999999999999</c:v>
                </c:pt>
                <c:pt idx="555">
                  <c:v>0.43939999999999996</c:v>
                </c:pt>
                <c:pt idx="556">
                  <c:v>0.4204</c:v>
                </c:pt>
                <c:pt idx="557">
                  <c:v>0.39910000000000001</c:v>
                </c:pt>
                <c:pt idx="558">
                  <c:v>0.376</c:v>
                </c:pt>
                <c:pt idx="559">
                  <c:v>0.35139999999999999</c:v>
                </c:pt>
                <c:pt idx="560">
                  <c:v>0.32599999999999996</c:v>
                </c:pt>
                <c:pt idx="561">
                  <c:v>0.30009999999999998</c:v>
                </c:pt>
                <c:pt idx="562">
                  <c:v>0.27440000000000003</c:v>
                </c:pt>
                <c:pt idx="563">
                  <c:v>0.24929999999999999</c:v>
                </c:pt>
                <c:pt idx="564">
                  <c:v>0.22539999999999999</c:v>
                </c:pt>
                <c:pt idx="565">
                  <c:v>0.2029</c:v>
                </c:pt>
                <c:pt idx="566">
                  <c:v>0.1822</c:v>
                </c:pt>
                <c:pt idx="567">
                  <c:v>0.1633</c:v>
                </c:pt>
                <c:pt idx="568">
                  <c:v>0.14639999999999997</c:v>
                </c:pt>
                <c:pt idx="569">
                  <c:v>0.13169999999999998</c:v>
                </c:pt>
                <c:pt idx="570">
                  <c:v>0.11899999999999999</c:v>
                </c:pt>
                <c:pt idx="571">
                  <c:v>0.10840000000000001</c:v>
                </c:pt>
                <c:pt idx="572">
                  <c:v>9.9589999999999998E-2</c:v>
                </c:pt>
                <c:pt idx="573">
                  <c:v>9.2499999999999999E-2</c:v>
                </c:pt>
                <c:pt idx="574">
                  <c:v>8.693999999999999E-2</c:v>
                </c:pt>
                <c:pt idx="575">
                  <c:v>8.2630000000000009E-2</c:v>
                </c:pt>
                <c:pt idx="576">
                  <c:v>7.9310000000000005E-2</c:v>
                </c:pt>
                <c:pt idx="577">
                  <c:v>7.6829999999999996E-2</c:v>
                </c:pt>
                <c:pt idx="578">
                  <c:v>7.5039999999999996E-2</c:v>
                </c:pt>
                <c:pt idx="579">
                  <c:v>7.3819999999999997E-2</c:v>
                </c:pt>
                <c:pt idx="580">
                  <c:v>7.3099999999999998E-2</c:v>
                </c:pt>
                <c:pt idx="581">
                  <c:v>7.2759999999999991E-2</c:v>
                </c:pt>
                <c:pt idx="582">
                  <c:v>7.2709999999999997E-2</c:v>
                </c:pt>
                <c:pt idx="583">
                  <c:v>7.2849999999999998E-2</c:v>
                </c:pt>
                <c:pt idx="584">
                  <c:v>7.3109999999999994E-2</c:v>
                </c:pt>
                <c:pt idx="585">
                  <c:v>7.3440000000000005E-2</c:v>
                </c:pt>
                <c:pt idx="586">
                  <c:v>7.3789999999999994E-2</c:v>
                </c:pt>
                <c:pt idx="587">
                  <c:v>7.4069999999999997E-2</c:v>
                </c:pt>
                <c:pt idx="588">
                  <c:v>7.4289999999999995E-2</c:v>
                </c:pt>
                <c:pt idx="589">
                  <c:v>7.4499999999999997E-2</c:v>
                </c:pt>
                <c:pt idx="590">
                  <c:v>7.4700000000000003E-2</c:v>
                </c:pt>
                <c:pt idx="591">
                  <c:v>7.4869999999999992E-2</c:v>
                </c:pt>
                <c:pt idx="592">
                  <c:v>7.4970000000000009E-2</c:v>
                </c:pt>
                <c:pt idx="593">
                  <c:v>7.4999999999999997E-2</c:v>
                </c:pt>
                <c:pt idx="594">
                  <c:v>7.4999999999999997E-2</c:v>
                </c:pt>
                <c:pt idx="595">
                  <c:v>7.4990000000000001E-2</c:v>
                </c:pt>
                <c:pt idx="596">
                  <c:v>7.4959999999999999E-2</c:v>
                </c:pt>
                <c:pt idx="597">
                  <c:v>7.492E-2</c:v>
                </c:pt>
                <c:pt idx="598">
                  <c:v>7.4869999999999992E-2</c:v>
                </c:pt>
                <c:pt idx="599">
                  <c:v>7.4830000000000008E-2</c:v>
                </c:pt>
                <c:pt idx="600">
                  <c:v>7.4789999999999995E-2</c:v>
                </c:pt>
                <c:pt idx="601">
                  <c:v>7.4760000000000007E-2</c:v>
                </c:pt>
                <c:pt idx="602">
                  <c:v>7.4750000000000011E-2</c:v>
                </c:pt>
                <c:pt idx="603">
                  <c:v>7.4729999999999991E-2</c:v>
                </c:pt>
                <c:pt idx="604">
                  <c:v>7.4729999999999991E-2</c:v>
                </c:pt>
                <c:pt idx="605">
                  <c:v>7.4740000000000001E-2</c:v>
                </c:pt>
                <c:pt idx="606">
                  <c:v>7.4750000000000011E-2</c:v>
                </c:pt>
                <c:pt idx="607">
                  <c:v>7.4770000000000003E-2</c:v>
                </c:pt>
                <c:pt idx="608">
                  <c:v>7.4789999999999995E-2</c:v>
                </c:pt>
                <c:pt idx="609">
                  <c:v>7.4810000000000001E-2</c:v>
                </c:pt>
                <c:pt idx="610">
                  <c:v>7.4840000000000004E-2</c:v>
                </c:pt>
                <c:pt idx="611">
                  <c:v>7.4869999999999992E-2</c:v>
                </c:pt>
                <c:pt idx="612">
                  <c:v>7.4900000000000008E-2</c:v>
                </c:pt>
                <c:pt idx="613">
                  <c:v>7.4939999999999993E-2</c:v>
                </c:pt>
                <c:pt idx="614">
                  <c:v>7.4970000000000009E-2</c:v>
                </c:pt>
                <c:pt idx="615">
                  <c:v>7.5009999999999993E-2</c:v>
                </c:pt>
                <c:pt idx="616">
                  <c:v>7.5050000000000006E-2</c:v>
                </c:pt>
                <c:pt idx="617">
                  <c:v>7.5090000000000004E-2</c:v>
                </c:pt>
                <c:pt idx="618">
                  <c:v>7.5120000000000006E-2</c:v>
                </c:pt>
                <c:pt idx="619">
                  <c:v>7.5160000000000005E-2</c:v>
                </c:pt>
                <c:pt idx="620">
                  <c:v>7.5200000000000003E-2</c:v>
                </c:pt>
                <c:pt idx="621">
                  <c:v>7.5240000000000001E-2</c:v>
                </c:pt>
                <c:pt idx="622">
                  <c:v>7.5270000000000004E-2</c:v>
                </c:pt>
                <c:pt idx="623">
                  <c:v>7.5310000000000002E-2</c:v>
                </c:pt>
                <c:pt idx="624">
                  <c:v>7.5340000000000004E-2</c:v>
                </c:pt>
                <c:pt idx="625">
                  <c:v>7.5370000000000006E-2</c:v>
                </c:pt>
                <c:pt idx="626">
                  <c:v>7.5380000000000003E-2</c:v>
                </c:pt>
                <c:pt idx="627">
                  <c:v>7.5389999999999999E-2</c:v>
                </c:pt>
                <c:pt idx="628">
                  <c:v>7.5389999999999999E-2</c:v>
                </c:pt>
                <c:pt idx="629">
                  <c:v>7.5389999999999999E-2</c:v>
                </c:pt>
                <c:pt idx="630">
                  <c:v>7.535E-2</c:v>
                </c:pt>
                <c:pt idx="631">
                  <c:v>7.5249999999999997E-2</c:v>
                </c:pt>
                <c:pt idx="632">
                  <c:v>7.5139999999999998E-2</c:v>
                </c:pt>
                <c:pt idx="633">
                  <c:v>7.4999999999999997E-2</c:v>
                </c:pt>
                <c:pt idx="634">
                  <c:v>7.485E-2</c:v>
                </c:pt>
                <c:pt idx="635">
                  <c:v>7.465999999999999E-2</c:v>
                </c:pt>
                <c:pt idx="636">
                  <c:v>7.4490000000000001E-2</c:v>
                </c:pt>
                <c:pt idx="637">
                  <c:v>7.4340000000000003E-2</c:v>
                </c:pt>
                <c:pt idx="638">
                  <c:v>7.4209999999999998E-2</c:v>
                </c:pt>
                <c:pt idx="639">
                  <c:v>7.4079999999999993E-2</c:v>
                </c:pt>
                <c:pt idx="640">
                  <c:v>7.3940000000000006E-2</c:v>
                </c:pt>
                <c:pt idx="641">
                  <c:v>7.3759999999999992E-2</c:v>
                </c:pt>
                <c:pt idx="642">
                  <c:v>7.3580000000000007E-2</c:v>
                </c:pt>
                <c:pt idx="643">
                  <c:v>7.3409999999999989E-2</c:v>
                </c:pt>
                <c:pt idx="644">
                  <c:v>7.3220000000000007E-2</c:v>
                </c:pt>
                <c:pt idx="645">
                  <c:v>7.3039999999999994E-2</c:v>
                </c:pt>
                <c:pt idx="646">
                  <c:v>7.288E-2</c:v>
                </c:pt>
                <c:pt idx="647">
                  <c:v>7.2730000000000003E-2</c:v>
                </c:pt>
                <c:pt idx="648">
                  <c:v>7.2580000000000006E-2</c:v>
                </c:pt>
                <c:pt idx="649">
                  <c:v>7.2470000000000007E-2</c:v>
                </c:pt>
                <c:pt idx="650">
                  <c:v>7.2400000000000006E-2</c:v>
                </c:pt>
                <c:pt idx="651">
                  <c:v>7.2340000000000002E-2</c:v>
                </c:pt>
                <c:pt idx="652">
                  <c:v>7.2279999999999997E-2</c:v>
                </c:pt>
                <c:pt idx="653">
                  <c:v>7.2239999999999999E-2</c:v>
                </c:pt>
                <c:pt idx="654">
                  <c:v>7.2239999999999999E-2</c:v>
                </c:pt>
                <c:pt idx="655">
                  <c:v>7.2250000000000009E-2</c:v>
                </c:pt>
                <c:pt idx="656">
                  <c:v>7.2250000000000009E-2</c:v>
                </c:pt>
                <c:pt idx="657">
                  <c:v>7.2250000000000009E-2</c:v>
                </c:pt>
                <c:pt idx="658">
                  <c:v>7.2239999999999999E-2</c:v>
                </c:pt>
                <c:pt idx="659">
                  <c:v>7.2239999999999999E-2</c:v>
                </c:pt>
                <c:pt idx="660">
                  <c:v>7.2239999999999999E-2</c:v>
                </c:pt>
                <c:pt idx="661">
                  <c:v>7.2239999999999999E-2</c:v>
                </c:pt>
                <c:pt idx="662">
                  <c:v>7.2239999999999999E-2</c:v>
                </c:pt>
                <c:pt idx="663">
                  <c:v>7.2239999999999999E-2</c:v>
                </c:pt>
                <c:pt idx="664">
                  <c:v>7.2239999999999999E-2</c:v>
                </c:pt>
                <c:pt idx="665">
                  <c:v>7.2239999999999999E-2</c:v>
                </c:pt>
                <c:pt idx="666">
                  <c:v>7.2239999999999999E-2</c:v>
                </c:pt>
                <c:pt idx="667">
                  <c:v>7.2239999999999999E-2</c:v>
                </c:pt>
                <c:pt idx="668">
                  <c:v>7.2239999999999999E-2</c:v>
                </c:pt>
                <c:pt idx="669">
                  <c:v>7.2239999999999999E-2</c:v>
                </c:pt>
                <c:pt idx="670">
                  <c:v>7.2239999999999999E-2</c:v>
                </c:pt>
                <c:pt idx="671">
                  <c:v>7.2239999999999999E-2</c:v>
                </c:pt>
                <c:pt idx="672">
                  <c:v>7.2239999999999999E-2</c:v>
                </c:pt>
                <c:pt idx="673">
                  <c:v>7.2239999999999999E-2</c:v>
                </c:pt>
                <c:pt idx="674">
                  <c:v>7.2239999999999999E-2</c:v>
                </c:pt>
                <c:pt idx="675">
                  <c:v>7.2239999999999999E-2</c:v>
                </c:pt>
                <c:pt idx="676">
                  <c:v>7.2239999999999999E-2</c:v>
                </c:pt>
                <c:pt idx="677">
                  <c:v>7.2239999999999999E-2</c:v>
                </c:pt>
                <c:pt idx="678">
                  <c:v>7.2239999999999999E-2</c:v>
                </c:pt>
                <c:pt idx="679">
                  <c:v>7.2239999999999999E-2</c:v>
                </c:pt>
                <c:pt idx="680">
                  <c:v>7.2239999999999999E-2</c:v>
                </c:pt>
                <c:pt idx="681">
                  <c:v>7.2239999999999999E-2</c:v>
                </c:pt>
                <c:pt idx="682">
                  <c:v>7.2239999999999999E-2</c:v>
                </c:pt>
                <c:pt idx="683">
                  <c:v>7.2239999999999999E-2</c:v>
                </c:pt>
                <c:pt idx="684">
                  <c:v>7.2239999999999999E-2</c:v>
                </c:pt>
                <c:pt idx="685">
                  <c:v>7.2239999999999999E-2</c:v>
                </c:pt>
                <c:pt idx="686">
                  <c:v>7.2239999999999999E-2</c:v>
                </c:pt>
                <c:pt idx="687">
                  <c:v>7.2239999999999999E-2</c:v>
                </c:pt>
                <c:pt idx="688">
                  <c:v>7.2239999999999999E-2</c:v>
                </c:pt>
                <c:pt idx="689">
                  <c:v>7.2239999999999999E-2</c:v>
                </c:pt>
                <c:pt idx="690">
                  <c:v>7.2239999999999999E-2</c:v>
                </c:pt>
                <c:pt idx="691">
                  <c:v>7.2239999999999999E-2</c:v>
                </c:pt>
                <c:pt idx="692">
                  <c:v>7.2239999999999999E-2</c:v>
                </c:pt>
                <c:pt idx="693">
                  <c:v>7.2239999999999999E-2</c:v>
                </c:pt>
                <c:pt idx="694">
                  <c:v>7.2239999999999999E-2</c:v>
                </c:pt>
                <c:pt idx="695">
                  <c:v>7.2239999999999999E-2</c:v>
                </c:pt>
                <c:pt idx="696">
                  <c:v>7.2239999999999999E-2</c:v>
                </c:pt>
                <c:pt idx="697">
                  <c:v>7.2239999999999999E-2</c:v>
                </c:pt>
                <c:pt idx="698">
                  <c:v>7.2239999999999999E-2</c:v>
                </c:pt>
                <c:pt idx="699">
                  <c:v>7.2239999999999999E-2</c:v>
                </c:pt>
                <c:pt idx="700">
                  <c:v>7.2239999999999999E-2</c:v>
                </c:pt>
                <c:pt idx="701">
                  <c:v>7.2239999999999999E-2</c:v>
                </c:pt>
                <c:pt idx="702">
                  <c:v>7.2239999999999999E-2</c:v>
                </c:pt>
                <c:pt idx="703">
                  <c:v>7.2239999999999999E-2</c:v>
                </c:pt>
                <c:pt idx="704">
                  <c:v>7.2239999999999999E-2</c:v>
                </c:pt>
                <c:pt idx="705">
                  <c:v>7.2239999999999999E-2</c:v>
                </c:pt>
                <c:pt idx="706">
                  <c:v>7.2239999999999999E-2</c:v>
                </c:pt>
                <c:pt idx="707">
                  <c:v>7.2239999999999999E-2</c:v>
                </c:pt>
                <c:pt idx="708">
                  <c:v>7.2239999999999999E-2</c:v>
                </c:pt>
                <c:pt idx="709">
                  <c:v>7.2239999999999999E-2</c:v>
                </c:pt>
                <c:pt idx="710">
                  <c:v>7.2239999999999999E-2</c:v>
                </c:pt>
                <c:pt idx="711">
                  <c:v>7.2239999999999999E-2</c:v>
                </c:pt>
                <c:pt idx="712">
                  <c:v>7.2239999999999999E-2</c:v>
                </c:pt>
                <c:pt idx="713">
                  <c:v>7.2239999999999999E-2</c:v>
                </c:pt>
                <c:pt idx="714">
                  <c:v>7.2239999999999999E-2</c:v>
                </c:pt>
                <c:pt idx="715">
                  <c:v>7.2239999999999999E-2</c:v>
                </c:pt>
                <c:pt idx="716">
                  <c:v>7.2239999999999999E-2</c:v>
                </c:pt>
                <c:pt idx="717">
                  <c:v>7.2239999999999999E-2</c:v>
                </c:pt>
                <c:pt idx="718">
                  <c:v>7.2239999999999999E-2</c:v>
                </c:pt>
                <c:pt idx="719">
                  <c:v>7.2239999999999999E-2</c:v>
                </c:pt>
                <c:pt idx="720">
                  <c:v>7.2239999999999999E-2</c:v>
                </c:pt>
                <c:pt idx="721">
                  <c:v>7.2239999999999999E-2</c:v>
                </c:pt>
                <c:pt idx="722">
                  <c:v>7.2239999999999999E-2</c:v>
                </c:pt>
                <c:pt idx="723">
                  <c:v>7.2239999999999999E-2</c:v>
                </c:pt>
                <c:pt idx="724">
                  <c:v>7.2239999999999999E-2</c:v>
                </c:pt>
                <c:pt idx="725">
                  <c:v>7.2239999999999999E-2</c:v>
                </c:pt>
                <c:pt idx="726">
                  <c:v>7.2239999999999999E-2</c:v>
                </c:pt>
                <c:pt idx="727">
                  <c:v>7.2239999999999999E-2</c:v>
                </c:pt>
                <c:pt idx="728">
                  <c:v>7.2239999999999999E-2</c:v>
                </c:pt>
                <c:pt idx="729">
                  <c:v>7.2239999999999999E-2</c:v>
                </c:pt>
                <c:pt idx="730">
                  <c:v>7.2239999999999999E-2</c:v>
                </c:pt>
                <c:pt idx="731">
                  <c:v>7.2239999999999999E-2</c:v>
                </c:pt>
                <c:pt idx="732">
                  <c:v>7.2239999999999999E-2</c:v>
                </c:pt>
                <c:pt idx="733">
                  <c:v>7.2239999999999999E-2</c:v>
                </c:pt>
                <c:pt idx="734">
                  <c:v>7.2239999999999999E-2</c:v>
                </c:pt>
                <c:pt idx="735">
                  <c:v>7.2239999999999999E-2</c:v>
                </c:pt>
                <c:pt idx="736">
                  <c:v>7.2239999999999999E-2</c:v>
                </c:pt>
                <c:pt idx="737">
                  <c:v>7.2239999999999999E-2</c:v>
                </c:pt>
                <c:pt idx="738">
                  <c:v>7.2239999999999999E-2</c:v>
                </c:pt>
                <c:pt idx="739">
                  <c:v>7.2239999999999999E-2</c:v>
                </c:pt>
                <c:pt idx="740">
                  <c:v>7.2239999999999999E-2</c:v>
                </c:pt>
                <c:pt idx="741">
                  <c:v>7.2239999999999999E-2</c:v>
                </c:pt>
                <c:pt idx="742">
                  <c:v>7.2239999999999999E-2</c:v>
                </c:pt>
                <c:pt idx="743">
                  <c:v>7.2239999999999999E-2</c:v>
                </c:pt>
                <c:pt idx="744">
                  <c:v>7.2239999999999999E-2</c:v>
                </c:pt>
                <c:pt idx="745">
                  <c:v>7.2239999999999999E-2</c:v>
                </c:pt>
                <c:pt idx="746">
                  <c:v>7.2239999999999999E-2</c:v>
                </c:pt>
                <c:pt idx="747">
                  <c:v>7.2239999999999999E-2</c:v>
                </c:pt>
                <c:pt idx="748">
                  <c:v>7.2239999999999999E-2</c:v>
                </c:pt>
                <c:pt idx="749">
                  <c:v>7.2239999999999999E-2</c:v>
                </c:pt>
                <c:pt idx="750">
                  <c:v>7.2239999999999999E-2</c:v>
                </c:pt>
                <c:pt idx="751">
                  <c:v>7.2239999999999999E-2</c:v>
                </c:pt>
                <c:pt idx="752">
                  <c:v>7.2239999999999999E-2</c:v>
                </c:pt>
                <c:pt idx="753">
                  <c:v>7.2239999999999999E-2</c:v>
                </c:pt>
                <c:pt idx="754">
                  <c:v>7.2239999999999999E-2</c:v>
                </c:pt>
                <c:pt idx="755">
                  <c:v>7.2239999999999999E-2</c:v>
                </c:pt>
                <c:pt idx="756">
                  <c:v>7.2239999999999999E-2</c:v>
                </c:pt>
                <c:pt idx="757">
                  <c:v>7.2239999999999999E-2</c:v>
                </c:pt>
                <c:pt idx="758">
                  <c:v>7.2239999999999999E-2</c:v>
                </c:pt>
                <c:pt idx="759">
                  <c:v>7.2239999999999999E-2</c:v>
                </c:pt>
                <c:pt idx="760">
                  <c:v>7.2239999999999999E-2</c:v>
                </c:pt>
                <c:pt idx="761">
                  <c:v>7.2239999999999999E-2</c:v>
                </c:pt>
                <c:pt idx="762">
                  <c:v>7.2239999999999999E-2</c:v>
                </c:pt>
                <c:pt idx="763">
                  <c:v>7.2239999999999999E-2</c:v>
                </c:pt>
                <c:pt idx="764">
                  <c:v>7.2239999999999999E-2</c:v>
                </c:pt>
                <c:pt idx="765">
                  <c:v>7.2239999999999999E-2</c:v>
                </c:pt>
                <c:pt idx="766">
                  <c:v>7.2239999999999999E-2</c:v>
                </c:pt>
                <c:pt idx="767">
                  <c:v>7.2239999999999999E-2</c:v>
                </c:pt>
                <c:pt idx="768">
                  <c:v>7.2239999999999999E-2</c:v>
                </c:pt>
                <c:pt idx="769">
                  <c:v>7.2239999999999999E-2</c:v>
                </c:pt>
                <c:pt idx="770">
                  <c:v>7.2239999999999999E-2</c:v>
                </c:pt>
                <c:pt idx="771">
                  <c:v>7.2239999999999999E-2</c:v>
                </c:pt>
                <c:pt idx="772">
                  <c:v>7.2239999999999999E-2</c:v>
                </c:pt>
                <c:pt idx="773">
                  <c:v>7.2239999999999999E-2</c:v>
                </c:pt>
                <c:pt idx="774">
                  <c:v>7.2239999999999999E-2</c:v>
                </c:pt>
                <c:pt idx="775">
                  <c:v>7.2239999999999999E-2</c:v>
                </c:pt>
                <c:pt idx="776">
                  <c:v>7.2239999999999999E-2</c:v>
                </c:pt>
                <c:pt idx="777">
                  <c:v>7.2239999999999999E-2</c:v>
                </c:pt>
                <c:pt idx="778">
                  <c:v>7.2239999999999999E-2</c:v>
                </c:pt>
                <c:pt idx="779">
                  <c:v>7.2239999999999999E-2</c:v>
                </c:pt>
                <c:pt idx="780">
                  <c:v>7.2239999999999999E-2</c:v>
                </c:pt>
                <c:pt idx="781">
                  <c:v>7.2239999999999999E-2</c:v>
                </c:pt>
                <c:pt idx="782">
                  <c:v>7.2239999999999999E-2</c:v>
                </c:pt>
                <c:pt idx="783">
                  <c:v>7.2239999999999999E-2</c:v>
                </c:pt>
                <c:pt idx="784">
                  <c:v>7.2239999999999999E-2</c:v>
                </c:pt>
                <c:pt idx="785">
                  <c:v>7.2239999999999999E-2</c:v>
                </c:pt>
                <c:pt idx="786">
                  <c:v>7.2239999999999999E-2</c:v>
                </c:pt>
                <c:pt idx="787">
                  <c:v>7.2239999999999999E-2</c:v>
                </c:pt>
                <c:pt idx="788">
                  <c:v>7.2239999999999999E-2</c:v>
                </c:pt>
                <c:pt idx="789">
                  <c:v>7.2239999999999999E-2</c:v>
                </c:pt>
                <c:pt idx="790">
                  <c:v>7.2239999999999999E-2</c:v>
                </c:pt>
                <c:pt idx="791">
                  <c:v>7.2239999999999999E-2</c:v>
                </c:pt>
                <c:pt idx="792">
                  <c:v>7.2239999999999999E-2</c:v>
                </c:pt>
                <c:pt idx="793">
                  <c:v>7.2239999999999999E-2</c:v>
                </c:pt>
                <c:pt idx="794">
                  <c:v>7.2239999999999999E-2</c:v>
                </c:pt>
                <c:pt idx="795">
                  <c:v>7.2239999999999999E-2</c:v>
                </c:pt>
                <c:pt idx="796">
                  <c:v>7.2239999999999999E-2</c:v>
                </c:pt>
                <c:pt idx="797">
                  <c:v>7.2239999999999999E-2</c:v>
                </c:pt>
                <c:pt idx="798">
                  <c:v>7.2239999999999999E-2</c:v>
                </c:pt>
                <c:pt idx="799">
                  <c:v>7.2239999999999999E-2</c:v>
                </c:pt>
                <c:pt idx="800">
                  <c:v>7.2239999999999999E-2</c:v>
                </c:pt>
                <c:pt idx="801">
                  <c:v>7.2239999999999999E-2</c:v>
                </c:pt>
                <c:pt idx="802">
                  <c:v>7.2239999999999999E-2</c:v>
                </c:pt>
                <c:pt idx="803">
                  <c:v>7.2239999999999999E-2</c:v>
                </c:pt>
                <c:pt idx="804">
                  <c:v>7.2239999999999999E-2</c:v>
                </c:pt>
                <c:pt idx="805">
                  <c:v>7.2239999999999999E-2</c:v>
                </c:pt>
                <c:pt idx="806">
                  <c:v>7.2239999999999999E-2</c:v>
                </c:pt>
                <c:pt idx="807">
                  <c:v>7.2239999999999999E-2</c:v>
                </c:pt>
                <c:pt idx="808">
                  <c:v>7.2239999999999999E-2</c:v>
                </c:pt>
                <c:pt idx="809">
                  <c:v>7.2239999999999999E-2</c:v>
                </c:pt>
                <c:pt idx="810">
                  <c:v>7.2239999999999999E-2</c:v>
                </c:pt>
                <c:pt idx="811">
                  <c:v>7.2239999999999999E-2</c:v>
                </c:pt>
                <c:pt idx="812">
                  <c:v>7.2239999999999999E-2</c:v>
                </c:pt>
                <c:pt idx="813">
                  <c:v>7.2239999999999999E-2</c:v>
                </c:pt>
                <c:pt idx="814">
                  <c:v>7.2239999999999999E-2</c:v>
                </c:pt>
                <c:pt idx="815">
                  <c:v>7.2239999999999999E-2</c:v>
                </c:pt>
                <c:pt idx="816">
                  <c:v>7.2239999999999999E-2</c:v>
                </c:pt>
                <c:pt idx="817">
                  <c:v>7.2239999999999999E-2</c:v>
                </c:pt>
                <c:pt idx="818">
                  <c:v>7.2239999999999999E-2</c:v>
                </c:pt>
                <c:pt idx="819">
                  <c:v>7.2239999999999999E-2</c:v>
                </c:pt>
                <c:pt idx="820">
                  <c:v>7.2239999999999999E-2</c:v>
                </c:pt>
                <c:pt idx="821">
                  <c:v>7.2239999999999999E-2</c:v>
                </c:pt>
                <c:pt idx="822">
                  <c:v>7.2239999999999999E-2</c:v>
                </c:pt>
                <c:pt idx="823">
                  <c:v>7.2239999999999999E-2</c:v>
                </c:pt>
                <c:pt idx="824">
                  <c:v>7.2239999999999999E-2</c:v>
                </c:pt>
                <c:pt idx="825">
                  <c:v>7.2239999999999999E-2</c:v>
                </c:pt>
                <c:pt idx="826">
                  <c:v>7.2239999999999999E-2</c:v>
                </c:pt>
                <c:pt idx="827">
                  <c:v>7.2239999999999999E-2</c:v>
                </c:pt>
                <c:pt idx="828">
                  <c:v>7.2239999999999999E-2</c:v>
                </c:pt>
                <c:pt idx="829">
                  <c:v>7.2239999999999999E-2</c:v>
                </c:pt>
                <c:pt idx="830">
                  <c:v>7.2239999999999999E-2</c:v>
                </c:pt>
                <c:pt idx="831">
                  <c:v>7.2239999999999999E-2</c:v>
                </c:pt>
                <c:pt idx="832">
                  <c:v>7.2239999999999999E-2</c:v>
                </c:pt>
                <c:pt idx="833">
                  <c:v>7.2239999999999999E-2</c:v>
                </c:pt>
                <c:pt idx="834">
                  <c:v>7.2239999999999999E-2</c:v>
                </c:pt>
                <c:pt idx="835">
                  <c:v>7.2239999999999999E-2</c:v>
                </c:pt>
                <c:pt idx="836">
                  <c:v>7.2239999999999999E-2</c:v>
                </c:pt>
                <c:pt idx="837">
                  <c:v>7.2239999999999999E-2</c:v>
                </c:pt>
                <c:pt idx="838">
                  <c:v>7.2239999999999999E-2</c:v>
                </c:pt>
                <c:pt idx="839">
                  <c:v>7.2239999999999999E-2</c:v>
                </c:pt>
                <c:pt idx="840">
                  <c:v>7.2239999999999999E-2</c:v>
                </c:pt>
                <c:pt idx="841">
                  <c:v>7.2239999999999999E-2</c:v>
                </c:pt>
                <c:pt idx="842">
                  <c:v>7.2239999999999999E-2</c:v>
                </c:pt>
                <c:pt idx="843">
                  <c:v>7.2239999999999999E-2</c:v>
                </c:pt>
                <c:pt idx="844">
                  <c:v>7.2239999999999999E-2</c:v>
                </c:pt>
                <c:pt idx="845">
                  <c:v>7.2239999999999999E-2</c:v>
                </c:pt>
                <c:pt idx="846">
                  <c:v>7.2239999999999999E-2</c:v>
                </c:pt>
                <c:pt idx="847">
                  <c:v>7.2239999999999999E-2</c:v>
                </c:pt>
                <c:pt idx="848">
                  <c:v>7.2239999999999999E-2</c:v>
                </c:pt>
                <c:pt idx="849">
                  <c:v>7.2239999999999999E-2</c:v>
                </c:pt>
                <c:pt idx="850">
                  <c:v>7.2239999999999999E-2</c:v>
                </c:pt>
                <c:pt idx="851">
                  <c:v>7.2239999999999999E-2</c:v>
                </c:pt>
                <c:pt idx="852">
                  <c:v>7.2239999999999999E-2</c:v>
                </c:pt>
                <c:pt idx="853">
                  <c:v>7.2239999999999999E-2</c:v>
                </c:pt>
                <c:pt idx="854">
                  <c:v>7.2239999999999999E-2</c:v>
                </c:pt>
                <c:pt idx="855">
                  <c:v>7.2239999999999999E-2</c:v>
                </c:pt>
                <c:pt idx="856">
                  <c:v>7.2239999999999999E-2</c:v>
                </c:pt>
                <c:pt idx="857">
                  <c:v>7.2239999999999999E-2</c:v>
                </c:pt>
                <c:pt idx="858">
                  <c:v>7.2239999999999999E-2</c:v>
                </c:pt>
                <c:pt idx="859">
                  <c:v>7.2239999999999999E-2</c:v>
                </c:pt>
                <c:pt idx="860">
                  <c:v>7.2239999999999999E-2</c:v>
                </c:pt>
                <c:pt idx="861">
                  <c:v>7.2239999999999999E-2</c:v>
                </c:pt>
                <c:pt idx="862">
                  <c:v>7.2239999999999999E-2</c:v>
                </c:pt>
                <c:pt idx="863">
                  <c:v>7.2239999999999999E-2</c:v>
                </c:pt>
                <c:pt idx="864">
                  <c:v>7.2239999999999999E-2</c:v>
                </c:pt>
                <c:pt idx="865">
                  <c:v>7.2239999999999999E-2</c:v>
                </c:pt>
                <c:pt idx="866">
                  <c:v>7.2239999999999999E-2</c:v>
                </c:pt>
                <c:pt idx="867">
                  <c:v>7.2239999999999999E-2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44A-46B3-AF0C-EB54C0C56C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  <c:max val="0.8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Normalied emittance  [pi mm mrad]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46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1" baseline="0"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NEMI!$I$1</c:f>
              <c:strCache>
                <c:ptCount val="1"/>
                <c:pt idx="0">
                  <c:v>200 keV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NEMI!$N$3:$N$870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-0.17699999999999999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-0.17180000000000001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-0.16869999999999999</c:v>
                </c:pt>
                <c:pt idx="240">
                  <c:v>-0.16769999999999999</c:v>
                </c:pt>
                <c:pt idx="241">
                  <c:v>-0.1666</c:v>
                </c:pt>
                <c:pt idx="242">
                  <c:v>-0.1656</c:v>
                </c:pt>
                <c:pt idx="243">
                  <c:v>-0.16450000000000001</c:v>
                </c:pt>
                <c:pt idx="244">
                  <c:v>-0.16350000000000001</c:v>
                </c:pt>
                <c:pt idx="245">
                  <c:v>-0.16250000000000001</c:v>
                </c:pt>
                <c:pt idx="246">
                  <c:v>-0.16139999999999999</c:v>
                </c:pt>
                <c:pt idx="247">
                  <c:v>-0.16039999999999999</c:v>
                </c:pt>
                <c:pt idx="248">
                  <c:v>-0.1593</c:v>
                </c:pt>
                <c:pt idx="249">
                  <c:v>-0.1583</c:v>
                </c:pt>
                <c:pt idx="250">
                  <c:v>-0.15720000000000001</c:v>
                </c:pt>
                <c:pt idx="251">
                  <c:v>-0.15620000000000001</c:v>
                </c:pt>
                <c:pt idx="252">
                  <c:v>-0.1552</c:v>
                </c:pt>
                <c:pt idx="253">
                  <c:v>-0.15409999999999999</c:v>
                </c:pt>
                <c:pt idx="254">
                  <c:v>-0.15310000000000001</c:v>
                </c:pt>
                <c:pt idx="255">
                  <c:v>-0.152</c:v>
                </c:pt>
                <c:pt idx="256">
                  <c:v>-0.151</c:v>
                </c:pt>
                <c:pt idx="257">
                  <c:v>-0.15</c:v>
                </c:pt>
                <c:pt idx="258">
                  <c:v>-0.1489</c:v>
                </c:pt>
                <c:pt idx="259">
                  <c:v>-0.1479</c:v>
                </c:pt>
                <c:pt idx="260">
                  <c:v>-0.14680000000000001</c:v>
                </c:pt>
                <c:pt idx="261">
                  <c:v>-0.14580000000000001</c:v>
                </c:pt>
                <c:pt idx="262">
                  <c:v>-0.1447</c:v>
                </c:pt>
                <c:pt idx="263">
                  <c:v>-0.14369999999999999</c:v>
                </c:pt>
                <c:pt idx="264">
                  <c:v>-0.14269999999999999</c:v>
                </c:pt>
                <c:pt idx="265">
                  <c:v>-0.1416</c:v>
                </c:pt>
                <c:pt idx="266">
                  <c:v>-0.1406</c:v>
                </c:pt>
                <c:pt idx="267">
                  <c:v>-0.13950000000000001</c:v>
                </c:pt>
                <c:pt idx="268">
                  <c:v>-0.13850000000000001</c:v>
                </c:pt>
                <c:pt idx="269">
                  <c:v>-0.13739999999999999</c:v>
                </c:pt>
                <c:pt idx="270">
                  <c:v>-0.13639999999999999</c:v>
                </c:pt>
                <c:pt idx="271">
                  <c:v>-0.13539999999999999</c:v>
                </c:pt>
                <c:pt idx="272">
                  <c:v>-0.1343</c:v>
                </c:pt>
                <c:pt idx="273">
                  <c:v>-0.1333</c:v>
                </c:pt>
                <c:pt idx="274">
                  <c:v>-0.13220000000000001</c:v>
                </c:pt>
                <c:pt idx="275">
                  <c:v>-0.13120000000000001</c:v>
                </c:pt>
                <c:pt idx="276">
                  <c:v>-0.13009999999999999</c:v>
                </c:pt>
                <c:pt idx="277">
                  <c:v>-0.12909999999999999</c:v>
                </c:pt>
                <c:pt idx="278">
                  <c:v>-0.12809999999999999</c:v>
                </c:pt>
                <c:pt idx="279">
                  <c:v>-0.127</c:v>
                </c:pt>
                <c:pt idx="280">
                  <c:v>-0.126</c:v>
                </c:pt>
                <c:pt idx="281">
                  <c:v>-0.1249</c:v>
                </c:pt>
                <c:pt idx="282">
                  <c:v>-0.1239</c:v>
                </c:pt>
                <c:pt idx="283">
                  <c:v>-0.12280000000000001</c:v>
                </c:pt>
                <c:pt idx="284">
                  <c:v>-0.12180000000000001</c:v>
                </c:pt>
                <c:pt idx="285">
                  <c:v>-0.1208</c:v>
                </c:pt>
                <c:pt idx="286">
                  <c:v>-0.1197</c:v>
                </c:pt>
                <c:pt idx="287">
                  <c:v>-0.1187</c:v>
                </c:pt>
                <c:pt idx="288">
                  <c:v>-0.1176</c:v>
                </c:pt>
                <c:pt idx="289">
                  <c:v>-0.1166</c:v>
                </c:pt>
                <c:pt idx="290">
                  <c:v>-0.11550000000000001</c:v>
                </c:pt>
                <c:pt idx="291">
                  <c:v>-0.1145</c:v>
                </c:pt>
                <c:pt idx="292">
                  <c:v>-0.1134</c:v>
                </c:pt>
                <c:pt idx="293">
                  <c:v>-0.1124</c:v>
                </c:pt>
                <c:pt idx="294">
                  <c:v>-0.1114</c:v>
                </c:pt>
                <c:pt idx="295">
                  <c:v>-0.1103</c:v>
                </c:pt>
                <c:pt idx="296">
                  <c:v>-0.10929999999999999</c:v>
                </c:pt>
                <c:pt idx="297">
                  <c:v>-0.1082</c:v>
                </c:pt>
                <c:pt idx="298">
                  <c:v>-0.1072</c:v>
                </c:pt>
                <c:pt idx="299">
                  <c:v>-0.1061</c:v>
                </c:pt>
                <c:pt idx="300">
                  <c:v>-0.1051</c:v>
                </c:pt>
                <c:pt idx="301">
                  <c:v>-0.104</c:v>
                </c:pt>
                <c:pt idx="302">
                  <c:v>-0.10299999999999999</c:v>
                </c:pt>
                <c:pt idx="303">
                  <c:v>-0.10199999999999999</c:v>
                </c:pt>
                <c:pt idx="304">
                  <c:v>-0.1009</c:v>
                </c:pt>
                <c:pt idx="305">
                  <c:v>-9.9860000000000004E-2</c:v>
                </c:pt>
                <c:pt idx="306">
                  <c:v>-9.8820000000000005E-2</c:v>
                </c:pt>
                <c:pt idx="307">
                  <c:v>-9.7769999999999996E-2</c:v>
                </c:pt>
                <c:pt idx="308">
                  <c:v>-9.672E-2</c:v>
                </c:pt>
                <c:pt idx="309">
                  <c:v>-9.5680000000000001E-2</c:v>
                </c:pt>
                <c:pt idx="310">
                  <c:v>-9.4630000000000006E-2</c:v>
                </c:pt>
                <c:pt idx="311">
                  <c:v>-9.3590000000000007E-2</c:v>
                </c:pt>
                <c:pt idx="312">
                  <c:v>-9.2539999999999997E-2</c:v>
                </c:pt>
                <c:pt idx="313">
                  <c:v>-9.1490000000000002E-2</c:v>
                </c:pt>
                <c:pt idx="314">
                  <c:v>-9.0450000000000003E-2</c:v>
                </c:pt>
                <c:pt idx="315">
                  <c:v>-8.9399999999999993E-2</c:v>
                </c:pt>
                <c:pt idx="316">
                  <c:v>-8.8359999999999994E-2</c:v>
                </c:pt>
                <c:pt idx="317">
                  <c:v>-8.7309999999999999E-2</c:v>
                </c:pt>
                <c:pt idx="318">
                  <c:v>-8.6260000000000003E-2</c:v>
                </c:pt>
                <c:pt idx="319">
                  <c:v>-8.5220000000000004E-2</c:v>
                </c:pt>
                <c:pt idx="320">
                  <c:v>-8.4169999999999995E-2</c:v>
                </c:pt>
                <c:pt idx="321">
                  <c:v>-8.3119999999999999E-2</c:v>
                </c:pt>
                <c:pt idx="322">
                  <c:v>-8.208E-2</c:v>
                </c:pt>
                <c:pt idx="323">
                  <c:v>-8.1030000000000005E-2</c:v>
                </c:pt>
                <c:pt idx="324">
                  <c:v>-7.9979999999999996E-2</c:v>
                </c:pt>
                <c:pt idx="325">
                  <c:v>-7.893E-2</c:v>
                </c:pt>
                <c:pt idx="326">
                  <c:v>-7.7890000000000001E-2</c:v>
                </c:pt>
                <c:pt idx="327">
                  <c:v>-7.6840000000000006E-2</c:v>
                </c:pt>
                <c:pt idx="328">
                  <c:v>-7.5789999999999996E-2</c:v>
                </c:pt>
                <c:pt idx="329">
                  <c:v>-7.4740000000000001E-2</c:v>
                </c:pt>
                <c:pt idx="330">
                  <c:v>-7.3700000000000002E-2</c:v>
                </c:pt>
                <c:pt idx="331">
                  <c:v>-7.2650000000000006E-2</c:v>
                </c:pt>
                <c:pt idx="332">
                  <c:v>-7.1599999999999997E-2</c:v>
                </c:pt>
                <c:pt idx="333">
                  <c:v>-7.0550000000000002E-2</c:v>
                </c:pt>
                <c:pt idx="334">
                  <c:v>-6.9510000000000002E-2</c:v>
                </c:pt>
                <c:pt idx="335">
                  <c:v>-6.8459999999999993E-2</c:v>
                </c:pt>
                <c:pt idx="336">
                  <c:v>-6.7409999999999998E-2</c:v>
                </c:pt>
                <c:pt idx="337">
                  <c:v>-6.6360000000000002E-2</c:v>
                </c:pt>
                <c:pt idx="338">
                  <c:v>-6.5310000000000007E-2</c:v>
                </c:pt>
                <c:pt idx="339">
                  <c:v>-6.4259999999999998E-2</c:v>
                </c:pt>
                <c:pt idx="340">
                  <c:v>-6.3219999999999998E-2</c:v>
                </c:pt>
                <c:pt idx="341">
                  <c:v>-6.2170000000000003E-2</c:v>
                </c:pt>
                <c:pt idx="342">
                  <c:v>-6.1120000000000001E-2</c:v>
                </c:pt>
                <c:pt idx="343">
                  <c:v>-6.0069999999999998E-2</c:v>
                </c:pt>
                <c:pt idx="344">
                  <c:v>-5.9020000000000003E-2</c:v>
                </c:pt>
                <c:pt idx="345">
                  <c:v>-5.7970000000000001E-2</c:v>
                </c:pt>
                <c:pt idx="346">
                  <c:v>-5.6919999999999998E-2</c:v>
                </c:pt>
                <c:pt idx="347">
                  <c:v>-5.5879999999999999E-2</c:v>
                </c:pt>
                <c:pt idx="348">
                  <c:v>-5.4829999999999997E-2</c:v>
                </c:pt>
                <c:pt idx="349">
                  <c:v>-5.3780000000000001E-2</c:v>
                </c:pt>
                <c:pt idx="350">
                  <c:v>-5.2729999999999999E-2</c:v>
                </c:pt>
                <c:pt idx="351">
                  <c:v>-5.1679999999999997E-2</c:v>
                </c:pt>
                <c:pt idx="352">
                  <c:v>-5.0630000000000001E-2</c:v>
                </c:pt>
                <c:pt idx="353">
                  <c:v>-4.9579999999999999E-2</c:v>
                </c:pt>
                <c:pt idx="354">
                  <c:v>-4.8529999999999997E-2</c:v>
                </c:pt>
                <c:pt idx="355">
                  <c:v>-4.7480000000000001E-2</c:v>
                </c:pt>
                <c:pt idx="356">
                  <c:v>-4.6429999999999999E-2</c:v>
                </c:pt>
                <c:pt idx="357">
                  <c:v>-4.5379999999999997E-2</c:v>
                </c:pt>
                <c:pt idx="358">
                  <c:v>-4.4330000000000001E-2</c:v>
                </c:pt>
                <c:pt idx="359">
                  <c:v>-4.3290000000000002E-2</c:v>
                </c:pt>
                <c:pt idx="360">
                  <c:v>-4.224E-2</c:v>
                </c:pt>
                <c:pt idx="361">
                  <c:v>-4.1189999999999997E-2</c:v>
                </c:pt>
                <c:pt idx="362">
                  <c:v>-4.0140000000000002E-2</c:v>
                </c:pt>
                <c:pt idx="363">
                  <c:v>-3.909E-2</c:v>
                </c:pt>
                <c:pt idx="364">
                  <c:v>-3.8039999999999997E-2</c:v>
                </c:pt>
                <c:pt idx="365">
                  <c:v>-3.6990000000000002E-2</c:v>
                </c:pt>
                <c:pt idx="366">
                  <c:v>-3.594E-2</c:v>
                </c:pt>
                <c:pt idx="367">
                  <c:v>-3.4889999999999997E-2</c:v>
                </c:pt>
                <c:pt idx="368">
                  <c:v>-3.3840000000000002E-2</c:v>
                </c:pt>
                <c:pt idx="369">
                  <c:v>-3.279E-2</c:v>
                </c:pt>
                <c:pt idx="370">
                  <c:v>-3.1739999999999997E-2</c:v>
                </c:pt>
                <c:pt idx="371">
                  <c:v>-3.0689999999999999E-2</c:v>
                </c:pt>
                <c:pt idx="372">
                  <c:v>-2.964E-2</c:v>
                </c:pt>
                <c:pt idx="373">
                  <c:v>-2.8590000000000001E-2</c:v>
                </c:pt>
                <c:pt idx="374">
                  <c:v>-2.7539999999999999E-2</c:v>
                </c:pt>
                <c:pt idx="375">
                  <c:v>-2.649E-2</c:v>
                </c:pt>
                <c:pt idx="376">
                  <c:v>-2.5440000000000001E-2</c:v>
                </c:pt>
                <c:pt idx="377">
                  <c:v>-2.4389999999999998E-2</c:v>
                </c:pt>
                <c:pt idx="378">
                  <c:v>-2.334E-2</c:v>
                </c:pt>
                <c:pt idx="379">
                  <c:v>-2.2290000000000001E-2</c:v>
                </c:pt>
                <c:pt idx="380">
                  <c:v>-2.1239999999999998E-2</c:v>
                </c:pt>
                <c:pt idx="381">
                  <c:v>-2.019E-2</c:v>
                </c:pt>
                <c:pt idx="382">
                  <c:v>-1.9140000000000001E-2</c:v>
                </c:pt>
                <c:pt idx="383">
                  <c:v>-1.8089999999999998E-2</c:v>
                </c:pt>
                <c:pt idx="384">
                  <c:v>-1.704E-2</c:v>
                </c:pt>
                <c:pt idx="385">
                  <c:v>-1.5980000000000001E-2</c:v>
                </c:pt>
                <c:pt idx="386">
                  <c:v>-1.4930000000000001E-2</c:v>
                </c:pt>
                <c:pt idx="387">
                  <c:v>-1.388E-2</c:v>
                </c:pt>
                <c:pt idx="388">
                  <c:v>-1.2829999999999999E-2</c:v>
                </c:pt>
                <c:pt idx="389">
                  <c:v>-1.1780000000000001E-2</c:v>
                </c:pt>
                <c:pt idx="390">
                  <c:v>-1.073E-2</c:v>
                </c:pt>
                <c:pt idx="391">
                  <c:v>-9.6819999999999996E-3</c:v>
                </c:pt>
                <c:pt idx="392">
                  <c:v>-8.6320000000000008E-3</c:v>
                </c:pt>
                <c:pt idx="393">
                  <c:v>-7.5820000000000002E-3</c:v>
                </c:pt>
                <c:pt idx="394">
                  <c:v>-6.5310000000000003E-3</c:v>
                </c:pt>
                <c:pt idx="395">
                  <c:v>-5.4809999999999998E-3</c:v>
                </c:pt>
                <c:pt idx="396">
                  <c:v>-4.4299999999999999E-3</c:v>
                </c:pt>
                <c:pt idx="397">
                  <c:v>-3.3800000000000002E-3</c:v>
                </c:pt>
                <c:pt idx="398">
                  <c:v>-2.3289999999999999E-3</c:v>
                </c:pt>
                <c:pt idx="399">
                  <c:v>-1.279E-3</c:v>
                </c:pt>
                <c:pt idx="400">
                  <c:v>-2.2819999999999999E-4</c:v>
                </c:pt>
                <c:pt idx="401">
                  <c:v>8.2229999999999998E-4</c:v>
                </c:pt>
                <c:pt idx="402">
                  <c:v>1.8730000000000001E-3</c:v>
                </c:pt>
                <c:pt idx="403">
                  <c:v>2.9229999999999998E-3</c:v>
                </c:pt>
                <c:pt idx="404">
                  <c:v>3.9740000000000001E-3</c:v>
                </c:pt>
                <c:pt idx="405">
                  <c:v>5.0239999999999998E-3</c:v>
                </c:pt>
                <c:pt idx="406">
                  <c:v>6.0749999999999997E-3</c:v>
                </c:pt>
                <c:pt idx="407">
                  <c:v>7.1250000000000003E-3</c:v>
                </c:pt>
                <c:pt idx="408">
                  <c:v>8.1759999999999992E-3</c:v>
                </c:pt>
                <c:pt idx="409">
                  <c:v>9.2259999999999998E-3</c:v>
                </c:pt>
                <c:pt idx="410">
                  <c:v>1.0279999999999999E-2</c:v>
                </c:pt>
                <c:pt idx="411">
                  <c:v>1.133E-2</c:v>
                </c:pt>
                <c:pt idx="412">
                  <c:v>1.238E-2</c:v>
                </c:pt>
                <c:pt idx="413">
                  <c:v>1.3429999999999999E-2</c:v>
                </c:pt>
                <c:pt idx="414">
                  <c:v>1.448E-2</c:v>
                </c:pt>
                <c:pt idx="415">
                  <c:v>1.553E-2</c:v>
                </c:pt>
                <c:pt idx="416">
                  <c:v>1.6580000000000001E-2</c:v>
                </c:pt>
                <c:pt idx="417">
                  <c:v>1.763E-2</c:v>
                </c:pt>
                <c:pt idx="418">
                  <c:v>1.8679999999999999E-2</c:v>
                </c:pt>
                <c:pt idx="419">
                  <c:v>1.9730000000000001E-2</c:v>
                </c:pt>
                <c:pt idx="420">
                  <c:v>2.078E-2</c:v>
                </c:pt>
                <c:pt idx="421">
                  <c:v>2.1829999999999999E-2</c:v>
                </c:pt>
                <c:pt idx="422">
                  <c:v>2.2880000000000001E-2</c:v>
                </c:pt>
                <c:pt idx="423">
                  <c:v>2.393E-2</c:v>
                </c:pt>
                <c:pt idx="424">
                  <c:v>2.4979999999999999E-2</c:v>
                </c:pt>
                <c:pt idx="425">
                  <c:v>2.6030000000000001E-2</c:v>
                </c:pt>
                <c:pt idx="426">
                  <c:v>2.708E-2</c:v>
                </c:pt>
                <c:pt idx="427">
                  <c:v>2.8129999999999999E-2</c:v>
                </c:pt>
                <c:pt idx="428">
                  <c:v>2.9180000000000001E-2</c:v>
                </c:pt>
                <c:pt idx="429">
                  <c:v>3.023E-2</c:v>
                </c:pt>
                <c:pt idx="430">
                  <c:v>3.1280000000000002E-2</c:v>
                </c:pt>
                <c:pt idx="431">
                  <c:v>3.2329999999999998E-2</c:v>
                </c:pt>
                <c:pt idx="432">
                  <c:v>3.338E-2</c:v>
                </c:pt>
                <c:pt idx="433">
                  <c:v>3.4430000000000002E-2</c:v>
                </c:pt>
                <c:pt idx="434">
                  <c:v>3.5479999999999998E-2</c:v>
                </c:pt>
                <c:pt idx="435">
                  <c:v>3.653E-2</c:v>
                </c:pt>
                <c:pt idx="436">
                  <c:v>3.7580000000000002E-2</c:v>
                </c:pt>
                <c:pt idx="437">
                  <c:v>3.8629999999999998E-2</c:v>
                </c:pt>
                <c:pt idx="438">
                  <c:v>3.968E-2</c:v>
                </c:pt>
                <c:pt idx="439">
                  <c:v>4.0730000000000002E-2</c:v>
                </c:pt>
                <c:pt idx="440">
                  <c:v>4.1779999999999998E-2</c:v>
                </c:pt>
                <c:pt idx="441">
                  <c:v>4.283E-2</c:v>
                </c:pt>
                <c:pt idx="442">
                  <c:v>4.3880000000000002E-2</c:v>
                </c:pt>
                <c:pt idx="443">
                  <c:v>4.4929999999999998E-2</c:v>
                </c:pt>
                <c:pt idx="444">
                  <c:v>4.598E-2</c:v>
                </c:pt>
                <c:pt idx="445">
                  <c:v>4.7030000000000002E-2</c:v>
                </c:pt>
                <c:pt idx="446">
                  <c:v>4.8079999999999998E-2</c:v>
                </c:pt>
                <c:pt idx="447">
                  <c:v>4.913E-2</c:v>
                </c:pt>
                <c:pt idx="448">
                  <c:v>5.0169999999999999E-2</c:v>
                </c:pt>
                <c:pt idx="449">
                  <c:v>5.1220000000000002E-2</c:v>
                </c:pt>
                <c:pt idx="450">
                  <c:v>5.2269999999999997E-2</c:v>
                </c:pt>
                <c:pt idx="451">
                  <c:v>5.3319999999999999E-2</c:v>
                </c:pt>
                <c:pt idx="452">
                  <c:v>5.4370000000000002E-2</c:v>
                </c:pt>
                <c:pt idx="453">
                  <c:v>5.5419999999999997E-2</c:v>
                </c:pt>
                <c:pt idx="454">
                  <c:v>5.6469999999999999E-2</c:v>
                </c:pt>
                <c:pt idx="455">
                  <c:v>5.7520000000000002E-2</c:v>
                </c:pt>
                <c:pt idx="456">
                  <c:v>5.8569999999999997E-2</c:v>
                </c:pt>
                <c:pt idx="457">
                  <c:v>5.9619999999999999E-2</c:v>
                </c:pt>
                <c:pt idx="458">
                  <c:v>6.0659999999999999E-2</c:v>
                </c:pt>
                <c:pt idx="459">
                  <c:v>6.1710000000000001E-2</c:v>
                </c:pt>
                <c:pt idx="460">
                  <c:v>6.2759999999999996E-2</c:v>
                </c:pt>
                <c:pt idx="461">
                  <c:v>6.3810000000000006E-2</c:v>
                </c:pt>
                <c:pt idx="462">
                  <c:v>6.4860000000000001E-2</c:v>
                </c:pt>
                <c:pt idx="463">
                  <c:v>6.5909999999999996E-2</c:v>
                </c:pt>
                <c:pt idx="464">
                  <c:v>6.6949999999999996E-2</c:v>
                </c:pt>
                <c:pt idx="465">
                  <c:v>6.8000000000000005E-2</c:v>
                </c:pt>
                <c:pt idx="466">
                  <c:v>6.905E-2</c:v>
                </c:pt>
                <c:pt idx="467">
                  <c:v>7.0099999999999996E-2</c:v>
                </c:pt>
                <c:pt idx="468">
                  <c:v>7.1150000000000005E-2</c:v>
                </c:pt>
                <c:pt idx="469">
                  <c:v>7.2190000000000004E-2</c:v>
                </c:pt>
                <c:pt idx="470">
                  <c:v>7.324E-2</c:v>
                </c:pt>
                <c:pt idx="471">
                  <c:v>7.4289999999999995E-2</c:v>
                </c:pt>
                <c:pt idx="472">
                  <c:v>7.5340000000000004E-2</c:v>
                </c:pt>
                <c:pt idx="473">
                  <c:v>7.6380000000000003E-2</c:v>
                </c:pt>
                <c:pt idx="474">
                  <c:v>7.7429999999999999E-2</c:v>
                </c:pt>
                <c:pt idx="475">
                  <c:v>7.8479999999999994E-2</c:v>
                </c:pt>
                <c:pt idx="476">
                  <c:v>7.9530000000000003E-2</c:v>
                </c:pt>
                <c:pt idx="477">
                  <c:v>8.0570000000000003E-2</c:v>
                </c:pt>
                <c:pt idx="478">
                  <c:v>8.1619999999999998E-2</c:v>
                </c:pt>
                <c:pt idx="479">
                  <c:v>8.2669999999999993E-2</c:v>
                </c:pt>
                <c:pt idx="480">
                  <c:v>8.3710000000000007E-2</c:v>
                </c:pt>
                <c:pt idx="481">
                  <c:v>8.4760000000000002E-2</c:v>
                </c:pt>
                <c:pt idx="482">
                  <c:v>8.5809999999999997E-2</c:v>
                </c:pt>
                <c:pt idx="483">
                  <c:v>8.6860000000000007E-2</c:v>
                </c:pt>
                <c:pt idx="484">
                  <c:v>8.7900000000000006E-2</c:v>
                </c:pt>
                <c:pt idx="485">
                  <c:v>8.8950000000000001E-2</c:v>
                </c:pt>
                <c:pt idx="486">
                  <c:v>8.9990000000000001E-2</c:v>
                </c:pt>
                <c:pt idx="487">
                  <c:v>9.1039999999999996E-2</c:v>
                </c:pt>
                <c:pt idx="488">
                  <c:v>9.2090000000000005E-2</c:v>
                </c:pt>
                <c:pt idx="489">
                  <c:v>9.3130000000000004E-2</c:v>
                </c:pt>
                <c:pt idx="490">
                  <c:v>9.418E-2</c:v>
                </c:pt>
                <c:pt idx="491">
                  <c:v>9.5229999999999995E-2</c:v>
                </c:pt>
                <c:pt idx="492">
                  <c:v>9.6269999999999994E-2</c:v>
                </c:pt>
                <c:pt idx="493">
                  <c:v>9.7320000000000004E-2</c:v>
                </c:pt>
                <c:pt idx="494">
                  <c:v>9.8360000000000003E-2</c:v>
                </c:pt>
                <c:pt idx="495">
                  <c:v>9.9409999999999998E-2</c:v>
                </c:pt>
                <c:pt idx="496">
                  <c:v>0.10050000000000001</c:v>
                </c:pt>
                <c:pt idx="497">
                  <c:v>0.10150000000000001</c:v>
                </c:pt>
                <c:pt idx="498">
                  <c:v>0.10249999999999999</c:v>
                </c:pt>
                <c:pt idx="499">
                  <c:v>0.1036</c:v>
                </c:pt>
                <c:pt idx="500">
                  <c:v>0.1046</c:v>
                </c:pt>
                <c:pt idx="501">
                  <c:v>0.1057</c:v>
                </c:pt>
                <c:pt idx="502">
                  <c:v>0.1067</c:v>
                </c:pt>
                <c:pt idx="503">
                  <c:v>0.10780000000000001</c:v>
                </c:pt>
                <c:pt idx="504">
                  <c:v>0.10879999999999999</c:v>
                </c:pt>
                <c:pt idx="505">
                  <c:v>0.1099</c:v>
                </c:pt>
                <c:pt idx="506">
                  <c:v>0.1109</c:v>
                </c:pt>
                <c:pt idx="507">
                  <c:v>0.1119</c:v>
                </c:pt>
                <c:pt idx="508">
                  <c:v>0.113</c:v>
                </c:pt>
                <c:pt idx="509">
                  <c:v>0.114</c:v>
                </c:pt>
                <c:pt idx="510">
                  <c:v>0.11509999999999999</c:v>
                </c:pt>
                <c:pt idx="511">
                  <c:v>0.11609999999999999</c:v>
                </c:pt>
                <c:pt idx="512">
                  <c:v>0.1172</c:v>
                </c:pt>
                <c:pt idx="513">
                  <c:v>0.1182</c:v>
                </c:pt>
                <c:pt idx="514">
                  <c:v>0.1193</c:v>
                </c:pt>
                <c:pt idx="515">
                  <c:v>0.1203</c:v>
                </c:pt>
                <c:pt idx="516">
                  <c:v>0.12130000000000001</c:v>
                </c:pt>
                <c:pt idx="517">
                  <c:v>0.12239999999999999</c:v>
                </c:pt>
                <c:pt idx="518">
                  <c:v>0.1234</c:v>
                </c:pt>
                <c:pt idx="519">
                  <c:v>0.1245</c:v>
                </c:pt>
                <c:pt idx="520">
                  <c:v>0.1255</c:v>
                </c:pt>
                <c:pt idx="521">
                  <c:v>0.12659999999999999</c:v>
                </c:pt>
                <c:pt idx="522">
                  <c:v>0.12759999999999999</c:v>
                </c:pt>
                <c:pt idx="523">
                  <c:v>0.12859999999999999</c:v>
                </c:pt>
                <c:pt idx="524">
                  <c:v>0.12970000000000001</c:v>
                </c:pt>
                <c:pt idx="525">
                  <c:v>0.13070000000000001</c:v>
                </c:pt>
                <c:pt idx="526">
                  <c:v>0.1318</c:v>
                </c:pt>
                <c:pt idx="527">
                  <c:v>0.1328</c:v>
                </c:pt>
                <c:pt idx="528">
                  <c:v>0.13389999999999999</c:v>
                </c:pt>
                <c:pt idx="529">
                  <c:v>0.13489999999999999</c:v>
                </c:pt>
                <c:pt idx="530">
                  <c:v>0.13589999999999999</c:v>
                </c:pt>
                <c:pt idx="531">
                  <c:v>0.13700000000000001</c:v>
                </c:pt>
                <c:pt idx="532">
                  <c:v>0.13800000000000001</c:v>
                </c:pt>
                <c:pt idx="533">
                  <c:v>0.1391</c:v>
                </c:pt>
                <c:pt idx="534">
                  <c:v>0.1401</c:v>
                </c:pt>
                <c:pt idx="535">
                  <c:v>0.14119999999999999</c:v>
                </c:pt>
                <c:pt idx="536">
                  <c:v>0.14219999999999999</c:v>
                </c:pt>
                <c:pt idx="537">
                  <c:v>0.14319999999999999</c:v>
                </c:pt>
                <c:pt idx="538">
                  <c:v>0.14430000000000001</c:v>
                </c:pt>
                <c:pt idx="539">
                  <c:v>0.14530000000000001</c:v>
                </c:pt>
                <c:pt idx="540">
                  <c:v>0.1464</c:v>
                </c:pt>
                <c:pt idx="541">
                  <c:v>0.1474</c:v>
                </c:pt>
                <c:pt idx="542">
                  <c:v>0.14849999999999999</c:v>
                </c:pt>
                <c:pt idx="543">
                  <c:v>0.14949999999999999</c:v>
                </c:pt>
                <c:pt idx="544">
                  <c:v>0.15049999999999999</c:v>
                </c:pt>
                <c:pt idx="545">
                  <c:v>0.15160000000000001</c:v>
                </c:pt>
                <c:pt idx="546">
                  <c:v>0.15260000000000001</c:v>
                </c:pt>
                <c:pt idx="547">
                  <c:v>0.1537</c:v>
                </c:pt>
                <c:pt idx="548">
                  <c:v>0.1547</c:v>
                </c:pt>
                <c:pt idx="549">
                  <c:v>0.15579999999999999</c:v>
                </c:pt>
                <c:pt idx="550">
                  <c:v>0.15679999999999999</c:v>
                </c:pt>
                <c:pt idx="551">
                  <c:v>0.1578</c:v>
                </c:pt>
                <c:pt idx="552">
                  <c:v>0.15890000000000001</c:v>
                </c:pt>
                <c:pt idx="553">
                  <c:v>0.15989999999999999</c:v>
                </c:pt>
                <c:pt idx="554">
                  <c:v>0.161</c:v>
                </c:pt>
                <c:pt idx="555">
                  <c:v>0.16200000000000001</c:v>
                </c:pt>
                <c:pt idx="556">
                  <c:v>0.16300000000000001</c:v>
                </c:pt>
                <c:pt idx="557">
                  <c:v>0.1641</c:v>
                </c:pt>
                <c:pt idx="558">
                  <c:v>0.1651</c:v>
                </c:pt>
                <c:pt idx="559">
                  <c:v>0.16619999999999999</c:v>
                </c:pt>
                <c:pt idx="560">
                  <c:v>0.16719999999999999</c:v>
                </c:pt>
                <c:pt idx="561">
                  <c:v>0.16830000000000001</c:v>
                </c:pt>
                <c:pt idx="562">
                  <c:v>0.16930000000000001</c:v>
                </c:pt>
                <c:pt idx="563">
                  <c:v>0.17030000000000001</c:v>
                </c:pt>
                <c:pt idx="564">
                  <c:v>0.1714</c:v>
                </c:pt>
                <c:pt idx="565">
                  <c:v>0.1724</c:v>
                </c:pt>
                <c:pt idx="566">
                  <c:v>0.17349999999999999</c:v>
                </c:pt>
                <c:pt idx="567">
                  <c:v>0.17449999999999999</c:v>
                </c:pt>
                <c:pt idx="568">
                  <c:v>0.17560000000000001</c:v>
                </c:pt>
                <c:pt idx="569">
                  <c:v>0.17660000000000001</c:v>
                </c:pt>
                <c:pt idx="570">
                  <c:v>0.17760000000000001</c:v>
                </c:pt>
                <c:pt idx="571">
                  <c:v>0.1787</c:v>
                </c:pt>
                <c:pt idx="572">
                  <c:v>0.1797</c:v>
                </c:pt>
                <c:pt idx="573">
                  <c:v>0.18079999999999999</c:v>
                </c:pt>
                <c:pt idx="574">
                  <c:v>0.18179999999999999</c:v>
                </c:pt>
                <c:pt idx="575">
                  <c:v>0.18279999999999999</c:v>
                </c:pt>
                <c:pt idx="576">
                  <c:v>0.18390000000000001</c:v>
                </c:pt>
                <c:pt idx="577">
                  <c:v>0.18490000000000001</c:v>
                </c:pt>
                <c:pt idx="578">
                  <c:v>0.186</c:v>
                </c:pt>
                <c:pt idx="579">
                  <c:v>0.187</c:v>
                </c:pt>
                <c:pt idx="580">
                  <c:v>0.18809999999999999</c:v>
                </c:pt>
                <c:pt idx="581">
                  <c:v>0.18909999999999999</c:v>
                </c:pt>
                <c:pt idx="582">
                  <c:v>0.19009999999999999</c:v>
                </c:pt>
                <c:pt idx="583">
                  <c:v>0.19120000000000001</c:v>
                </c:pt>
                <c:pt idx="584">
                  <c:v>0.19220000000000001</c:v>
                </c:pt>
                <c:pt idx="585">
                  <c:v>0.1933</c:v>
                </c:pt>
                <c:pt idx="586">
                  <c:v>0.1943</c:v>
                </c:pt>
                <c:pt idx="587">
                  <c:v>0.19539999999999999</c:v>
                </c:pt>
                <c:pt idx="588">
                  <c:v>0.19639999999999999</c:v>
                </c:pt>
                <c:pt idx="589">
                  <c:v>0.19739999999999999</c:v>
                </c:pt>
                <c:pt idx="590">
                  <c:v>0.19850000000000001</c:v>
                </c:pt>
                <c:pt idx="591">
                  <c:v>0.19950000000000001</c:v>
                </c:pt>
                <c:pt idx="592">
                  <c:v>0.2006</c:v>
                </c:pt>
                <c:pt idx="593">
                  <c:v>0.2016</c:v>
                </c:pt>
                <c:pt idx="594">
                  <c:v>0.20269999999999999</c:v>
                </c:pt>
                <c:pt idx="595">
                  <c:v>0.20369999999999999</c:v>
                </c:pt>
                <c:pt idx="596">
                  <c:v>0.20469999999999999</c:v>
                </c:pt>
                <c:pt idx="597">
                  <c:v>0.20580000000000001</c:v>
                </c:pt>
                <c:pt idx="598">
                  <c:v>0.20680000000000001</c:v>
                </c:pt>
                <c:pt idx="599">
                  <c:v>0.2079</c:v>
                </c:pt>
                <c:pt idx="600">
                  <c:v>0.2089</c:v>
                </c:pt>
                <c:pt idx="601">
                  <c:v>0.2099</c:v>
                </c:pt>
                <c:pt idx="602">
                  <c:v>0.21099999999999999</c:v>
                </c:pt>
                <c:pt idx="603">
                  <c:v>0.21199999999999999</c:v>
                </c:pt>
                <c:pt idx="604">
                  <c:v>0.21310000000000001</c:v>
                </c:pt>
                <c:pt idx="605">
                  <c:v>0.21410000000000001</c:v>
                </c:pt>
                <c:pt idx="606">
                  <c:v>0.2152</c:v>
                </c:pt>
                <c:pt idx="607">
                  <c:v>0.2162</c:v>
                </c:pt>
                <c:pt idx="608">
                  <c:v>0.2172</c:v>
                </c:pt>
                <c:pt idx="609">
                  <c:v>0.21829999999999999</c:v>
                </c:pt>
                <c:pt idx="610">
                  <c:v>0.21929999999999999</c:v>
                </c:pt>
                <c:pt idx="611">
                  <c:v>0.22040000000000001</c:v>
                </c:pt>
                <c:pt idx="612">
                  <c:v>0.22140000000000001</c:v>
                </c:pt>
                <c:pt idx="613">
                  <c:v>0.2225</c:v>
                </c:pt>
                <c:pt idx="614">
                  <c:v>0.2235</c:v>
                </c:pt>
                <c:pt idx="615">
                  <c:v>0.22450000000000001</c:v>
                </c:pt>
                <c:pt idx="616">
                  <c:v>0.22559999999999999</c:v>
                </c:pt>
                <c:pt idx="617">
                  <c:v>0.2266</c:v>
                </c:pt>
                <c:pt idx="618">
                  <c:v>0.22770000000000001</c:v>
                </c:pt>
                <c:pt idx="619">
                  <c:v>0.22869999999999999</c:v>
                </c:pt>
                <c:pt idx="620">
                  <c:v>0.2298</c:v>
                </c:pt>
                <c:pt idx="621">
                  <c:v>0.23080000000000001</c:v>
                </c:pt>
                <c:pt idx="622">
                  <c:v>0.23180000000000001</c:v>
                </c:pt>
                <c:pt idx="623">
                  <c:v>0.2329</c:v>
                </c:pt>
                <c:pt idx="624">
                  <c:v>0.2339</c:v>
                </c:pt>
                <c:pt idx="625">
                  <c:v>0.23499999999999999</c:v>
                </c:pt>
                <c:pt idx="626">
                  <c:v>0.23599999999999999</c:v>
                </c:pt>
                <c:pt idx="627">
                  <c:v>0.23699999999999999</c:v>
                </c:pt>
                <c:pt idx="628">
                  <c:v>0.23810000000000001</c:v>
                </c:pt>
                <c:pt idx="629">
                  <c:v>0.23910000000000001</c:v>
                </c:pt>
                <c:pt idx="630">
                  <c:v>0.2402</c:v>
                </c:pt>
                <c:pt idx="631">
                  <c:v>0.2412</c:v>
                </c:pt>
                <c:pt idx="632">
                  <c:v>0.24229999999999999</c:v>
                </c:pt>
                <c:pt idx="633">
                  <c:v>0.24329999999999999</c:v>
                </c:pt>
                <c:pt idx="634">
                  <c:v>0.24429999999999999</c:v>
                </c:pt>
                <c:pt idx="635">
                  <c:v>0.24540000000000001</c:v>
                </c:pt>
                <c:pt idx="636">
                  <c:v>0.24640000000000001</c:v>
                </c:pt>
                <c:pt idx="637">
                  <c:v>0.2475</c:v>
                </c:pt>
                <c:pt idx="638">
                  <c:v>0.2485</c:v>
                </c:pt>
                <c:pt idx="639">
                  <c:v>0.24959999999999999</c:v>
                </c:pt>
                <c:pt idx="640">
                  <c:v>0.25059999999999999</c:v>
                </c:pt>
                <c:pt idx="641">
                  <c:v>0.25159999999999999</c:v>
                </c:pt>
                <c:pt idx="642">
                  <c:v>0.25269999999999998</c:v>
                </c:pt>
                <c:pt idx="643">
                  <c:v>0.25369999999999998</c:v>
                </c:pt>
                <c:pt idx="644">
                  <c:v>0.25480000000000003</c:v>
                </c:pt>
                <c:pt idx="645">
                  <c:v>0.25580000000000003</c:v>
                </c:pt>
                <c:pt idx="646">
                  <c:v>0.25690000000000002</c:v>
                </c:pt>
                <c:pt idx="647">
                  <c:v>0.25790000000000002</c:v>
                </c:pt>
                <c:pt idx="648">
                  <c:v>0.25890000000000002</c:v>
                </c:pt>
                <c:pt idx="649">
                  <c:v>0.26</c:v>
                </c:pt>
                <c:pt idx="650">
                  <c:v>0.26100000000000001</c:v>
                </c:pt>
                <c:pt idx="651">
                  <c:v>0.2621</c:v>
                </c:pt>
                <c:pt idx="652">
                  <c:v>0.2631</c:v>
                </c:pt>
                <c:pt idx="653">
                  <c:v>0.2641</c:v>
                </c:pt>
                <c:pt idx="654">
                  <c:v>0.26519999999999999</c:v>
                </c:pt>
                <c:pt idx="655">
                  <c:v>0.26619999999999999</c:v>
                </c:pt>
                <c:pt idx="656">
                  <c:v>0.26729999999999998</c:v>
                </c:pt>
                <c:pt idx="657">
                  <c:v>0.26829999999999998</c:v>
                </c:pt>
                <c:pt idx="658">
                  <c:v>0.26939999999999997</c:v>
                </c:pt>
                <c:pt idx="659">
                  <c:v>0.27039999999999997</c:v>
                </c:pt>
                <c:pt idx="660">
                  <c:v>0.27139999999999997</c:v>
                </c:pt>
                <c:pt idx="661">
                  <c:v>0.27250000000000002</c:v>
                </c:pt>
                <c:pt idx="662">
                  <c:v>0.27350000000000002</c:v>
                </c:pt>
                <c:pt idx="663">
                  <c:v>0.27460000000000001</c:v>
                </c:pt>
                <c:pt idx="664">
                  <c:v>0.27560000000000001</c:v>
                </c:pt>
                <c:pt idx="665">
                  <c:v>0.2767</c:v>
                </c:pt>
                <c:pt idx="666">
                  <c:v>0.2777</c:v>
                </c:pt>
                <c:pt idx="667">
                  <c:v>0.2787</c:v>
                </c:pt>
                <c:pt idx="668">
                  <c:v>0.27979999999999999</c:v>
                </c:pt>
                <c:pt idx="669">
                  <c:v>0.28079999999999999</c:v>
                </c:pt>
                <c:pt idx="670">
                  <c:v>0.28189999999999998</c:v>
                </c:pt>
                <c:pt idx="671">
                  <c:v>0.28289999999999998</c:v>
                </c:pt>
                <c:pt idx="672">
                  <c:v>0.28399999999999997</c:v>
                </c:pt>
                <c:pt idx="673">
                  <c:v>0.28499999999999998</c:v>
                </c:pt>
                <c:pt idx="674">
                  <c:v>0.28599999999999998</c:v>
                </c:pt>
                <c:pt idx="675">
                  <c:v>0.28710000000000002</c:v>
                </c:pt>
                <c:pt idx="676">
                  <c:v>0.28810000000000002</c:v>
                </c:pt>
                <c:pt idx="677">
                  <c:v>0.28920000000000001</c:v>
                </c:pt>
                <c:pt idx="678">
                  <c:v>0.29020000000000001</c:v>
                </c:pt>
                <c:pt idx="679">
                  <c:v>0.29120000000000001</c:v>
                </c:pt>
                <c:pt idx="680">
                  <c:v>0.2923</c:v>
                </c:pt>
                <c:pt idx="681">
                  <c:v>0.29330000000000001</c:v>
                </c:pt>
                <c:pt idx="682">
                  <c:v>0.2944</c:v>
                </c:pt>
                <c:pt idx="683">
                  <c:v>0.2954</c:v>
                </c:pt>
                <c:pt idx="684">
                  <c:v>0.29649999999999999</c:v>
                </c:pt>
                <c:pt idx="685">
                  <c:v>0.29749999999999999</c:v>
                </c:pt>
                <c:pt idx="686">
                  <c:v>0.29849999999999999</c:v>
                </c:pt>
                <c:pt idx="687">
                  <c:v>0.29959999999999998</c:v>
                </c:pt>
                <c:pt idx="688">
                  <c:v>0.30059999999999998</c:v>
                </c:pt>
                <c:pt idx="689">
                  <c:v>0.30170000000000002</c:v>
                </c:pt>
                <c:pt idx="690">
                  <c:v>0.30270000000000002</c:v>
                </c:pt>
                <c:pt idx="691">
                  <c:v>0.30380000000000001</c:v>
                </c:pt>
                <c:pt idx="692">
                  <c:v>0.30480000000000002</c:v>
                </c:pt>
                <c:pt idx="693">
                  <c:v>0.30580000000000002</c:v>
                </c:pt>
                <c:pt idx="694">
                  <c:v>0.30690000000000001</c:v>
                </c:pt>
                <c:pt idx="695">
                  <c:v>0.30790000000000001</c:v>
                </c:pt>
                <c:pt idx="696">
                  <c:v>0.309</c:v>
                </c:pt>
                <c:pt idx="697">
                  <c:v>0.31</c:v>
                </c:pt>
                <c:pt idx="698">
                  <c:v>0.311</c:v>
                </c:pt>
                <c:pt idx="699">
                  <c:v>0.31209999999999999</c:v>
                </c:pt>
                <c:pt idx="700">
                  <c:v>0.31309999999999999</c:v>
                </c:pt>
                <c:pt idx="701">
                  <c:v>0.31419999999999998</c:v>
                </c:pt>
                <c:pt idx="702">
                  <c:v>0.31519999999999998</c:v>
                </c:pt>
                <c:pt idx="703">
                  <c:v>0.31630000000000003</c:v>
                </c:pt>
                <c:pt idx="704">
                  <c:v>0.31730000000000003</c:v>
                </c:pt>
                <c:pt idx="705">
                  <c:v>0.31830000000000003</c:v>
                </c:pt>
                <c:pt idx="706">
                  <c:v>0.31940000000000002</c:v>
                </c:pt>
                <c:pt idx="707">
                  <c:v>0.32040000000000002</c:v>
                </c:pt>
                <c:pt idx="708">
                  <c:v>0.32150000000000001</c:v>
                </c:pt>
                <c:pt idx="709">
                  <c:v>0.32250000000000001</c:v>
                </c:pt>
                <c:pt idx="710">
                  <c:v>0.3236</c:v>
                </c:pt>
                <c:pt idx="711">
                  <c:v>0.3246</c:v>
                </c:pt>
                <c:pt idx="712">
                  <c:v>0.3256</c:v>
                </c:pt>
                <c:pt idx="713">
                  <c:v>0.32669999999999999</c:v>
                </c:pt>
                <c:pt idx="714">
                  <c:v>0.32769999999999999</c:v>
                </c:pt>
                <c:pt idx="715">
                  <c:v>0.32879999999999998</c:v>
                </c:pt>
                <c:pt idx="716">
                  <c:v>0.32979999999999998</c:v>
                </c:pt>
                <c:pt idx="717">
                  <c:v>0.33090000000000003</c:v>
                </c:pt>
                <c:pt idx="718">
                  <c:v>0.33189999999999997</c:v>
                </c:pt>
                <c:pt idx="719">
                  <c:v>0.33289999999999997</c:v>
                </c:pt>
                <c:pt idx="720">
                  <c:v>0.33400000000000002</c:v>
                </c:pt>
                <c:pt idx="721">
                  <c:v>0.33500000000000002</c:v>
                </c:pt>
                <c:pt idx="722">
                  <c:v>0.33610000000000001</c:v>
                </c:pt>
                <c:pt idx="723">
                  <c:v>0.33710000000000001</c:v>
                </c:pt>
                <c:pt idx="724">
                  <c:v>0.33810000000000001</c:v>
                </c:pt>
                <c:pt idx="725">
                  <c:v>0.3392</c:v>
                </c:pt>
                <c:pt idx="726">
                  <c:v>0.3402</c:v>
                </c:pt>
                <c:pt idx="727">
                  <c:v>0.34129999999999999</c:v>
                </c:pt>
                <c:pt idx="728">
                  <c:v>0.34229999999999999</c:v>
                </c:pt>
                <c:pt idx="729">
                  <c:v>0.34339999999999998</c:v>
                </c:pt>
                <c:pt idx="730">
                  <c:v>0.34439999999999998</c:v>
                </c:pt>
                <c:pt idx="731">
                  <c:v>0.34539999999999998</c:v>
                </c:pt>
                <c:pt idx="732">
                  <c:v>0.34649999999999997</c:v>
                </c:pt>
                <c:pt idx="733">
                  <c:v>0.34749999999999998</c:v>
                </c:pt>
                <c:pt idx="734">
                  <c:v>0.34860000000000002</c:v>
                </c:pt>
                <c:pt idx="735">
                  <c:v>0.34960000000000002</c:v>
                </c:pt>
                <c:pt idx="736">
                  <c:v>0.35070000000000001</c:v>
                </c:pt>
                <c:pt idx="737">
                  <c:v>0.35170000000000001</c:v>
                </c:pt>
                <c:pt idx="738">
                  <c:v>0.35270000000000001</c:v>
                </c:pt>
                <c:pt idx="739">
                  <c:v>0.3538</c:v>
                </c:pt>
                <c:pt idx="740">
                  <c:v>0.3548</c:v>
                </c:pt>
                <c:pt idx="741">
                  <c:v>0.35589999999999999</c:v>
                </c:pt>
                <c:pt idx="742">
                  <c:v>0.3569</c:v>
                </c:pt>
                <c:pt idx="743">
                  <c:v>0.35799999999999998</c:v>
                </c:pt>
                <c:pt idx="744">
                  <c:v>0.35899999999999999</c:v>
                </c:pt>
                <c:pt idx="745">
                  <c:v>0.36</c:v>
                </c:pt>
                <c:pt idx="746">
                  <c:v>0.36109999999999998</c:v>
                </c:pt>
                <c:pt idx="747">
                  <c:v>0.36209999999999998</c:v>
                </c:pt>
                <c:pt idx="748">
                  <c:v>0.36320000000000002</c:v>
                </c:pt>
                <c:pt idx="749">
                  <c:v>0.36420000000000002</c:v>
                </c:pt>
                <c:pt idx="750">
                  <c:v>0.36520000000000002</c:v>
                </c:pt>
                <c:pt idx="751">
                  <c:v>0.36630000000000001</c:v>
                </c:pt>
                <c:pt idx="752">
                  <c:v>0.36730000000000002</c:v>
                </c:pt>
                <c:pt idx="753">
                  <c:v>0.36840000000000001</c:v>
                </c:pt>
                <c:pt idx="754">
                  <c:v>0.36940000000000001</c:v>
                </c:pt>
                <c:pt idx="755">
                  <c:v>0.3705</c:v>
                </c:pt>
                <c:pt idx="756">
                  <c:v>0.3715</c:v>
                </c:pt>
                <c:pt idx="757">
                  <c:v>0.3725</c:v>
                </c:pt>
                <c:pt idx="758">
                  <c:v>0.37359999999999999</c:v>
                </c:pt>
                <c:pt idx="759">
                  <c:v>0.37459999999999999</c:v>
                </c:pt>
                <c:pt idx="760">
                  <c:v>0.37569999999999998</c:v>
                </c:pt>
                <c:pt idx="761">
                  <c:v>0.37669999999999998</c:v>
                </c:pt>
                <c:pt idx="762">
                  <c:v>0.37780000000000002</c:v>
                </c:pt>
                <c:pt idx="763">
                  <c:v>0.37880000000000003</c:v>
                </c:pt>
                <c:pt idx="764">
                  <c:v>0.37980000000000003</c:v>
                </c:pt>
                <c:pt idx="765">
                  <c:v>0.38090000000000002</c:v>
                </c:pt>
                <c:pt idx="766">
                  <c:v>0.38190000000000002</c:v>
                </c:pt>
                <c:pt idx="767">
                  <c:v>0.38300000000000001</c:v>
                </c:pt>
                <c:pt idx="768">
                  <c:v>0.38400000000000001</c:v>
                </c:pt>
                <c:pt idx="769">
                  <c:v>0.3851</c:v>
                </c:pt>
                <c:pt idx="770">
                  <c:v>0.3861</c:v>
                </c:pt>
                <c:pt idx="771">
                  <c:v>0.3871</c:v>
                </c:pt>
                <c:pt idx="772">
                  <c:v>0.38819999999999999</c:v>
                </c:pt>
                <c:pt idx="773">
                  <c:v>0.38919999999999999</c:v>
                </c:pt>
                <c:pt idx="774">
                  <c:v>0.39029999999999998</c:v>
                </c:pt>
                <c:pt idx="775">
                  <c:v>0.39129999999999998</c:v>
                </c:pt>
                <c:pt idx="776">
                  <c:v>0.39229999999999998</c:v>
                </c:pt>
                <c:pt idx="777">
                  <c:v>0.39340000000000003</c:v>
                </c:pt>
                <c:pt idx="778">
                  <c:v>0.39439999999999997</c:v>
                </c:pt>
                <c:pt idx="779">
                  <c:v>0.39550000000000002</c:v>
                </c:pt>
                <c:pt idx="780">
                  <c:v>0.39650000000000002</c:v>
                </c:pt>
                <c:pt idx="781">
                  <c:v>0.39760000000000001</c:v>
                </c:pt>
                <c:pt idx="782">
                  <c:v>0.39860000000000001</c:v>
                </c:pt>
                <c:pt idx="783">
                  <c:v>0.39960000000000001</c:v>
                </c:pt>
                <c:pt idx="784">
                  <c:v>0.4007</c:v>
                </c:pt>
                <c:pt idx="785">
                  <c:v>0.4017</c:v>
                </c:pt>
                <c:pt idx="786">
                  <c:v>0.40279999999999999</c:v>
                </c:pt>
                <c:pt idx="787">
                  <c:v>0.40379999999999999</c:v>
                </c:pt>
                <c:pt idx="788">
                  <c:v>0.40489999999999998</c:v>
                </c:pt>
                <c:pt idx="789">
                  <c:v>0.40589999999999998</c:v>
                </c:pt>
                <c:pt idx="790">
                  <c:v>0.40689999999999998</c:v>
                </c:pt>
                <c:pt idx="791">
                  <c:v>0.40799999999999997</c:v>
                </c:pt>
                <c:pt idx="792">
                  <c:v>0.40899999999999997</c:v>
                </c:pt>
                <c:pt idx="793">
                  <c:v>0.41010000000000002</c:v>
                </c:pt>
                <c:pt idx="794">
                  <c:v>0.41110000000000002</c:v>
                </c:pt>
                <c:pt idx="795">
                  <c:v>0.41220000000000001</c:v>
                </c:pt>
                <c:pt idx="796">
                  <c:v>0.41320000000000001</c:v>
                </c:pt>
                <c:pt idx="797">
                  <c:v>0.41420000000000001</c:v>
                </c:pt>
                <c:pt idx="798">
                  <c:v>0.4153</c:v>
                </c:pt>
                <c:pt idx="799">
                  <c:v>0.4163</c:v>
                </c:pt>
                <c:pt idx="800">
                  <c:v>0.41739999999999999</c:v>
                </c:pt>
                <c:pt idx="801">
                  <c:v>0.41839999999999999</c:v>
                </c:pt>
                <c:pt idx="802">
                  <c:v>0.4194</c:v>
                </c:pt>
                <c:pt idx="803">
                  <c:v>0.42049999999999998</c:v>
                </c:pt>
                <c:pt idx="804">
                  <c:v>0.42149999999999999</c:v>
                </c:pt>
                <c:pt idx="805">
                  <c:v>0.42259999999999998</c:v>
                </c:pt>
                <c:pt idx="806">
                  <c:v>0.42359999999999998</c:v>
                </c:pt>
                <c:pt idx="807">
                  <c:v>0.42470000000000002</c:v>
                </c:pt>
                <c:pt idx="808">
                  <c:v>0.42570000000000002</c:v>
                </c:pt>
                <c:pt idx="809">
                  <c:v>0.42670000000000002</c:v>
                </c:pt>
                <c:pt idx="810">
                  <c:v>0.42780000000000001</c:v>
                </c:pt>
                <c:pt idx="811">
                  <c:v>0.42880000000000001</c:v>
                </c:pt>
                <c:pt idx="812">
                  <c:v>0.4299</c:v>
                </c:pt>
                <c:pt idx="813">
                  <c:v>0.43090000000000001</c:v>
                </c:pt>
                <c:pt idx="814">
                  <c:v>0.432</c:v>
                </c:pt>
                <c:pt idx="815">
                  <c:v>0.433</c:v>
                </c:pt>
                <c:pt idx="816">
                  <c:v>0.434</c:v>
                </c:pt>
                <c:pt idx="817">
                  <c:v>0.43509999999999999</c:v>
                </c:pt>
                <c:pt idx="818">
                  <c:v>0.43609999999999999</c:v>
                </c:pt>
                <c:pt idx="819">
                  <c:v>0.43719999999999998</c:v>
                </c:pt>
                <c:pt idx="820">
                  <c:v>0.43819999999999998</c:v>
                </c:pt>
                <c:pt idx="821">
                  <c:v>0.43919999999999998</c:v>
                </c:pt>
                <c:pt idx="822">
                  <c:v>0.44030000000000002</c:v>
                </c:pt>
                <c:pt idx="823">
                  <c:v>0.44130000000000003</c:v>
                </c:pt>
                <c:pt idx="824">
                  <c:v>0.44240000000000002</c:v>
                </c:pt>
                <c:pt idx="825">
                  <c:v>0.44340000000000002</c:v>
                </c:pt>
                <c:pt idx="826">
                  <c:v>0.44450000000000001</c:v>
                </c:pt>
                <c:pt idx="827">
                  <c:v>0.44550000000000001</c:v>
                </c:pt>
                <c:pt idx="828">
                  <c:v>0.44650000000000001</c:v>
                </c:pt>
                <c:pt idx="829">
                  <c:v>0.4476</c:v>
                </c:pt>
                <c:pt idx="830">
                  <c:v>0.4486</c:v>
                </c:pt>
                <c:pt idx="831">
                  <c:v>0.44969999999999999</c:v>
                </c:pt>
                <c:pt idx="832">
                  <c:v>0.45069999999999999</c:v>
                </c:pt>
                <c:pt idx="833">
                  <c:v>0.45179999999999998</c:v>
                </c:pt>
                <c:pt idx="834">
                  <c:v>0.45279999999999998</c:v>
                </c:pt>
                <c:pt idx="835">
                  <c:v>0.45379999999999998</c:v>
                </c:pt>
                <c:pt idx="836">
                  <c:v>0.45490000000000003</c:v>
                </c:pt>
                <c:pt idx="837">
                  <c:v>0.45590000000000003</c:v>
                </c:pt>
                <c:pt idx="838">
                  <c:v>0.45700000000000002</c:v>
                </c:pt>
                <c:pt idx="839">
                  <c:v>0.45800000000000002</c:v>
                </c:pt>
                <c:pt idx="840">
                  <c:v>0.45910000000000001</c:v>
                </c:pt>
                <c:pt idx="841">
                  <c:v>0.46010000000000001</c:v>
                </c:pt>
                <c:pt idx="842">
                  <c:v>0.46110000000000001</c:v>
                </c:pt>
                <c:pt idx="843">
                  <c:v>0.4622</c:v>
                </c:pt>
                <c:pt idx="844">
                  <c:v>0.4632</c:v>
                </c:pt>
                <c:pt idx="845">
                  <c:v>0.46429999999999999</c:v>
                </c:pt>
                <c:pt idx="846">
                  <c:v>0.46529999999999999</c:v>
                </c:pt>
                <c:pt idx="847">
                  <c:v>0.46629999999999999</c:v>
                </c:pt>
                <c:pt idx="848">
                  <c:v>0.46739999999999998</c:v>
                </c:pt>
                <c:pt idx="849">
                  <c:v>0.46839999999999998</c:v>
                </c:pt>
                <c:pt idx="850">
                  <c:v>0.46949999999999997</c:v>
                </c:pt>
                <c:pt idx="851">
                  <c:v>0.47049999999999997</c:v>
                </c:pt>
                <c:pt idx="852">
                  <c:v>0.47160000000000002</c:v>
                </c:pt>
                <c:pt idx="853">
                  <c:v>0.47260000000000002</c:v>
                </c:pt>
                <c:pt idx="854">
                  <c:v>0.47360000000000002</c:v>
                </c:pt>
                <c:pt idx="855">
                  <c:v>0.47470000000000001</c:v>
                </c:pt>
                <c:pt idx="856">
                  <c:v>0.47570000000000001</c:v>
                </c:pt>
                <c:pt idx="857">
                  <c:v>0.4768</c:v>
                </c:pt>
                <c:pt idx="858">
                  <c:v>0.4778</c:v>
                </c:pt>
                <c:pt idx="859">
                  <c:v>0.47889999999999999</c:v>
                </c:pt>
                <c:pt idx="860">
                  <c:v>0.47989999999999999</c:v>
                </c:pt>
                <c:pt idx="861">
                  <c:v>0.48089999999999999</c:v>
                </c:pt>
                <c:pt idx="862">
                  <c:v>0.48199999999999998</c:v>
                </c:pt>
                <c:pt idx="863">
                  <c:v>0.48299999999999998</c:v>
                </c:pt>
                <c:pt idx="864">
                  <c:v>0.48409999999999997</c:v>
                </c:pt>
                <c:pt idx="865">
                  <c:v>0.48509999999999998</c:v>
                </c:pt>
                <c:pt idx="866">
                  <c:v>0.48620000000000002</c:v>
                </c:pt>
                <c:pt idx="867">
                  <c:v>0.48720000000000002</c:v>
                </c:pt>
              </c:numCache>
            </c:numRef>
          </c:xVal>
          <c:yVal>
            <c:numRef>
              <c:f>NEMI!$P$3:$P$870</c:f>
              <c:numCache>
                <c:formatCode>0.00E+00</c:formatCode>
                <c:ptCount val="868"/>
                <c:pt idx="0">
                  <c:v>6.7410000000000012E-2</c:v>
                </c:pt>
                <c:pt idx="1">
                  <c:v>6.9180000000000005E-2</c:v>
                </c:pt>
                <c:pt idx="2">
                  <c:v>6.9370000000000001E-2</c:v>
                </c:pt>
                <c:pt idx="3">
                  <c:v>7.0690000000000003E-2</c:v>
                </c:pt>
                <c:pt idx="4">
                  <c:v>7.1120000000000003E-2</c:v>
                </c:pt>
                <c:pt idx="5">
                  <c:v>7.0510000000000003E-2</c:v>
                </c:pt>
                <c:pt idx="6">
                  <c:v>7.0220000000000005E-2</c:v>
                </c:pt>
                <c:pt idx="7">
                  <c:v>7.0070000000000007E-2</c:v>
                </c:pt>
                <c:pt idx="8">
                  <c:v>7.0050000000000001E-2</c:v>
                </c:pt>
                <c:pt idx="9">
                  <c:v>6.9419999999999996E-2</c:v>
                </c:pt>
                <c:pt idx="10">
                  <c:v>6.9429999999999992E-2</c:v>
                </c:pt>
                <c:pt idx="11">
                  <c:v>6.921999999999999E-2</c:v>
                </c:pt>
                <c:pt idx="12">
                  <c:v>6.9460000000000008E-2</c:v>
                </c:pt>
                <c:pt idx="13">
                  <c:v>6.9129999999999997E-2</c:v>
                </c:pt>
                <c:pt idx="14">
                  <c:v>6.9059999999999996E-2</c:v>
                </c:pt>
                <c:pt idx="15">
                  <c:v>6.9180000000000005E-2</c:v>
                </c:pt>
                <c:pt idx="16">
                  <c:v>6.9059999999999996E-2</c:v>
                </c:pt>
                <c:pt idx="17">
                  <c:v>6.9009999999999988E-2</c:v>
                </c:pt>
                <c:pt idx="18">
                  <c:v>6.8900000000000003E-2</c:v>
                </c:pt>
                <c:pt idx="19">
                  <c:v>6.8719999999999989E-2</c:v>
                </c:pt>
                <c:pt idx="20">
                  <c:v>6.8719999999999989E-2</c:v>
                </c:pt>
                <c:pt idx="21">
                  <c:v>6.8719999999999989E-2</c:v>
                </c:pt>
                <c:pt idx="22">
                  <c:v>6.8719999999999989E-2</c:v>
                </c:pt>
                <c:pt idx="23">
                  <c:v>6.8719999999999989E-2</c:v>
                </c:pt>
                <c:pt idx="24">
                  <c:v>6.8719999999999989E-2</c:v>
                </c:pt>
                <c:pt idx="25">
                  <c:v>6.8719999999999989E-2</c:v>
                </c:pt>
                <c:pt idx="26">
                  <c:v>6.8719999999999989E-2</c:v>
                </c:pt>
                <c:pt idx="27">
                  <c:v>6.8719999999999989E-2</c:v>
                </c:pt>
                <c:pt idx="28">
                  <c:v>6.8719999999999989E-2</c:v>
                </c:pt>
                <c:pt idx="29">
                  <c:v>6.8719999999999989E-2</c:v>
                </c:pt>
                <c:pt idx="30">
                  <c:v>6.8719999999999989E-2</c:v>
                </c:pt>
                <c:pt idx="31">
                  <c:v>6.8719999999999989E-2</c:v>
                </c:pt>
                <c:pt idx="32">
                  <c:v>6.8719999999999989E-2</c:v>
                </c:pt>
                <c:pt idx="33">
                  <c:v>6.8719999999999989E-2</c:v>
                </c:pt>
                <c:pt idx="34">
                  <c:v>6.8719999999999989E-2</c:v>
                </c:pt>
                <c:pt idx="35">
                  <c:v>6.8719999999999989E-2</c:v>
                </c:pt>
                <c:pt idx="36">
                  <c:v>6.8719999999999989E-2</c:v>
                </c:pt>
                <c:pt idx="37">
                  <c:v>6.8719999999999989E-2</c:v>
                </c:pt>
                <c:pt idx="38">
                  <c:v>6.8719999999999989E-2</c:v>
                </c:pt>
                <c:pt idx="39">
                  <c:v>6.8719999999999989E-2</c:v>
                </c:pt>
                <c:pt idx="40">
                  <c:v>6.8719999999999989E-2</c:v>
                </c:pt>
                <c:pt idx="41">
                  <c:v>6.8719999999999989E-2</c:v>
                </c:pt>
                <c:pt idx="42">
                  <c:v>6.8719999999999989E-2</c:v>
                </c:pt>
                <c:pt idx="43">
                  <c:v>6.8719999999999989E-2</c:v>
                </c:pt>
                <c:pt idx="44">
                  <c:v>6.8719999999999989E-2</c:v>
                </c:pt>
                <c:pt idx="45">
                  <c:v>6.8719999999999989E-2</c:v>
                </c:pt>
                <c:pt idx="46">
                  <c:v>6.8719999999999989E-2</c:v>
                </c:pt>
                <c:pt idx="47">
                  <c:v>6.8719999999999989E-2</c:v>
                </c:pt>
                <c:pt idx="48">
                  <c:v>6.8719999999999989E-2</c:v>
                </c:pt>
                <c:pt idx="49">
                  <c:v>6.8719999999999989E-2</c:v>
                </c:pt>
                <c:pt idx="50">
                  <c:v>6.8719999999999989E-2</c:v>
                </c:pt>
                <c:pt idx="51">
                  <c:v>6.8719999999999989E-2</c:v>
                </c:pt>
                <c:pt idx="52">
                  <c:v>6.8719999999999989E-2</c:v>
                </c:pt>
                <c:pt idx="53">
                  <c:v>6.8719999999999989E-2</c:v>
                </c:pt>
                <c:pt idx="54">
                  <c:v>6.8719999999999989E-2</c:v>
                </c:pt>
                <c:pt idx="55">
                  <c:v>6.8719999999999989E-2</c:v>
                </c:pt>
                <c:pt idx="56">
                  <c:v>6.8719999999999989E-2</c:v>
                </c:pt>
                <c:pt idx="57">
                  <c:v>6.8719999999999989E-2</c:v>
                </c:pt>
                <c:pt idx="58">
                  <c:v>6.8719999999999989E-2</c:v>
                </c:pt>
                <c:pt idx="59">
                  <c:v>6.8719999999999989E-2</c:v>
                </c:pt>
                <c:pt idx="60">
                  <c:v>6.8719999999999989E-2</c:v>
                </c:pt>
                <c:pt idx="61">
                  <c:v>6.8719999999999989E-2</c:v>
                </c:pt>
                <c:pt idx="62">
                  <c:v>6.8719999999999989E-2</c:v>
                </c:pt>
                <c:pt idx="63">
                  <c:v>6.8719999999999989E-2</c:v>
                </c:pt>
                <c:pt idx="64">
                  <c:v>6.8719999999999989E-2</c:v>
                </c:pt>
                <c:pt idx="65">
                  <c:v>6.8719999999999989E-2</c:v>
                </c:pt>
                <c:pt idx="66">
                  <c:v>6.8719999999999989E-2</c:v>
                </c:pt>
                <c:pt idx="67">
                  <c:v>6.8719999999999989E-2</c:v>
                </c:pt>
                <c:pt idx="68">
                  <c:v>6.8719999999999989E-2</c:v>
                </c:pt>
                <c:pt idx="69">
                  <c:v>6.8719999999999989E-2</c:v>
                </c:pt>
                <c:pt idx="70">
                  <c:v>6.8719999999999989E-2</c:v>
                </c:pt>
                <c:pt idx="71">
                  <c:v>6.8719999999999989E-2</c:v>
                </c:pt>
                <c:pt idx="72">
                  <c:v>6.8719999999999989E-2</c:v>
                </c:pt>
                <c:pt idx="73">
                  <c:v>6.8719999999999989E-2</c:v>
                </c:pt>
                <c:pt idx="74">
                  <c:v>6.8719999999999989E-2</c:v>
                </c:pt>
                <c:pt idx="75">
                  <c:v>6.8719999999999989E-2</c:v>
                </c:pt>
                <c:pt idx="76">
                  <c:v>6.8719999999999989E-2</c:v>
                </c:pt>
                <c:pt idx="77">
                  <c:v>6.8719999999999989E-2</c:v>
                </c:pt>
                <c:pt idx="78">
                  <c:v>6.8719999999999989E-2</c:v>
                </c:pt>
                <c:pt idx="79">
                  <c:v>6.8719999999999989E-2</c:v>
                </c:pt>
                <c:pt idx="80">
                  <c:v>6.8719999999999989E-2</c:v>
                </c:pt>
                <c:pt idx="81">
                  <c:v>6.8719999999999989E-2</c:v>
                </c:pt>
                <c:pt idx="82">
                  <c:v>6.8719999999999989E-2</c:v>
                </c:pt>
                <c:pt idx="83">
                  <c:v>6.8719999999999989E-2</c:v>
                </c:pt>
                <c:pt idx="84">
                  <c:v>6.8719999999999989E-2</c:v>
                </c:pt>
                <c:pt idx="85">
                  <c:v>6.8719999999999989E-2</c:v>
                </c:pt>
                <c:pt idx="86">
                  <c:v>6.8719999999999989E-2</c:v>
                </c:pt>
                <c:pt idx="87">
                  <c:v>6.8719999999999989E-2</c:v>
                </c:pt>
                <c:pt idx="88">
                  <c:v>6.8719999999999989E-2</c:v>
                </c:pt>
                <c:pt idx="89">
                  <c:v>6.8719999999999989E-2</c:v>
                </c:pt>
                <c:pt idx="90">
                  <c:v>6.8719999999999989E-2</c:v>
                </c:pt>
                <c:pt idx="91">
                  <c:v>6.8719999999999989E-2</c:v>
                </c:pt>
                <c:pt idx="92">
                  <c:v>6.8719999999999989E-2</c:v>
                </c:pt>
                <c:pt idx="93">
                  <c:v>6.8719999999999989E-2</c:v>
                </c:pt>
                <c:pt idx="94">
                  <c:v>6.8719999999999989E-2</c:v>
                </c:pt>
                <c:pt idx="95">
                  <c:v>6.8719999999999989E-2</c:v>
                </c:pt>
                <c:pt idx="96">
                  <c:v>6.8719999999999989E-2</c:v>
                </c:pt>
                <c:pt idx="97">
                  <c:v>6.8719999999999989E-2</c:v>
                </c:pt>
                <c:pt idx="98">
                  <c:v>6.8719999999999989E-2</c:v>
                </c:pt>
                <c:pt idx="99">
                  <c:v>6.8719999999999989E-2</c:v>
                </c:pt>
                <c:pt idx="100">
                  <c:v>6.8719999999999989E-2</c:v>
                </c:pt>
                <c:pt idx="101">
                  <c:v>6.8719999999999989E-2</c:v>
                </c:pt>
                <c:pt idx="102">
                  <c:v>6.8719999999999989E-2</c:v>
                </c:pt>
                <c:pt idx="103">
                  <c:v>6.8719999999999989E-2</c:v>
                </c:pt>
                <c:pt idx="104">
                  <c:v>6.8719999999999989E-2</c:v>
                </c:pt>
                <c:pt idx="105">
                  <c:v>6.8719999999999989E-2</c:v>
                </c:pt>
                <c:pt idx="106">
                  <c:v>6.8719999999999989E-2</c:v>
                </c:pt>
                <c:pt idx="107">
                  <c:v>6.8719999999999989E-2</c:v>
                </c:pt>
                <c:pt idx="108">
                  <c:v>6.8719999999999989E-2</c:v>
                </c:pt>
                <c:pt idx="109">
                  <c:v>6.8719999999999989E-2</c:v>
                </c:pt>
                <c:pt idx="110">
                  <c:v>6.8719999999999989E-2</c:v>
                </c:pt>
                <c:pt idx="111">
                  <c:v>6.8719999999999989E-2</c:v>
                </c:pt>
                <c:pt idx="112">
                  <c:v>6.8719999999999989E-2</c:v>
                </c:pt>
                <c:pt idx="113">
                  <c:v>6.8719999999999989E-2</c:v>
                </c:pt>
                <c:pt idx="114">
                  <c:v>6.8719999999999989E-2</c:v>
                </c:pt>
                <c:pt idx="115">
                  <c:v>6.8719999999999989E-2</c:v>
                </c:pt>
                <c:pt idx="116">
                  <c:v>6.8719999999999989E-2</c:v>
                </c:pt>
                <c:pt idx="117">
                  <c:v>6.8719999999999989E-2</c:v>
                </c:pt>
                <c:pt idx="118">
                  <c:v>6.8719999999999989E-2</c:v>
                </c:pt>
                <c:pt idx="119">
                  <c:v>6.8719999999999989E-2</c:v>
                </c:pt>
                <c:pt idx="120">
                  <c:v>6.8719999999999989E-2</c:v>
                </c:pt>
                <c:pt idx="121">
                  <c:v>6.8719999999999989E-2</c:v>
                </c:pt>
                <c:pt idx="122">
                  <c:v>6.8719999999999989E-2</c:v>
                </c:pt>
                <c:pt idx="123">
                  <c:v>6.8719999999999989E-2</c:v>
                </c:pt>
                <c:pt idx="124">
                  <c:v>6.8719999999999989E-2</c:v>
                </c:pt>
                <c:pt idx="125">
                  <c:v>6.8719999999999989E-2</c:v>
                </c:pt>
                <c:pt idx="126">
                  <c:v>6.8719999999999989E-2</c:v>
                </c:pt>
                <c:pt idx="127">
                  <c:v>6.8719999999999989E-2</c:v>
                </c:pt>
                <c:pt idx="128">
                  <c:v>6.8719999999999989E-2</c:v>
                </c:pt>
                <c:pt idx="129">
                  <c:v>6.8719999999999989E-2</c:v>
                </c:pt>
                <c:pt idx="130">
                  <c:v>6.8719999999999989E-2</c:v>
                </c:pt>
                <c:pt idx="131">
                  <c:v>6.8719999999999989E-2</c:v>
                </c:pt>
                <c:pt idx="132">
                  <c:v>6.8719999999999989E-2</c:v>
                </c:pt>
                <c:pt idx="133">
                  <c:v>6.8719999999999989E-2</c:v>
                </c:pt>
                <c:pt idx="134">
                  <c:v>6.8719999999999989E-2</c:v>
                </c:pt>
                <c:pt idx="135">
                  <c:v>6.8719999999999989E-2</c:v>
                </c:pt>
                <c:pt idx="136">
                  <c:v>6.8719999999999989E-2</c:v>
                </c:pt>
                <c:pt idx="137">
                  <c:v>6.8719999999999989E-2</c:v>
                </c:pt>
                <c:pt idx="138">
                  <c:v>6.8719999999999989E-2</c:v>
                </c:pt>
                <c:pt idx="139">
                  <c:v>6.8719999999999989E-2</c:v>
                </c:pt>
                <c:pt idx="140">
                  <c:v>6.8719999999999989E-2</c:v>
                </c:pt>
                <c:pt idx="141">
                  <c:v>6.8719999999999989E-2</c:v>
                </c:pt>
                <c:pt idx="142">
                  <c:v>6.8719999999999989E-2</c:v>
                </c:pt>
                <c:pt idx="143">
                  <c:v>6.8719999999999989E-2</c:v>
                </c:pt>
                <c:pt idx="144">
                  <c:v>6.8719999999999989E-2</c:v>
                </c:pt>
                <c:pt idx="145">
                  <c:v>6.8719999999999989E-2</c:v>
                </c:pt>
                <c:pt idx="146">
                  <c:v>6.8719999999999989E-2</c:v>
                </c:pt>
                <c:pt idx="147">
                  <c:v>6.8709999999999993E-2</c:v>
                </c:pt>
                <c:pt idx="148">
                  <c:v>6.8709999999999993E-2</c:v>
                </c:pt>
                <c:pt idx="149">
                  <c:v>6.8709999999999993E-2</c:v>
                </c:pt>
                <c:pt idx="150">
                  <c:v>6.8729999999999999E-2</c:v>
                </c:pt>
                <c:pt idx="151">
                  <c:v>6.8769999999999998E-2</c:v>
                </c:pt>
                <c:pt idx="152">
                  <c:v>6.878999999999999E-2</c:v>
                </c:pt>
                <c:pt idx="153">
                  <c:v>6.8820000000000006E-2</c:v>
                </c:pt>
                <c:pt idx="154">
                  <c:v>6.8900000000000003E-2</c:v>
                </c:pt>
                <c:pt idx="155">
                  <c:v>6.9030000000000008E-2</c:v>
                </c:pt>
                <c:pt idx="156">
                  <c:v>6.9190000000000002E-2</c:v>
                </c:pt>
                <c:pt idx="157">
                  <c:v>6.9400000000000003E-2</c:v>
                </c:pt>
                <c:pt idx="158">
                  <c:v>6.9690000000000002E-2</c:v>
                </c:pt>
                <c:pt idx="159">
                  <c:v>7.0059999999999997E-2</c:v>
                </c:pt>
                <c:pt idx="160">
                  <c:v>7.0490000000000011E-2</c:v>
                </c:pt>
                <c:pt idx="161">
                  <c:v>7.0959999999999995E-2</c:v>
                </c:pt>
                <c:pt idx="162">
                  <c:v>7.1429999999999993E-2</c:v>
                </c:pt>
                <c:pt idx="163">
                  <c:v>7.1879999999999999E-2</c:v>
                </c:pt>
                <c:pt idx="164">
                  <c:v>7.2309999999999999E-2</c:v>
                </c:pt>
                <c:pt idx="165">
                  <c:v>7.2730000000000003E-2</c:v>
                </c:pt>
                <c:pt idx="166">
                  <c:v>7.3109999999999994E-2</c:v>
                </c:pt>
                <c:pt idx="167">
                  <c:v>7.3430000000000009E-2</c:v>
                </c:pt>
                <c:pt idx="168">
                  <c:v>7.3709999999999998E-2</c:v>
                </c:pt>
                <c:pt idx="169">
                  <c:v>7.3940000000000006E-2</c:v>
                </c:pt>
                <c:pt idx="170">
                  <c:v>7.4120000000000005E-2</c:v>
                </c:pt>
                <c:pt idx="171">
                  <c:v>7.4299999999999991E-2</c:v>
                </c:pt>
                <c:pt idx="172">
                  <c:v>7.4439999999999992E-2</c:v>
                </c:pt>
                <c:pt idx="173">
                  <c:v>7.4550000000000005E-2</c:v>
                </c:pt>
                <c:pt idx="174">
                  <c:v>7.4630000000000002E-2</c:v>
                </c:pt>
                <c:pt idx="175">
                  <c:v>7.4690000000000006E-2</c:v>
                </c:pt>
                <c:pt idx="176">
                  <c:v>7.4750000000000011E-2</c:v>
                </c:pt>
                <c:pt idx="177">
                  <c:v>7.4760000000000007E-2</c:v>
                </c:pt>
                <c:pt idx="178">
                  <c:v>7.4740000000000001E-2</c:v>
                </c:pt>
                <c:pt idx="179">
                  <c:v>7.4719999999999995E-2</c:v>
                </c:pt>
                <c:pt idx="180">
                  <c:v>7.467E-2</c:v>
                </c:pt>
                <c:pt idx="181">
                  <c:v>7.4620000000000006E-2</c:v>
                </c:pt>
                <c:pt idx="182">
                  <c:v>7.4560000000000001E-2</c:v>
                </c:pt>
                <c:pt idx="183">
                  <c:v>7.4509999999999993E-2</c:v>
                </c:pt>
                <c:pt idx="184">
                  <c:v>7.4449999999999988E-2</c:v>
                </c:pt>
                <c:pt idx="185">
                  <c:v>7.4390000000000012E-2</c:v>
                </c:pt>
                <c:pt idx="186">
                  <c:v>7.4330000000000007E-2</c:v>
                </c:pt>
                <c:pt idx="187">
                  <c:v>7.4270000000000003E-2</c:v>
                </c:pt>
                <c:pt idx="188">
                  <c:v>7.4209999999999998E-2</c:v>
                </c:pt>
                <c:pt idx="189">
                  <c:v>7.4149999999999994E-2</c:v>
                </c:pt>
                <c:pt idx="190">
                  <c:v>7.4099999999999999E-2</c:v>
                </c:pt>
                <c:pt idx="191">
                  <c:v>7.4040000000000009E-2</c:v>
                </c:pt>
                <c:pt idx="192">
                  <c:v>7.399E-2</c:v>
                </c:pt>
                <c:pt idx="193">
                  <c:v>7.3940000000000006E-2</c:v>
                </c:pt>
                <c:pt idx="194">
                  <c:v>7.3889999999999997E-2</c:v>
                </c:pt>
                <c:pt idx="195">
                  <c:v>7.3849999999999999E-2</c:v>
                </c:pt>
                <c:pt idx="196">
                  <c:v>7.3810000000000001E-2</c:v>
                </c:pt>
                <c:pt idx="197">
                  <c:v>7.3770000000000002E-2</c:v>
                </c:pt>
                <c:pt idx="198">
                  <c:v>7.3749999999999996E-2</c:v>
                </c:pt>
                <c:pt idx="199">
                  <c:v>7.3730000000000004E-2</c:v>
                </c:pt>
                <c:pt idx="200">
                  <c:v>7.3730000000000004E-2</c:v>
                </c:pt>
                <c:pt idx="201">
                  <c:v>7.374E-2</c:v>
                </c:pt>
                <c:pt idx="202">
                  <c:v>7.3759999999999992E-2</c:v>
                </c:pt>
                <c:pt idx="203">
                  <c:v>7.3800000000000004E-2</c:v>
                </c:pt>
                <c:pt idx="204">
                  <c:v>7.3870000000000005E-2</c:v>
                </c:pt>
                <c:pt idx="205">
                  <c:v>7.3950000000000002E-2</c:v>
                </c:pt>
                <c:pt idx="206">
                  <c:v>7.4069999999999997E-2</c:v>
                </c:pt>
                <c:pt idx="207">
                  <c:v>7.4209999999999998E-2</c:v>
                </c:pt>
                <c:pt idx="208">
                  <c:v>7.4359999999999996E-2</c:v>
                </c:pt>
                <c:pt idx="209">
                  <c:v>7.4509999999999993E-2</c:v>
                </c:pt>
                <c:pt idx="210">
                  <c:v>7.465999999999999E-2</c:v>
                </c:pt>
                <c:pt idx="211">
                  <c:v>7.4760000000000007E-2</c:v>
                </c:pt>
                <c:pt idx="212">
                  <c:v>7.4770000000000003E-2</c:v>
                </c:pt>
                <c:pt idx="213">
                  <c:v>7.4700000000000003E-2</c:v>
                </c:pt>
                <c:pt idx="214">
                  <c:v>7.4569999999999997E-2</c:v>
                </c:pt>
                <c:pt idx="215">
                  <c:v>7.4340000000000003E-2</c:v>
                </c:pt>
                <c:pt idx="216">
                  <c:v>7.3980000000000004E-2</c:v>
                </c:pt>
                <c:pt idx="217">
                  <c:v>7.349E-2</c:v>
                </c:pt>
                <c:pt idx="218">
                  <c:v>7.2899999999999993E-2</c:v>
                </c:pt>
                <c:pt idx="219">
                  <c:v>7.2309999999999999E-2</c:v>
                </c:pt>
                <c:pt idx="220">
                  <c:v>7.1750000000000008E-2</c:v>
                </c:pt>
                <c:pt idx="221">
                  <c:v>7.1219999999999992E-2</c:v>
                </c:pt>
                <c:pt idx="222">
                  <c:v>7.0790000000000006E-2</c:v>
                </c:pt>
                <c:pt idx="223">
                  <c:v>7.0620000000000002E-2</c:v>
                </c:pt>
                <c:pt idx="224">
                  <c:v>7.0739999999999997E-2</c:v>
                </c:pt>
                <c:pt idx="225">
                  <c:v>7.1169999999999997E-2</c:v>
                </c:pt>
                <c:pt idx="226">
                  <c:v>7.1859999999999993E-2</c:v>
                </c:pt>
                <c:pt idx="227">
                  <c:v>7.2759999999999991E-2</c:v>
                </c:pt>
                <c:pt idx="228">
                  <c:v>7.3810000000000001E-2</c:v>
                </c:pt>
                <c:pt idx="229">
                  <c:v>7.4990000000000001E-2</c:v>
                </c:pt>
                <c:pt idx="230">
                  <c:v>7.6469999999999996E-2</c:v>
                </c:pt>
                <c:pt idx="231">
                  <c:v>7.8399999999999997E-2</c:v>
                </c:pt>
                <c:pt idx="232">
                  <c:v>8.1140000000000004E-2</c:v>
                </c:pt>
                <c:pt idx="233">
                  <c:v>8.541E-2</c:v>
                </c:pt>
                <c:pt idx="234">
                  <c:v>9.2280000000000001E-2</c:v>
                </c:pt>
                <c:pt idx="235">
                  <c:v>0.1027</c:v>
                </c:pt>
                <c:pt idx="236">
                  <c:v>0.1172</c:v>
                </c:pt>
                <c:pt idx="237">
                  <c:v>0.1361</c:v>
                </c:pt>
                <c:pt idx="238">
                  <c:v>0.1593</c:v>
                </c:pt>
                <c:pt idx="239">
                  <c:v>0.18640000000000001</c:v>
                </c:pt>
                <c:pt idx="240">
                  <c:v>0.21680000000000002</c:v>
                </c:pt>
                <c:pt idx="241">
                  <c:v>0.24960000000000002</c:v>
                </c:pt>
                <c:pt idx="242">
                  <c:v>0.28410000000000002</c:v>
                </c:pt>
                <c:pt idx="243">
                  <c:v>0.31969999999999998</c:v>
                </c:pt>
                <c:pt idx="244">
                  <c:v>0.35549999999999998</c:v>
                </c:pt>
                <c:pt idx="245">
                  <c:v>0.39070000000000005</c:v>
                </c:pt>
                <c:pt idx="246">
                  <c:v>0.42469999999999997</c:v>
                </c:pt>
                <c:pt idx="247">
                  <c:v>0.45680000000000004</c:v>
                </c:pt>
                <c:pt idx="248">
                  <c:v>0.48650000000000004</c:v>
                </c:pt>
                <c:pt idx="249">
                  <c:v>0.51340000000000008</c:v>
                </c:pt>
                <c:pt idx="250">
                  <c:v>0.53739999999999999</c:v>
                </c:pt>
                <c:pt idx="251">
                  <c:v>0.55820000000000003</c:v>
                </c:pt>
                <c:pt idx="252">
                  <c:v>0.57569999999999999</c:v>
                </c:pt>
                <c:pt idx="253">
                  <c:v>0.59009999999999996</c:v>
                </c:pt>
                <c:pt idx="254">
                  <c:v>0.60139999999999993</c:v>
                </c:pt>
                <c:pt idx="255">
                  <c:v>0.60969999999999991</c:v>
                </c:pt>
                <c:pt idx="256">
                  <c:v>0.61539999999999995</c:v>
                </c:pt>
                <c:pt idx="257">
                  <c:v>0.61870000000000003</c:v>
                </c:pt>
                <c:pt idx="258">
                  <c:v>0.62009999999999998</c:v>
                </c:pt>
                <c:pt idx="259">
                  <c:v>0.61980000000000002</c:v>
                </c:pt>
                <c:pt idx="260">
                  <c:v>0.61829999999999996</c:v>
                </c:pt>
                <c:pt idx="261">
                  <c:v>0.61580000000000001</c:v>
                </c:pt>
                <c:pt idx="262">
                  <c:v>0.61270000000000002</c:v>
                </c:pt>
                <c:pt idx="263">
                  <c:v>0.60930000000000006</c:v>
                </c:pt>
                <c:pt idx="264">
                  <c:v>0.60580000000000001</c:v>
                </c:pt>
                <c:pt idx="265">
                  <c:v>0.60220000000000007</c:v>
                </c:pt>
                <c:pt idx="266">
                  <c:v>0.59889999999999999</c:v>
                </c:pt>
                <c:pt idx="267">
                  <c:v>0.59570000000000001</c:v>
                </c:pt>
                <c:pt idx="268">
                  <c:v>0.5927</c:v>
                </c:pt>
                <c:pt idx="269">
                  <c:v>0.58979999999999999</c:v>
                </c:pt>
                <c:pt idx="270">
                  <c:v>0.5867</c:v>
                </c:pt>
                <c:pt idx="271">
                  <c:v>0.58350000000000002</c:v>
                </c:pt>
                <c:pt idx="272">
                  <c:v>0.57990000000000008</c:v>
                </c:pt>
                <c:pt idx="273">
                  <c:v>0.57550000000000001</c:v>
                </c:pt>
                <c:pt idx="274">
                  <c:v>0.57040000000000002</c:v>
                </c:pt>
                <c:pt idx="275">
                  <c:v>0.56430000000000002</c:v>
                </c:pt>
                <c:pt idx="276">
                  <c:v>0.55690000000000006</c:v>
                </c:pt>
                <c:pt idx="277">
                  <c:v>0.54820000000000002</c:v>
                </c:pt>
                <c:pt idx="278">
                  <c:v>0.53789999999999993</c:v>
                </c:pt>
                <c:pt idx="279">
                  <c:v>0.52610000000000001</c:v>
                </c:pt>
                <c:pt idx="280">
                  <c:v>0.51280000000000003</c:v>
                </c:pt>
                <c:pt idx="281">
                  <c:v>0.49790000000000001</c:v>
                </c:pt>
                <c:pt idx="282">
                  <c:v>0.48149999999999998</c:v>
                </c:pt>
                <c:pt idx="283">
                  <c:v>0.46379999999999999</c:v>
                </c:pt>
                <c:pt idx="284">
                  <c:v>0.44499999999999995</c:v>
                </c:pt>
                <c:pt idx="285">
                  <c:v>0.42510000000000003</c:v>
                </c:pt>
                <c:pt idx="286">
                  <c:v>0.40439999999999998</c:v>
                </c:pt>
                <c:pt idx="287">
                  <c:v>0.3831</c:v>
                </c:pt>
                <c:pt idx="288">
                  <c:v>0.3614</c:v>
                </c:pt>
                <c:pt idx="289">
                  <c:v>0.33949999999999997</c:v>
                </c:pt>
                <c:pt idx="290">
                  <c:v>0.31769999999999998</c:v>
                </c:pt>
                <c:pt idx="291">
                  <c:v>0.29620000000000002</c:v>
                </c:pt>
                <c:pt idx="292">
                  <c:v>0.2752</c:v>
                </c:pt>
                <c:pt idx="293">
                  <c:v>0.25479999999999997</c:v>
                </c:pt>
                <c:pt idx="294">
                  <c:v>0.23519999999999999</c:v>
                </c:pt>
                <c:pt idx="295">
                  <c:v>0.2167</c:v>
                </c:pt>
                <c:pt idx="296">
                  <c:v>0.19939999999999999</c:v>
                </c:pt>
                <c:pt idx="297">
                  <c:v>0.18339999999999998</c:v>
                </c:pt>
                <c:pt idx="298">
                  <c:v>0.16899999999999998</c:v>
                </c:pt>
                <c:pt idx="299">
                  <c:v>0.15620000000000001</c:v>
                </c:pt>
                <c:pt idx="300">
                  <c:v>0.14510000000000001</c:v>
                </c:pt>
                <c:pt idx="301">
                  <c:v>0.1358</c:v>
                </c:pt>
                <c:pt idx="302">
                  <c:v>0.1283</c:v>
                </c:pt>
                <c:pt idx="303">
                  <c:v>0.1227</c:v>
                </c:pt>
                <c:pt idx="304">
                  <c:v>0.1187</c:v>
                </c:pt>
                <c:pt idx="305">
                  <c:v>0.1162</c:v>
                </c:pt>
                <c:pt idx="306">
                  <c:v>0.11510000000000001</c:v>
                </c:pt>
                <c:pt idx="307">
                  <c:v>0.11510000000000001</c:v>
                </c:pt>
                <c:pt idx="308">
                  <c:v>0.11600000000000001</c:v>
                </c:pt>
                <c:pt idx="309">
                  <c:v>0.1176</c:v>
                </c:pt>
                <c:pt idx="310">
                  <c:v>0.11960000000000001</c:v>
                </c:pt>
                <c:pt idx="311">
                  <c:v>0.12200000000000001</c:v>
                </c:pt>
                <c:pt idx="312">
                  <c:v>0.12469999999999999</c:v>
                </c:pt>
                <c:pt idx="313">
                  <c:v>0.12739999999999999</c:v>
                </c:pt>
                <c:pt idx="314">
                  <c:v>0.13019999999999998</c:v>
                </c:pt>
                <c:pt idx="315">
                  <c:v>0.1331</c:v>
                </c:pt>
                <c:pt idx="316">
                  <c:v>0.1358</c:v>
                </c:pt>
                <c:pt idx="317">
                  <c:v>0.13850000000000001</c:v>
                </c:pt>
                <c:pt idx="318">
                  <c:v>0.1411</c:v>
                </c:pt>
                <c:pt idx="319">
                  <c:v>0.14359999999999998</c:v>
                </c:pt>
                <c:pt idx="320">
                  <c:v>0.1459</c:v>
                </c:pt>
                <c:pt idx="321">
                  <c:v>0.14810000000000001</c:v>
                </c:pt>
                <c:pt idx="322">
                  <c:v>0.1502</c:v>
                </c:pt>
                <c:pt idx="323">
                  <c:v>0.1522</c:v>
                </c:pt>
                <c:pt idx="324">
                  <c:v>0.15410000000000001</c:v>
                </c:pt>
                <c:pt idx="325">
                  <c:v>0.15579999999999999</c:v>
                </c:pt>
                <c:pt idx="326">
                  <c:v>0.15739999999999998</c:v>
                </c:pt>
                <c:pt idx="327">
                  <c:v>0.159</c:v>
                </c:pt>
                <c:pt idx="328">
                  <c:v>0.16040000000000001</c:v>
                </c:pt>
                <c:pt idx="329">
                  <c:v>0.16170000000000001</c:v>
                </c:pt>
                <c:pt idx="330">
                  <c:v>0.16290000000000002</c:v>
                </c:pt>
                <c:pt idx="331">
                  <c:v>0.1641</c:v>
                </c:pt>
                <c:pt idx="332">
                  <c:v>0.1651</c:v>
                </c:pt>
                <c:pt idx="333">
                  <c:v>0.16610000000000003</c:v>
                </c:pt>
                <c:pt idx="334">
                  <c:v>0.1671</c:v>
                </c:pt>
                <c:pt idx="335">
                  <c:v>0.16789999999999999</c:v>
                </c:pt>
                <c:pt idx="336">
                  <c:v>0.16869999999999999</c:v>
                </c:pt>
                <c:pt idx="337">
                  <c:v>0.16950000000000001</c:v>
                </c:pt>
                <c:pt idx="338">
                  <c:v>0.17019999999999999</c:v>
                </c:pt>
                <c:pt idx="339">
                  <c:v>0.17080000000000001</c:v>
                </c:pt>
                <c:pt idx="340">
                  <c:v>0.17140000000000002</c:v>
                </c:pt>
                <c:pt idx="341">
                  <c:v>0.17200000000000001</c:v>
                </c:pt>
                <c:pt idx="342">
                  <c:v>0.17249999999999999</c:v>
                </c:pt>
                <c:pt idx="343">
                  <c:v>0.17299999999999999</c:v>
                </c:pt>
                <c:pt idx="344">
                  <c:v>0.17350000000000002</c:v>
                </c:pt>
                <c:pt idx="345">
                  <c:v>0.17399999999999999</c:v>
                </c:pt>
                <c:pt idx="346">
                  <c:v>0.1744</c:v>
                </c:pt>
                <c:pt idx="347">
                  <c:v>0.17480000000000001</c:v>
                </c:pt>
                <c:pt idx="348">
                  <c:v>0.17519999999999999</c:v>
                </c:pt>
                <c:pt idx="349">
                  <c:v>0.17549999999999999</c:v>
                </c:pt>
                <c:pt idx="350">
                  <c:v>0.1759</c:v>
                </c:pt>
                <c:pt idx="351">
                  <c:v>0.1762</c:v>
                </c:pt>
                <c:pt idx="352">
                  <c:v>0.17649999999999999</c:v>
                </c:pt>
                <c:pt idx="353">
                  <c:v>0.17679999999999998</c:v>
                </c:pt>
                <c:pt idx="354">
                  <c:v>0.17700000000000002</c:v>
                </c:pt>
                <c:pt idx="355">
                  <c:v>0.17730000000000001</c:v>
                </c:pt>
                <c:pt idx="356">
                  <c:v>0.17760000000000001</c:v>
                </c:pt>
                <c:pt idx="357">
                  <c:v>0.17779999999999999</c:v>
                </c:pt>
                <c:pt idx="358">
                  <c:v>0.17800000000000002</c:v>
                </c:pt>
                <c:pt idx="359">
                  <c:v>0.1782</c:v>
                </c:pt>
                <c:pt idx="360">
                  <c:v>0.17849999999999999</c:v>
                </c:pt>
                <c:pt idx="361">
                  <c:v>0.1787</c:v>
                </c:pt>
                <c:pt idx="362">
                  <c:v>0.1789</c:v>
                </c:pt>
                <c:pt idx="363">
                  <c:v>0.17910000000000001</c:v>
                </c:pt>
                <c:pt idx="364">
                  <c:v>0.1792</c:v>
                </c:pt>
                <c:pt idx="365">
                  <c:v>0.1794</c:v>
                </c:pt>
                <c:pt idx="366">
                  <c:v>0.17959999999999998</c:v>
                </c:pt>
                <c:pt idx="367">
                  <c:v>0.17980000000000002</c:v>
                </c:pt>
                <c:pt idx="368">
                  <c:v>0.17989999999999998</c:v>
                </c:pt>
                <c:pt idx="369">
                  <c:v>0.18010000000000001</c:v>
                </c:pt>
                <c:pt idx="370">
                  <c:v>0.1802</c:v>
                </c:pt>
                <c:pt idx="371">
                  <c:v>0.1804</c:v>
                </c:pt>
                <c:pt idx="372">
                  <c:v>0.18050000000000002</c:v>
                </c:pt>
                <c:pt idx="373">
                  <c:v>0.1807</c:v>
                </c:pt>
                <c:pt idx="374">
                  <c:v>0.18080000000000002</c:v>
                </c:pt>
                <c:pt idx="375">
                  <c:v>0.18099999999999999</c:v>
                </c:pt>
                <c:pt idx="376">
                  <c:v>0.18110000000000001</c:v>
                </c:pt>
                <c:pt idx="377">
                  <c:v>0.1812</c:v>
                </c:pt>
                <c:pt idx="378">
                  <c:v>0.18129999999999999</c:v>
                </c:pt>
                <c:pt idx="379">
                  <c:v>0.18149999999999999</c:v>
                </c:pt>
                <c:pt idx="380">
                  <c:v>0.18160000000000001</c:v>
                </c:pt>
                <c:pt idx="381">
                  <c:v>0.1817</c:v>
                </c:pt>
                <c:pt idx="382">
                  <c:v>0.18179999999999999</c:v>
                </c:pt>
                <c:pt idx="383">
                  <c:v>0.18190000000000001</c:v>
                </c:pt>
                <c:pt idx="384">
                  <c:v>0.182</c:v>
                </c:pt>
                <c:pt idx="385">
                  <c:v>0.18209999999999998</c:v>
                </c:pt>
                <c:pt idx="386">
                  <c:v>0.1822</c:v>
                </c:pt>
                <c:pt idx="387">
                  <c:v>0.18230000000000002</c:v>
                </c:pt>
                <c:pt idx="388">
                  <c:v>0.18239999999999998</c:v>
                </c:pt>
                <c:pt idx="389">
                  <c:v>0.1825</c:v>
                </c:pt>
                <c:pt idx="390">
                  <c:v>0.18260000000000001</c:v>
                </c:pt>
                <c:pt idx="391">
                  <c:v>0.1827</c:v>
                </c:pt>
                <c:pt idx="392">
                  <c:v>0.1827</c:v>
                </c:pt>
                <c:pt idx="393">
                  <c:v>0.18279999999999999</c:v>
                </c:pt>
                <c:pt idx="394">
                  <c:v>0.18290000000000001</c:v>
                </c:pt>
                <c:pt idx="395">
                  <c:v>0.18300000000000002</c:v>
                </c:pt>
                <c:pt idx="396">
                  <c:v>0.18300000000000002</c:v>
                </c:pt>
                <c:pt idx="397">
                  <c:v>0.18309999999999998</c:v>
                </c:pt>
                <c:pt idx="398">
                  <c:v>0.1832</c:v>
                </c:pt>
                <c:pt idx="399">
                  <c:v>0.1832</c:v>
                </c:pt>
                <c:pt idx="400">
                  <c:v>0.18330000000000002</c:v>
                </c:pt>
                <c:pt idx="401">
                  <c:v>0.18330000000000002</c:v>
                </c:pt>
                <c:pt idx="402">
                  <c:v>0.18339999999999998</c:v>
                </c:pt>
                <c:pt idx="403">
                  <c:v>0.1835</c:v>
                </c:pt>
                <c:pt idx="404">
                  <c:v>0.1835</c:v>
                </c:pt>
                <c:pt idx="405">
                  <c:v>0.18360000000000001</c:v>
                </c:pt>
                <c:pt idx="406">
                  <c:v>0.18360000000000001</c:v>
                </c:pt>
                <c:pt idx="407">
                  <c:v>0.18360000000000001</c:v>
                </c:pt>
                <c:pt idx="408">
                  <c:v>0.1837</c:v>
                </c:pt>
                <c:pt idx="409">
                  <c:v>0.1837</c:v>
                </c:pt>
                <c:pt idx="410">
                  <c:v>0.18379999999999999</c:v>
                </c:pt>
                <c:pt idx="411">
                  <c:v>0.18379999999999999</c:v>
                </c:pt>
                <c:pt idx="412">
                  <c:v>0.18379999999999999</c:v>
                </c:pt>
                <c:pt idx="413">
                  <c:v>0.18390000000000001</c:v>
                </c:pt>
                <c:pt idx="414">
                  <c:v>0.18390000000000001</c:v>
                </c:pt>
                <c:pt idx="415">
                  <c:v>0.18390000000000001</c:v>
                </c:pt>
                <c:pt idx="416">
                  <c:v>0.184</c:v>
                </c:pt>
                <c:pt idx="417">
                  <c:v>0.184</c:v>
                </c:pt>
                <c:pt idx="418">
                  <c:v>0.184</c:v>
                </c:pt>
                <c:pt idx="419">
                  <c:v>0.184</c:v>
                </c:pt>
                <c:pt idx="420">
                  <c:v>0.18409999999999999</c:v>
                </c:pt>
                <c:pt idx="421">
                  <c:v>0.18409999999999999</c:v>
                </c:pt>
                <c:pt idx="422">
                  <c:v>0.18409999999999999</c:v>
                </c:pt>
                <c:pt idx="423">
                  <c:v>0.18409999999999999</c:v>
                </c:pt>
                <c:pt idx="424">
                  <c:v>0.18409999999999999</c:v>
                </c:pt>
                <c:pt idx="425">
                  <c:v>0.1842</c:v>
                </c:pt>
                <c:pt idx="426">
                  <c:v>0.1842</c:v>
                </c:pt>
                <c:pt idx="427">
                  <c:v>0.1842</c:v>
                </c:pt>
                <c:pt idx="428">
                  <c:v>0.1842</c:v>
                </c:pt>
                <c:pt idx="429">
                  <c:v>0.1842</c:v>
                </c:pt>
                <c:pt idx="430">
                  <c:v>0.1842</c:v>
                </c:pt>
                <c:pt idx="431">
                  <c:v>0.1842</c:v>
                </c:pt>
                <c:pt idx="432">
                  <c:v>0.1842</c:v>
                </c:pt>
                <c:pt idx="433">
                  <c:v>0.1842</c:v>
                </c:pt>
                <c:pt idx="434">
                  <c:v>0.1842</c:v>
                </c:pt>
                <c:pt idx="435">
                  <c:v>0.1842</c:v>
                </c:pt>
                <c:pt idx="436">
                  <c:v>0.1842</c:v>
                </c:pt>
                <c:pt idx="437">
                  <c:v>0.1842</c:v>
                </c:pt>
                <c:pt idx="438">
                  <c:v>0.1842</c:v>
                </c:pt>
                <c:pt idx="439">
                  <c:v>0.18409999999999999</c:v>
                </c:pt>
                <c:pt idx="440">
                  <c:v>0.18409999999999999</c:v>
                </c:pt>
                <c:pt idx="441">
                  <c:v>0.18409999999999999</c:v>
                </c:pt>
                <c:pt idx="442">
                  <c:v>0.184</c:v>
                </c:pt>
                <c:pt idx="443">
                  <c:v>0.184</c:v>
                </c:pt>
                <c:pt idx="444">
                  <c:v>0.184</c:v>
                </c:pt>
                <c:pt idx="445">
                  <c:v>0.18390000000000001</c:v>
                </c:pt>
                <c:pt idx="446">
                  <c:v>0.18390000000000001</c:v>
                </c:pt>
                <c:pt idx="447">
                  <c:v>0.18379999999999999</c:v>
                </c:pt>
                <c:pt idx="448">
                  <c:v>0.18379999999999999</c:v>
                </c:pt>
                <c:pt idx="449">
                  <c:v>0.1837</c:v>
                </c:pt>
                <c:pt idx="450">
                  <c:v>0.18360000000000001</c:v>
                </c:pt>
                <c:pt idx="451">
                  <c:v>0.1835</c:v>
                </c:pt>
                <c:pt idx="452">
                  <c:v>0.1835</c:v>
                </c:pt>
                <c:pt idx="453">
                  <c:v>0.18339999999999998</c:v>
                </c:pt>
                <c:pt idx="454">
                  <c:v>0.18330000000000002</c:v>
                </c:pt>
                <c:pt idx="455">
                  <c:v>0.1832</c:v>
                </c:pt>
                <c:pt idx="456">
                  <c:v>0.18300000000000002</c:v>
                </c:pt>
                <c:pt idx="457">
                  <c:v>0.18290000000000001</c:v>
                </c:pt>
                <c:pt idx="458">
                  <c:v>0.18279999999999999</c:v>
                </c:pt>
                <c:pt idx="459">
                  <c:v>0.18260000000000001</c:v>
                </c:pt>
                <c:pt idx="460">
                  <c:v>0.1825</c:v>
                </c:pt>
                <c:pt idx="461">
                  <c:v>0.18230000000000002</c:v>
                </c:pt>
                <c:pt idx="462">
                  <c:v>0.18209999999999998</c:v>
                </c:pt>
                <c:pt idx="463">
                  <c:v>0.18190000000000001</c:v>
                </c:pt>
                <c:pt idx="464">
                  <c:v>0.1817</c:v>
                </c:pt>
                <c:pt idx="465">
                  <c:v>0.18149999999999999</c:v>
                </c:pt>
                <c:pt idx="466">
                  <c:v>0.18129999999999999</c:v>
                </c:pt>
                <c:pt idx="467">
                  <c:v>0.18099999999999999</c:v>
                </c:pt>
                <c:pt idx="468">
                  <c:v>0.18080000000000002</c:v>
                </c:pt>
                <c:pt idx="469">
                  <c:v>0.18050000000000002</c:v>
                </c:pt>
                <c:pt idx="470">
                  <c:v>0.1802</c:v>
                </c:pt>
                <c:pt idx="471">
                  <c:v>0.17980000000000002</c:v>
                </c:pt>
                <c:pt idx="472">
                  <c:v>0.17950000000000002</c:v>
                </c:pt>
                <c:pt idx="473">
                  <c:v>0.17910000000000001</c:v>
                </c:pt>
                <c:pt idx="474">
                  <c:v>0.17880000000000001</c:v>
                </c:pt>
                <c:pt idx="475">
                  <c:v>0.17830000000000001</c:v>
                </c:pt>
                <c:pt idx="476">
                  <c:v>0.1779</c:v>
                </c:pt>
                <c:pt idx="477">
                  <c:v>0.17749999999999999</c:v>
                </c:pt>
                <c:pt idx="478">
                  <c:v>0.17700000000000002</c:v>
                </c:pt>
                <c:pt idx="479">
                  <c:v>0.17649999999999999</c:v>
                </c:pt>
                <c:pt idx="480">
                  <c:v>0.17599999999999999</c:v>
                </c:pt>
                <c:pt idx="481">
                  <c:v>0.17549999999999999</c:v>
                </c:pt>
                <c:pt idx="482">
                  <c:v>0.1749</c:v>
                </c:pt>
                <c:pt idx="483">
                  <c:v>0.1744</c:v>
                </c:pt>
                <c:pt idx="484">
                  <c:v>0.17380000000000001</c:v>
                </c:pt>
                <c:pt idx="485">
                  <c:v>0.17319999999999999</c:v>
                </c:pt>
                <c:pt idx="486">
                  <c:v>0.1726</c:v>
                </c:pt>
                <c:pt idx="487">
                  <c:v>0.1721</c:v>
                </c:pt>
                <c:pt idx="488">
                  <c:v>0.17149999999999999</c:v>
                </c:pt>
                <c:pt idx="489">
                  <c:v>0.17100000000000001</c:v>
                </c:pt>
                <c:pt idx="490">
                  <c:v>0.17049999999999998</c:v>
                </c:pt>
                <c:pt idx="491">
                  <c:v>0.16999999999999998</c:v>
                </c:pt>
                <c:pt idx="492">
                  <c:v>0.16969999999999999</c:v>
                </c:pt>
                <c:pt idx="493">
                  <c:v>0.1694</c:v>
                </c:pt>
                <c:pt idx="494">
                  <c:v>0.16920000000000002</c:v>
                </c:pt>
                <c:pt idx="495">
                  <c:v>0.16920000000000002</c:v>
                </c:pt>
                <c:pt idx="496">
                  <c:v>0.1694</c:v>
                </c:pt>
                <c:pt idx="497">
                  <c:v>0.16980000000000001</c:v>
                </c:pt>
                <c:pt idx="498">
                  <c:v>0.17049999999999998</c:v>
                </c:pt>
                <c:pt idx="499">
                  <c:v>0.17149999999999999</c:v>
                </c:pt>
                <c:pt idx="500">
                  <c:v>0.17280000000000001</c:v>
                </c:pt>
                <c:pt idx="501">
                  <c:v>0.17459999999999998</c:v>
                </c:pt>
                <c:pt idx="502">
                  <c:v>0.1769</c:v>
                </c:pt>
                <c:pt idx="503">
                  <c:v>0.17980000000000002</c:v>
                </c:pt>
                <c:pt idx="504">
                  <c:v>0.1832</c:v>
                </c:pt>
                <c:pt idx="505">
                  <c:v>0.18720000000000001</c:v>
                </c:pt>
                <c:pt idx="506">
                  <c:v>0.19189999999999999</c:v>
                </c:pt>
                <c:pt idx="507">
                  <c:v>0.1971</c:v>
                </c:pt>
                <c:pt idx="508">
                  <c:v>0.20300000000000001</c:v>
                </c:pt>
                <c:pt idx="509">
                  <c:v>0.20930000000000001</c:v>
                </c:pt>
                <c:pt idx="510">
                  <c:v>0.216</c:v>
                </c:pt>
                <c:pt idx="511">
                  <c:v>0.22309999999999999</c:v>
                </c:pt>
                <c:pt idx="512">
                  <c:v>0.23039999999999999</c:v>
                </c:pt>
                <c:pt idx="513">
                  <c:v>0.2379</c:v>
                </c:pt>
                <c:pt idx="514">
                  <c:v>0.24540000000000001</c:v>
                </c:pt>
                <c:pt idx="515">
                  <c:v>0.25279999999999997</c:v>
                </c:pt>
                <c:pt idx="516">
                  <c:v>0.26019999999999999</c:v>
                </c:pt>
                <c:pt idx="517">
                  <c:v>0.26740000000000003</c:v>
                </c:pt>
                <c:pt idx="518">
                  <c:v>0.27429999999999999</c:v>
                </c:pt>
                <c:pt idx="519">
                  <c:v>0.28099999999999997</c:v>
                </c:pt>
                <c:pt idx="520">
                  <c:v>0.2873</c:v>
                </c:pt>
                <c:pt idx="521">
                  <c:v>0.29320000000000002</c:v>
                </c:pt>
                <c:pt idx="522">
                  <c:v>0.29870000000000002</c:v>
                </c:pt>
                <c:pt idx="523">
                  <c:v>0.30380000000000001</c:v>
                </c:pt>
                <c:pt idx="524">
                  <c:v>0.3085</c:v>
                </c:pt>
                <c:pt idx="525">
                  <c:v>0.31269999999999998</c:v>
                </c:pt>
                <c:pt idx="526">
                  <c:v>0.31640000000000001</c:v>
                </c:pt>
                <c:pt idx="527">
                  <c:v>0.31969999999999998</c:v>
                </c:pt>
                <c:pt idx="528">
                  <c:v>0.3226</c:v>
                </c:pt>
                <c:pt idx="529">
                  <c:v>0.32519999999999999</c:v>
                </c:pt>
                <c:pt idx="530">
                  <c:v>0.32739999999999997</c:v>
                </c:pt>
                <c:pt idx="531">
                  <c:v>0.32940000000000003</c:v>
                </c:pt>
                <c:pt idx="532">
                  <c:v>0.33129999999999998</c:v>
                </c:pt>
                <c:pt idx="533">
                  <c:v>0.3332</c:v>
                </c:pt>
                <c:pt idx="534">
                  <c:v>0.33509999999999995</c:v>
                </c:pt>
                <c:pt idx="535">
                  <c:v>0.33700000000000002</c:v>
                </c:pt>
                <c:pt idx="536">
                  <c:v>0.33910000000000001</c:v>
                </c:pt>
                <c:pt idx="537">
                  <c:v>0.34129999999999999</c:v>
                </c:pt>
                <c:pt idx="538">
                  <c:v>0.34359999999999996</c:v>
                </c:pt>
                <c:pt idx="539">
                  <c:v>0.34589999999999999</c:v>
                </c:pt>
                <c:pt idx="540">
                  <c:v>0.3483</c:v>
                </c:pt>
                <c:pt idx="541">
                  <c:v>0.35050000000000003</c:v>
                </c:pt>
                <c:pt idx="542">
                  <c:v>0.35239999999999999</c:v>
                </c:pt>
                <c:pt idx="543">
                  <c:v>0.3538</c:v>
                </c:pt>
                <c:pt idx="544">
                  <c:v>0.35449999999999998</c:v>
                </c:pt>
                <c:pt idx="545">
                  <c:v>0.3543</c:v>
                </c:pt>
                <c:pt idx="546">
                  <c:v>0.35289999999999999</c:v>
                </c:pt>
                <c:pt idx="547">
                  <c:v>0.35020000000000001</c:v>
                </c:pt>
                <c:pt idx="548">
                  <c:v>0.34589999999999999</c:v>
                </c:pt>
                <c:pt idx="549">
                  <c:v>0.33990000000000004</c:v>
                </c:pt>
                <c:pt idx="550">
                  <c:v>0.33220000000000005</c:v>
                </c:pt>
                <c:pt idx="551">
                  <c:v>0.3226</c:v>
                </c:pt>
                <c:pt idx="552">
                  <c:v>0.31129999999999997</c:v>
                </c:pt>
                <c:pt idx="553">
                  <c:v>0.29820000000000002</c:v>
                </c:pt>
                <c:pt idx="554">
                  <c:v>0.28350000000000003</c:v>
                </c:pt>
                <c:pt idx="555">
                  <c:v>0.2676</c:v>
                </c:pt>
                <c:pt idx="556">
                  <c:v>0.25059999999999999</c:v>
                </c:pt>
                <c:pt idx="557">
                  <c:v>0.23280000000000001</c:v>
                </c:pt>
                <c:pt idx="558">
                  <c:v>0.21460000000000001</c:v>
                </c:pt>
                <c:pt idx="559">
                  <c:v>0.19649999999999998</c:v>
                </c:pt>
                <c:pt idx="560">
                  <c:v>0.17880000000000001</c:v>
                </c:pt>
                <c:pt idx="561">
                  <c:v>0.1618</c:v>
                </c:pt>
                <c:pt idx="562">
                  <c:v>0.1459</c:v>
                </c:pt>
                <c:pt idx="563">
                  <c:v>0.13139999999999999</c:v>
                </c:pt>
                <c:pt idx="564">
                  <c:v>0.11840000000000001</c:v>
                </c:pt>
                <c:pt idx="565">
                  <c:v>0.10719999999999999</c:v>
                </c:pt>
                <c:pt idx="566">
                  <c:v>9.776E-2</c:v>
                </c:pt>
                <c:pt idx="567">
                  <c:v>9.0270000000000003E-2</c:v>
                </c:pt>
                <c:pt idx="568">
                  <c:v>8.4569999999999992E-2</c:v>
                </c:pt>
                <c:pt idx="569">
                  <c:v>8.0420000000000005E-2</c:v>
                </c:pt>
                <c:pt idx="570">
                  <c:v>7.7579999999999996E-2</c:v>
                </c:pt>
                <c:pt idx="571">
                  <c:v>7.578E-2</c:v>
                </c:pt>
                <c:pt idx="572">
                  <c:v>7.467E-2</c:v>
                </c:pt>
                <c:pt idx="573">
                  <c:v>7.4009999999999992E-2</c:v>
                </c:pt>
                <c:pt idx="574">
                  <c:v>7.3599999999999999E-2</c:v>
                </c:pt>
                <c:pt idx="575">
                  <c:v>7.3269999999999988E-2</c:v>
                </c:pt>
                <c:pt idx="576">
                  <c:v>7.2950000000000001E-2</c:v>
                </c:pt>
                <c:pt idx="577">
                  <c:v>7.2709999999999997E-2</c:v>
                </c:pt>
                <c:pt idx="578">
                  <c:v>7.2520000000000001E-2</c:v>
                </c:pt>
                <c:pt idx="579">
                  <c:v>7.2309999999999999E-2</c:v>
                </c:pt>
                <c:pt idx="580">
                  <c:v>7.2110000000000007E-2</c:v>
                </c:pt>
                <c:pt idx="581">
                  <c:v>7.2009999999999991E-2</c:v>
                </c:pt>
                <c:pt idx="582">
                  <c:v>7.2030000000000011E-2</c:v>
                </c:pt>
                <c:pt idx="583">
                  <c:v>7.2099999999999997E-2</c:v>
                </c:pt>
                <c:pt idx="584">
                  <c:v>7.2180000000000008E-2</c:v>
                </c:pt>
                <c:pt idx="585">
                  <c:v>7.2279999999999997E-2</c:v>
                </c:pt>
                <c:pt idx="586">
                  <c:v>7.2419999999999998E-2</c:v>
                </c:pt>
                <c:pt idx="587">
                  <c:v>7.2559999999999999E-2</c:v>
                </c:pt>
                <c:pt idx="588">
                  <c:v>7.2679999999999995E-2</c:v>
                </c:pt>
                <c:pt idx="589">
                  <c:v>7.2779999999999997E-2</c:v>
                </c:pt>
                <c:pt idx="590">
                  <c:v>7.2860000000000008E-2</c:v>
                </c:pt>
                <c:pt idx="591">
                  <c:v>7.2919999999999999E-2</c:v>
                </c:pt>
                <c:pt idx="592">
                  <c:v>7.2950000000000001E-2</c:v>
                </c:pt>
                <c:pt idx="593">
                  <c:v>7.2940000000000005E-2</c:v>
                </c:pt>
                <c:pt idx="594">
                  <c:v>7.2919999999999999E-2</c:v>
                </c:pt>
                <c:pt idx="595">
                  <c:v>7.2899999999999993E-2</c:v>
                </c:pt>
                <c:pt idx="596">
                  <c:v>7.2870000000000004E-2</c:v>
                </c:pt>
                <c:pt idx="597">
                  <c:v>7.2829999999999992E-2</c:v>
                </c:pt>
                <c:pt idx="598">
                  <c:v>7.2790000000000007E-2</c:v>
                </c:pt>
                <c:pt idx="599">
                  <c:v>7.2749999999999995E-2</c:v>
                </c:pt>
                <c:pt idx="600">
                  <c:v>7.2730000000000003E-2</c:v>
                </c:pt>
                <c:pt idx="601">
                  <c:v>7.2709999999999997E-2</c:v>
                </c:pt>
                <c:pt idx="602">
                  <c:v>7.2690000000000005E-2</c:v>
                </c:pt>
                <c:pt idx="603">
                  <c:v>7.2679999999999995E-2</c:v>
                </c:pt>
                <c:pt idx="604">
                  <c:v>7.2679999999999995E-2</c:v>
                </c:pt>
                <c:pt idx="605">
                  <c:v>7.2679999999999995E-2</c:v>
                </c:pt>
                <c:pt idx="606">
                  <c:v>7.2679999999999995E-2</c:v>
                </c:pt>
                <c:pt idx="607">
                  <c:v>7.2690000000000005E-2</c:v>
                </c:pt>
                <c:pt idx="608">
                  <c:v>7.2700000000000001E-2</c:v>
                </c:pt>
                <c:pt idx="609">
                  <c:v>7.2720000000000007E-2</c:v>
                </c:pt>
                <c:pt idx="610">
                  <c:v>7.2739999999999999E-2</c:v>
                </c:pt>
                <c:pt idx="611">
                  <c:v>7.2759999999999991E-2</c:v>
                </c:pt>
                <c:pt idx="612">
                  <c:v>7.2779999999999997E-2</c:v>
                </c:pt>
                <c:pt idx="613">
                  <c:v>7.2800000000000004E-2</c:v>
                </c:pt>
                <c:pt idx="614">
                  <c:v>7.2819999999999996E-2</c:v>
                </c:pt>
                <c:pt idx="615">
                  <c:v>7.2840000000000002E-2</c:v>
                </c:pt>
                <c:pt idx="616">
                  <c:v>7.2870000000000004E-2</c:v>
                </c:pt>
                <c:pt idx="617">
                  <c:v>7.2889999999999996E-2</c:v>
                </c:pt>
                <c:pt idx="618">
                  <c:v>7.2919999999999999E-2</c:v>
                </c:pt>
                <c:pt idx="619">
                  <c:v>7.2940000000000005E-2</c:v>
                </c:pt>
                <c:pt idx="620">
                  <c:v>7.2959999999999997E-2</c:v>
                </c:pt>
                <c:pt idx="621">
                  <c:v>7.2989999999999999E-2</c:v>
                </c:pt>
                <c:pt idx="622">
                  <c:v>7.3010000000000005E-2</c:v>
                </c:pt>
                <c:pt idx="623">
                  <c:v>7.3029999999999998E-2</c:v>
                </c:pt>
                <c:pt idx="624">
                  <c:v>7.306E-2</c:v>
                </c:pt>
                <c:pt idx="625">
                  <c:v>7.307000000000001E-2</c:v>
                </c:pt>
                <c:pt idx="626">
                  <c:v>7.307000000000001E-2</c:v>
                </c:pt>
                <c:pt idx="627">
                  <c:v>7.3080000000000006E-2</c:v>
                </c:pt>
                <c:pt idx="628">
                  <c:v>7.3080000000000006E-2</c:v>
                </c:pt>
                <c:pt idx="629">
                  <c:v>7.307000000000001E-2</c:v>
                </c:pt>
                <c:pt idx="630">
                  <c:v>7.3039999999999994E-2</c:v>
                </c:pt>
                <c:pt idx="631">
                  <c:v>7.2969999999999993E-2</c:v>
                </c:pt>
                <c:pt idx="632">
                  <c:v>7.2899999999999993E-2</c:v>
                </c:pt>
                <c:pt idx="633">
                  <c:v>7.2840000000000002E-2</c:v>
                </c:pt>
                <c:pt idx="634">
                  <c:v>7.2779999999999997E-2</c:v>
                </c:pt>
                <c:pt idx="635">
                  <c:v>7.2709999999999997E-2</c:v>
                </c:pt>
                <c:pt idx="636">
                  <c:v>7.2679999999999995E-2</c:v>
                </c:pt>
                <c:pt idx="637">
                  <c:v>7.2669999999999998E-2</c:v>
                </c:pt>
                <c:pt idx="638">
                  <c:v>7.2700000000000001E-2</c:v>
                </c:pt>
                <c:pt idx="639">
                  <c:v>7.2720000000000007E-2</c:v>
                </c:pt>
                <c:pt idx="640">
                  <c:v>7.2720000000000007E-2</c:v>
                </c:pt>
                <c:pt idx="641">
                  <c:v>7.2669999999999998E-2</c:v>
                </c:pt>
                <c:pt idx="642">
                  <c:v>7.2620000000000004E-2</c:v>
                </c:pt>
                <c:pt idx="643">
                  <c:v>7.2559999999999999E-2</c:v>
                </c:pt>
                <c:pt idx="644">
                  <c:v>7.2480000000000003E-2</c:v>
                </c:pt>
                <c:pt idx="645">
                  <c:v>7.2410000000000002E-2</c:v>
                </c:pt>
                <c:pt idx="646">
                  <c:v>7.2330000000000005E-2</c:v>
                </c:pt>
                <c:pt idx="647">
                  <c:v>7.2250000000000009E-2</c:v>
                </c:pt>
                <c:pt idx="648">
                  <c:v>7.2169999999999998E-2</c:v>
                </c:pt>
                <c:pt idx="649">
                  <c:v>7.2120000000000004E-2</c:v>
                </c:pt>
                <c:pt idx="650">
                  <c:v>7.2090000000000001E-2</c:v>
                </c:pt>
                <c:pt idx="651">
                  <c:v>7.2069999999999995E-2</c:v>
                </c:pt>
                <c:pt idx="652">
                  <c:v>7.2040000000000007E-2</c:v>
                </c:pt>
                <c:pt idx="653">
                  <c:v>7.2020000000000001E-2</c:v>
                </c:pt>
                <c:pt idx="654">
                  <c:v>7.2030000000000011E-2</c:v>
                </c:pt>
                <c:pt idx="655">
                  <c:v>7.2040000000000007E-2</c:v>
                </c:pt>
                <c:pt idx="656">
                  <c:v>7.2040000000000007E-2</c:v>
                </c:pt>
                <c:pt idx="657">
                  <c:v>7.2040000000000007E-2</c:v>
                </c:pt>
                <c:pt idx="658">
                  <c:v>7.2040000000000007E-2</c:v>
                </c:pt>
                <c:pt idx="659">
                  <c:v>7.2040000000000007E-2</c:v>
                </c:pt>
                <c:pt idx="660">
                  <c:v>7.2040000000000007E-2</c:v>
                </c:pt>
                <c:pt idx="661">
                  <c:v>7.2040000000000007E-2</c:v>
                </c:pt>
                <c:pt idx="662">
                  <c:v>7.2040000000000007E-2</c:v>
                </c:pt>
                <c:pt idx="663">
                  <c:v>7.2040000000000007E-2</c:v>
                </c:pt>
                <c:pt idx="664">
                  <c:v>7.2040000000000007E-2</c:v>
                </c:pt>
                <c:pt idx="665">
                  <c:v>7.2040000000000007E-2</c:v>
                </c:pt>
                <c:pt idx="666">
                  <c:v>7.2040000000000007E-2</c:v>
                </c:pt>
                <c:pt idx="667">
                  <c:v>7.2040000000000007E-2</c:v>
                </c:pt>
                <c:pt idx="668">
                  <c:v>7.2040000000000007E-2</c:v>
                </c:pt>
                <c:pt idx="669">
                  <c:v>7.2040000000000007E-2</c:v>
                </c:pt>
                <c:pt idx="670">
                  <c:v>7.2040000000000007E-2</c:v>
                </c:pt>
                <c:pt idx="671">
                  <c:v>7.2040000000000007E-2</c:v>
                </c:pt>
                <c:pt idx="672">
                  <c:v>7.2040000000000007E-2</c:v>
                </c:pt>
                <c:pt idx="673">
                  <c:v>7.2040000000000007E-2</c:v>
                </c:pt>
                <c:pt idx="674">
                  <c:v>7.2040000000000007E-2</c:v>
                </c:pt>
                <c:pt idx="675">
                  <c:v>7.2040000000000007E-2</c:v>
                </c:pt>
                <c:pt idx="676">
                  <c:v>7.2040000000000007E-2</c:v>
                </c:pt>
                <c:pt idx="677">
                  <c:v>7.2040000000000007E-2</c:v>
                </c:pt>
                <c:pt idx="678">
                  <c:v>7.2040000000000007E-2</c:v>
                </c:pt>
                <c:pt idx="679">
                  <c:v>7.2040000000000007E-2</c:v>
                </c:pt>
                <c:pt idx="680">
                  <c:v>7.2040000000000007E-2</c:v>
                </c:pt>
                <c:pt idx="681">
                  <c:v>7.2040000000000007E-2</c:v>
                </c:pt>
                <c:pt idx="682">
                  <c:v>7.2040000000000007E-2</c:v>
                </c:pt>
                <c:pt idx="683">
                  <c:v>7.2040000000000007E-2</c:v>
                </c:pt>
                <c:pt idx="684">
                  <c:v>7.2040000000000007E-2</c:v>
                </c:pt>
                <c:pt idx="685">
                  <c:v>7.2040000000000007E-2</c:v>
                </c:pt>
                <c:pt idx="686">
                  <c:v>7.2040000000000007E-2</c:v>
                </c:pt>
                <c:pt idx="687">
                  <c:v>7.2040000000000007E-2</c:v>
                </c:pt>
                <c:pt idx="688">
                  <c:v>7.2040000000000007E-2</c:v>
                </c:pt>
                <c:pt idx="689">
                  <c:v>7.2040000000000007E-2</c:v>
                </c:pt>
                <c:pt idx="690">
                  <c:v>7.2040000000000007E-2</c:v>
                </c:pt>
                <c:pt idx="691">
                  <c:v>7.2040000000000007E-2</c:v>
                </c:pt>
                <c:pt idx="692">
                  <c:v>7.2040000000000007E-2</c:v>
                </c:pt>
                <c:pt idx="693">
                  <c:v>7.2040000000000007E-2</c:v>
                </c:pt>
                <c:pt idx="694">
                  <c:v>7.2040000000000007E-2</c:v>
                </c:pt>
                <c:pt idx="695">
                  <c:v>7.2040000000000007E-2</c:v>
                </c:pt>
                <c:pt idx="696">
                  <c:v>7.2040000000000007E-2</c:v>
                </c:pt>
                <c:pt idx="697">
                  <c:v>7.2040000000000007E-2</c:v>
                </c:pt>
                <c:pt idx="698">
                  <c:v>7.2040000000000007E-2</c:v>
                </c:pt>
                <c:pt idx="699">
                  <c:v>7.2040000000000007E-2</c:v>
                </c:pt>
                <c:pt idx="700">
                  <c:v>7.2040000000000007E-2</c:v>
                </c:pt>
                <c:pt idx="701">
                  <c:v>7.2040000000000007E-2</c:v>
                </c:pt>
                <c:pt idx="702">
                  <c:v>7.2040000000000007E-2</c:v>
                </c:pt>
                <c:pt idx="703">
                  <c:v>7.2040000000000007E-2</c:v>
                </c:pt>
                <c:pt idx="704">
                  <c:v>7.2040000000000007E-2</c:v>
                </c:pt>
                <c:pt idx="705">
                  <c:v>7.2040000000000007E-2</c:v>
                </c:pt>
                <c:pt idx="706">
                  <c:v>7.2040000000000007E-2</c:v>
                </c:pt>
                <c:pt idx="707">
                  <c:v>7.2040000000000007E-2</c:v>
                </c:pt>
                <c:pt idx="708">
                  <c:v>7.2040000000000007E-2</c:v>
                </c:pt>
                <c:pt idx="709">
                  <c:v>7.2040000000000007E-2</c:v>
                </c:pt>
                <c:pt idx="710">
                  <c:v>7.2040000000000007E-2</c:v>
                </c:pt>
                <c:pt idx="711">
                  <c:v>7.2040000000000007E-2</c:v>
                </c:pt>
                <c:pt idx="712">
                  <c:v>7.2040000000000007E-2</c:v>
                </c:pt>
                <c:pt idx="713">
                  <c:v>7.2040000000000007E-2</c:v>
                </c:pt>
                <c:pt idx="714">
                  <c:v>7.2040000000000007E-2</c:v>
                </c:pt>
                <c:pt idx="715">
                  <c:v>7.2040000000000007E-2</c:v>
                </c:pt>
                <c:pt idx="716">
                  <c:v>7.2040000000000007E-2</c:v>
                </c:pt>
                <c:pt idx="717">
                  <c:v>7.2040000000000007E-2</c:v>
                </c:pt>
                <c:pt idx="718">
                  <c:v>7.2040000000000007E-2</c:v>
                </c:pt>
                <c:pt idx="719">
                  <c:v>7.2040000000000007E-2</c:v>
                </c:pt>
                <c:pt idx="720">
                  <c:v>7.2040000000000007E-2</c:v>
                </c:pt>
                <c:pt idx="721">
                  <c:v>7.2040000000000007E-2</c:v>
                </c:pt>
                <c:pt idx="722">
                  <c:v>7.2040000000000007E-2</c:v>
                </c:pt>
                <c:pt idx="723">
                  <c:v>7.2040000000000007E-2</c:v>
                </c:pt>
                <c:pt idx="724">
                  <c:v>7.2040000000000007E-2</c:v>
                </c:pt>
                <c:pt idx="725">
                  <c:v>7.2040000000000007E-2</c:v>
                </c:pt>
                <c:pt idx="726">
                  <c:v>7.2040000000000007E-2</c:v>
                </c:pt>
                <c:pt idx="727">
                  <c:v>7.2040000000000007E-2</c:v>
                </c:pt>
                <c:pt idx="728">
                  <c:v>7.2040000000000007E-2</c:v>
                </c:pt>
                <c:pt idx="729">
                  <c:v>7.2040000000000007E-2</c:v>
                </c:pt>
                <c:pt idx="730">
                  <c:v>7.2040000000000007E-2</c:v>
                </c:pt>
                <c:pt idx="731">
                  <c:v>7.2040000000000007E-2</c:v>
                </c:pt>
                <c:pt idx="732">
                  <c:v>7.2040000000000007E-2</c:v>
                </c:pt>
                <c:pt idx="733">
                  <c:v>7.2040000000000007E-2</c:v>
                </c:pt>
                <c:pt idx="734">
                  <c:v>7.2040000000000007E-2</c:v>
                </c:pt>
                <c:pt idx="735">
                  <c:v>7.2040000000000007E-2</c:v>
                </c:pt>
                <c:pt idx="736">
                  <c:v>7.2040000000000007E-2</c:v>
                </c:pt>
                <c:pt idx="737">
                  <c:v>7.2040000000000007E-2</c:v>
                </c:pt>
                <c:pt idx="738">
                  <c:v>7.2040000000000007E-2</c:v>
                </c:pt>
                <c:pt idx="739">
                  <c:v>7.2040000000000007E-2</c:v>
                </c:pt>
                <c:pt idx="740">
                  <c:v>7.2040000000000007E-2</c:v>
                </c:pt>
                <c:pt idx="741">
                  <c:v>7.2040000000000007E-2</c:v>
                </c:pt>
                <c:pt idx="742">
                  <c:v>7.2040000000000007E-2</c:v>
                </c:pt>
                <c:pt idx="743">
                  <c:v>7.2040000000000007E-2</c:v>
                </c:pt>
                <c:pt idx="744">
                  <c:v>7.2040000000000007E-2</c:v>
                </c:pt>
                <c:pt idx="745">
                  <c:v>7.2040000000000007E-2</c:v>
                </c:pt>
                <c:pt idx="746">
                  <c:v>7.2040000000000007E-2</c:v>
                </c:pt>
                <c:pt idx="747">
                  <c:v>7.2040000000000007E-2</c:v>
                </c:pt>
                <c:pt idx="748">
                  <c:v>7.2040000000000007E-2</c:v>
                </c:pt>
                <c:pt idx="749">
                  <c:v>7.2040000000000007E-2</c:v>
                </c:pt>
                <c:pt idx="750">
                  <c:v>7.2040000000000007E-2</c:v>
                </c:pt>
                <c:pt idx="751">
                  <c:v>7.2040000000000007E-2</c:v>
                </c:pt>
                <c:pt idx="752">
                  <c:v>7.2040000000000007E-2</c:v>
                </c:pt>
                <c:pt idx="753">
                  <c:v>7.2040000000000007E-2</c:v>
                </c:pt>
                <c:pt idx="754">
                  <c:v>7.2040000000000007E-2</c:v>
                </c:pt>
                <c:pt idx="755">
                  <c:v>7.2040000000000007E-2</c:v>
                </c:pt>
                <c:pt idx="756">
                  <c:v>7.2040000000000007E-2</c:v>
                </c:pt>
                <c:pt idx="757">
                  <c:v>7.2040000000000007E-2</c:v>
                </c:pt>
                <c:pt idx="758">
                  <c:v>7.2040000000000007E-2</c:v>
                </c:pt>
                <c:pt idx="759">
                  <c:v>7.2040000000000007E-2</c:v>
                </c:pt>
                <c:pt idx="760">
                  <c:v>7.2040000000000007E-2</c:v>
                </c:pt>
                <c:pt idx="761">
                  <c:v>7.2040000000000007E-2</c:v>
                </c:pt>
                <c:pt idx="762">
                  <c:v>7.2040000000000007E-2</c:v>
                </c:pt>
                <c:pt idx="763">
                  <c:v>7.2040000000000007E-2</c:v>
                </c:pt>
                <c:pt idx="764">
                  <c:v>7.2040000000000007E-2</c:v>
                </c:pt>
                <c:pt idx="765">
                  <c:v>7.2040000000000007E-2</c:v>
                </c:pt>
                <c:pt idx="766">
                  <c:v>7.2040000000000007E-2</c:v>
                </c:pt>
                <c:pt idx="767">
                  <c:v>7.2040000000000007E-2</c:v>
                </c:pt>
                <c:pt idx="768">
                  <c:v>7.2040000000000007E-2</c:v>
                </c:pt>
                <c:pt idx="769">
                  <c:v>7.2040000000000007E-2</c:v>
                </c:pt>
                <c:pt idx="770">
                  <c:v>7.2040000000000007E-2</c:v>
                </c:pt>
                <c:pt idx="771">
                  <c:v>7.2040000000000007E-2</c:v>
                </c:pt>
                <c:pt idx="772">
                  <c:v>7.2040000000000007E-2</c:v>
                </c:pt>
                <c:pt idx="773">
                  <c:v>7.2040000000000007E-2</c:v>
                </c:pt>
                <c:pt idx="774">
                  <c:v>7.2040000000000007E-2</c:v>
                </c:pt>
                <c:pt idx="775">
                  <c:v>7.2040000000000007E-2</c:v>
                </c:pt>
                <c:pt idx="776">
                  <c:v>7.2040000000000007E-2</c:v>
                </c:pt>
                <c:pt idx="777">
                  <c:v>7.2040000000000007E-2</c:v>
                </c:pt>
                <c:pt idx="778">
                  <c:v>7.2040000000000007E-2</c:v>
                </c:pt>
                <c:pt idx="779">
                  <c:v>7.2040000000000007E-2</c:v>
                </c:pt>
                <c:pt idx="780">
                  <c:v>7.2040000000000007E-2</c:v>
                </c:pt>
                <c:pt idx="781">
                  <c:v>7.2040000000000007E-2</c:v>
                </c:pt>
                <c:pt idx="782">
                  <c:v>7.2040000000000007E-2</c:v>
                </c:pt>
                <c:pt idx="783">
                  <c:v>7.2040000000000007E-2</c:v>
                </c:pt>
                <c:pt idx="784">
                  <c:v>7.2040000000000007E-2</c:v>
                </c:pt>
                <c:pt idx="785">
                  <c:v>7.2040000000000007E-2</c:v>
                </c:pt>
                <c:pt idx="786">
                  <c:v>7.2040000000000007E-2</c:v>
                </c:pt>
                <c:pt idx="787">
                  <c:v>7.2040000000000007E-2</c:v>
                </c:pt>
                <c:pt idx="788">
                  <c:v>7.2040000000000007E-2</c:v>
                </c:pt>
                <c:pt idx="789">
                  <c:v>7.2040000000000007E-2</c:v>
                </c:pt>
                <c:pt idx="790">
                  <c:v>7.2040000000000007E-2</c:v>
                </c:pt>
                <c:pt idx="791">
                  <c:v>7.2040000000000007E-2</c:v>
                </c:pt>
                <c:pt idx="792">
                  <c:v>7.2040000000000007E-2</c:v>
                </c:pt>
                <c:pt idx="793">
                  <c:v>7.2040000000000007E-2</c:v>
                </c:pt>
                <c:pt idx="794">
                  <c:v>7.2040000000000007E-2</c:v>
                </c:pt>
                <c:pt idx="795">
                  <c:v>7.2040000000000007E-2</c:v>
                </c:pt>
                <c:pt idx="796">
                  <c:v>7.2040000000000007E-2</c:v>
                </c:pt>
                <c:pt idx="797">
                  <c:v>7.2040000000000007E-2</c:v>
                </c:pt>
                <c:pt idx="798">
                  <c:v>7.2040000000000007E-2</c:v>
                </c:pt>
                <c:pt idx="799">
                  <c:v>7.2040000000000007E-2</c:v>
                </c:pt>
                <c:pt idx="800">
                  <c:v>7.2040000000000007E-2</c:v>
                </c:pt>
                <c:pt idx="801">
                  <c:v>7.2040000000000007E-2</c:v>
                </c:pt>
                <c:pt idx="802">
                  <c:v>7.2040000000000007E-2</c:v>
                </c:pt>
                <c:pt idx="803">
                  <c:v>7.2040000000000007E-2</c:v>
                </c:pt>
                <c:pt idx="804">
                  <c:v>7.2040000000000007E-2</c:v>
                </c:pt>
                <c:pt idx="805">
                  <c:v>7.2040000000000007E-2</c:v>
                </c:pt>
                <c:pt idx="806">
                  <c:v>7.2040000000000007E-2</c:v>
                </c:pt>
                <c:pt idx="807">
                  <c:v>7.2040000000000007E-2</c:v>
                </c:pt>
                <c:pt idx="808">
                  <c:v>7.2040000000000007E-2</c:v>
                </c:pt>
                <c:pt idx="809">
                  <c:v>7.2040000000000007E-2</c:v>
                </c:pt>
                <c:pt idx="810">
                  <c:v>7.2040000000000007E-2</c:v>
                </c:pt>
                <c:pt idx="811">
                  <c:v>7.2040000000000007E-2</c:v>
                </c:pt>
                <c:pt idx="812">
                  <c:v>7.2040000000000007E-2</c:v>
                </c:pt>
                <c:pt idx="813">
                  <c:v>7.2040000000000007E-2</c:v>
                </c:pt>
                <c:pt idx="814">
                  <c:v>7.2040000000000007E-2</c:v>
                </c:pt>
                <c:pt idx="815">
                  <c:v>7.2040000000000007E-2</c:v>
                </c:pt>
                <c:pt idx="816">
                  <c:v>7.2040000000000007E-2</c:v>
                </c:pt>
                <c:pt idx="817">
                  <c:v>7.2040000000000007E-2</c:v>
                </c:pt>
                <c:pt idx="818">
                  <c:v>7.2040000000000007E-2</c:v>
                </c:pt>
                <c:pt idx="819">
                  <c:v>7.2040000000000007E-2</c:v>
                </c:pt>
                <c:pt idx="820">
                  <c:v>7.2040000000000007E-2</c:v>
                </c:pt>
                <c:pt idx="821">
                  <c:v>7.2040000000000007E-2</c:v>
                </c:pt>
                <c:pt idx="822">
                  <c:v>7.2040000000000007E-2</c:v>
                </c:pt>
                <c:pt idx="823">
                  <c:v>7.2040000000000007E-2</c:v>
                </c:pt>
                <c:pt idx="824">
                  <c:v>7.2040000000000007E-2</c:v>
                </c:pt>
                <c:pt idx="825">
                  <c:v>7.2040000000000007E-2</c:v>
                </c:pt>
                <c:pt idx="826">
                  <c:v>7.2040000000000007E-2</c:v>
                </c:pt>
                <c:pt idx="827">
                  <c:v>7.2040000000000007E-2</c:v>
                </c:pt>
                <c:pt idx="828">
                  <c:v>7.2040000000000007E-2</c:v>
                </c:pt>
                <c:pt idx="829">
                  <c:v>7.2040000000000007E-2</c:v>
                </c:pt>
                <c:pt idx="830">
                  <c:v>7.2040000000000007E-2</c:v>
                </c:pt>
                <c:pt idx="831">
                  <c:v>7.2040000000000007E-2</c:v>
                </c:pt>
                <c:pt idx="832">
                  <c:v>7.2040000000000007E-2</c:v>
                </c:pt>
                <c:pt idx="833">
                  <c:v>7.2040000000000007E-2</c:v>
                </c:pt>
                <c:pt idx="834">
                  <c:v>7.2040000000000007E-2</c:v>
                </c:pt>
                <c:pt idx="835">
                  <c:v>7.2040000000000007E-2</c:v>
                </c:pt>
                <c:pt idx="836">
                  <c:v>7.2040000000000007E-2</c:v>
                </c:pt>
                <c:pt idx="837">
                  <c:v>7.2040000000000007E-2</c:v>
                </c:pt>
                <c:pt idx="838">
                  <c:v>7.2040000000000007E-2</c:v>
                </c:pt>
                <c:pt idx="839">
                  <c:v>7.2040000000000007E-2</c:v>
                </c:pt>
                <c:pt idx="840">
                  <c:v>7.2040000000000007E-2</c:v>
                </c:pt>
                <c:pt idx="841">
                  <c:v>7.2040000000000007E-2</c:v>
                </c:pt>
                <c:pt idx="842">
                  <c:v>7.2040000000000007E-2</c:v>
                </c:pt>
                <c:pt idx="843">
                  <c:v>7.2040000000000007E-2</c:v>
                </c:pt>
                <c:pt idx="844">
                  <c:v>7.2040000000000007E-2</c:v>
                </c:pt>
                <c:pt idx="845">
                  <c:v>7.2040000000000007E-2</c:v>
                </c:pt>
                <c:pt idx="846">
                  <c:v>7.2040000000000007E-2</c:v>
                </c:pt>
                <c:pt idx="847">
                  <c:v>7.2040000000000007E-2</c:v>
                </c:pt>
                <c:pt idx="848">
                  <c:v>7.2040000000000007E-2</c:v>
                </c:pt>
                <c:pt idx="849">
                  <c:v>7.2040000000000007E-2</c:v>
                </c:pt>
                <c:pt idx="850">
                  <c:v>7.2040000000000007E-2</c:v>
                </c:pt>
                <c:pt idx="851">
                  <c:v>7.2040000000000007E-2</c:v>
                </c:pt>
                <c:pt idx="852">
                  <c:v>7.2040000000000007E-2</c:v>
                </c:pt>
                <c:pt idx="853">
                  <c:v>7.2040000000000007E-2</c:v>
                </c:pt>
                <c:pt idx="854">
                  <c:v>7.2040000000000007E-2</c:v>
                </c:pt>
                <c:pt idx="855">
                  <c:v>7.2040000000000007E-2</c:v>
                </c:pt>
                <c:pt idx="856">
                  <c:v>7.2040000000000007E-2</c:v>
                </c:pt>
                <c:pt idx="857">
                  <c:v>7.2040000000000007E-2</c:v>
                </c:pt>
                <c:pt idx="858">
                  <c:v>7.2040000000000007E-2</c:v>
                </c:pt>
                <c:pt idx="859">
                  <c:v>7.2040000000000007E-2</c:v>
                </c:pt>
                <c:pt idx="860">
                  <c:v>7.2040000000000007E-2</c:v>
                </c:pt>
                <c:pt idx="861">
                  <c:v>7.2040000000000007E-2</c:v>
                </c:pt>
                <c:pt idx="862">
                  <c:v>7.2040000000000007E-2</c:v>
                </c:pt>
                <c:pt idx="863">
                  <c:v>7.2040000000000007E-2</c:v>
                </c:pt>
                <c:pt idx="864">
                  <c:v>7.2040000000000007E-2</c:v>
                </c:pt>
                <c:pt idx="865">
                  <c:v>7.2040000000000007E-2</c:v>
                </c:pt>
                <c:pt idx="866">
                  <c:v>7.2040000000000007E-2</c:v>
                </c:pt>
                <c:pt idx="867">
                  <c:v>7.2040000000000007E-2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A75-4B5F-933C-4AA745E09CFC}"/>
            </c:ext>
          </c:extLst>
        </c:ser>
        <c:ser>
          <c:idx val="1"/>
          <c:order val="1"/>
          <c:tx>
            <c:strRef>
              <c:f>NEMI!$AG$1</c:f>
              <c:strCache>
                <c:ptCount val="1"/>
                <c:pt idx="0">
                  <c:v>200 keV asymmetric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NEMI!$AL$3:$AL$870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-0.17710000000000001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-0.1719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-0.16880000000000001</c:v>
                </c:pt>
                <c:pt idx="240">
                  <c:v>-0.16769999999999999</c:v>
                </c:pt>
                <c:pt idx="241">
                  <c:v>-0.16669999999999999</c:v>
                </c:pt>
                <c:pt idx="242">
                  <c:v>-0.1656</c:v>
                </c:pt>
                <c:pt idx="243">
                  <c:v>-0.1646</c:v>
                </c:pt>
                <c:pt idx="244">
                  <c:v>-0.1636</c:v>
                </c:pt>
                <c:pt idx="245">
                  <c:v>-0.16250000000000001</c:v>
                </c:pt>
                <c:pt idx="246">
                  <c:v>-0.1615</c:v>
                </c:pt>
                <c:pt idx="247">
                  <c:v>-0.1605</c:v>
                </c:pt>
                <c:pt idx="248">
                  <c:v>-0.15939999999999999</c:v>
                </c:pt>
                <c:pt idx="249">
                  <c:v>-0.15840000000000001</c:v>
                </c:pt>
                <c:pt idx="250">
                  <c:v>-0.15740000000000001</c:v>
                </c:pt>
                <c:pt idx="251">
                  <c:v>-0.15629999999999999</c:v>
                </c:pt>
                <c:pt idx="252">
                  <c:v>-0.15529999999999999</c:v>
                </c:pt>
                <c:pt idx="253">
                  <c:v>-0.15429999999999999</c:v>
                </c:pt>
                <c:pt idx="254">
                  <c:v>-0.1532</c:v>
                </c:pt>
                <c:pt idx="255">
                  <c:v>-0.1522</c:v>
                </c:pt>
                <c:pt idx="256">
                  <c:v>-0.1512</c:v>
                </c:pt>
                <c:pt idx="257">
                  <c:v>-0.15010000000000001</c:v>
                </c:pt>
                <c:pt idx="258">
                  <c:v>-0.14910000000000001</c:v>
                </c:pt>
                <c:pt idx="259">
                  <c:v>-0.14810000000000001</c:v>
                </c:pt>
                <c:pt idx="260">
                  <c:v>-0.14699999999999999</c:v>
                </c:pt>
                <c:pt idx="261">
                  <c:v>-0.14599999999999999</c:v>
                </c:pt>
                <c:pt idx="262">
                  <c:v>-0.14499999999999999</c:v>
                </c:pt>
                <c:pt idx="263">
                  <c:v>-0.1439</c:v>
                </c:pt>
                <c:pt idx="264">
                  <c:v>-0.1429</c:v>
                </c:pt>
                <c:pt idx="265">
                  <c:v>-0.1419</c:v>
                </c:pt>
                <c:pt idx="266">
                  <c:v>-0.14080000000000001</c:v>
                </c:pt>
                <c:pt idx="267">
                  <c:v>-0.13980000000000001</c:v>
                </c:pt>
                <c:pt idx="268">
                  <c:v>-0.13880000000000001</c:v>
                </c:pt>
                <c:pt idx="269">
                  <c:v>-0.13769999999999999</c:v>
                </c:pt>
                <c:pt idx="270">
                  <c:v>-0.13669999999999999</c:v>
                </c:pt>
                <c:pt idx="271">
                  <c:v>-0.13569999999999999</c:v>
                </c:pt>
                <c:pt idx="272">
                  <c:v>-0.1346</c:v>
                </c:pt>
                <c:pt idx="273">
                  <c:v>-0.1336</c:v>
                </c:pt>
                <c:pt idx="274">
                  <c:v>-0.1326</c:v>
                </c:pt>
                <c:pt idx="275">
                  <c:v>-0.13150000000000001</c:v>
                </c:pt>
                <c:pt idx="276">
                  <c:v>-0.1305</c:v>
                </c:pt>
                <c:pt idx="277">
                  <c:v>-0.1295</c:v>
                </c:pt>
                <c:pt idx="278">
                  <c:v>-0.12839999999999999</c:v>
                </c:pt>
                <c:pt idx="279">
                  <c:v>-0.12740000000000001</c:v>
                </c:pt>
                <c:pt idx="280">
                  <c:v>-0.12640000000000001</c:v>
                </c:pt>
                <c:pt idx="281">
                  <c:v>-0.12529999999999999</c:v>
                </c:pt>
                <c:pt idx="282">
                  <c:v>-0.12429999999999999</c:v>
                </c:pt>
                <c:pt idx="283">
                  <c:v>-0.12330000000000001</c:v>
                </c:pt>
                <c:pt idx="284">
                  <c:v>-0.1222</c:v>
                </c:pt>
                <c:pt idx="285">
                  <c:v>-0.1212</c:v>
                </c:pt>
                <c:pt idx="286">
                  <c:v>-0.1202</c:v>
                </c:pt>
                <c:pt idx="287">
                  <c:v>-0.1191</c:v>
                </c:pt>
                <c:pt idx="288">
                  <c:v>-0.1181</c:v>
                </c:pt>
                <c:pt idx="289">
                  <c:v>-0.1171</c:v>
                </c:pt>
                <c:pt idx="290">
                  <c:v>-0.11600000000000001</c:v>
                </c:pt>
                <c:pt idx="291">
                  <c:v>-0.115</c:v>
                </c:pt>
                <c:pt idx="292">
                  <c:v>-0.114</c:v>
                </c:pt>
                <c:pt idx="293">
                  <c:v>-0.1129</c:v>
                </c:pt>
                <c:pt idx="294">
                  <c:v>-0.1119</c:v>
                </c:pt>
                <c:pt idx="295">
                  <c:v>-0.1109</c:v>
                </c:pt>
                <c:pt idx="296">
                  <c:v>-0.10979999999999999</c:v>
                </c:pt>
                <c:pt idx="297">
                  <c:v>-0.10879999999999999</c:v>
                </c:pt>
                <c:pt idx="298">
                  <c:v>-0.10780000000000001</c:v>
                </c:pt>
                <c:pt idx="299">
                  <c:v>-0.1067</c:v>
                </c:pt>
                <c:pt idx="300">
                  <c:v>-0.1057</c:v>
                </c:pt>
                <c:pt idx="301">
                  <c:v>-0.1047</c:v>
                </c:pt>
                <c:pt idx="302">
                  <c:v>-0.1036</c:v>
                </c:pt>
                <c:pt idx="303">
                  <c:v>-0.1026</c:v>
                </c:pt>
                <c:pt idx="304">
                  <c:v>-0.1016</c:v>
                </c:pt>
                <c:pt idx="305">
                  <c:v>-0.10050000000000001</c:v>
                </c:pt>
                <c:pt idx="306">
                  <c:v>-9.9489999999999995E-2</c:v>
                </c:pt>
                <c:pt idx="307">
                  <c:v>-9.8460000000000006E-2</c:v>
                </c:pt>
                <c:pt idx="308">
                  <c:v>-9.7420000000000007E-2</c:v>
                </c:pt>
                <c:pt idx="309">
                  <c:v>-9.6390000000000003E-2</c:v>
                </c:pt>
                <c:pt idx="310">
                  <c:v>-9.5350000000000004E-2</c:v>
                </c:pt>
                <c:pt idx="311">
                  <c:v>-9.4320000000000001E-2</c:v>
                </c:pt>
                <c:pt idx="312">
                  <c:v>-9.3280000000000002E-2</c:v>
                </c:pt>
                <c:pt idx="313">
                  <c:v>-9.2240000000000003E-2</c:v>
                </c:pt>
                <c:pt idx="314">
                  <c:v>-9.1209999999999999E-2</c:v>
                </c:pt>
                <c:pt idx="315">
                  <c:v>-9.017E-2</c:v>
                </c:pt>
                <c:pt idx="316">
                  <c:v>-8.9139999999999997E-2</c:v>
                </c:pt>
                <c:pt idx="317">
                  <c:v>-8.8099999999999998E-2</c:v>
                </c:pt>
                <c:pt idx="318">
                  <c:v>-8.7059999999999998E-2</c:v>
                </c:pt>
                <c:pt idx="319">
                  <c:v>-8.6029999999999995E-2</c:v>
                </c:pt>
                <c:pt idx="320">
                  <c:v>-8.4989999999999996E-2</c:v>
                </c:pt>
                <c:pt idx="321">
                  <c:v>-8.3949999999999997E-2</c:v>
                </c:pt>
                <c:pt idx="322">
                  <c:v>-8.2919999999999994E-2</c:v>
                </c:pt>
                <c:pt idx="323">
                  <c:v>-8.1879999999999994E-2</c:v>
                </c:pt>
                <c:pt idx="324">
                  <c:v>-8.0839999999999995E-2</c:v>
                </c:pt>
                <c:pt idx="325">
                  <c:v>-7.9810000000000006E-2</c:v>
                </c:pt>
                <c:pt idx="326">
                  <c:v>-7.8770000000000007E-2</c:v>
                </c:pt>
                <c:pt idx="327">
                  <c:v>-7.7729999999999994E-2</c:v>
                </c:pt>
                <c:pt idx="328">
                  <c:v>-7.6689999999999994E-2</c:v>
                </c:pt>
                <c:pt idx="329">
                  <c:v>-7.5660000000000005E-2</c:v>
                </c:pt>
                <c:pt idx="330">
                  <c:v>-7.4620000000000006E-2</c:v>
                </c:pt>
                <c:pt idx="331">
                  <c:v>-7.3580000000000007E-2</c:v>
                </c:pt>
                <c:pt idx="332">
                  <c:v>-7.2550000000000003E-2</c:v>
                </c:pt>
                <c:pt idx="333">
                  <c:v>-7.1510000000000004E-2</c:v>
                </c:pt>
                <c:pt idx="334">
                  <c:v>-7.0470000000000005E-2</c:v>
                </c:pt>
                <c:pt idx="335">
                  <c:v>-6.9430000000000006E-2</c:v>
                </c:pt>
                <c:pt idx="336">
                  <c:v>-6.8390000000000006E-2</c:v>
                </c:pt>
                <c:pt idx="337">
                  <c:v>-6.7360000000000003E-2</c:v>
                </c:pt>
                <c:pt idx="338">
                  <c:v>-6.6320000000000004E-2</c:v>
                </c:pt>
                <c:pt idx="339">
                  <c:v>-6.5280000000000005E-2</c:v>
                </c:pt>
                <c:pt idx="340">
                  <c:v>-6.4240000000000005E-2</c:v>
                </c:pt>
                <c:pt idx="341">
                  <c:v>-6.3200000000000006E-2</c:v>
                </c:pt>
                <c:pt idx="342">
                  <c:v>-6.2170000000000003E-2</c:v>
                </c:pt>
                <c:pt idx="343">
                  <c:v>-6.1129999999999997E-2</c:v>
                </c:pt>
                <c:pt idx="344">
                  <c:v>-6.0089999999999998E-2</c:v>
                </c:pt>
                <c:pt idx="345">
                  <c:v>-5.9049999999999998E-2</c:v>
                </c:pt>
                <c:pt idx="346">
                  <c:v>-5.8009999999999999E-2</c:v>
                </c:pt>
                <c:pt idx="347">
                  <c:v>-5.697E-2</c:v>
                </c:pt>
                <c:pt idx="348">
                  <c:v>-5.5930000000000001E-2</c:v>
                </c:pt>
                <c:pt idx="349">
                  <c:v>-5.4899999999999997E-2</c:v>
                </c:pt>
                <c:pt idx="350">
                  <c:v>-5.3859999999999998E-2</c:v>
                </c:pt>
                <c:pt idx="351">
                  <c:v>-5.2819999999999999E-2</c:v>
                </c:pt>
                <c:pt idx="352">
                  <c:v>-5.178E-2</c:v>
                </c:pt>
                <c:pt idx="353">
                  <c:v>-5.074E-2</c:v>
                </c:pt>
                <c:pt idx="354">
                  <c:v>-4.9700000000000001E-2</c:v>
                </c:pt>
                <c:pt idx="355">
                  <c:v>-4.8660000000000002E-2</c:v>
                </c:pt>
                <c:pt idx="356">
                  <c:v>-4.7620000000000003E-2</c:v>
                </c:pt>
                <c:pt idx="357">
                  <c:v>-4.6580000000000003E-2</c:v>
                </c:pt>
                <c:pt idx="358">
                  <c:v>-4.5539999999999997E-2</c:v>
                </c:pt>
                <c:pt idx="359">
                  <c:v>-4.4499999999999998E-2</c:v>
                </c:pt>
                <c:pt idx="360">
                  <c:v>-4.3470000000000002E-2</c:v>
                </c:pt>
                <c:pt idx="361">
                  <c:v>-4.2430000000000002E-2</c:v>
                </c:pt>
                <c:pt idx="362">
                  <c:v>-4.1390000000000003E-2</c:v>
                </c:pt>
                <c:pt idx="363">
                  <c:v>-4.0349999999999997E-2</c:v>
                </c:pt>
                <c:pt idx="364">
                  <c:v>-3.9309999999999998E-2</c:v>
                </c:pt>
                <c:pt idx="365">
                  <c:v>-3.8269999999999998E-2</c:v>
                </c:pt>
                <c:pt idx="366">
                  <c:v>-3.7229999999999999E-2</c:v>
                </c:pt>
                <c:pt idx="367">
                  <c:v>-3.619E-2</c:v>
                </c:pt>
                <c:pt idx="368">
                  <c:v>-3.5150000000000001E-2</c:v>
                </c:pt>
                <c:pt idx="369">
                  <c:v>-3.4110000000000001E-2</c:v>
                </c:pt>
                <c:pt idx="370">
                  <c:v>-3.3070000000000002E-2</c:v>
                </c:pt>
                <c:pt idx="371">
                  <c:v>-3.2030000000000003E-2</c:v>
                </c:pt>
                <c:pt idx="372">
                  <c:v>-3.099E-2</c:v>
                </c:pt>
                <c:pt idx="373">
                  <c:v>-2.9950000000000001E-2</c:v>
                </c:pt>
                <c:pt idx="374">
                  <c:v>-2.8910000000000002E-2</c:v>
                </c:pt>
                <c:pt idx="375">
                  <c:v>-2.7869999999999999E-2</c:v>
                </c:pt>
                <c:pt idx="376">
                  <c:v>-2.683E-2</c:v>
                </c:pt>
                <c:pt idx="377">
                  <c:v>-2.579E-2</c:v>
                </c:pt>
                <c:pt idx="378">
                  <c:v>-2.4750000000000001E-2</c:v>
                </c:pt>
                <c:pt idx="379">
                  <c:v>-2.3709999999999998E-2</c:v>
                </c:pt>
                <c:pt idx="380">
                  <c:v>-2.2669999999999999E-2</c:v>
                </c:pt>
                <c:pt idx="381">
                  <c:v>-2.163E-2</c:v>
                </c:pt>
                <c:pt idx="382">
                  <c:v>-2.0590000000000001E-2</c:v>
                </c:pt>
                <c:pt idx="383">
                  <c:v>-1.9550000000000001E-2</c:v>
                </c:pt>
                <c:pt idx="384">
                  <c:v>-1.8509999999999999E-2</c:v>
                </c:pt>
                <c:pt idx="385">
                  <c:v>-1.7469999999999999E-2</c:v>
                </c:pt>
                <c:pt idx="386">
                  <c:v>-1.643E-2</c:v>
                </c:pt>
                <c:pt idx="387">
                  <c:v>-1.5389999999999999E-2</c:v>
                </c:pt>
                <c:pt idx="388">
                  <c:v>-1.435E-2</c:v>
                </c:pt>
                <c:pt idx="389">
                  <c:v>-1.3310000000000001E-2</c:v>
                </c:pt>
                <c:pt idx="390">
                  <c:v>-1.227E-2</c:v>
                </c:pt>
                <c:pt idx="391">
                  <c:v>-1.123E-2</c:v>
                </c:pt>
                <c:pt idx="392">
                  <c:v>-1.0189999999999999E-2</c:v>
                </c:pt>
                <c:pt idx="393">
                  <c:v>-9.1450000000000004E-3</c:v>
                </c:pt>
                <c:pt idx="394">
                  <c:v>-8.1049999999999994E-3</c:v>
                </c:pt>
                <c:pt idx="395">
                  <c:v>-7.0650000000000001E-3</c:v>
                </c:pt>
                <c:pt idx="396">
                  <c:v>-6.0239999999999998E-3</c:v>
                </c:pt>
                <c:pt idx="397">
                  <c:v>-4.9839999999999997E-3</c:v>
                </c:pt>
                <c:pt idx="398">
                  <c:v>-3.9430000000000003E-3</c:v>
                </c:pt>
                <c:pt idx="399">
                  <c:v>-2.9030000000000002E-3</c:v>
                </c:pt>
                <c:pt idx="400">
                  <c:v>-1.8619999999999999E-3</c:v>
                </c:pt>
                <c:pt idx="401">
                  <c:v>-8.2189999999999997E-4</c:v>
                </c:pt>
                <c:pt idx="402">
                  <c:v>2.185E-4</c:v>
                </c:pt>
                <c:pt idx="403">
                  <c:v>1.2589999999999999E-3</c:v>
                </c:pt>
                <c:pt idx="404">
                  <c:v>2.2989999999999998E-3</c:v>
                </c:pt>
                <c:pt idx="405">
                  <c:v>3.3400000000000001E-3</c:v>
                </c:pt>
                <c:pt idx="406">
                  <c:v>4.3800000000000002E-3</c:v>
                </c:pt>
                <c:pt idx="407">
                  <c:v>5.4209999999999996E-3</c:v>
                </c:pt>
                <c:pt idx="408">
                  <c:v>6.4609999999999997E-3</c:v>
                </c:pt>
                <c:pt idx="409">
                  <c:v>7.502E-3</c:v>
                </c:pt>
                <c:pt idx="410">
                  <c:v>8.5419999999999992E-3</c:v>
                </c:pt>
                <c:pt idx="411">
                  <c:v>9.5820000000000002E-3</c:v>
                </c:pt>
                <c:pt idx="412">
                  <c:v>1.0619999999999999E-2</c:v>
                </c:pt>
                <c:pt idx="413">
                  <c:v>1.166E-2</c:v>
                </c:pt>
                <c:pt idx="414">
                  <c:v>1.2699999999999999E-2</c:v>
                </c:pt>
                <c:pt idx="415">
                  <c:v>1.374E-2</c:v>
                </c:pt>
                <c:pt idx="416">
                  <c:v>1.478E-2</c:v>
                </c:pt>
                <c:pt idx="417">
                  <c:v>1.5820000000000001E-2</c:v>
                </c:pt>
                <c:pt idx="418">
                  <c:v>1.686E-2</c:v>
                </c:pt>
                <c:pt idx="419">
                  <c:v>1.7909999999999999E-2</c:v>
                </c:pt>
                <c:pt idx="420">
                  <c:v>1.8950000000000002E-2</c:v>
                </c:pt>
                <c:pt idx="421">
                  <c:v>1.9990000000000001E-2</c:v>
                </c:pt>
                <c:pt idx="422">
                  <c:v>2.103E-2</c:v>
                </c:pt>
                <c:pt idx="423">
                  <c:v>2.2069999999999999E-2</c:v>
                </c:pt>
                <c:pt idx="424">
                  <c:v>2.3109999999999999E-2</c:v>
                </c:pt>
                <c:pt idx="425">
                  <c:v>2.4150000000000001E-2</c:v>
                </c:pt>
                <c:pt idx="426">
                  <c:v>2.5190000000000001E-2</c:v>
                </c:pt>
                <c:pt idx="427">
                  <c:v>2.623E-2</c:v>
                </c:pt>
                <c:pt idx="428">
                  <c:v>2.7269999999999999E-2</c:v>
                </c:pt>
                <c:pt idx="429">
                  <c:v>2.8309999999999998E-2</c:v>
                </c:pt>
                <c:pt idx="430">
                  <c:v>2.9350000000000001E-2</c:v>
                </c:pt>
                <c:pt idx="431">
                  <c:v>3.039E-2</c:v>
                </c:pt>
                <c:pt idx="432">
                  <c:v>3.143E-2</c:v>
                </c:pt>
                <c:pt idx="433">
                  <c:v>3.2469999999999999E-2</c:v>
                </c:pt>
                <c:pt idx="434">
                  <c:v>3.3509999999999998E-2</c:v>
                </c:pt>
                <c:pt idx="435">
                  <c:v>3.4549999999999997E-2</c:v>
                </c:pt>
                <c:pt idx="436">
                  <c:v>3.5589999999999997E-2</c:v>
                </c:pt>
                <c:pt idx="437">
                  <c:v>3.6630000000000003E-2</c:v>
                </c:pt>
                <c:pt idx="438">
                  <c:v>3.7670000000000002E-2</c:v>
                </c:pt>
                <c:pt idx="439">
                  <c:v>3.8699999999999998E-2</c:v>
                </c:pt>
                <c:pt idx="440">
                  <c:v>3.9739999999999998E-2</c:v>
                </c:pt>
                <c:pt idx="441">
                  <c:v>4.0779999999999997E-2</c:v>
                </c:pt>
                <c:pt idx="442">
                  <c:v>4.1820000000000003E-2</c:v>
                </c:pt>
                <c:pt idx="443">
                  <c:v>4.2860000000000002E-2</c:v>
                </c:pt>
                <c:pt idx="444">
                  <c:v>4.3900000000000002E-2</c:v>
                </c:pt>
                <c:pt idx="445">
                  <c:v>4.4940000000000001E-2</c:v>
                </c:pt>
                <c:pt idx="446">
                  <c:v>4.598E-2</c:v>
                </c:pt>
                <c:pt idx="447">
                  <c:v>4.7019999999999999E-2</c:v>
                </c:pt>
                <c:pt idx="448">
                  <c:v>4.8059999999999999E-2</c:v>
                </c:pt>
                <c:pt idx="449">
                  <c:v>4.9099999999999998E-2</c:v>
                </c:pt>
                <c:pt idx="450">
                  <c:v>5.0139999999999997E-2</c:v>
                </c:pt>
                <c:pt idx="451">
                  <c:v>5.1180000000000003E-2</c:v>
                </c:pt>
                <c:pt idx="452">
                  <c:v>5.2220000000000003E-2</c:v>
                </c:pt>
                <c:pt idx="453">
                  <c:v>5.3249999999999999E-2</c:v>
                </c:pt>
                <c:pt idx="454">
                  <c:v>5.4289999999999998E-2</c:v>
                </c:pt>
                <c:pt idx="455">
                  <c:v>5.5329999999999997E-2</c:v>
                </c:pt>
                <c:pt idx="456">
                  <c:v>5.6370000000000003E-2</c:v>
                </c:pt>
                <c:pt idx="457">
                  <c:v>5.7410000000000003E-2</c:v>
                </c:pt>
                <c:pt idx="458">
                  <c:v>5.8450000000000002E-2</c:v>
                </c:pt>
                <c:pt idx="459">
                  <c:v>5.9490000000000001E-2</c:v>
                </c:pt>
                <c:pt idx="460">
                  <c:v>6.053E-2</c:v>
                </c:pt>
                <c:pt idx="461">
                  <c:v>6.1559999999999997E-2</c:v>
                </c:pt>
                <c:pt idx="462">
                  <c:v>6.2600000000000003E-2</c:v>
                </c:pt>
                <c:pt idx="463">
                  <c:v>6.3640000000000002E-2</c:v>
                </c:pt>
                <c:pt idx="464">
                  <c:v>6.4680000000000001E-2</c:v>
                </c:pt>
                <c:pt idx="465">
                  <c:v>6.5720000000000001E-2</c:v>
                </c:pt>
                <c:pt idx="466">
                  <c:v>6.6750000000000004E-2</c:v>
                </c:pt>
                <c:pt idx="467">
                  <c:v>6.7790000000000003E-2</c:v>
                </c:pt>
                <c:pt idx="468">
                  <c:v>6.8830000000000002E-2</c:v>
                </c:pt>
                <c:pt idx="469">
                  <c:v>6.9870000000000002E-2</c:v>
                </c:pt>
                <c:pt idx="470">
                  <c:v>7.0910000000000001E-2</c:v>
                </c:pt>
                <c:pt idx="471">
                  <c:v>7.1940000000000004E-2</c:v>
                </c:pt>
                <c:pt idx="472">
                  <c:v>7.2980000000000003E-2</c:v>
                </c:pt>
                <c:pt idx="473">
                  <c:v>7.4020000000000002E-2</c:v>
                </c:pt>
                <c:pt idx="474">
                  <c:v>7.5060000000000002E-2</c:v>
                </c:pt>
                <c:pt idx="475">
                  <c:v>7.6090000000000005E-2</c:v>
                </c:pt>
                <c:pt idx="476">
                  <c:v>7.7130000000000004E-2</c:v>
                </c:pt>
                <c:pt idx="477">
                  <c:v>7.8170000000000003E-2</c:v>
                </c:pt>
                <c:pt idx="478">
                  <c:v>7.9210000000000003E-2</c:v>
                </c:pt>
                <c:pt idx="479">
                  <c:v>8.0240000000000006E-2</c:v>
                </c:pt>
                <c:pt idx="480">
                  <c:v>8.1280000000000005E-2</c:v>
                </c:pt>
                <c:pt idx="481">
                  <c:v>8.2320000000000004E-2</c:v>
                </c:pt>
                <c:pt idx="482">
                  <c:v>8.3349999999999994E-2</c:v>
                </c:pt>
                <c:pt idx="483">
                  <c:v>8.4390000000000007E-2</c:v>
                </c:pt>
                <c:pt idx="484">
                  <c:v>8.5430000000000006E-2</c:v>
                </c:pt>
                <c:pt idx="485">
                  <c:v>8.6459999999999995E-2</c:v>
                </c:pt>
                <c:pt idx="486">
                  <c:v>8.7499999999999994E-2</c:v>
                </c:pt>
                <c:pt idx="487">
                  <c:v>8.8539999999999994E-2</c:v>
                </c:pt>
                <c:pt idx="488">
                  <c:v>8.9569999999999997E-2</c:v>
                </c:pt>
                <c:pt idx="489">
                  <c:v>9.0609999999999996E-2</c:v>
                </c:pt>
                <c:pt idx="490">
                  <c:v>9.1639999999999999E-2</c:v>
                </c:pt>
                <c:pt idx="491">
                  <c:v>9.2679999999999998E-2</c:v>
                </c:pt>
                <c:pt idx="492">
                  <c:v>9.3719999999999998E-2</c:v>
                </c:pt>
                <c:pt idx="493">
                  <c:v>9.4750000000000001E-2</c:v>
                </c:pt>
                <c:pt idx="494">
                  <c:v>9.579E-2</c:v>
                </c:pt>
                <c:pt idx="495">
                  <c:v>9.6820000000000003E-2</c:v>
                </c:pt>
                <c:pt idx="496">
                  <c:v>9.7860000000000003E-2</c:v>
                </c:pt>
                <c:pt idx="497">
                  <c:v>9.8890000000000006E-2</c:v>
                </c:pt>
                <c:pt idx="498">
                  <c:v>9.9930000000000005E-2</c:v>
                </c:pt>
                <c:pt idx="499">
                  <c:v>0.10100000000000001</c:v>
                </c:pt>
                <c:pt idx="500">
                  <c:v>0.10199999999999999</c:v>
                </c:pt>
                <c:pt idx="501">
                  <c:v>0.10299999999999999</c:v>
                </c:pt>
                <c:pt idx="502">
                  <c:v>0.1041</c:v>
                </c:pt>
                <c:pt idx="503">
                  <c:v>0.1051</c:v>
                </c:pt>
                <c:pt idx="504">
                  <c:v>0.1061</c:v>
                </c:pt>
                <c:pt idx="505">
                  <c:v>0.1072</c:v>
                </c:pt>
                <c:pt idx="506">
                  <c:v>0.1082</c:v>
                </c:pt>
                <c:pt idx="507">
                  <c:v>0.10920000000000001</c:v>
                </c:pt>
                <c:pt idx="508">
                  <c:v>0.1103</c:v>
                </c:pt>
                <c:pt idx="509">
                  <c:v>0.1113</c:v>
                </c:pt>
                <c:pt idx="510">
                  <c:v>0.1123</c:v>
                </c:pt>
                <c:pt idx="511">
                  <c:v>0.1134</c:v>
                </c:pt>
                <c:pt idx="512">
                  <c:v>0.1144</c:v>
                </c:pt>
                <c:pt idx="513">
                  <c:v>0.1154</c:v>
                </c:pt>
                <c:pt idx="514">
                  <c:v>0.11650000000000001</c:v>
                </c:pt>
                <c:pt idx="515">
                  <c:v>0.11749999999999999</c:v>
                </c:pt>
                <c:pt idx="516">
                  <c:v>0.11849999999999999</c:v>
                </c:pt>
                <c:pt idx="517">
                  <c:v>0.1196</c:v>
                </c:pt>
                <c:pt idx="518">
                  <c:v>0.1206</c:v>
                </c:pt>
                <c:pt idx="519">
                  <c:v>0.1216</c:v>
                </c:pt>
                <c:pt idx="520">
                  <c:v>0.1227</c:v>
                </c:pt>
                <c:pt idx="521">
                  <c:v>0.1237</c:v>
                </c:pt>
                <c:pt idx="522">
                  <c:v>0.12470000000000001</c:v>
                </c:pt>
                <c:pt idx="523">
                  <c:v>0.1258</c:v>
                </c:pt>
                <c:pt idx="524">
                  <c:v>0.1268</c:v>
                </c:pt>
                <c:pt idx="525">
                  <c:v>0.1278</c:v>
                </c:pt>
                <c:pt idx="526">
                  <c:v>0.12889999999999999</c:v>
                </c:pt>
                <c:pt idx="527">
                  <c:v>0.12989999999999999</c:v>
                </c:pt>
                <c:pt idx="528">
                  <c:v>0.13089999999999999</c:v>
                </c:pt>
                <c:pt idx="529">
                  <c:v>0.13200000000000001</c:v>
                </c:pt>
                <c:pt idx="530">
                  <c:v>0.13300000000000001</c:v>
                </c:pt>
                <c:pt idx="531">
                  <c:v>0.13400000000000001</c:v>
                </c:pt>
                <c:pt idx="532">
                  <c:v>0.1351</c:v>
                </c:pt>
                <c:pt idx="533">
                  <c:v>0.1361</c:v>
                </c:pt>
                <c:pt idx="534">
                  <c:v>0.1371</c:v>
                </c:pt>
                <c:pt idx="535">
                  <c:v>0.13819999999999999</c:v>
                </c:pt>
                <c:pt idx="536">
                  <c:v>0.13919999999999999</c:v>
                </c:pt>
                <c:pt idx="537">
                  <c:v>0.14019999999999999</c:v>
                </c:pt>
                <c:pt idx="538">
                  <c:v>0.14130000000000001</c:v>
                </c:pt>
                <c:pt idx="539">
                  <c:v>0.14230000000000001</c:v>
                </c:pt>
                <c:pt idx="540">
                  <c:v>0.14330000000000001</c:v>
                </c:pt>
                <c:pt idx="541">
                  <c:v>0.1444</c:v>
                </c:pt>
                <c:pt idx="542">
                  <c:v>0.1454</c:v>
                </c:pt>
                <c:pt idx="543">
                  <c:v>0.1464</c:v>
                </c:pt>
                <c:pt idx="544">
                  <c:v>0.14749999999999999</c:v>
                </c:pt>
                <c:pt idx="545">
                  <c:v>0.14849999999999999</c:v>
                </c:pt>
                <c:pt idx="546">
                  <c:v>0.14949999999999999</c:v>
                </c:pt>
                <c:pt idx="547">
                  <c:v>0.15060000000000001</c:v>
                </c:pt>
                <c:pt idx="548">
                  <c:v>0.15160000000000001</c:v>
                </c:pt>
                <c:pt idx="549">
                  <c:v>0.15260000000000001</c:v>
                </c:pt>
                <c:pt idx="550">
                  <c:v>0.1537</c:v>
                </c:pt>
                <c:pt idx="551">
                  <c:v>0.1547</c:v>
                </c:pt>
                <c:pt idx="552">
                  <c:v>0.15570000000000001</c:v>
                </c:pt>
                <c:pt idx="553">
                  <c:v>0.15679999999999999</c:v>
                </c:pt>
                <c:pt idx="554">
                  <c:v>0.1578</c:v>
                </c:pt>
                <c:pt idx="555">
                  <c:v>0.1588</c:v>
                </c:pt>
                <c:pt idx="556">
                  <c:v>0.15989999999999999</c:v>
                </c:pt>
                <c:pt idx="557">
                  <c:v>0.16089999999999999</c:v>
                </c:pt>
                <c:pt idx="558">
                  <c:v>0.16189999999999999</c:v>
                </c:pt>
                <c:pt idx="559">
                  <c:v>0.16300000000000001</c:v>
                </c:pt>
                <c:pt idx="560">
                  <c:v>0.16400000000000001</c:v>
                </c:pt>
                <c:pt idx="561">
                  <c:v>0.16500000000000001</c:v>
                </c:pt>
                <c:pt idx="562">
                  <c:v>0.1661</c:v>
                </c:pt>
                <c:pt idx="563">
                  <c:v>0.1671</c:v>
                </c:pt>
                <c:pt idx="564">
                  <c:v>0.16819999999999999</c:v>
                </c:pt>
                <c:pt idx="565">
                  <c:v>0.16919999999999999</c:v>
                </c:pt>
                <c:pt idx="566">
                  <c:v>0.17019999999999999</c:v>
                </c:pt>
                <c:pt idx="567">
                  <c:v>0.17130000000000001</c:v>
                </c:pt>
                <c:pt idx="568">
                  <c:v>0.17230000000000001</c:v>
                </c:pt>
                <c:pt idx="569">
                  <c:v>0.17330000000000001</c:v>
                </c:pt>
                <c:pt idx="570">
                  <c:v>0.1744</c:v>
                </c:pt>
                <c:pt idx="571">
                  <c:v>0.1754</c:v>
                </c:pt>
                <c:pt idx="572">
                  <c:v>0.17649999999999999</c:v>
                </c:pt>
                <c:pt idx="573">
                  <c:v>0.17749999999999999</c:v>
                </c:pt>
                <c:pt idx="574">
                  <c:v>0.17849999999999999</c:v>
                </c:pt>
                <c:pt idx="575">
                  <c:v>0.17960000000000001</c:v>
                </c:pt>
                <c:pt idx="576">
                  <c:v>0.18060000000000001</c:v>
                </c:pt>
                <c:pt idx="577">
                  <c:v>0.1817</c:v>
                </c:pt>
                <c:pt idx="578">
                  <c:v>0.1827</c:v>
                </c:pt>
                <c:pt idx="579">
                  <c:v>0.1837</c:v>
                </c:pt>
                <c:pt idx="580">
                  <c:v>0.18479999999999999</c:v>
                </c:pt>
                <c:pt idx="581">
                  <c:v>0.18579999999999999</c:v>
                </c:pt>
                <c:pt idx="582">
                  <c:v>0.18690000000000001</c:v>
                </c:pt>
                <c:pt idx="583">
                  <c:v>0.18790000000000001</c:v>
                </c:pt>
                <c:pt idx="584">
                  <c:v>0.189</c:v>
                </c:pt>
                <c:pt idx="585">
                  <c:v>0.19</c:v>
                </c:pt>
                <c:pt idx="586">
                  <c:v>0.191</c:v>
                </c:pt>
                <c:pt idx="587">
                  <c:v>0.19209999999999999</c:v>
                </c:pt>
                <c:pt idx="588">
                  <c:v>0.19309999999999999</c:v>
                </c:pt>
                <c:pt idx="589">
                  <c:v>0.19420000000000001</c:v>
                </c:pt>
                <c:pt idx="590">
                  <c:v>0.19520000000000001</c:v>
                </c:pt>
                <c:pt idx="591">
                  <c:v>0.19620000000000001</c:v>
                </c:pt>
                <c:pt idx="592">
                  <c:v>0.1973</c:v>
                </c:pt>
                <c:pt idx="593">
                  <c:v>0.1983</c:v>
                </c:pt>
                <c:pt idx="594">
                  <c:v>0.19939999999999999</c:v>
                </c:pt>
                <c:pt idx="595">
                  <c:v>0.20039999999999999</c:v>
                </c:pt>
                <c:pt idx="596">
                  <c:v>0.20150000000000001</c:v>
                </c:pt>
                <c:pt idx="597">
                  <c:v>0.20250000000000001</c:v>
                </c:pt>
                <c:pt idx="598">
                  <c:v>0.20349999999999999</c:v>
                </c:pt>
                <c:pt idx="599">
                  <c:v>0.2046</c:v>
                </c:pt>
                <c:pt idx="600">
                  <c:v>0.2056</c:v>
                </c:pt>
                <c:pt idx="601">
                  <c:v>0.20669999999999999</c:v>
                </c:pt>
                <c:pt idx="602">
                  <c:v>0.2077</c:v>
                </c:pt>
                <c:pt idx="603">
                  <c:v>0.20880000000000001</c:v>
                </c:pt>
                <c:pt idx="604">
                  <c:v>0.20979999999999999</c:v>
                </c:pt>
                <c:pt idx="605">
                  <c:v>0.21079999999999999</c:v>
                </c:pt>
                <c:pt idx="606">
                  <c:v>0.21190000000000001</c:v>
                </c:pt>
                <c:pt idx="607">
                  <c:v>0.21290000000000001</c:v>
                </c:pt>
                <c:pt idx="608">
                  <c:v>0.214</c:v>
                </c:pt>
                <c:pt idx="609">
                  <c:v>0.215</c:v>
                </c:pt>
                <c:pt idx="610">
                  <c:v>0.21609999999999999</c:v>
                </c:pt>
                <c:pt idx="611">
                  <c:v>0.21709999999999999</c:v>
                </c:pt>
                <c:pt idx="612">
                  <c:v>0.21809999999999999</c:v>
                </c:pt>
                <c:pt idx="613">
                  <c:v>0.21920000000000001</c:v>
                </c:pt>
                <c:pt idx="614">
                  <c:v>0.22020000000000001</c:v>
                </c:pt>
                <c:pt idx="615">
                  <c:v>0.2213</c:v>
                </c:pt>
                <c:pt idx="616">
                  <c:v>0.2223</c:v>
                </c:pt>
                <c:pt idx="617">
                  <c:v>0.2233</c:v>
                </c:pt>
                <c:pt idx="618">
                  <c:v>0.22439999999999999</c:v>
                </c:pt>
                <c:pt idx="619">
                  <c:v>0.22539999999999999</c:v>
                </c:pt>
                <c:pt idx="620">
                  <c:v>0.22650000000000001</c:v>
                </c:pt>
                <c:pt idx="621">
                  <c:v>0.22750000000000001</c:v>
                </c:pt>
                <c:pt idx="622">
                  <c:v>0.2286</c:v>
                </c:pt>
                <c:pt idx="623">
                  <c:v>0.2296</c:v>
                </c:pt>
                <c:pt idx="624">
                  <c:v>0.2306</c:v>
                </c:pt>
                <c:pt idx="625">
                  <c:v>0.23169999999999999</c:v>
                </c:pt>
                <c:pt idx="626">
                  <c:v>0.23269999999999999</c:v>
                </c:pt>
                <c:pt idx="627">
                  <c:v>0.23380000000000001</c:v>
                </c:pt>
                <c:pt idx="628">
                  <c:v>0.23480000000000001</c:v>
                </c:pt>
                <c:pt idx="629">
                  <c:v>0.2359</c:v>
                </c:pt>
                <c:pt idx="630">
                  <c:v>0.2369</c:v>
                </c:pt>
                <c:pt idx="631">
                  <c:v>0.2379</c:v>
                </c:pt>
                <c:pt idx="632">
                  <c:v>0.23899999999999999</c:v>
                </c:pt>
                <c:pt idx="633">
                  <c:v>0.24</c:v>
                </c:pt>
                <c:pt idx="634">
                  <c:v>0.24110000000000001</c:v>
                </c:pt>
                <c:pt idx="635">
                  <c:v>0.24210000000000001</c:v>
                </c:pt>
                <c:pt idx="636">
                  <c:v>0.2432</c:v>
                </c:pt>
                <c:pt idx="637">
                  <c:v>0.2442</c:v>
                </c:pt>
                <c:pt idx="638">
                  <c:v>0.2452</c:v>
                </c:pt>
                <c:pt idx="639">
                  <c:v>0.24629999999999999</c:v>
                </c:pt>
                <c:pt idx="640">
                  <c:v>0.24729999999999999</c:v>
                </c:pt>
                <c:pt idx="641">
                  <c:v>0.24840000000000001</c:v>
                </c:pt>
                <c:pt idx="642">
                  <c:v>0.24940000000000001</c:v>
                </c:pt>
                <c:pt idx="643">
                  <c:v>0.25040000000000001</c:v>
                </c:pt>
                <c:pt idx="644">
                  <c:v>0.2515</c:v>
                </c:pt>
                <c:pt idx="645">
                  <c:v>0.2525</c:v>
                </c:pt>
                <c:pt idx="646">
                  <c:v>0.25359999999999999</c:v>
                </c:pt>
                <c:pt idx="647">
                  <c:v>0.25459999999999999</c:v>
                </c:pt>
                <c:pt idx="648">
                  <c:v>0.25569999999999998</c:v>
                </c:pt>
                <c:pt idx="649">
                  <c:v>0.25669999999999998</c:v>
                </c:pt>
                <c:pt idx="650">
                  <c:v>0.25769999999999998</c:v>
                </c:pt>
                <c:pt idx="651">
                  <c:v>0.25879999999999997</c:v>
                </c:pt>
                <c:pt idx="652">
                  <c:v>0.25979999999999998</c:v>
                </c:pt>
                <c:pt idx="653">
                  <c:v>0.26090000000000002</c:v>
                </c:pt>
                <c:pt idx="654">
                  <c:v>0.26190000000000002</c:v>
                </c:pt>
                <c:pt idx="655">
                  <c:v>0.26300000000000001</c:v>
                </c:pt>
                <c:pt idx="656">
                  <c:v>0.26400000000000001</c:v>
                </c:pt>
                <c:pt idx="657">
                  <c:v>0.26500000000000001</c:v>
                </c:pt>
                <c:pt idx="658">
                  <c:v>0.2661</c:v>
                </c:pt>
                <c:pt idx="659">
                  <c:v>0.2671</c:v>
                </c:pt>
                <c:pt idx="660">
                  <c:v>0.26819999999999999</c:v>
                </c:pt>
                <c:pt idx="661">
                  <c:v>0.26919999999999999</c:v>
                </c:pt>
                <c:pt idx="662">
                  <c:v>0.27029999999999998</c:v>
                </c:pt>
                <c:pt idx="663">
                  <c:v>0.27129999999999999</c:v>
                </c:pt>
                <c:pt idx="664">
                  <c:v>0.27229999999999999</c:v>
                </c:pt>
                <c:pt idx="665">
                  <c:v>0.27339999999999998</c:v>
                </c:pt>
                <c:pt idx="666">
                  <c:v>0.27439999999999998</c:v>
                </c:pt>
                <c:pt idx="667">
                  <c:v>0.27550000000000002</c:v>
                </c:pt>
                <c:pt idx="668">
                  <c:v>0.27650000000000002</c:v>
                </c:pt>
                <c:pt idx="669">
                  <c:v>0.27750000000000002</c:v>
                </c:pt>
                <c:pt idx="670">
                  <c:v>0.27860000000000001</c:v>
                </c:pt>
                <c:pt idx="671">
                  <c:v>0.27960000000000002</c:v>
                </c:pt>
                <c:pt idx="672">
                  <c:v>0.28070000000000001</c:v>
                </c:pt>
                <c:pt idx="673">
                  <c:v>0.28170000000000001</c:v>
                </c:pt>
                <c:pt idx="674">
                  <c:v>0.2828</c:v>
                </c:pt>
                <c:pt idx="675">
                  <c:v>0.2838</c:v>
                </c:pt>
                <c:pt idx="676">
                  <c:v>0.2848</c:v>
                </c:pt>
                <c:pt idx="677">
                  <c:v>0.28589999999999999</c:v>
                </c:pt>
                <c:pt idx="678">
                  <c:v>0.28689999999999999</c:v>
                </c:pt>
                <c:pt idx="679">
                  <c:v>0.28799999999999998</c:v>
                </c:pt>
                <c:pt idx="680">
                  <c:v>0.28899999999999998</c:v>
                </c:pt>
                <c:pt idx="681">
                  <c:v>0.29010000000000002</c:v>
                </c:pt>
                <c:pt idx="682">
                  <c:v>0.29110000000000003</c:v>
                </c:pt>
                <c:pt idx="683">
                  <c:v>0.29210000000000003</c:v>
                </c:pt>
                <c:pt idx="684">
                  <c:v>0.29320000000000002</c:v>
                </c:pt>
                <c:pt idx="685">
                  <c:v>0.29420000000000002</c:v>
                </c:pt>
                <c:pt idx="686">
                  <c:v>0.29530000000000001</c:v>
                </c:pt>
                <c:pt idx="687">
                  <c:v>0.29630000000000001</c:v>
                </c:pt>
                <c:pt idx="688">
                  <c:v>0.2974</c:v>
                </c:pt>
                <c:pt idx="689">
                  <c:v>0.2984</c:v>
                </c:pt>
                <c:pt idx="690">
                  <c:v>0.2994</c:v>
                </c:pt>
                <c:pt idx="691">
                  <c:v>0.30049999999999999</c:v>
                </c:pt>
                <c:pt idx="692">
                  <c:v>0.30149999999999999</c:v>
                </c:pt>
                <c:pt idx="693">
                  <c:v>0.30259999999999998</c:v>
                </c:pt>
                <c:pt idx="694">
                  <c:v>0.30359999999999998</c:v>
                </c:pt>
                <c:pt idx="695">
                  <c:v>0.30459999999999998</c:v>
                </c:pt>
                <c:pt idx="696">
                  <c:v>0.30570000000000003</c:v>
                </c:pt>
                <c:pt idx="697">
                  <c:v>0.30669999999999997</c:v>
                </c:pt>
                <c:pt idx="698">
                  <c:v>0.30780000000000002</c:v>
                </c:pt>
                <c:pt idx="699">
                  <c:v>0.30880000000000002</c:v>
                </c:pt>
                <c:pt idx="700">
                  <c:v>0.30990000000000001</c:v>
                </c:pt>
                <c:pt idx="701">
                  <c:v>0.31090000000000001</c:v>
                </c:pt>
                <c:pt idx="702">
                  <c:v>0.31190000000000001</c:v>
                </c:pt>
                <c:pt idx="703">
                  <c:v>0.313</c:v>
                </c:pt>
                <c:pt idx="704">
                  <c:v>0.314</c:v>
                </c:pt>
                <c:pt idx="705">
                  <c:v>0.31509999999999999</c:v>
                </c:pt>
                <c:pt idx="706">
                  <c:v>0.31609999999999999</c:v>
                </c:pt>
                <c:pt idx="707">
                  <c:v>0.31719999999999998</c:v>
                </c:pt>
                <c:pt idx="708">
                  <c:v>0.31819999999999998</c:v>
                </c:pt>
                <c:pt idx="709">
                  <c:v>0.31919999999999998</c:v>
                </c:pt>
                <c:pt idx="710">
                  <c:v>0.32029999999999997</c:v>
                </c:pt>
                <c:pt idx="711">
                  <c:v>0.32129999999999997</c:v>
                </c:pt>
                <c:pt idx="712">
                  <c:v>0.32240000000000002</c:v>
                </c:pt>
                <c:pt idx="713">
                  <c:v>0.32340000000000002</c:v>
                </c:pt>
                <c:pt idx="714">
                  <c:v>0.32450000000000001</c:v>
                </c:pt>
                <c:pt idx="715">
                  <c:v>0.32550000000000001</c:v>
                </c:pt>
                <c:pt idx="716">
                  <c:v>0.32650000000000001</c:v>
                </c:pt>
                <c:pt idx="717">
                  <c:v>0.3276</c:v>
                </c:pt>
                <c:pt idx="718">
                  <c:v>0.3286</c:v>
                </c:pt>
                <c:pt idx="719">
                  <c:v>0.32969999999999999</c:v>
                </c:pt>
                <c:pt idx="720">
                  <c:v>0.33069999999999999</c:v>
                </c:pt>
                <c:pt idx="721">
                  <c:v>0.33169999999999999</c:v>
                </c:pt>
                <c:pt idx="722">
                  <c:v>0.33279999999999998</c:v>
                </c:pt>
                <c:pt idx="723">
                  <c:v>0.33379999999999999</c:v>
                </c:pt>
                <c:pt idx="724">
                  <c:v>0.33489999999999998</c:v>
                </c:pt>
                <c:pt idx="725">
                  <c:v>0.33589999999999998</c:v>
                </c:pt>
                <c:pt idx="726">
                  <c:v>0.33700000000000002</c:v>
                </c:pt>
                <c:pt idx="727">
                  <c:v>0.33800000000000002</c:v>
                </c:pt>
                <c:pt idx="728">
                  <c:v>0.33900000000000002</c:v>
                </c:pt>
                <c:pt idx="729">
                  <c:v>0.34010000000000001</c:v>
                </c:pt>
                <c:pt idx="730">
                  <c:v>0.34110000000000001</c:v>
                </c:pt>
                <c:pt idx="731">
                  <c:v>0.3422</c:v>
                </c:pt>
                <c:pt idx="732">
                  <c:v>0.34320000000000001</c:v>
                </c:pt>
                <c:pt idx="733">
                  <c:v>0.34429999999999999</c:v>
                </c:pt>
                <c:pt idx="734">
                  <c:v>0.3453</c:v>
                </c:pt>
                <c:pt idx="735">
                  <c:v>0.3463</c:v>
                </c:pt>
                <c:pt idx="736">
                  <c:v>0.34739999999999999</c:v>
                </c:pt>
                <c:pt idx="737">
                  <c:v>0.34839999999999999</c:v>
                </c:pt>
                <c:pt idx="738">
                  <c:v>0.34949999999999998</c:v>
                </c:pt>
                <c:pt idx="739">
                  <c:v>0.35049999999999998</c:v>
                </c:pt>
                <c:pt idx="740">
                  <c:v>0.35160000000000002</c:v>
                </c:pt>
                <c:pt idx="741">
                  <c:v>0.35260000000000002</c:v>
                </c:pt>
                <c:pt idx="742">
                  <c:v>0.35360000000000003</c:v>
                </c:pt>
                <c:pt idx="743">
                  <c:v>0.35470000000000002</c:v>
                </c:pt>
                <c:pt idx="744">
                  <c:v>0.35570000000000002</c:v>
                </c:pt>
                <c:pt idx="745">
                  <c:v>0.35680000000000001</c:v>
                </c:pt>
                <c:pt idx="746">
                  <c:v>0.35780000000000001</c:v>
                </c:pt>
                <c:pt idx="747">
                  <c:v>0.35880000000000001</c:v>
                </c:pt>
                <c:pt idx="748">
                  <c:v>0.3599</c:v>
                </c:pt>
                <c:pt idx="749">
                  <c:v>0.3609</c:v>
                </c:pt>
                <c:pt idx="750">
                  <c:v>0.36199999999999999</c:v>
                </c:pt>
                <c:pt idx="751">
                  <c:v>0.36299999999999999</c:v>
                </c:pt>
                <c:pt idx="752">
                  <c:v>0.36409999999999998</c:v>
                </c:pt>
                <c:pt idx="753">
                  <c:v>0.36509999999999998</c:v>
                </c:pt>
                <c:pt idx="754">
                  <c:v>0.36609999999999998</c:v>
                </c:pt>
                <c:pt idx="755">
                  <c:v>0.36720000000000003</c:v>
                </c:pt>
                <c:pt idx="756">
                  <c:v>0.36820000000000003</c:v>
                </c:pt>
                <c:pt idx="757">
                  <c:v>0.36930000000000002</c:v>
                </c:pt>
                <c:pt idx="758">
                  <c:v>0.37030000000000002</c:v>
                </c:pt>
                <c:pt idx="759">
                  <c:v>0.37140000000000001</c:v>
                </c:pt>
                <c:pt idx="760">
                  <c:v>0.37240000000000001</c:v>
                </c:pt>
                <c:pt idx="761">
                  <c:v>0.37340000000000001</c:v>
                </c:pt>
                <c:pt idx="762">
                  <c:v>0.3745</c:v>
                </c:pt>
                <c:pt idx="763">
                  <c:v>0.3755</c:v>
                </c:pt>
                <c:pt idx="764">
                  <c:v>0.37659999999999999</c:v>
                </c:pt>
                <c:pt idx="765">
                  <c:v>0.37759999999999999</c:v>
                </c:pt>
                <c:pt idx="766">
                  <c:v>0.37869999999999998</c:v>
                </c:pt>
                <c:pt idx="767">
                  <c:v>0.37969999999999998</c:v>
                </c:pt>
                <c:pt idx="768">
                  <c:v>0.38069999999999998</c:v>
                </c:pt>
                <c:pt idx="769">
                  <c:v>0.38179999999999997</c:v>
                </c:pt>
                <c:pt idx="770">
                  <c:v>0.38279999999999997</c:v>
                </c:pt>
                <c:pt idx="771">
                  <c:v>0.38390000000000002</c:v>
                </c:pt>
                <c:pt idx="772">
                  <c:v>0.38490000000000002</c:v>
                </c:pt>
                <c:pt idx="773">
                  <c:v>0.38590000000000002</c:v>
                </c:pt>
                <c:pt idx="774">
                  <c:v>0.38700000000000001</c:v>
                </c:pt>
                <c:pt idx="775">
                  <c:v>0.38800000000000001</c:v>
                </c:pt>
                <c:pt idx="776">
                  <c:v>0.3891</c:v>
                </c:pt>
                <c:pt idx="777">
                  <c:v>0.3901</c:v>
                </c:pt>
                <c:pt idx="778">
                  <c:v>0.39119999999999999</c:v>
                </c:pt>
                <c:pt idx="779">
                  <c:v>0.39219999999999999</c:v>
                </c:pt>
                <c:pt idx="780">
                  <c:v>0.39319999999999999</c:v>
                </c:pt>
                <c:pt idx="781">
                  <c:v>0.39429999999999998</c:v>
                </c:pt>
                <c:pt idx="782">
                  <c:v>0.39529999999999998</c:v>
                </c:pt>
                <c:pt idx="783">
                  <c:v>0.39639999999999997</c:v>
                </c:pt>
                <c:pt idx="784">
                  <c:v>0.39739999999999998</c:v>
                </c:pt>
                <c:pt idx="785">
                  <c:v>0.39850000000000002</c:v>
                </c:pt>
                <c:pt idx="786">
                  <c:v>0.39950000000000002</c:v>
                </c:pt>
                <c:pt idx="787">
                  <c:v>0.40050000000000002</c:v>
                </c:pt>
                <c:pt idx="788">
                  <c:v>0.40160000000000001</c:v>
                </c:pt>
                <c:pt idx="789">
                  <c:v>0.40260000000000001</c:v>
                </c:pt>
                <c:pt idx="790">
                  <c:v>0.4037</c:v>
                </c:pt>
                <c:pt idx="791">
                  <c:v>0.4047</c:v>
                </c:pt>
                <c:pt idx="792">
                  <c:v>0.40579999999999999</c:v>
                </c:pt>
                <c:pt idx="793">
                  <c:v>0.40679999999999999</c:v>
                </c:pt>
                <c:pt idx="794">
                  <c:v>0.4078</c:v>
                </c:pt>
                <c:pt idx="795">
                  <c:v>0.40889999999999999</c:v>
                </c:pt>
                <c:pt idx="796">
                  <c:v>0.40989999999999999</c:v>
                </c:pt>
                <c:pt idx="797">
                  <c:v>0.41099999999999998</c:v>
                </c:pt>
                <c:pt idx="798">
                  <c:v>0.41199999999999998</c:v>
                </c:pt>
                <c:pt idx="799">
                  <c:v>0.41299999999999998</c:v>
                </c:pt>
                <c:pt idx="800">
                  <c:v>0.41410000000000002</c:v>
                </c:pt>
                <c:pt idx="801">
                  <c:v>0.41510000000000002</c:v>
                </c:pt>
                <c:pt idx="802">
                  <c:v>0.41620000000000001</c:v>
                </c:pt>
                <c:pt idx="803">
                  <c:v>0.41720000000000002</c:v>
                </c:pt>
                <c:pt idx="804">
                  <c:v>0.41830000000000001</c:v>
                </c:pt>
                <c:pt idx="805">
                  <c:v>0.41930000000000001</c:v>
                </c:pt>
                <c:pt idx="806">
                  <c:v>0.42030000000000001</c:v>
                </c:pt>
                <c:pt idx="807">
                  <c:v>0.4214</c:v>
                </c:pt>
                <c:pt idx="808">
                  <c:v>0.4224</c:v>
                </c:pt>
                <c:pt idx="809">
                  <c:v>0.42349999999999999</c:v>
                </c:pt>
                <c:pt idx="810">
                  <c:v>0.42449999999999999</c:v>
                </c:pt>
                <c:pt idx="811">
                  <c:v>0.42559999999999998</c:v>
                </c:pt>
                <c:pt idx="812">
                  <c:v>0.42659999999999998</c:v>
                </c:pt>
                <c:pt idx="813">
                  <c:v>0.42759999999999998</c:v>
                </c:pt>
                <c:pt idx="814">
                  <c:v>0.42870000000000003</c:v>
                </c:pt>
                <c:pt idx="815">
                  <c:v>0.42970000000000003</c:v>
                </c:pt>
                <c:pt idx="816">
                  <c:v>0.43080000000000002</c:v>
                </c:pt>
                <c:pt idx="817">
                  <c:v>0.43180000000000002</c:v>
                </c:pt>
                <c:pt idx="818">
                  <c:v>0.43290000000000001</c:v>
                </c:pt>
                <c:pt idx="819">
                  <c:v>0.43390000000000001</c:v>
                </c:pt>
                <c:pt idx="820">
                  <c:v>0.43490000000000001</c:v>
                </c:pt>
                <c:pt idx="821">
                  <c:v>0.436</c:v>
                </c:pt>
                <c:pt idx="822">
                  <c:v>0.437</c:v>
                </c:pt>
                <c:pt idx="823">
                  <c:v>0.43809999999999999</c:v>
                </c:pt>
                <c:pt idx="824">
                  <c:v>0.43909999999999999</c:v>
                </c:pt>
                <c:pt idx="825">
                  <c:v>0.44009999999999999</c:v>
                </c:pt>
                <c:pt idx="826">
                  <c:v>0.44119999999999998</c:v>
                </c:pt>
                <c:pt idx="827">
                  <c:v>0.44219999999999998</c:v>
                </c:pt>
                <c:pt idx="828">
                  <c:v>0.44330000000000003</c:v>
                </c:pt>
                <c:pt idx="829">
                  <c:v>0.44429999999999997</c:v>
                </c:pt>
                <c:pt idx="830">
                  <c:v>0.44540000000000002</c:v>
                </c:pt>
                <c:pt idx="831">
                  <c:v>0.44640000000000002</c:v>
                </c:pt>
                <c:pt idx="832">
                  <c:v>0.44740000000000002</c:v>
                </c:pt>
                <c:pt idx="833">
                  <c:v>0.44850000000000001</c:v>
                </c:pt>
                <c:pt idx="834">
                  <c:v>0.44950000000000001</c:v>
                </c:pt>
                <c:pt idx="835">
                  <c:v>0.4506</c:v>
                </c:pt>
                <c:pt idx="836">
                  <c:v>0.4516</c:v>
                </c:pt>
                <c:pt idx="837">
                  <c:v>0.45269999999999999</c:v>
                </c:pt>
                <c:pt idx="838">
                  <c:v>0.45369999999999999</c:v>
                </c:pt>
                <c:pt idx="839">
                  <c:v>0.45469999999999999</c:v>
                </c:pt>
                <c:pt idx="840">
                  <c:v>0.45579999999999998</c:v>
                </c:pt>
                <c:pt idx="841">
                  <c:v>0.45679999999999998</c:v>
                </c:pt>
                <c:pt idx="842">
                  <c:v>0.45789999999999997</c:v>
                </c:pt>
                <c:pt idx="843">
                  <c:v>0.45889999999999997</c:v>
                </c:pt>
                <c:pt idx="844">
                  <c:v>0.46</c:v>
                </c:pt>
                <c:pt idx="845">
                  <c:v>0.46100000000000002</c:v>
                </c:pt>
                <c:pt idx="846">
                  <c:v>0.46200000000000002</c:v>
                </c:pt>
                <c:pt idx="847">
                  <c:v>0.46310000000000001</c:v>
                </c:pt>
                <c:pt idx="848">
                  <c:v>0.46410000000000001</c:v>
                </c:pt>
                <c:pt idx="849">
                  <c:v>0.4652</c:v>
                </c:pt>
                <c:pt idx="850">
                  <c:v>0.4662</c:v>
                </c:pt>
                <c:pt idx="851">
                  <c:v>0.4672</c:v>
                </c:pt>
                <c:pt idx="852">
                  <c:v>0.46829999999999999</c:v>
                </c:pt>
                <c:pt idx="853">
                  <c:v>0.46929999999999999</c:v>
                </c:pt>
                <c:pt idx="854">
                  <c:v>0.47039999999999998</c:v>
                </c:pt>
                <c:pt idx="855">
                  <c:v>0.47139999999999999</c:v>
                </c:pt>
                <c:pt idx="856">
                  <c:v>0.47249999999999998</c:v>
                </c:pt>
                <c:pt idx="857">
                  <c:v>0.47349999999999998</c:v>
                </c:pt>
                <c:pt idx="858">
                  <c:v>0.47449999999999998</c:v>
                </c:pt>
                <c:pt idx="859">
                  <c:v>0.47560000000000002</c:v>
                </c:pt>
                <c:pt idx="860">
                  <c:v>0.47660000000000002</c:v>
                </c:pt>
                <c:pt idx="861">
                  <c:v>0.47770000000000001</c:v>
                </c:pt>
                <c:pt idx="862">
                  <c:v>0.47870000000000001</c:v>
                </c:pt>
                <c:pt idx="863">
                  <c:v>0.4798</c:v>
                </c:pt>
                <c:pt idx="864">
                  <c:v>0.48080000000000001</c:v>
                </c:pt>
                <c:pt idx="865">
                  <c:v>0.48180000000000001</c:v>
                </c:pt>
                <c:pt idx="866">
                  <c:v>0.4829</c:v>
                </c:pt>
                <c:pt idx="867">
                  <c:v>0.4839</c:v>
                </c:pt>
              </c:numCache>
            </c:numRef>
          </c:xVal>
          <c:yVal>
            <c:numRef>
              <c:f>NEMI!$AN$3:$AN$870</c:f>
              <c:numCache>
                <c:formatCode>0.00E+00</c:formatCode>
                <c:ptCount val="868"/>
                <c:pt idx="0">
                  <c:v>6.7410000000000012E-2</c:v>
                </c:pt>
                <c:pt idx="1">
                  <c:v>6.9180000000000005E-2</c:v>
                </c:pt>
                <c:pt idx="2">
                  <c:v>6.9370000000000001E-2</c:v>
                </c:pt>
                <c:pt idx="3">
                  <c:v>7.0690000000000003E-2</c:v>
                </c:pt>
                <c:pt idx="4">
                  <c:v>7.1120000000000003E-2</c:v>
                </c:pt>
                <c:pt idx="5">
                  <c:v>7.0510000000000003E-2</c:v>
                </c:pt>
                <c:pt idx="6">
                  <c:v>7.0220000000000005E-2</c:v>
                </c:pt>
                <c:pt idx="7">
                  <c:v>7.0070000000000007E-2</c:v>
                </c:pt>
                <c:pt idx="8">
                  <c:v>7.0050000000000001E-2</c:v>
                </c:pt>
                <c:pt idx="9">
                  <c:v>6.9419999999999996E-2</c:v>
                </c:pt>
                <c:pt idx="10">
                  <c:v>6.9429999999999992E-2</c:v>
                </c:pt>
                <c:pt idx="11">
                  <c:v>6.921999999999999E-2</c:v>
                </c:pt>
                <c:pt idx="12">
                  <c:v>6.9460000000000008E-2</c:v>
                </c:pt>
                <c:pt idx="13">
                  <c:v>6.9129999999999997E-2</c:v>
                </c:pt>
                <c:pt idx="14">
                  <c:v>6.9059999999999996E-2</c:v>
                </c:pt>
                <c:pt idx="15">
                  <c:v>6.9180000000000005E-2</c:v>
                </c:pt>
                <c:pt idx="16">
                  <c:v>6.9059999999999996E-2</c:v>
                </c:pt>
                <c:pt idx="17">
                  <c:v>6.9009999999999988E-2</c:v>
                </c:pt>
                <c:pt idx="18">
                  <c:v>6.8900000000000003E-2</c:v>
                </c:pt>
                <c:pt idx="19">
                  <c:v>6.8719999999999989E-2</c:v>
                </c:pt>
                <c:pt idx="20">
                  <c:v>6.8719999999999989E-2</c:v>
                </c:pt>
                <c:pt idx="21">
                  <c:v>6.8719999999999989E-2</c:v>
                </c:pt>
                <c:pt idx="22">
                  <c:v>6.8719999999999989E-2</c:v>
                </c:pt>
                <c:pt idx="23">
                  <c:v>6.8719999999999989E-2</c:v>
                </c:pt>
                <c:pt idx="24">
                  <c:v>6.8719999999999989E-2</c:v>
                </c:pt>
                <c:pt idx="25">
                  <c:v>6.8719999999999989E-2</c:v>
                </c:pt>
                <c:pt idx="26">
                  <c:v>6.8719999999999989E-2</c:v>
                </c:pt>
                <c:pt idx="27">
                  <c:v>6.8719999999999989E-2</c:v>
                </c:pt>
                <c:pt idx="28">
                  <c:v>6.8719999999999989E-2</c:v>
                </c:pt>
                <c:pt idx="29">
                  <c:v>6.8719999999999989E-2</c:v>
                </c:pt>
                <c:pt idx="30">
                  <c:v>6.8719999999999989E-2</c:v>
                </c:pt>
                <c:pt idx="31">
                  <c:v>6.8719999999999989E-2</c:v>
                </c:pt>
                <c:pt idx="32">
                  <c:v>6.8719999999999989E-2</c:v>
                </c:pt>
                <c:pt idx="33">
                  <c:v>6.8719999999999989E-2</c:v>
                </c:pt>
                <c:pt idx="34">
                  <c:v>6.8719999999999989E-2</c:v>
                </c:pt>
                <c:pt idx="35">
                  <c:v>6.8719999999999989E-2</c:v>
                </c:pt>
                <c:pt idx="36">
                  <c:v>6.8719999999999989E-2</c:v>
                </c:pt>
                <c:pt idx="37">
                  <c:v>6.8719999999999989E-2</c:v>
                </c:pt>
                <c:pt idx="38">
                  <c:v>6.8719999999999989E-2</c:v>
                </c:pt>
                <c:pt idx="39">
                  <c:v>6.8719999999999989E-2</c:v>
                </c:pt>
                <c:pt idx="40">
                  <c:v>6.8719999999999989E-2</c:v>
                </c:pt>
                <c:pt idx="41">
                  <c:v>6.8719999999999989E-2</c:v>
                </c:pt>
                <c:pt idx="42">
                  <c:v>6.8719999999999989E-2</c:v>
                </c:pt>
                <c:pt idx="43">
                  <c:v>6.8719999999999989E-2</c:v>
                </c:pt>
                <c:pt idx="44">
                  <c:v>6.8719999999999989E-2</c:v>
                </c:pt>
                <c:pt idx="45">
                  <c:v>6.8719999999999989E-2</c:v>
                </c:pt>
                <c:pt idx="46">
                  <c:v>6.8719999999999989E-2</c:v>
                </c:pt>
                <c:pt idx="47">
                  <c:v>6.8719999999999989E-2</c:v>
                </c:pt>
                <c:pt idx="48">
                  <c:v>6.8719999999999989E-2</c:v>
                </c:pt>
                <c:pt idx="49">
                  <c:v>6.8719999999999989E-2</c:v>
                </c:pt>
                <c:pt idx="50">
                  <c:v>6.8719999999999989E-2</c:v>
                </c:pt>
                <c:pt idx="51">
                  <c:v>6.8719999999999989E-2</c:v>
                </c:pt>
                <c:pt idx="52">
                  <c:v>6.8719999999999989E-2</c:v>
                </c:pt>
                <c:pt idx="53">
                  <c:v>6.8719999999999989E-2</c:v>
                </c:pt>
                <c:pt idx="54">
                  <c:v>6.8719999999999989E-2</c:v>
                </c:pt>
                <c:pt idx="55">
                  <c:v>6.8719999999999989E-2</c:v>
                </c:pt>
                <c:pt idx="56">
                  <c:v>6.8719999999999989E-2</c:v>
                </c:pt>
                <c:pt idx="57">
                  <c:v>6.8719999999999989E-2</c:v>
                </c:pt>
                <c:pt idx="58">
                  <c:v>6.8719999999999989E-2</c:v>
                </c:pt>
                <c:pt idx="59">
                  <c:v>6.8719999999999989E-2</c:v>
                </c:pt>
                <c:pt idx="60">
                  <c:v>6.8719999999999989E-2</c:v>
                </c:pt>
                <c:pt idx="61">
                  <c:v>6.8719999999999989E-2</c:v>
                </c:pt>
                <c:pt idx="62">
                  <c:v>6.8719999999999989E-2</c:v>
                </c:pt>
                <c:pt idx="63">
                  <c:v>6.8719999999999989E-2</c:v>
                </c:pt>
                <c:pt idx="64">
                  <c:v>6.8719999999999989E-2</c:v>
                </c:pt>
                <c:pt idx="65">
                  <c:v>6.8719999999999989E-2</c:v>
                </c:pt>
                <c:pt idx="66">
                  <c:v>6.8719999999999989E-2</c:v>
                </c:pt>
                <c:pt idx="67">
                  <c:v>6.8719999999999989E-2</c:v>
                </c:pt>
                <c:pt idx="68">
                  <c:v>6.8719999999999989E-2</c:v>
                </c:pt>
                <c:pt idx="69">
                  <c:v>6.8719999999999989E-2</c:v>
                </c:pt>
                <c:pt idx="70">
                  <c:v>6.8719999999999989E-2</c:v>
                </c:pt>
                <c:pt idx="71">
                  <c:v>6.8719999999999989E-2</c:v>
                </c:pt>
                <c:pt idx="72">
                  <c:v>6.8719999999999989E-2</c:v>
                </c:pt>
                <c:pt idx="73">
                  <c:v>6.8719999999999989E-2</c:v>
                </c:pt>
                <c:pt idx="74">
                  <c:v>6.8719999999999989E-2</c:v>
                </c:pt>
                <c:pt idx="75">
                  <c:v>6.8719999999999989E-2</c:v>
                </c:pt>
                <c:pt idx="76">
                  <c:v>6.8719999999999989E-2</c:v>
                </c:pt>
                <c:pt idx="77">
                  <c:v>6.8719999999999989E-2</c:v>
                </c:pt>
                <c:pt idx="78">
                  <c:v>6.8719999999999989E-2</c:v>
                </c:pt>
                <c:pt idx="79">
                  <c:v>6.8719999999999989E-2</c:v>
                </c:pt>
                <c:pt idx="80">
                  <c:v>6.8719999999999989E-2</c:v>
                </c:pt>
                <c:pt idx="81">
                  <c:v>6.8719999999999989E-2</c:v>
                </c:pt>
                <c:pt idx="82">
                  <c:v>6.8719999999999989E-2</c:v>
                </c:pt>
                <c:pt idx="83">
                  <c:v>6.8719999999999989E-2</c:v>
                </c:pt>
                <c:pt idx="84">
                  <c:v>6.8719999999999989E-2</c:v>
                </c:pt>
                <c:pt idx="85">
                  <c:v>6.8719999999999989E-2</c:v>
                </c:pt>
                <c:pt idx="86">
                  <c:v>6.8719999999999989E-2</c:v>
                </c:pt>
                <c:pt idx="87">
                  <c:v>6.8719999999999989E-2</c:v>
                </c:pt>
                <c:pt idx="88">
                  <c:v>6.8719999999999989E-2</c:v>
                </c:pt>
                <c:pt idx="89">
                  <c:v>6.8719999999999989E-2</c:v>
                </c:pt>
                <c:pt idx="90">
                  <c:v>6.8719999999999989E-2</c:v>
                </c:pt>
                <c:pt idx="91">
                  <c:v>6.8719999999999989E-2</c:v>
                </c:pt>
                <c:pt idx="92">
                  <c:v>6.8719999999999989E-2</c:v>
                </c:pt>
                <c:pt idx="93">
                  <c:v>6.8719999999999989E-2</c:v>
                </c:pt>
                <c:pt idx="94">
                  <c:v>6.8719999999999989E-2</c:v>
                </c:pt>
                <c:pt idx="95">
                  <c:v>6.8719999999999989E-2</c:v>
                </c:pt>
                <c:pt idx="96">
                  <c:v>6.8719999999999989E-2</c:v>
                </c:pt>
                <c:pt idx="97">
                  <c:v>6.8719999999999989E-2</c:v>
                </c:pt>
                <c:pt idx="98">
                  <c:v>6.8719999999999989E-2</c:v>
                </c:pt>
                <c:pt idx="99">
                  <c:v>6.8719999999999989E-2</c:v>
                </c:pt>
                <c:pt idx="100">
                  <c:v>6.8719999999999989E-2</c:v>
                </c:pt>
                <c:pt idx="101">
                  <c:v>6.8719999999999989E-2</c:v>
                </c:pt>
                <c:pt idx="102">
                  <c:v>6.8719999999999989E-2</c:v>
                </c:pt>
                <c:pt idx="103">
                  <c:v>6.8719999999999989E-2</c:v>
                </c:pt>
                <c:pt idx="104">
                  <c:v>6.8719999999999989E-2</c:v>
                </c:pt>
                <c:pt idx="105">
                  <c:v>6.8719999999999989E-2</c:v>
                </c:pt>
                <c:pt idx="106">
                  <c:v>6.8719999999999989E-2</c:v>
                </c:pt>
                <c:pt idx="107">
                  <c:v>6.8719999999999989E-2</c:v>
                </c:pt>
                <c:pt idx="108">
                  <c:v>6.8719999999999989E-2</c:v>
                </c:pt>
                <c:pt idx="109">
                  <c:v>6.8719999999999989E-2</c:v>
                </c:pt>
                <c:pt idx="110">
                  <c:v>6.8719999999999989E-2</c:v>
                </c:pt>
                <c:pt idx="111">
                  <c:v>6.8719999999999989E-2</c:v>
                </c:pt>
                <c:pt idx="112">
                  <c:v>6.8719999999999989E-2</c:v>
                </c:pt>
                <c:pt idx="113">
                  <c:v>6.8719999999999989E-2</c:v>
                </c:pt>
                <c:pt idx="114">
                  <c:v>6.8719999999999989E-2</c:v>
                </c:pt>
                <c:pt idx="115">
                  <c:v>6.8719999999999989E-2</c:v>
                </c:pt>
                <c:pt idx="116">
                  <c:v>6.8719999999999989E-2</c:v>
                </c:pt>
                <c:pt idx="117">
                  <c:v>6.8719999999999989E-2</c:v>
                </c:pt>
                <c:pt idx="118">
                  <c:v>6.8719999999999989E-2</c:v>
                </c:pt>
                <c:pt idx="119">
                  <c:v>6.8719999999999989E-2</c:v>
                </c:pt>
                <c:pt idx="120">
                  <c:v>6.8719999999999989E-2</c:v>
                </c:pt>
                <c:pt idx="121">
                  <c:v>6.8719999999999989E-2</c:v>
                </c:pt>
                <c:pt idx="122">
                  <c:v>6.8719999999999989E-2</c:v>
                </c:pt>
                <c:pt idx="123">
                  <c:v>6.8719999999999989E-2</c:v>
                </c:pt>
                <c:pt idx="124">
                  <c:v>6.8719999999999989E-2</c:v>
                </c:pt>
                <c:pt idx="125">
                  <c:v>6.8719999999999989E-2</c:v>
                </c:pt>
                <c:pt idx="126">
                  <c:v>6.8719999999999989E-2</c:v>
                </c:pt>
                <c:pt idx="127">
                  <c:v>6.8719999999999989E-2</c:v>
                </c:pt>
                <c:pt idx="128">
                  <c:v>6.8719999999999989E-2</c:v>
                </c:pt>
                <c:pt idx="129">
                  <c:v>6.8719999999999989E-2</c:v>
                </c:pt>
                <c:pt idx="130">
                  <c:v>6.8719999999999989E-2</c:v>
                </c:pt>
                <c:pt idx="131">
                  <c:v>6.8719999999999989E-2</c:v>
                </c:pt>
                <c:pt idx="132">
                  <c:v>6.8719999999999989E-2</c:v>
                </c:pt>
                <c:pt idx="133">
                  <c:v>6.8719999999999989E-2</c:v>
                </c:pt>
                <c:pt idx="134">
                  <c:v>6.8719999999999989E-2</c:v>
                </c:pt>
                <c:pt idx="135">
                  <c:v>6.8719999999999989E-2</c:v>
                </c:pt>
                <c:pt idx="136">
                  <c:v>6.8719999999999989E-2</c:v>
                </c:pt>
                <c:pt idx="137">
                  <c:v>6.8719999999999989E-2</c:v>
                </c:pt>
                <c:pt idx="138">
                  <c:v>6.8719999999999989E-2</c:v>
                </c:pt>
                <c:pt idx="139">
                  <c:v>6.8719999999999989E-2</c:v>
                </c:pt>
                <c:pt idx="140">
                  <c:v>6.8719999999999989E-2</c:v>
                </c:pt>
                <c:pt idx="141">
                  <c:v>6.8719999999999989E-2</c:v>
                </c:pt>
                <c:pt idx="142">
                  <c:v>6.8719999999999989E-2</c:v>
                </c:pt>
                <c:pt idx="143">
                  <c:v>6.8719999999999989E-2</c:v>
                </c:pt>
                <c:pt idx="144">
                  <c:v>6.8719999999999989E-2</c:v>
                </c:pt>
                <c:pt idx="145">
                  <c:v>6.8719999999999989E-2</c:v>
                </c:pt>
                <c:pt idx="146">
                  <c:v>6.8719999999999989E-2</c:v>
                </c:pt>
                <c:pt idx="147">
                  <c:v>6.8709999999999993E-2</c:v>
                </c:pt>
                <c:pt idx="148">
                  <c:v>6.8709999999999993E-2</c:v>
                </c:pt>
                <c:pt idx="149">
                  <c:v>6.8709999999999993E-2</c:v>
                </c:pt>
                <c:pt idx="150">
                  <c:v>6.8729999999999999E-2</c:v>
                </c:pt>
                <c:pt idx="151">
                  <c:v>6.8769999999999998E-2</c:v>
                </c:pt>
                <c:pt idx="152">
                  <c:v>6.878999999999999E-2</c:v>
                </c:pt>
                <c:pt idx="153">
                  <c:v>6.8820000000000006E-2</c:v>
                </c:pt>
                <c:pt idx="154">
                  <c:v>6.8900000000000003E-2</c:v>
                </c:pt>
                <c:pt idx="155">
                  <c:v>6.9030000000000008E-2</c:v>
                </c:pt>
                <c:pt idx="156">
                  <c:v>6.9190000000000002E-2</c:v>
                </c:pt>
                <c:pt idx="157">
                  <c:v>6.9400000000000003E-2</c:v>
                </c:pt>
                <c:pt idx="158">
                  <c:v>6.9690000000000002E-2</c:v>
                </c:pt>
                <c:pt idx="159">
                  <c:v>7.0059999999999997E-2</c:v>
                </c:pt>
                <c:pt idx="160">
                  <c:v>7.0490000000000011E-2</c:v>
                </c:pt>
                <c:pt idx="161">
                  <c:v>7.0959999999999995E-2</c:v>
                </c:pt>
                <c:pt idx="162">
                  <c:v>7.1429999999999993E-2</c:v>
                </c:pt>
                <c:pt idx="163">
                  <c:v>7.1879999999999999E-2</c:v>
                </c:pt>
                <c:pt idx="164">
                  <c:v>7.2309999999999999E-2</c:v>
                </c:pt>
                <c:pt idx="165">
                  <c:v>7.2730000000000003E-2</c:v>
                </c:pt>
                <c:pt idx="166">
                  <c:v>7.3109999999999994E-2</c:v>
                </c:pt>
                <c:pt idx="167">
                  <c:v>7.3430000000000009E-2</c:v>
                </c:pt>
                <c:pt idx="168">
                  <c:v>7.3709999999999998E-2</c:v>
                </c:pt>
                <c:pt idx="169">
                  <c:v>7.3940000000000006E-2</c:v>
                </c:pt>
                <c:pt idx="170">
                  <c:v>7.4120000000000005E-2</c:v>
                </c:pt>
                <c:pt idx="171">
                  <c:v>7.4299999999999991E-2</c:v>
                </c:pt>
                <c:pt idx="172">
                  <c:v>7.4439999999999992E-2</c:v>
                </c:pt>
                <c:pt idx="173">
                  <c:v>7.4550000000000005E-2</c:v>
                </c:pt>
                <c:pt idx="174">
                  <c:v>7.4630000000000002E-2</c:v>
                </c:pt>
                <c:pt idx="175">
                  <c:v>7.4690000000000006E-2</c:v>
                </c:pt>
                <c:pt idx="176">
                  <c:v>7.4750000000000011E-2</c:v>
                </c:pt>
                <c:pt idx="177">
                  <c:v>7.4760000000000007E-2</c:v>
                </c:pt>
                <c:pt idx="178">
                  <c:v>7.4740000000000001E-2</c:v>
                </c:pt>
                <c:pt idx="179">
                  <c:v>7.4719999999999995E-2</c:v>
                </c:pt>
                <c:pt idx="180">
                  <c:v>7.467E-2</c:v>
                </c:pt>
                <c:pt idx="181">
                  <c:v>7.4620000000000006E-2</c:v>
                </c:pt>
                <c:pt idx="182">
                  <c:v>7.4560000000000001E-2</c:v>
                </c:pt>
                <c:pt idx="183">
                  <c:v>7.4509999999999993E-2</c:v>
                </c:pt>
                <c:pt idx="184">
                  <c:v>7.4449999999999988E-2</c:v>
                </c:pt>
                <c:pt idx="185">
                  <c:v>7.4390000000000012E-2</c:v>
                </c:pt>
                <c:pt idx="186">
                  <c:v>7.4330000000000007E-2</c:v>
                </c:pt>
                <c:pt idx="187">
                  <c:v>7.4270000000000003E-2</c:v>
                </c:pt>
                <c:pt idx="188">
                  <c:v>7.4209999999999998E-2</c:v>
                </c:pt>
                <c:pt idx="189">
                  <c:v>7.4149999999999994E-2</c:v>
                </c:pt>
                <c:pt idx="190">
                  <c:v>7.4099999999999999E-2</c:v>
                </c:pt>
                <c:pt idx="191">
                  <c:v>7.4040000000000009E-2</c:v>
                </c:pt>
                <c:pt idx="192">
                  <c:v>7.399E-2</c:v>
                </c:pt>
                <c:pt idx="193">
                  <c:v>7.3940000000000006E-2</c:v>
                </c:pt>
                <c:pt idx="194">
                  <c:v>7.3889999999999997E-2</c:v>
                </c:pt>
                <c:pt idx="195">
                  <c:v>7.3849999999999999E-2</c:v>
                </c:pt>
                <c:pt idx="196">
                  <c:v>7.3810000000000001E-2</c:v>
                </c:pt>
                <c:pt idx="197">
                  <c:v>7.3779999999999998E-2</c:v>
                </c:pt>
                <c:pt idx="198">
                  <c:v>7.3759999999999992E-2</c:v>
                </c:pt>
                <c:pt idx="199">
                  <c:v>7.374E-2</c:v>
                </c:pt>
                <c:pt idx="200">
                  <c:v>7.374E-2</c:v>
                </c:pt>
                <c:pt idx="201">
                  <c:v>7.3749999999999996E-2</c:v>
                </c:pt>
                <c:pt idx="202">
                  <c:v>7.3770000000000002E-2</c:v>
                </c:pt>
                <c:pt idx="203">
                  <c:v>7.3810000000000001E-2</c:v>
                </c:pt>
                <c:pt idx="204">
                  <c:v>7.3870000000000005E-2</c:v>
                </c:pt>
                <c:pt idx="205">
                  <c:v>7.3950000000000002E-2</c:v>
                </c:pt>
                <c:pt idx="206">
                  <c:v>7.4050000000000005E-2</c:v>
                </c:pt>
                <c:pt idx="207">
                  <c:v>7.417E-2</c:v>
                </c:pt>
                <c:pt idx="208">
                  <c:v>7.4299999999999991E-2</c:v>
                </c:pt>
                <c:pt idx="209">
                  <c:v>7.442E-2</c:v>
                </c:pt>
                <c:pt idx="210">
                  <c:v>7.4550000000000005E-2</c:v>
                </c:pt>
                <c:pt idx="211">
                  <c:v>7.461000000000001E-2</c:v>
                </c:pt>
                <c:pt idx="212">
                  <c:v>7.4579999999999994E-2</c:v>
                </c:pt>
                <c:pt idx="213">
                  <c:v>7.4480000000000005E-2</c:v>
                </c:pt>
                <c:pt idx="214">
                  <c:v>7.4330000000000007E-2</c:v>
                </c:pt>
                <c:pt idx="215">
                  <c:v>7.4079999999999993E-2</c:v>
                </c:pt>
                <c:pt idx="216">
                  <c:v>7.3709999999999998E-2</c:v>
                </c:pt>
                <c:pt idx="217">
                  <c:v>7.3220000000000007E-2</c:v>
                </c:pt>
                <c:pt idx="218">
                  <c:v>7.2660000000000002E-2</c:v>
                </c:pt>
                <c:pt idx="219">
                  <c:v>7.213E-2</c:v>
                </c:pt>
                <c:pt idx="220">
                  <c:v>7.1639999999999995E-2</c:v>
                </c:pt>
                <c:pt idx="221">
                  <c:v>7.1190000000000003E-2</c:v>
                </c:pt>
                <c:pt idx="222">
                  <c:v>7.0879999999999999E-2</c:v>
                </c:pt>
                <c:pt idx="223">
                  <c:v>7.0879999999999999E-2</c:v>
                </c:pt>
                <c:pt idx="224">
                  <c:v>7.1250000000000008E-2</c:v>
                </c:pt>
                <c:pt idx="225">
                  <c:v>7.1999999999999995E-2</c:v>
                </c:pt>
                <c:pt idx="226">
                  <c:v>7.304999999999999E-2</c:v>
                </c:pt>
                <c:pt idx="227">
                  <c:v>7.4330000000000007E-2</c:v>
                </c:pt>
                <c:pt idx="228">
                  <c:v>7.576999999999999E-2</c:v>
                </c:pt>
                <c:pt idx="229">
                  <c:v>7.7270000000000005E-2</c:v>
                </c:pt>
                <c:pt idx="230">
                  <c:v>7.8909999999999994E-2</c:v>
                </c:pt>
                <c:pt idx="231">
                  <c:v>8.0780000000000005E-2</c:v>
                </c:pt>
                <c:pt idx="232">
                  <c:v>8.3099999999999993E-2</c:v>
                </c:pt>
                <c:pt idx="233">
                  <c:v>8.6510000000000004E-2</c:v>
                </c:pt>
                <c:pt idx="234">
                  <c:v>9.2060000000000003E-2</c:v>
                </c:pt>
                <c:pt idx="235">
                  <c:v>0.1008</c:v>
                </c:pt>
                <c:pt idx="236">
                  <c:v>0.1135</c:v>
                </c:pt>
                <c:pt idx="237">
                  <c:v>0.13070000000000001</c:v>
                </c:pt>
                <c:pt idx="238">
                  <c:v>0.15230000000000002</c:v>
                </c:pt>
                <c:pt idx="239">
                  <c:v>0.17810000000000001</c:v>
                </c:pt>
                <c:pt idx="240">
                  <c:v>0.20730000000000001</c:v>
                </c:pt>
                <c:pt idx="241">
                  <c:v>0.23929999999999998</c:v>
                </c:pt>
                <c:pt idx="242">
                  <c:v>0.27329999999999999</c:v>
                </c:pt>
                <c:pt idx="243">
                  <c:v>0.3085</c:v>
                </c:pt>
                <c:pt idx="244">
                  <c:v>0.34420000000000001</c:v>
                </c:pt>
                <c:pt idx="245">
                  <c:v>0.37940000000000002</c:v>
                </c:pt>
                <c:pt idx="246">
                  <c:v>0.41349999999999998</c:v>
                </c:pt>
                <c:pt idx="247">
                  <c:v>0.44589999999999996</c:v>
                </c:pt>
                <c:pt idx="248">
                  <c:v>0.47599999999999998</c:v>
                </c:pt>
                <c:pt idx="249">
                  <c:v>0.50350000000000006</c:v>
                </c:pt>
                <c:pt idx="250">
                  <c:v>0.52810000000000001</c:v>
                </c:pt>
                <c:pt idx="251">
                  <c:v>0.54969999999999997</c:v>
                </c:pt>
                <c:pt idx="252">
                  <c:v>0.56810000000000005</c:v>
                </c:pt>
                <c:pt idx="253">
                  <c:v>0.58330000000000004</c:v>
                </c:pt>
                <c:pt idx="254">
                  <c:v>0.59530000000000005</c:v>
                </c:pt>
                <c:pt idx="255">
                  <c:v>0.60450000000000004</c:v>
                </c:pt>
                <c:pt idx="256">
                  <c:v>0.6109</c:v>
                </c:pt>
                <c:pt idx="257">
                  <c:v>0.61499999999999999</c:v>
                </c:pt>
                <c:pt idx="258">
                  <c:v>0.61709999999999998</c:v>
                </c:pt>
                <c:pt idx="259">
                  <c:v>0.61750000000000005</c:v>
                </c:pt>
                <c:pt idx="260">
                  <c:v>0.61659999999999993</c:v>
                </c:pt>
                <c:pt idx="261">
                  <c:v>0.61470000000000002</c:v>
                </c:pt>
                <c:pt idx="262">
                  <c:v>0.61210000000000009</c:v>
                </c:pt>
                <c:pt idx="263">
                  <c:v>0.60909999999999997</c:v>
                </c:pt>
                <c:pt idx="264">
                  <c:v>0.60599999999999998</c:v>
                </c:pt>
                <c:pt idx="265">
                  <c:v>0.60289999999999999</c:v>
                </c:pt>
                <c:pt idx="266">
                  <c:v>0.59989999999999999</c:v>
                </c:pt>
                <c:pt idx="267">
                  <c:v>0.59699999999999998</c:v>
                </c:pt>
                <c:pt idx="268">
                  <c:v>0.59429999999999994</c:v>
                </c:pt>
                <c:pt idx="269">
                  <c:v>0.5917</c:v>
                </c:pt>
                <c:pt idx="270">
                  <c:v>0.58909999999999996</c:v>
                </c:pt>
                <c:pt idx="271">
                  <c:v>0.58619999999999994</c:v>
                </c:pt>
                <c:pt idx="272">
                  <c:v>0.58309999999999995</c:v>
                </c:pt>
                <c:pt idx="273">
                  <c:v>0.57930000000000004</c:v>
                </c:pt>
                <c:pt idx="274">
                  <c:v>0.57479999999999998</c:v>
                </c:pt>
                <c:pt idx="275">
                  <c:v>0.56940000000000002</c:v>
                </c:pt>
                <c:pt idx="276">
                  <c:v>0.56280000000000008</c:v>
                </c:pt>
                <c:pt idx="277">
                  <c:v>0.55499999999999994</c:v>
                </c:pt>
                <c:pt idx="278">
                  <c:v>0.54570000000000007</c:v>
                </c:pt>
                <c:pt idx="279">
                  <c:v>0.53499999999999992</c:v>
                </c:pt>
                <c:pt idx="280">
                  <c:v>0.52280000000000004</c:v>
                </c:pt>
                <c:pt idx="281">
                  <c:v>0.50900000000000001</c:v>
                </c:pt>
                <c:pt idx="282">
                  <c:v>0.49380000000000002</c:v>
                </c:pt>
                <c:pt idx="283">
                  <c:v>0.47729999999999995</c:v>
                </c:pt>
                <c:pt idx="284">
                  <c:v>0.45960000000000001</c:v>
                </c:pt>
                <c:pt idx="285">
                  <c:v>0.44079999999999997</c:v>
                </c:pt>
                <c:pt idx="286">
                  <c:v>0.42119999999999996</c:v>
                </c:pt>
                <c:pt idx="287">
                  <c:v>0.40089999999999998</c:v>
                </c:pt>
                <c:pt idx="288">
                  <c:v>0.38</c:v>
                </c:pt>
                <c:pt idx="289">
                  <c:v>0.3589</c:v>
                </c:pt>
                <c:pt idx="290">
                  <c:v>0.33780000000000004</c:v>
                </c:pt>
                <c:pt idx="291">
                  <c:v>0.31679999999999997</c:v>
                </c:pt>
                <c:pt idx="292">
                  <c:v>0.29610000000000003</c:v>
                </c:pt>
                <c:pt idx="293">
                  <c:v>0.27589999999999998</c:v>
                </c:pt>
                <c:pt idx="294">
                  <c:v>0.25629999999999997</c:v>
                </c:pt>
                <c:pt idx="295">
                  <c:v>0.23760000000000001</c:v>
                </c:pt>
                <c:pt idx="296">
                  <c:v>0.21990000000000001</c:v>
                </c:pt>
                <c:pt idx="297">
                  <c:v>0.20330000000000001</c:v>
                </c:pt>
                <c:pt idx="298">
                  <c:v>0.18790000000000001</c:v>
                </c:pt>
                <c:pt idx="299">
                  <c:v>0.17380000000000001</c:v>
                </c:pt>
                <c:pt idx="300">
                  <c:v>0.16109999999999999</c:v>
                </c:pt>
                <c:pt idx="301">
                  <c:v>0.14980000000000002</c:v>
                </c:pt>
                <c:pt idx="302">
                  <c:v>0.1401</c:v>
                </c:pt>
                <c:pt idx="303">
                  <c:v>0.13190000000000002</c:v>
                </c:pt>
                <c:pt idx="304">
                  <c:v>0.12509999999999999</c:v>
                </c:pt>
                <c:pt idx="305">
                  <c:v>0.1198</c:v>
                </c:pt>
                <c:pt idx="306">
                  <c:v>0.1157</c:v>
                </c:pt>
                <c:pt idx="307">
                  <c:v>0.1129</c:v>
                </c:pt>
                <c:pt idx="308">
                  <c:v>0.11109999999999999</c:v>
                </c:pt>
                <c:pt idx="309">
                  <c:v>0.11019999999999999</c:v>
                </c:pt>
                <c:pt idx="310">
                  <c:v>0.11</c:v>
                </c:pt>
                <c:pt idx="311">
                  <c:v>0.1104</c:v>
                </c:pt>
                <c:pt idx="312">
                  <c:v>0.1113</c:v>
                </c:pt>
                <c:pt idx="313">
                  <c:v>0.11249999999999999</c:v>
                </c:pt>
                <c:pt idx="314">
                  <c:v>0.11389999999999999</c:v>
                </c:pt>
                <c:pt idx="315">
                  <c:v>0.11549999999999999</c:v>
                </c:pt>
                <c:pt idx="316">
                  <c:v>0.1172</c:v>
                </c:pt>
                <c:pt idx="317">
                  <c:v>0.11899999999999999</c:v>
                </c:pt>
                <c:pt idx="318">
                  <c:v>0.12079999999999999</c:v>
                </c:pt>
                <c:pt idx="319">
                  <c:v>0.1225</c:v>
                </c:pt>
                <c:pt idx="320">
                  <c:v>0.12419999999999999</c:v>
                </c:pt>
                <c:pt idx="321">
                  <c:v>0.12590000000000001</c:v>
                </c:pt>
                <c:pt idx="322">
                  <c:v>0.1275</c:v>
                </c:pt>
                <c:pt idx="323">
                  <c:v>0.12910000000000002</c:v>
                </c:pt>
                <c:pt idx="324">
                  <c:v>0.1305</c:v>
                </c:pt>
                <c:pt idx="325">
                  <c:v>0.13190000000000002</c:v>
                </c:pt>
                <c:pt idx="326">
                  <c:v>0.13320000000000001</c:v>
                </c:pt>
                <c:pt idx="327">
                  <c:v>0.13449999999999998</c:v>
                </c:pt>
                <c:pt idx="328">
                  <c:v>0.13570000000000002</c:v>
                </c:pt>
                <c:pt idx="329">
                  <c:v>0.13669999999999999</c:v>
                </c:pt>
                <c:pt idx="330">
                  <c:v>0.13780000000000001</c:v>
                </c:pt>
                <c:pt idx="331">
                  <c:v>0.13869999999999999</c:v>
                </c:pt>
                <c:pt idx="332">
                  <c:v>0.1396</c:v>
                </c:pt>
                <c:pt idx="333">
                  <c:v>0.14049999999999999</c:v>
                </c:pt>
                <c:pt idx="334">
                  <c:v>0.14130000000000001</c:v>
                </c:pt>
                <c:pt idx="335">
                  <c:v>0.14199999999999999</c:v>
                </c:pt>
                <c:pt idx="336">
                  <c:v>0.14269999999999999</c:v>
                </c:pt>
                <c:pt idx="337">
                  <c:v>0.14329999999999998</c:v>
                </c:pt>
                <c:pt idx="338">
                  <c:v>0.1439</c:v>
                </c:pt>
                <c:pt idx="339">
                  <c:v>0.14450000000000002</c:v>
                </c:pt>
                <c:pt idx="340">
                  <c:v>0.14499999999999999</c:v>
                </c:pt>
                <c:pt idx="341">
                  <c:v>0.14549999999999999</c:v>
                </c:pt>
                <c:pt idx="342">
                  <c:v>0.14600000000000002</c:v>
                </c:pt>
                <c:pt idx="343">
                  <c:v>0.14639999999999997</c:v>
                </c:pt>
                <c:pt idx="344">
                  <c:v>0.14679999999999999</c:v>
                </c:pt>
                <c:pt idx="345">
                  <c:v>0.1472</c:v>
                </c:pt>
                <c:pt idx="346">
                  <c:v>0.14760000000000001</c:v>
                </c:pt>
                <c:pt idx="347">
                  <c:v>0.1479</c:v>
                </c:pt>
                <c:pt idx="348">
                  <c:v>0.1482</c:v>
                </c:pt>
                <c:pt idx="349">
                  <c:v>0.14850000000000002</c:v>
                </c:pt>
                <c:pt idx="350">
                  <c:v>0.14880000000000002</c:v>
                </c:pt>
                <c:pt idx="351">
                  <c:v>0.14910000000000001</c:v>
                </c:pt>
                <c:pt idx="352">
                  <c:v>0.14940000000000001</c:v>
                </c:pt>
                <c:pt idx="353">
                  <c:v>0.14959999999999998</c:v>
                </c:pt>
                <c:pt idx="354">
                  <c:v>0.14980000000000002</c:v>
                </c:pt>
                <c:pt idx="355">
                  <c:v>0.15010000000000001</c:v>
                </c:pt>
                <c:pt idx="356">
                  <c:v>0.15029999999999999</c:v>
                </c:pt>
                <c:pt idx="357">
                  <c:v>0.15049999999999999</c:v>
                </c:pt>
                <c:pt idx="358">
                  <c:v>0.1507</c:v>
                </c:pt>
                <c:pt idx="359">
                  <c:v>0.15090000000000001</c:v>
                </c:pt>
                <c:pt idx="360">
                  <c:v>0.15109999999999998</c:v>
                </c:pt>
                <c:pt idx="361">
                  <c:v>0.1512</c:v>
                </c:pt>
                <c:pt idx="362">
                  <c:v>0.15139999999999998</c:v>
                </c:pt>
                <c:pt idx="363">
                  <c:v>0.15160000000000001</c:v>
                </c:pt>
                <c:pt idx="364">
                  <c:v>0.1517</c:v>
                </c:pt>
                <c:pt idx="365">
                  <c:v>0.15190000000000001</c:v>
                </c:pt>
                <c:pt idx="366">
                  <c:v>0.15200000000000002</c:v>
                </c:pt>
                <c:pt idx="367">
                  <c:v>0.1522</c:v>
                </c:pt>
                <c:pt idx="368">
                  <c:v>0.15230000000000002</c:v>
                </c:pt>
                <c:pt idx="369">
                  <c:v>0.1525</c:v>
                </c:pt>
                <c:pt idx="370">
                  <c:v>0.15260000000000001</c:v>
                </c:pt>
                <c:pt idx="371">
                  <c:v>0.1527</c:v>
                </c:pt>
                <c:pt idx="372">
                  <c:v>0.15290000000000001</c:v>
                </c:pt>
                <c:pt idx="373">
                  <c:v>0.153</c:v>
                </c:pt>
                <c:pt idx="374">
                  <c:v>0.15309999999999999</c:v>
                </c:pt>
                <c:pt idx="375">
                  <c:v>0.1532</c:v>
                </c:pt>
                <c:pt idx="376">
                  <c:v>0.15329999999999999</c:v>
                </c:pt>
                <c:pt idx="377">
                  <c:v>0.15340000000000001</c:v>
                </c:pt>
                <c:pt idx="378">
                  <c:v>0.1535</c:v>
                </c:pt>
                <c:pt idx="379">
                  <c:v>0.1537</c:v>
                </c:pt>
                <c:pt idx="380">
                  <c:v>0.15379999999999999</c:v>
                </c:pt>
                <c:pt idx="381">
                  <c:v>0.15389999999999998</c:v>
                </c:pt>
                <c:pt idx="382">
                  <c:v>0.15389999999999998</c:v>
                </c:pt>
                <c:pt idx="383">
                  <c:v>0.154</c:v>
                </c:pt>
                <c:pt idx="384">
                  <c:v>0.15410000000000001</c:v>
                </c:pt>
                <c:pt idx="385">
                  <c:v>0.1542</c:v>
                </c:pt>
                <c:pt idx="386">
                  <c:v>0.15429999999999999</c:v>
                </c:pt>
                <c:pt idx="387">
                  <c:v>0.15440000000000001</c:v>
                </c:pt>
                <c:pt idx="388">
                  <c:v>0.1545</c:v>
                </c:pt>
                <c:pt idx="389">
                  <c:v>0.1545</c:v>
                </c:pt>
                <c:pt idx="390">
                  <c:v>0.15459999999999999</c:v>
                </c:pt>
                <c:pt idx="391">
                  <c:v>0.1547</c:v>
                </c:pt>
                <c:pt idx="392">
                  <c:v>0.15480000000000002</c:v>
                </c:pt>
                <c:pt idx="393">
                  <c:v>0.15480000000000002</c:v>
                </c:pt>
                <c:pt idx="394">
                  <c:v>0.15489999999999998</c:v>
                </c:pt>
                <c:pt idx="395">
                  <c:v>0.155</c:v>
                </c:pt>
                <c:pt idx="396">
                  <c:v>0.155</c:v>
                </c:pt>
                <c:pt idx="397">
                  <c:v>0.15510000000000002</c:v>
                </c:pt>
                <c:pt idx="398">
                  <c:v>0.15519999999999998</c:v>
                </c:pt>
                <c:pt idx="399">
                  <c:v>0.15519999999999998</c:v>
                </c:pt>
                <c:pt idx="400">
                  <c:v>0.15529999999999999</c:v>
                </c:pt>
                <c:pt idx="401">
                  <c:v>0.15529999999999999</c:v>
                </c:pt>
                <c:pt idx="402">
                  <c:v>0.15540000000000001</c:v>
                </c:pt>
                <c:pt idx="403">
                  <c:v>0.15540000000000001</c:v>
                </c:pt>
                <c:pt idx="404">
                  <c:v>0.1555</c:v>
                </c:pt>
                <c:pt idx="405">
                  <c:v>0.1555</c:v>
                </c:pt>
                <c:pt idx="406">
                  <c:v>0.1555</c:v>
                </c:pt>
                <c:pt idx="407">
                  <c:v>0.15559999999999999</c:v>
                </c:pt>
                <c:pt idx="408">
                  <c:v>0.15559999999999999</c:v>
                </c:pt>
                <c:pt idx="409">
                  <c:v>0.15570000000000001</c:v>
                </c:pt>
                <c:pt idx="410">
                  <c:v>0.15570000000000001</c:v>
                </c:pt>
                <c:pt idx="411">
                  <c:v>0.15570000000000001</c:v>
                </c:pt>
                <c:pt idx="412">
                  <c:v>0.15579999999999999</c:v>
                </c:pt>
                <c:pt idx="413">
                  <c:v>0.15579999999999999</c:v>
                </c:pt>
                <c:pt idx="414">
                  <c:v>0.15579999999999999</c:v>
                </c:pt>
                <c:pt idx="415">
                  <c:v>0.15590000000000001</c:v>
                </c:pt>
                <c:pt idx="416">
                  <c:v>0.15590000000000001</c:v>
                </c:pt>
                <c:pt idx="417">
                  <c:v>0.15590000000000001</c:v>
                </c:pt>
                <c:pt idx="418">
                  <c:v>0.15590000000000001</c:v>
                </c:pt>
                <c:pt idx="419">
                  <c:v>0.156</c:v>
                </c:pt>
                <c:pt idx="420">
                  <c:v>0.156</c:v>
                </c:pt>
                <c:pt idx="421">
                  <c:v>0.156</c:v>
                </c:pt>
                <c:pt idx="422">
                  <c:v>0.156</c:v>
                </c:pt>
                <c:pt idx="423">
                  <c:v>0.15609999999999999</c:v>
                </c:pt>
                <c:pt idx="424">
                  <c:v>0.15609999999999999</c:v>
                </c:pt>
                <c:pt idx="425">
                  <c:v>0.15609999999999999</c:v>
                </c:pt>
                <c:pt idx="426">
                  <c:v>0.15609999999999999</c:v>
                </c:pt>
                <c:pt idx="427">
                  <c:v>0.15609999999999999</c:v>
                </c:pt>
                <c:pt idx="428">
                  <c:v>0.15609999999999999</c:v>
                </c:pt>
                <c:pt idx="429">
                  <c:v>0.15620000000000001</c:v>
                </c:pt>
                <c:pt idx="430">
                  <c:v>0.15620000000000001</c:v>
                </c:pt>
                <c:pt idx="431">
                  <c:v>0.15620000000000001</c:v>
                </c:pt>
                <c:pt idx="432">
                  <c:v>0.15620000000000001</c:v>
                </c:pt>
                <c:pt idx="433">
                  <c:v>0.15620000000000001</c:v>
                </c:pt>
                <c:pt idx="434">
                  <c:v>0.15620000000000001</c:v>
                </c:pt>
                <c:pt idx="435">
                  <c:v>0.15620000000000001</c:v>
                </c:pt>
                <c:pt idx="436">
                  <c:v>0.15620000000000001</c:v>
                </c:pt>
                <c:pt idx="437">
                  <c:v>0.15620000000000001</c:v>
                </c:pt>
                <c:pt idx="438">
                  <c:v>0.15620000000000001</c:v>
                </c:pt>
                <c:pt idx="439">
                  <c:v>0.15620000000000001</c:v>
                </c:pt>
                <c:pt idx="440">
                  <c:v>0.15620000000000001</c:v>
                </c:pt>
                <c:pt idx="441">
                  <c:v>0.15620000000000001</c:v>
                </c:pt>
                <c:pt idx="442">
                  <c:v>0.15620000000000001</c:v>
                </c:pt>
                <c:pt idx="443">
                  <c:v>0.15609999999999999</c:v>
                </c:pt>
                <c:pt idx="444">
                  <c:v>0.15609999999999999</c:v>
                </c:pt>
                <c:pt idx="445">
                  <c:v>0.15609999999999999</c:v>
                </c:pt>
                <c:pt idx="446">
                  <c:v>0.15609999999999999</c:v>
                </c:pt>
                <c:pt idx="447">
                  <c:v>0.15609999999999999</c:v>
                </c:pt>
                <c:pt idx="448">
                  <c:v>0.156</c:v>
                </c:pt>
                <c:pt idx="449">
                  <c:v>0.156</c:v>
                </c:pt>
                <c:pt idx="450">
                  <c:v>0.156</c:v>
                </c:pt>
                <c:pt idx="451">
                  <c:v>0.15590000000000001</c:v>
                </c:pt>
                <c:pt idx="452">
                  <c:v>0.15590000000000001</c:v>
                </c:pt>
                <c:pt idx="453">
                  <c:v>0.15579999999999999</c:v>
                </c:pt>
                <c:pt idx="454">
                  <c:v>0.15579999999999999</c:v>
                </c:pt>
                <c:pt idx="455">
                  <c:v>0.15570000000000001</c:v>
                </c:pt>
                <c:pt idx="456">
                  <c:v>0.15570000000000001</c:v>
                </c:pt>
                <c:pt idx="457">
                  <c:v>0.15559999999999999</c:v>
                </c:pt>
                <c:pt idx="458">
                  <c:v>0.1555</c:v>
                </c:pt>
                <c:pt idx="459">
                  <c:v>0.15540000000000001</c:v>
                </c:pt>
                <c:pt idx="460">
                  <c:v>0.15540000000000001</c:v>
                </c:pt>
                <c:pt idx="461">
                  <c:v>0.15529999999999999</c:v>
                </c:pt>
                <c:pt idx="462">
                  <c:v>0.15519999999999998</c:v>
                </c:pt>
                <c:pt idx="463">
                  <c:v>0.15510000000000002</c:v>
                </c:pt>
                <c:pt idx="464">
                  <c:v>0.155</c:v>
                </c:pt>
                <c:pt idx="465">
                  <c:v>0.15489999999999998</c:v>
                </c:pt>
                <c:pt idx="466">
                  <c:v>0.15480000000000002</c:v>
                </c:pt>
                <c:pt idx="467">
                  <c:v>0.15459999999999999</c:v>
                </c:pt>
                <c:pt idx="468">
                  <c:v>0.1545</c:v>
                </c:pt>
                <c:pt idx="469">
                  <c:v>0.15440000000000001</c:v>
                </c:pt>
                <c:pt idx="470">
                  <c:v>0.1542</c:v>
                </c:pt>
                <c:pt idx="471">
                  <c:v>0.15410000000000001</c:v>
                </c:pt>
                <c:pt idx="472">
                  <c:v>0.154</c:v>
                </c:pt>
                <c:pt idx="473">
                  <c:v>0.15379999999999999</c:v>
                </c:pt>
                <c:pt idx="474">
                  <c:v>0.15359999999999999</c:v>
                </c:pt>
                <c:pt idx="475">
                  <c:v>0.1535</c:v>
                </c:pt>
                <c:pt idx="476">
                  <c:v>0.15329999999999999</c:v>
                </c:pt>
                <c:pt idx="477">
                  <c:v>0.15309999999999999</c:v>
                </c:pt>
                <c:pt idx="478">
                  <c:v>0.153</c:v>
                </c:pt>
                <c:pt idx="479">
                  <c:v>0.15279999999999999</c:v>
                </c:pt>
                <c:pt idx="480">
                  <c:v>0.15260000000000001</c:v>
                </c:pt>
                <c:pt idx="481">
                  <c:v>0.15239999999999998</c:v>
                </c:pt>
                <c:pt idx="482">
                  <c:v>0.15230000000000002</c:v>
                </c:pt>
                <c:pt idx="483">
                  <c:v>0.1522</c:v>
                </c:pt>
                <c:pt idx="484">
                  <c:v>0.15200000000000002</c:v>
                </c:pt>
                <c:pt idx="485">
                  <c:v>0.15190000000000001</c:v>
                </c:pt>
                <c:pt idx="486">
                  <c:v>0.15190000000000001</c:v>
                </c:pt>
                <c:pt idx="487">
                  <c:v>0.15190000000000001</c:v>
                </c:pt>
                <c:pt idx="488">
                  <c:v>0.15190000000000001</c:v>
                </c:pt>
                <c:pt idx="489">
                  <c:v>0.15200000000000002</c:v>
                </c:pt>
                <c:pt idx="490">
                  <c:v>0.1522</c:v>
                </c:pt>
                <c:pt idx="491">
                  <c:v>0.15239999999999998</c:v>
                </c:pt>
                <c:pt idx="492">
                  <c:v>0.15279999999999999</c:v>
                </c:pt>
                <c:pt idx="493">
                  <c:v>0.15329999999999999</c:v>
                </c:pt>
                <c:pt idx="494">
                  <c:v>0.154</c:v>
                </c:pt>
                <c:pt idx="495">
                  <c:v>0.15480000000000002</c:v>
                </c:pt>
                <c:pt idx="496">
                  <c:v>0.15590000000000001</c:v>
                </c:pt>
                <c:pt idx="497">
                  <c:v>0.15720000000000001</c:v>
                </c:pt>
                <c:pt idx="498">
                  <c:v>0.15890000000000001</c:v>
                </c:pt>
                <c:pt idx="499">
                  <c:v>0.16089999999999999</c:v>
                </c:pt>
                <c:pt idx="500">
                  <c:v>0.16320000000000001</c:v>
                </c:pt>
                <c:pt idx="501">
                  <c:v>0.16610000000000003</c:v>
                </c:pt>
                <c:pt idx="502">
                  <c:v>0.1694</c:v>
                </c:pt>
                <c:pt idx="503">
                  <c:v>0.17330000000000001</c:v>
                </c:pt>
                <c:pt idx="504">
                  <c:v>0.1779</c:v>
                </c:pt>
                <c:pt idx="505">
                  <c:v>0.18309999999999998</c:v>
                </c:pt>
                <c:pt idx="506">
                  <c:v>0.18909999999999999</c:v>
                </c:pt>
                <c:pt idx="507">
                  <c:v>0.1958</c:v>
                </c:pt>
                <c:pt idx="508">
                  <c:v>0.20319999999999999</c:v>
                </c:pt>
                <c:pt idx="509">
                  <c:v>0.2114</c:v>
                </c:pt>
                <c:pt idx="510">
                  <c:v>0.2203</c:v>
                </c:pt>
                <c:pt idx="511">
                  <c:v>0.22989999999999999</c:v>
                </c:pt>
                <c:pt idx="512">
                  <c:v>0.24</c:v>
                </c:pt>
                <c:pt idx="513">
                  <c:v>0.2505</c:v>
                </c:pt>
                <c:pt idx="514">
                  <c:v>0.26140000000000002</c:v>
                </c:pt>
                <c:pt idx="515">
                  <c:v>0.27249999999999996</c:v>
                </c:pt>
                <c:pt idx="516">
                  <c:v>0.28369999999999995</c:v>
                </c:pt>
                <c:pt idx="517">
                  <c:v>0.29499999999999998</c:v>
                </c:pt>
                <c:pt idx="518">
                  <c:v>0.30599999999999999</c:v>
                </c:pt>
                <c:pt idx="519">
                  <c:v>0.31689999999999996</c:v>
                </c:pt>
                <c:pt idx="520">
                  <c:v>0.32739999999999997</c:v>
                </c:pt>
                <c:pt idx="521">
                  <c:v>0.33750000000000002</c:v>
                </c:pt>
                <c:pt idx="522">
                  <c:v>0.34709999999999996</c:v>
                </c:pt>
                <c:pt idx="523">
                  <c:v>0.35600000000000004</c:v>
                </c:pt>
                <c:pt idx="524">
                  <c:v>0.3644</c:v>
                </c:pt>
                <c:pt idx="525">
                  <c:v>0.372</c:v>
                </c:pt>
                <c:pt idx="526">
                  <c:v>0.37889999999999996</c:v>
                </c:pt>
                <c:pt idx="527">
                  <c:v>0.38519999999999999</c:v>
                </c:pt>
                <c:pt idx="528">
                  <c:v>0.39070000000000005</c:v>
                </c:pt>
                <c:pt idx="529">
                  <c:v>0.39550000000000002</c:v>
                </c:pt>
                <c:pt idx="530">
                  <c:v>0.39960000000000001</c:v>
                </c:pt>
                <c:pt idx="531">
                  <c:v>0.40329999999999999</c:v>
                </c:pt>
                <c:pt idx="532">
                  <c:v>0.40629999999999999</c:v>
                </c:pt>
                <c:pt idx="533">
                  <c:v>0.40900000000000003</c:v>
                </c:pt>
                <c:pt idx="534">
                  <c:v>0.4113</c:v>
                </c:pt>
                <c:pt idx="535">
                  <c:v>0.41349999999999998</c:v>
                </c:pt>
                <c:pt idx="536">
                  <c:v>0.41559999999999997</c:v>
                </c:pt>
                <c:pt idx="537">
                  <c:v>0.41770000000000002</c:v>
                </c:pt>
                <c:pt idx="538">
                  <c:v>0.4199</c:v>
                </c:pt>
                <c:pt idx="539">
                  <c:v>0.4224</c:v>
                </c:pt>
                <c:pt idx="540">
                  <c:v>0.4249</c:v>
                </c:pt>
                <c:pt idx="541">
                  <c:v>0.42770000000000002</c:v>
                </c:pt>
                <c:pt idx="542">
                  <c:v>0.43049999999999999</c:v>
                </c:pt>
                <c:pt idx="543">
                  <c:v>0.43340000000000001</c:v>
                </c:pt>
                <c:pt idx="544">
                  <c:v>0.43609999999999999</c:v>
                </c:pt>
                <c:pt idx="545">
                  <c:v>0.43830000000000002</c:v>
                </c:pt>
                <c:pt idx="546">
                  <c:v>0.44</c:v>
                </c:pt>
                <c:pt idx="547">
                  <c:v>0.44089999999999996</c:v>
                </c:pt>
                <c:pt idx="548">
                  <c:v>0.44059999999999999</c:v>
                </c:pt>
                <c:pt idx="549">
                  <c:v>0.43869999999999998</c:v>
                </c:pt>
                <c:pt idx="550">
                  <c:v>0.43510000000000004</c:v>
                </c:pt>
                <c:pt idx="551">
                  <c:v>0.42949999999999999</c:v>
                </c:pt>
                <c:pt idx="552">
                  <c:v>0.42179999999999995</c:v>
                </c:pt>
                <c:pt idx="553">
                  <c:v>0.41170000000000001</c:v>
                </c:pt>
                <c:pt idx="554">
                  <c:v>0.3992</c:v>
                </c:pt>
                <c:pt idx="555">
                  <c:v>0.38439999999999996</c:v>
                </c:pt>
                <c:pt idx="556">
                  <c:v>0.3674</c:v>
                </c:pt>
                <c:pt idx="557">
                  <c:v>0.34840000000000004</c:v>
                </c:pt>
                <c:pt idx="558">
                  <c:v>0.3276</c:v>
                </c:pt>
                <c:pt idx="559">
                  <c:v>0.30559999999999998</c:v>
                </c:pt>
                <c:pt idx="560">
                  <c:v>0.28260000000000002</c:v>
                </c:pt>
                <c:pt idx="561">
                  <c:v>0.2591</c:v>
                </c:pt>
                <c:pt idx="562">
                  <c:v>0.23569999999999999</c:v>
                </c:pt>
                <c:pt idx="563">
                  <c:v>0.21279999999999999</c:v>
                </c:pt>
                <c:pt idx="564">
                  <c:v>0.19089999999999999</c:v>
                </c:pt>
                <c:pt idx="565">
                  <c:v>0.17049999999999998</c:v>
                </c:pt>
                <c:pt idx="566">
                  <c:v>0.15179999999999999</c:v>
                </c:pt>
                <c:pt idx="567">
                  <c:v>0.13510000000000003</c:v>
                </c:pt>
                <c:pt idx="568">
                  <c:v>0.12060000000000001</c:v>
                </c:pt>
                <c:pt idx="569">
                  <c:v>0.10840000000000001</c:v>
                </c:pt>
                <c:pt idx="570">
                  <c:v>9.8480000000000012E-2</c:v>
                </c:pt>
                <c:pt idx="571">
                  <c:v>9.0840000000000004E-2</c:v>
                </c:pt>
                <c:pt idx="572">
                  <c:v>8.5180000000000006E-2</c:v>
                </c:pt>
                <c:pt idx="573">
                  <c:v>8.1229999999999997E-2</c:v>
                </c:pt>
                <c:pt idx="574">
                  <c:v>7.8670000000000004E-2</c:v>
                </c:pt>
                <c:pt idx="575">
                  <c:v>7.707E-2</c:v>
                </c:pt>
                <c:pt idx="576">
                  <c:v>7.6090000000000005E-2</c:v>
                </c:pt>
                <c:pt idx="577">
                  <c:v>7.5469999999999995E-2</c:v>
                </c:pt>
                <c:pt idx="578">
                  <c:v>7.4990000000000001E-2</c:v>
                </c:pt>
                <c:pt idx="579">
                  <c:v>7.4560000000000001E-2</c:v>
                </c:pt>
                <c:pt idx="580">
                  <c:v>7.4200000000000002E-2</c:v>
                </c:pt>
                <c:pt idx="581">
                  <c:v>7.3889999999999997E-2</c:v>
                </c:pt>
                <c:pt idx="582">
                  <c:v>7.3569999999999997E-2</c:v>
                </c:pt>
                <c:pt idx="583">
                  <c:v>7.3280000000000012E-2</c:v>
                </c:pt>
                <c:pt idx="584">
                  <c:v>7.3119999999999991E-2</c:v>
                </c:pt>
                <c:pt idx="585">
                  <c:v>7.3109999999999994E-2</c:v>
                </c:pt>
                <c:pt idx="586">
                  <c:v>7.3160000000000003E-2</c:v>
                </c:pt>
                <c:pt idx="587">
                  <c:v>7.3220000000000007E-2</c:v>
                </c:pt>
                <c:pt idx="588">
                  <c:v>7.3319999999999996E-2</c:v>
                </c:pt>
                <c:pt idx="589">
                  <c:v>7.349E-2</c:v>
                </c:pt>
                <c:pt idx="590">
                  <c:v>7.3689999999999992E-2</c:v>
                </c:pt>
                <c:pt idx="591">
                  <c:v>7.3849999999999999E-2</c:v>
                </c:pt>
                <c:pt idx="592">
                  <c:v>7.399E-2</c:v>
                </c:pt>
                <c:pt idx="593">
                  <c:v>7.4099999999999999E-2</c:v>
                </c:pt>
                <c:pt idx="594">
                  <c:v>7.4190000000000006E-2</c:v>
                </c:pt>
                <c:pt idx="595">
                  <c:v>7.424E-2</c:v>
                </c:pt>
                <c:pt idx="596">
                  <c:v>7.425000000000001E-2</c:v>
                </c:pt>
                <c:pt idx="597">
                  <c:v>7.424E-2</c:v>
                </c:pt>
                <c:pt idx="598">
                  <c:v>7.4219999999999994E-2</c:v>
                </c:pt>
                <c:pt idx="599">
                  <c:v>7.4200000000000002E-2</c:v>
                </c:pt>
                <c:pt idx="600">
                  <c:v>7.417E-2</c:v>
                </c:pt>
                <c:pt idx="601">
                  <c:v>7.4139999999999998E-2</c:v>
                </c:pt>
                <c:pt idx="602">
                  <c:v>7.4110000000000009E-2</c:v>
                </c:pt>
                <c:pt idx="603">
                  <c:v>7.4079999999999993E-2</c:v>
                </c:pt>
                <c:pt idx="604">
                  <c:v>7.4060000000000001E-2</c:v>
                </c:pt>
                <c:pt idx="605">
                  <c:v>7.4060000000000001E-2</c:v>
                </c:pt>
                <c:pt idx="606">
                  <c:v>7.4050000000000005E-2</c:v>
                </c:pt>
                <c:pt idx="607">
                  <c:v>7.4060000000000001E-2</c:v>
                </c:pt>
                <c:pt idx="608">
                  <c:v>7.4069999999999997E-2</c:v>
                </c:pt>
                <c:pt idx="609">
                  <c:v>7.4090000000000003E-2</c:v>
                </c:pt>
                <c:pt idx="610">
                  <c:v>7.4110000000000009E-2</c:v>
                </c:pt>
                <c:pt idx="611">
                  <c:v>7.4130000000000001E-2</c:v>
                </c:pt>
                <c:pt idx="612">
                  <c:v>7.4160000000000004E-2</c:v>
                </c:pt>
                <c:pt idx="613">
                  <c:v>7.4190000000000006E-2</c:v>
                </c:pt>
                <c:pt idx="614">
                  <c:v>7.4219999999999994E-2</c:v>
                </c:pt>
                <c:pt idx="615">
                  <c:v>7.425000000000001E-2</c:v>
                </c:pt>
                <c:pt idx="616">
                  <c:v>7.4289999999999995E-2</c:v>
                </c:pt>
                <c:pt idx="617">
                  <c:v>7.4320000000000011E-2</c:v>
                </c:pt>
                <c:pt idx="618">
                  <c:v>7.4359999999999996E-2</c:v>
                </c:pt>
                <c:pt idx="619">
                  <c:v>7.4390000000000012E-2</c:v>
                </c:pt>
                <c:pt idx="620">
                  <c:v>7.4429999999999996E-2</c:v>
                </c:pt>
                <c:pt idx="621">
                  <c:v>7.4470000000000008E-2</c:v>
                </c:pt>
                <c:pt idx="622">
                  <c:v>7.4499999999999997E-2</c:v>
                </c:pt>
                <c:pt idx="623">
                  <c:v>7.4540000000000009E-2</c:v>
                </c:pt>
                <c:pt idx="624">
                  <c:v>7.4569999999999997E-2</c:v>
                </c:pt>
                <c:pt idx="625">
                  <c:v>7.461000000000001E-2</c:v>
                </c:pt>
                <c:pt idx="626">
                  <c:v>7.4639999999999998E-2</c:v>
                </c:pt>
                <c:pt idx="627">
                  <c:v>7.468000000000001E-2</c:v>
                </c:pt>
                <c:pt idx="628">
                  <c:v>7.4700000000000003E-2</c:v>
                </c:pt>
                <c:pt idx="629">
                  <c:v>7.4709999999999999E-2</c:v>
                </c:pt>
                <c:pt idx="630">
                  <c:v>7.4719999999999995E-2</c:v>
                </c:pt>
                <c:pt idx="631">
                  <c:v>7.4729999999999991E-2</c:v>
                </c:pt>
                <c:pt idx="632">
                  <c:v>7.4719999999999995E-2</c:v>
                </c:pt>
                <c:pt idx="633">
                  <c:v>7.468000000000001E-2</c:v>
                </c:pt>
                <c:pt idx="634">
                  <c:v>7.458999999999999E-2</c:v>
                </c:pt>
                <c:pt idx="635">
                  <c:v>7.4480000000000005E-2</c:v>
                </c:pt>
                <c:pt idx="636">
                  <c:v>7.4359999999999996E-2</c:v>
                </c:pt>
                <c:pt idx="637">
                  <c:v>7.422999999999999E-2</c:v>
                </c:pt>
                <c:pt idx="638">
                  <c:v>7.4060000000000001E-2</c:v>
                </c:pt>
                <c:pt idx="639">
                  <c:v>7.392E-2</c:v>
                </c:pt>
                <c:pt idx="640">
                  <c:v>7.3810000000000001E-2</c:v>
                </c:pt>
                <c:pt idx="641">
                  <c:v>7.3709999999999998E-2</c:v>
                </c:pt>
                <c:pt idx="642">
                  <c:v>7.3609999999999995E-2</c:v>
                </c:pt>
                <c:pt idx="643">
                  <c:v>7.349E-2</c:v>
                </c:pt>
                <c:pt idx="644">
                  <c:v>7.3349999999999999E-2</c:v>
                </c:pt>
                <c:pt idx="645">
                  <c:v>7.3199999999999987E-2</c:v>
                </c:pt>
                <c:pt idx="646">
                  <c:v>7.306E-2</c:v>
                </c:pt>
                <c:pt idx="647">
                  <c:v>7.2910000000000003E-2</c:v>
                </c:pt>
                <c:pt idx="648">
                  <c:v>7.2770000000000001E-2</c:v>
                </c:pt>
                <c:pt idx="649">
                  <c:v>7.263E-2</c:v>
                </c:pt>
                <c:pt idx="650">
                  <c:v>7.2520000000000001E-2</c:v>
                </c:pt>
                <c:pt idx="651">
                  <c:v>7.2389999999999996E-2</c:v>
                </c:pt>
                <c:pt idx="652">
                  <c:v>7.2300000000000003E-2</c:v>
                </c:pt>
                <c:pt idx="653">
                  <c:v>7.2250000000000009E-2</c:v>
                </c:pt>
                <c:pt idx="654">
                  <c:v>7.22E-2</c:v>
                </c:pt>
                <c:pt idx="655">
                  <c:v>7.2160000000000002E-2</c:v>
                </c:pt>
                <c:pt idx="656">
                  <c:v>7.213E-2</c:v>
                </c:pt>
                <c:pt idx="657">
                  <c:v>7.2139999999999996E-2</c:v>
                </c:pt>
                <c:pt idx="658">
                  <c:v>7.2149999999999992E-2</c:v>
                </c:pt>
                <c:pt idx="659">
                  <c:v>7.2149999999999992E-2</c:v>
                </c:pt>
                <c:pt idx="660">
                  <c:v>7.2149999999999992E-2</c:v>
                </c:pt>
                <c:pt idx="661">
                  <c:v>7.2149999999999992E-2</c:v>
                </c:pt>
                <c:pt idx="662">
                  <c:v>7.2149999999999992E-2</c:v>
                </c:pt>
                <c:pt idx="663">
                  <c:v>7.2149999999999992E-2</c:v>
                </c:pt>
                <c:pt idx="664">
                  <c:v>7.2149999999999992E-2</c:v>
                </c:pt>
                <c:pt idx="665">
                  <c:v>7.2149999999999992E-2</c:v>
                </c:pt>
                <c:pt idx="666">
                  <c:v>7.2149999999999992E-2</c:v>
                </c:pt>
                <c:pt idx="667">
                  <c:v>7.2149999999999992E-2</c:v>
                </c:pt>
                <c:pt idx="668">
                  <c:v>7.2149999999999992E-2</c:v>
                </c:pt>
                <c:pt idx="669">
                  <c:v>7.2149999999999992E-2</c:v>
                </c:pt>
                <c:pt idx="670">
                  <c:v>7.2149999999999992E-2</c:v>
                </c:pt>
                <c:pt idx="671">
                  <c:v>7.2149999999999992E-2</c:v>
                </c:pt>
                <c:pt idx="672">
                  <c:v>7.2149999999999992E-2</c:v>
                </c:pt>
                <c:pt idx="673">
                  <c:v>7.2149999999999992E-2</c:v>
                </c:pt>
                <c:pt idx="674">
                  <c:v>7.2149999999999992E-2</c:v>
                </c:pt>
                <c:pt idx="675">
                  <c:v>7.2149999999999992E-2</c:v>
                </c:pt>
                <c:pt idx="676">
                  <c:v>7.2149999999999992E-2</c:v>
                </c:pt>
                <c:pt idx="677">
                  <c:v>7.2149999999999992E-2</c:v>
                </c:pt>
                <c:pt idx="678">
                  <c:v>7.2149999999999992E-2</c:v>
                </c:pt>
                <c:pt idx="679">
                  <c:v>7.2149999999999992E-2</c:v>
                </c:pt>
                <c:pt idx="680">
                  <c:v>7.2149999999999992E-2</c:v>
                </c:pt>
                <c:pt idx="681">
                  <c:v>7.2149999999999992E-2</c:v>
                </c:pt>
                <c:pt idx="682">
                  <c:v>7.2149999999999992E-2</c:v>
                </c:pt>
                <c:pt idx="683">
                  <c:v>7.2149999999999992E-2</c:v>
                </c:pt>
                <c:pt idx="684">
                  <c:v>7.2149999999999992E-2</c:v>
                </c:pt>
                <c:pt idx="685">
                  <c:v>7.2149999999999992E-2</c:v>
                </c:pt>
                <c:pt idx="686">
                  <c:v>7.2149999999999992E-2</c:v>
                </c:pt>
                <c:pt idx="687">
                  <c:v>7.2149999999999992E-2</c:v>
                </c:pt>
                <c:pt idx="688">
                  <c:v>7.2149999999999992E-2</c:v>
                </c:pt>
                <c:pt idx="689">
                  <c:v>7.2149999999999992E-2</c:v>
                </c:pt>
                <c:pt idx="690">
                  <c:v>7.2149999999999992E-2</c:v>
                </c:pt>
                <c:pt idx="691">
                  <c:v>7.2149999999999992E-2</c:v>
                </c:pt>
                <c:pt idx="692">
                  <c:v>7.2149999999999992E-2</c:v>
                </c:pt>
                <c:pt idx="693">
                  <c:v>7.2149999999999992E-2</c:v>
                </c:pt>
                <c:pt idx="694">
                  <c:v>7.2149999999999992E-2</c:v>
                </c:pt>
                <c:pt idx="695">
                  <c:v>7.2149999999999992E-2</c:v>
                </c:pt>
                <c:pt idx="696">
                  <c:v>7.2149999999999992E-2</c:v>
                </c:pt>
                <c:pt idx="697">
                  <c:v>7.2149999999999992E-2</c:v>
                </c:pt>
                <c:pt idx="698">
                  <c:v>7.2149999999999992E-2</c:v>
                </c:pt>
                <c:pt idx="699">
                  <c:v>7.2149999999999992E-2</c:v>
                </c:pt>
                <c:pt idx="700">
                  <c:v>7.2149999999999992E-2</c:v>
                </c:pt>
                <c:pt idx="701">
                  <c:v>7.2149999999999992E-2</c:v>
                </c:pt>
                <c:pt idx="702">
                  <c:v>7.2149999999999992E-2</c:v>
                </c:pt>
                <c:pt idx="703">
                  <c:v>7.2149999999999992E-2</c:v>
                </c:pt>
                <c:pt idx="704">
                  <c:v>7.2149999999999992E-2</c:v>
                </c:pt>
                <c:pt idx="705">
                  <c:v>7.2149999999999992E-2</c:v>
                </c:pt>
                <c:pt idx="706">
                  <c:v>7.2149999999999992E-2</c:v>
                </c:pt>
                <c:pt idx="707">
                  <c:v>7.2149999999999992E-2</c:v>
                </c:pt>
                <c:pt idx="708">
                  <c:v>7.2149999999999992E-2</c:v>
                </c:pt>
                <c:pt idx="709">
                  <c:v>7.2149999999999992E-2</c:v>
                </c:pt>
                <c:pt idx="710">
                  <c:v>7.2149999999999992E-2</c:v>
                </c:pt>
                <c:pt idx="711">
                  <c:v>7.2149999999999992E-2</c:v>
                </c:pt>
                <c:pt idx="712">
                  <c:v>7.2149999999999992E-2</c:v>
                </c:pt>
                <c:pt idx="713">
                  <c:v>7.2149999999999992E-2</c:v>
                </c:pt>
                <c:pt idx="714">
                  <c:v>7.2149999999999992E-2</c:v>
                </c:pt>
                <c:pt idx="715">
                  <c:v>7.2149999999999992E-2</c:v>
                </c:pt>
                <c:pt idx="716">
                  <c:v>7.2149999999999992E-2</c:v>
                </c:pt>
                <c:pt idx="717">
                  <c:v>7.2149999999999992E-2</c:v>
                </c:pt>
                <c:pt idx="718">
                  <c:v>7.2149999999999992E-2</c:v>
                </c:pt>
                <c:pt idx="719">
                  <c:v>7.2149999999999992E-2</c:v>
                </c:pt>
                <c:pt idx="720">
                  <c:v>7.2149999999999992E-2</c:v>
                </c:pt>
                <c:pt idx="721">
                  <c:v>7.2149999999999992E-2</c:v>
                </c:pt>
                <c:pt idx="722">
                  <c:v>7.2149999999999992E-2</c:v>
                </c:pt>
                <c:pt idx="723">
                  <c:v>7.2149999999999992E-2</c:v>
                </c:pt>
                <c:pt idx="724">
                  <c:v>7.2149999999999992E-2</c:v>
                </c:pt>
                <c:pt idx="725">
                  <c:v>7.2149999999999992E-2</c:v>
                </c:pt>
                <c:pt idx="726">
                  <c:v>7.2149999999999992E-2</c:v>
                </c:pt>
                <c:pt idx="727">
                  <c:v>7.2149999999999992E-2</c:v>
                </c:pt>
                <c:pt idx="728">
                  <c:v>7.2149999999999992E-2</c:v>
                </c:pt>
                <c:pt idx="729">
                  <c:v>7.2149999999999992E-2</c:v>
                </c:pt>
                <c:pt idx="730">
                  <c:v>7.2149999999999992E-2</c:v>
                </c:pt>
                <c:pt idx="731">
                  <c:v>7.2149999999999992E-2</c:v>
                </c:pt>
                <c:pt idx="732">
                  <c:v>7.2149999999999992E-2</c:v>
                </c:pt>
                <c:pt idx="733">
                  <c:v>7.2149999999999992E-2</c:v>
                </c:pt>
                <c:pt idx="734">
                  <c:v>7.2149999999999992E-2</c:v>
                </c:pt>
                <c:pt idx="735">
                  <c:v>7.2149999999999992E-2</c:v>
                </c:pt>
                <c:pt idx="736">
                  <c:v>7.2149999999999992E-2</c:v>
                </c:pt>
                <c:pt idx="737">
                  <c:v>7.2149999999999992E-2</c:v>
                </c:pt>
                <c:pt idx="738">
                  <c:v>7.2149999999999992E-2</c:v>
                </c:pt>
                <c:pt idx="739">
                  <c:v>7.2149999999999992E-2</c:v>
                </c:pt>
                <c:pt idx="740">
                  <c:v>7.2149999999999992E-2</c:v>
                </c:pt>
                <c:pt idx="741">
                  <c:v>7.2149999999999992E-2</c:v>
                </c:pt>
                <c:pt idx="742">
                  <c:v>7.2149999999999992E-2</c:v>
                </c:pt>
                <c:pt idx="743">
                  <c:v>7.2149999999999992E-2</c:v>
                </c:pt>
                <c:pt idx="744">
                  <c:v>7.2149999999999992E-2</c:v>
                </c:pt>
                <c:pt idx="745">
                  <c:v>7.2149999999999992E-2</c:v>
                </c:pt>
                <c:pt idx="746">
                  <c:v>7.2149999999999992E-2</c:v>
                </c:pt>
                <c:pt idx="747">
                  <c:v>7.2149999999999992E-2</c:v>
                </c:pt>
                <c:pt idx="748">
                  <c:v>7.2149999999999992E-2</c:v>
                </c:pt>
                <c:pt idx="749">
                  <c:v>7.2149999999999992E-2</c:v>
                </c:pt>
                <c:pt idx="750">
                  <c:v>7.2149999999999992E-2</c:v>
                </c:pt>
                <c:pt idx="751">
                  <c:v>7.2149999999999992E-2</c:v>
                </c:pt>
                <c:pt idx="752">
                  <c:v>7.2149999999999992E-2</c:v>
                </c:pt>
                <c:pt idx="753">
                  <c:v>7.2149999999999992E-2</c:v>
                </c:pt>
                <c:pt idx="754">
                  <c:v>7.2149999999999992E-2</c:v>
                </c:pt>
                <c:pt idx="755">
                  <c:v>7.2149999999999992E-2</c:v>
                </c:pt>
                <c:pt idx="756">
                  <c:v>7.2149999999999992E-2</c:v>
                </c:pt>
                <c:pt idx="757">
                  <c:v>7.2149999999999992E-2</c:v>
                </c:pt>
                <c:pt idx="758">
                  <c:v>7.2149999999999992E-2</c:v>
                </c:pt>
                <c:pt idx="759">
                  <c:v>7.2149999999999992E-2</c:v>
                </c:pt>
                <c:pt idx="760">
                  <c:v>7.2149999999999992E-2</c:v>
                </c:pt>
                <c:pt idx="761">
                  <c:v>7.2149999999999992E-2</c:v>
                </c:pt>
                <c:pt idx="762">
                  <c:v>7.2149999999999992E-2</c:v>
                </c:pt>
                <c:pt idx="763">
                  <c:v>7.2149999999999992E-2</c:v>
                </c:pt>
                <c:pt idx="764">
                  <c:v>7.2149999999999992E-2</c:v>
                </c:pt>
                <c:pt idx="765">
                  <c:v>7.2149999999999992E-2</c:v>
                </c:pt>
                <c:pt idx="766">
                  <c:v>7.2149999999999992E-2</c:v>
                </c:pt>
                <c:pt idx="767">
                  <c:v>7.2149999999999992E-2</c:v>
                </c:pt>
                <c:pt idx="768">
                  <c:v>7.2149999999999992E-2</c:v>
                </c:pt>
                <c:pt idx="769">
                  <c:v>7.2149999999999992E-2</c:v>
                </c:pt>
                <c:pt idx="770">
                  <c:v>7.2149999999999992E-2</c:v>
                </c:pt>
                <c:pt idx="771">
                  <c:v>7.2149999999999992E-2</c:v>
                </c:pt>
                <c:pt idx="772">
                  <c:v>7.2149999999999992E-2</c:v>
                </c:pt>
                <c:pt idx="773">
                  <c:v>7.2149999999999992E-2</c:v>
                </c:pt>
                <c:pt idx="774">
                  <c:v>7.2149999999999992E-2</c:v>
                </c:pt>
                <c:pt idx="775">
                  <c:v>7.2149999999999992E-2</c:v>
                </c:pt>
                <c:pt idx="776">
                  <c:v>7.2149999999999992E-2</c:v>
                </c:pt>
                <c:pt idx="777">
                  <c:v>7.2149999999999992E-2</c:v>
                </c:pt>
                <c:pt idx="778">
                  <c:v>7.2149999999999992E-2</c:v>
                </c:pt>
                <c:pt idx="779">
                  <c:v>7.2149999999999992E-2</c:v>
                </c:pt>
                <c:pt idx="780">
                  <c:v>7.2149999999999992E-2</c:v>
                </c:pt>
                <c:pt idx="781">
                  <c:v>7.2149999999999992E-2</c:v>
                </c:pt>
                <c:pt idx="782">
                  <c:v>7.2149999999999992E-2</c:v>
                </c:pt>
                <c:pt idx="783">
                  <c:v>7.2149999999999992E-2</c:v>
                </c:pt>
                <c:pt idx="784">
                  <c:v>7.2149999999999992E-2</c:v>
                </c:pt>
                <c:pt idx="785">
                  <c:v>7.2149999999999992E-2</c:v>
                </c:pt>
                <c:pt idx="786">
                  <c:v>7.2149999999999992E-2</c:v>
                </c:pt>
                <c:pt idx="787">
                  <c:v>7.2149999999999992E-2</c:v>
                </c:pt>
                <c:pt idx="788">
                  <c:v>7.2149999999999992E-2</c:v>
                </c:pt>
                <c:pt idx="789">
                  <c:v>7.2149999999999992E-2</c:v>
                </c:pt>
                <c:pt idx="790">
                  <c:v>7.2149999999999992E-2</c:v>
                </c:pt>
                <c:pt idx="791">
                  <c:v>7.2149999999999992E-2</c:v>
                </c:pt>
                <c:pt idx="792">
                  <c:v>7.2149999999999992E-2</c:v>
                </c:pt>
                <c:pt idx="793">
                  <c:v>7.2149999999999992E-2</c:v>
                </c:pt>
                <c:pt idx="794">
                  <c:v>7.2149999999999992E-2</c:v>
                </c:pt>
                <c:pt idx="795">
                  <c:v>7.2149999999999992E-2</c:v>
                </c:pt>
                <c:pt idx="796">
                  <c:v>7.2149999999999992E-2</c:v>
                </c:pt>
                <c:pt idx="797">
                  <c:v>7.2149999999999992E-2</c:v>
                </c:pt>
                <c:pt idx="798">
                  <c:v>7.2149999999999992E-2</c:v>
                </c:pt>
                <c:pt idx="799">
                  <c:v>7.2149999999999992E-2</c:v>
                </c:pt>
                <c:pt idx="800">
                  <c:v>7.2149999999999992E-2</c:v>
                </c:pt>
                <c:pt idx="801">
                  <c:v>7.2149999999999992E-2</c:v>
                </c:pt>
                <c:pt idx="802">
                  <c:v>7.2149999999999992E-2</c:v>
                </c:pt>
                <c:pt idx="803">
                  <c:v>7.2149999999999992E-2</c:v>
                </c:pt>
                <c:pt idx="804">
                  <c:v>7.2149999999999992E-2</c:v>
                </c:pt>
                <c:pt idx="805">
                  <c:v>7.2149999999999992E-2</c:v>
                </c:pt>
                <c:pt idx="806">
                  <c:v>7.2149999999999992E-2</c:v>
                </c:pt>
                <c:pt idx="807">
                  <c:v>7.2149999999999992E-2</c:v>
                </c:pt>
                <c:pt idx="808">
                  <c:v>7.2149999999999992E-2</c:v>
                </c:pt>
                <c:pt idx="809">
                  <c:v>7.2149999999999992E-2</c:v>
                </c:pt>
                <c:pt idx="810">
                  <c:v>7.2149999999999992E-2</c:v>
                </c:pt>
                <c:pt idx="811">
                  <c:v>7.2149999999999992E-2</c:v>
                </c:pt>
                <c:pt idx="812">
                  <c:v>7.2149999999999992E-2</c:v>
                </c:pt>
                <c:pt idx="813">
                  <c:v>7.2149999999999992E-2</c:v>
                </c:pt>
                <c:pt idx="814">
                  <c:v>7.2149999999999992E-2</c:v>
                </c:pt>
                <c:pt idx="815">
                  <c:v>7.2149999999999992E-2</c:v>
                </c:pt>
                <c:pt idx="816">
                  <c:v>7.2149999999999992E-2</c:v>
                </c:pt>
                <c:pt idx="817">
                  <c:v>7.2149999999999992E-2</c:v>
                </c:pt>
                <c:pt idx="818">
                  <c:v>7.2149999999999992E-2</c:v>
                </c:pt>
                <c:pt idx="819">
                  <c:v>7.2149999999999992E-2</c:v>
                </c:pt>
                <c:pt idx="820">
                  <c:v>7.2149999999999992E-2</c:v>
                </c:pt>
                <c:pt idx="821">
                  <c:v>7.2149999999999992E-2</c:v>
                </c:pt>
                <c:pt idx="822">
                  <c:v>7.2149999999999992E-2</c:v>
                </c:pt>
                <c:pt idx="823">
                  <c:v>7.2149999999999992E-2</c:v>
                </c:pt>
                <c:pt idx="824">
                  <c:v>7.2149999999999992E-2</c:v>
                </c:pt>
                <c:pt idx="825">
                  <c:v>7.2149999999999992E-2</c:v>
                </c:pt>
                <c:pt idx="826">
                  <c:v>7.2149999999999992E-2</c:v>
                </c:pt>
                <c:pt idx="827">
                  <c:v>7.2149999999999992E-2</c:v>
                </c:pt>
                <c:pt idx="828">
                  <c:v>7.2149999999999992E-2</c:v>
                </c:pt>
                <c:pt idx="829">
                  <c:v>7.2149999999999992E-2</c:v>
                </c:pt>
                <c:pt idx="830">
                  <c:v>7.2149999999999992E-2</c:v>
                </c:pt>
                <c:pt idx="831">
                  <c:v>7.2149999999999992E-2</c:v>
                </c:pt>
                <c:pt idx="832">
                  <c:v>7.2149999999999992E-2</c:v>
                </c:pt>
                <c:pt idx="833">
                  <c:v>7.2149999999999992E-2</c:v>
                </c:pt>
                <c:pt idx="834">
                  <c:v>7.2149999999999992E-2</c:v>
                </c:pt>
                <c:pt idx="835">
                  <c:v>7.2149999999999992E-2</c:v>
                </c:pt>
                <c:pt idx="836">
                  <c:v>7.2149999999999992E-2</c:v>
                </c:pt>
                <c:pt idx="837">
                  <c:v>7.2149999999999992E-2</c:v>
                </c:pt>
                <c:pt idx="838">
                  <c:v>7.2149999999999992E-2</c:v>
                </c:pt>
                <c:pt idx="839">
                  <c:v>7.2149999999999992E-2</c:v>
                </c:pt>
                <c:pt idx="840">
                  <c:v>7.2149999999999992E-2</c:v>
                </c:pt>
                <c:pt idx="841">
                  <c:v>7.2149999999999992E-2</c:v>
                </c:pt>
                <c:pt idx="842">
                  <c:v>7.2149999999999992E-2</c:v>
                </c:pt>
                <c:pt idx="843">
                  <c:v>7.2149999999999992E-2</c:v>
                </c:pt>
                <c:pt idx="844">
                  <c:v>7.2149999999999992E-2</c:v>
                </c:pt>
                <c:pt idx="845">
                  <c:v>7.2149999999999992E-2</c:v>
                </c:pt>
                <c:pt idx="846">
                  <c:v>7.2149999999999992E-2</c:v>
                </c:pt>
                <c:pt idx="847">
                  <c:v>7.2149999999999992E-2</c:v>
                </c:pt>
                <c:pt idx="848">
                  <c:v>7.2149999999999992E-2</c:v>
                </c:pt>
                <c:pt idx="849">
                  <c:v>7.2149999999999992E-2</c:v>
                </c:pt>
                <c:pt idx="850">
                  <c:v>7.2149999999999992E-2</c:v>
                </c:pt>
                <c:pt idx="851">
                  <c:v>7.2149999999999992E-2</c:v>
                </c:pt>
                <c:pt idx="852">
                  <c:v>7.2149999999999992E-2</c:v>
                </c:pt>
                <c:pt idx="853">
                  <c:v>7.2149999999999992E-2</c:v>
                </c:pt>
                <c:pt idx="854">
                  <c:v>7.2149999999999992E-2</c:v>
                </c:pt>
                <c:pt idx="855">
                  <c:v>7.2149999999999992E-2</c:v>
                </c:pt>
                <c:pt idx="856">
                  <c:v>7.2149999999999992E-2</c:v>
                </c:pt>
                <c:pt idx="857">
                  <c:v>7.2149999999999992E-2</c:v>
                </c:pt>
                <c:pt idx="858">
                  <c:v>7.2149999999999992E-2</c:v>
                </c:pt>
                <c:pt idx="859">
                  <c:v>7.2149999999999992E-2</c:v>
                </c:pt>
                <c:pt idx="860">
                  <c:v>7.2149999999999992E-2</c:v>
                </c:pt>
                <c:pt idx="861">
                  <c:v>7.2149999999999992E-2</c:v>
                </c:pt>
                <c:pt idx="862">
                  <c:v>7.2149999999999992E-2</c:v>
                </c:pt>
                <c:pt idx="863">
                  <c:v>7.2149999999999992E-2</c:v>
                </c:pt>
                <c:pt idx="864">
                  <c:v>7.2149999999999992E-2</c:v>
                </c:pt>
                <c:pt idx="865">
                  <c:v>7.2149999999999992E-2</c:v>
                </c:pt>
                <c:pt idx="866">
                  <c:v>7.2149999999999992E-2</c:v>
                </c:pt>
                <c:pt idx="867">
                  <c:v>7.2149999999999992E-2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A75-4B5F-933C-4AA745E09C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NEMI y [pi mm mrad]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46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 baseline="0"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0"/>
          <c:tx>
            <c:v>Gab's fields</c:v>
          </c:tx>
          <c:spPr>
            <a:ln w="19050" cap="rnd" cmpd="sng" algn="ctr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'Force 200 keV Gabs field'!$H$3:$H$870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-0.25418258995892101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-0.25001317644041299</c:v>
                </c:pt>
                <c:pt idx="162">
                  <c:v>-0.248970823064009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-0.24584376294741001</c:v>
                </c:pt>
                <c:pt idx="166">
                  <c:v>-0.24480140958066801</c:v>
                </c:pt>
                <c:pt idx="167">
                  <c:v>-0.24375905621734401</c:v>
                </c:pt>
                <c:pt idx="168">
                  <c:v>-0.24271670285781</c:v>
                </c:pt>
                <c:pt idx="169">
                  <c:v>-0.24167434950261599</c:v>
                </c:pt>
                <c:pt idx="170">
                  <c:v>-0.240631996152288</c:v>
                </c:pt>
                <c:pt idx="171">
                  <c:v>-0.23958964280735101</c:v>
                </c:pt>
                <c:pt idx="172">
                  <c:v>-0.23854728946832801</c:v>
                </c:pt>
                <c:pt idx="173">
                  <c:v>-0.23750493613571799</c:v>
                </c:pt>
                <c:pt idx="174">
                  <c:v>-0.236462582810118</c:v>
                </c:pt>
                <c:pt idx="175">
                  <c:v>-0.235420229492112</c:v>
                </c:pt>
                <c:pt idx="176">
                  <c:v>-0.234377876182226</c:v>
                </c:pt>
                <c:pt idx="177">
                  <c:v>-0.23333552288095999</c:v>
                </c:pt>
                <c:pt idx="178">
                  <c:v>-0.23229316958878901</c:v>
                </c:pt>
                <c:pt idx="179">
                  <c:v>-0.231250816306214</c:v>
                </c:pt>
                <c:pt idx="180">
                  <c:v>-0.230208463033717</c:v>
                </c:pt>
                <c:pt idx="181">
                  <c:v>-0.22916610977178301</c:v>
                </c:pt>
                <c:pt idx="182">
                  <c:v>-0.22812375652088601</c:v>
                </c:pt>
                <c:pt idx="183">
                  <c:v>-0.22708140328149401</c:v>
                </c:pt>
                <c:pt idx="184">
                  <c:v>-0.22603905005406</c:v>
                </c:pt>
                <c:pt idx="185">
                  <c:v>-0.22499669683902901</c:v>
                </c:pt>
                <c:pt idx="186">
                  <c:v>-0.223954343636836</c:v>
                </c:pt>
                <c:pt idx="187">
                  <c:v>-0.222911990447904</c:v>
                </c:pt>
                <c:pt idx="188">
                  <c:v>-0.221869637272648</c:v>
                </c:pt>
                <c:pt idx="189">
                  <c:v>-0.22082728411146901</c:v>
                </c:pt>
                <c:pt idx="190">
                  <c:v>-0.21978493096476001</c:v>
                </c:pt>
                <c:pt idx="191">
                  <c:v>-0.21874257783291001</c:v>
                </c:pt>
                <c:pt idx="192">
                  <c:v>-0.21770022471630099</c:v>
                </c:pt>
                <c:pt idx="193">
                  <c:v>-0.216657871615308</c:v>
                </c:pt>
                <c:pt idx="194">
                  <c:v>-0.21561551853031599</c:v>
                </c:pt>
                <c:pt idx="195">
                  <c:v>-0.214573165461726</c:v>
                </c:pt>
                <c:pt idx="196">
                  <c:v>-0.213530812409958</c:v>
                </c:pt>
                <c:pt idx="197">
                  <c:v>-0.21248845937546501</c:v>
                </c:pt>
                <c:pt idx="198">
                  <c:v>-0.21144610635879299</c:v>
                </c:pt>
                <c:pt idx="199">
                  <c:v>-0.21040375336069</c:v>
                </c:pt>
                <c:pt idx="200">
                  <c:v>-0.20936140038198101</c:v>
                </c:pt>
                <c:pt idx="201">
                  <c:v>-0.20831904742318699</c:v>
                </c:pt>
                <c:pt idx="202">
                  <c:v>-0.20727669448472399</c:v>
                </c:pt>
                <c:pt idx="203">
                  <c:v>-0.20623434156725301</c:v>
                </c:pt>
                <c:pt idx="204">
                  <c:v>-0.205191988671172</c:v>
                </c:pt>
                <c:pt idx="205">
                  <c:v>-0.20414963580008899</c:v>
                </c:pt>
                <c:pt idx="206">
                  <c:v>-0.20310728296047001</c:v>
                </c:pt>
                <c:pt idx="207">
                  <c:v>-0.20206493015228799</c:v>
                </c:pt>
                <c:pt idx="208">
                  <c:v>-0.20102257737638499</c:v>
                </c:pt>
                <c:pt idx="209">
                  <c:v>-0.19998022464958201</c:v>
                </c:pt>
                <c:pt idx="210">
                  <c:v>-0.19893787199540799</c:v>
                </c:pt>
                <c:pt idx="211">
                  <c:v>-0.19789551944113001</c:v>
                </c:pt>
                <c:pt idx="212">
                  <c:v>-0.19685316702554001</c:v>
                </c:pt>
                <c:pt idx="213">
                  <c:v>-0.19581081481022899</c:v>
                </c:pt>
                <c:pt idx="214">
                  <c:v>-0.19476846287174099</c:v>
                </c:pt>
                <c:pt idx="215">
                  <c:v>-0.19372611127487999</c:v>
                </c:pt>
                <c:pt idx="216">
                  <c:v>-0.19268376008293001</c:v>
                </c:pt>
                <c:pt idx="217">
                  <c:v>-0.19164140939442301</c:v>
                </c:pt>
                <c:pt idx="218">
                  <c:v>-0.190599059343243</c:v>
                </c:pt>
                <c:pt idx="219">
                  <c:v>-0.18955671005514499</c:v>
                </c:pt>
                <c:pt idx="220">
                  <c:v>-0.18851436165602301</c:v>
                </c:pt>
                <c:pt idx="221">
                  <c:v>-0.187472014241575</c:v>
                </c:pt>
                <c:pt idx="222">
                  <c:v>-0.18642966788037099</c:v>
                </c:pt>
                <c:pt idx="223">
                  <c:v>-0.18538732263197499</c:v>
                </c:pt>
                <c:pt idx="224">
                  <c:v>-0.18434497857625201</c:v>
                </c:pt>
                <c:pt idx="225">
                  <c:v>-0.18330263585604401</c:v>
                </c:pt>
                <c:pt idx="226">
                  <c:v>-0.182260294722521</c:v>
                </c:pt>
                <c:pt idx="227">
                  <c:v>-0.18121795546498401</c:v>
                </c:pt>
                <c:pt idx="228">
                  <c:v>-0.180175618398764</c:v>
                </c:pt>
                <c:pt idx="229">
                  <c:v>-0.17913328382920099</c:v>
                </c:pt>
                <c:pt idx="230">
                  <c:v>-0.17809095214673001</c:v>
                </c:pt>
                <c:pt idx="231">
                  <c:v>-0.17704862396320301</c:v>
                </c:pt>
                <c:pt idx="232">
                  <c:v>-0.17600630000933601</c:v>
                </c:pt>
                <c:pt idx="233">
                  <c:v>-0.174963980840417</c:v>
                </c:pt>
                <c:pt idx="234">
                  <c:v>-0.173921666994788</c:v>
                </c:pt>
                <c:pt idx="235">
                  <c:v>-0.17287935904426799</c:v>
                </c:pt>
                <c:pt idx="236">
                  <c:v>-0.17183705733582599</c:v>
                </c:pt>
                <c:pt idx="237">
                  <c:v>-0.170794762092113</c:v>
                </c:pt>
                <c:pt idx="238">
                  <c:v>-0.169752474072981</c:v>
                </c:pt>
                <c:pt idx="239">
                  <c:v>-0.16871019411864499</c:v>
                </c:pt>
                <c:pt idx="240">
                  <c:v>-0.167667922731496</c:v>
                </c:pt>
                <c:pt idx="241">
                  <c:v>-0.16662566022376599</c:v>
                </c:pt>
                <c:pt idx="242">
                  <c:v>-0.165583406676798</c:v>
                </c:pt>
                <c:pt idx="243">
                  <c:v>-0.16454116169216701</c:v>
                </c:pt>
                <c:pt idx="244">
                  <c:v>-0.163498924728671</c:v>
                </c:pt>
                <c:pt idx="245">
                  <c:v>-0.16245669521453199</c:v>
                </c:pt>
                <c:pt idx="246">
                  <c:v>-0.161414472496548</c:v>
                </c:pt>
                <c:pt idx="247">
                  <c:v>-0.160372255787397</c:v>
                </c:pt>
                <c:pt idx="248">
                  <c:v>-0.15933004419630001</c:v>
                </c:pt>
                <c:pt idx="249">
                  <c:v>-0.158287836710788</c:v>
                </c:pt>
                <c:pt idx="250">
                  <c:v>-0.15724563206749501</c:v>
                </c:pt>
                <c:pt idx="251">
                  <c:v>-0.15620342871534201</c:v>
                </c:pt>
                <c:pt idx="252">
                  <c:v>-0.15516122490829001</c:v>
                </c:pt>
                <c:pt idx="253">
                  <c:v>-0.15411901867851099</c:v>
                </c:pt>
                <c:pt idx="254">
                  <c:v>-0.153076807973238</c:v>
                </c:pt>
                <c:pt idx="255">
                  <c:v>-0.15203459067309999</c:v>
                </c:pt>
                <c:pt idx="256">
                  <c:v>-0.15099236454420201</c:v>
                </c:pt>
                <c:pt idx="257">
                  <c:v>-0.149950127275018</c:v>
                </c:pt>
                <c:pt idx="258">
                  <c:v>-0.148907876535253</c:v>
                </c:pt>
                <c:pt idx="259">
                  <c:v>-0.147865609883951</c:v>
                </c:pt>
                <c:pt idx="260">
                  <c:v>-0.14682332474708601</c:v>
                </c:pt>
                <c:pt idx="261">
                  <c:v>-0.14578101847828201</c:v>
                </c:pt>
                <c:pt idx="262">
                  <c:v>-0.14473868844739499</c:v>
                </c:pt>
                <c:pt idx="263">
                  <c:v>-0.143696331977991</c:v>
                </c:pt>
                <c:pt idx="264">
                  <c:v>-0.14265394627090999</c:v>
                </c:pt>
                <c:pt idx="265">
                  <c:v>-0.14161152851526701</c:v>
                </c:pt>
                <c:pt idx="266">
                  <c:v>-0.140569075944599</c:v>
                </c:pt>
                <c:pt idx="267">
                  <c:v>-0.13952658577867999</c:v>
                </c:pt>
                <c:pt idx="268">
                  <c:v>-0.13848405518892401</c:v>
                </c:pt>
                <c:pt idx="269">
                  <c:v>-0.137441481376533</c:v>
                </c:pt>
                <c:pt idx="270">
                  <c:v>-0.13639886163706899</c:v>
                </c:pt>
                <c:pt idx="271">
                  <c:v>-0.13535619326526999</c:v>
                </c:pt>
                <c:pt idx="272">
                  <c:v>-0.13431347353916601</c:v>
                </c:pt>
                <c:pt idx="273">
                  <c:v>-0.13327069982046499</c:v>
                </c:pt>
                <c:pt idx="274">
                  <c:v>-0.132227869550476</c:v>
                </c:pt>
                <c:pt idx="275">
                  <c:v>-0.13118498019425501</c:v>
                </c:pt>
                <c:pt idx="276">
                  <c:v>-0.13014202932347499</c:v>
                </c:pt>
                <c:pt idx="277">
                  <c:v>-0.12909901459989201</c:v>
                </c:pt>
                <c:pt idx="278">
                  <c:v>-0.12805593376111199</c:v>
                </c:pt>
                <c:pt idx="279">
                  <c:v>-0.12701278464433899</c:v>
                </c:pt>
                <c:pt idx="280">
                  <c:v>-0.125969565154433</c:v>
                </c:pt>
                <c:pt idx="281">
                  <c:v>-0.124926273237407</c:v>
                </c:pt>
                <c:pt idx="282">
                  <c:v>-0.123882906918815</c:v>
                </c:pt>
                <c:pt idx="283">
                  <c:v>-0.12283946431727701</c:v>
                </c:pt>
                <c:pt idx="284">
                  <c:v>-0.12179594365166101</c:v>
                </c:pt>
                <c:pt idx="285">
                  <c:v>-0.120752343209796</c:v>
                </c:pt>
                <c:pt idx="286">
                  <c:v>-0.11970866134251899</c:v>
                </c:pt>
                <c:pt idx="287">
                  <c:v>-0.118664896496668</c:v>
                </c:pt>
                <c:pt idx="288">
                  <c:v>-0.117621047233835</c:v>
                </c:pt>
                <c:pt idx="289">
                  <c:v>-0.116577112168379</c:v>
                </c:pt>
                <c:pt idx="290">
                  <c:v>-0.11553308999557001</c:v>
                </c:pt>
                <c:pt idx="291">
                  <c:v>-0.11448897950131599</c:v>
                </c:pt>
                <c:pt idx="292">
                  <c:v>-0.113444779566408</c:v>
                </c:pt>
                <c:pt idx="293">
                  <c:v>-0.11240048918651301</c:v>
                </c:pt>
                <c:pt idx="294">
                  <c:v>-0.111356107448462</c:v>
                </c:pt>
                <c:pt idx="295">
                  <c:v>-0.110311633529277</c:v>
                </c:pt>
                <c:pt idx="296">
                  <c:v>-0.109267066713474</c:v>
                </c:pt>
                <c:pt idx="297">
                  <c:v>-0.108222406376858</c:v>
                </c:pt>
                <c:pt idx="298">
                  <c:v>-0.107177651987146</c:v>
                </c:pt>
                <c:pt idx="299">
                  <c:v>-0.106132803110754</c:v>
                </c:pt>
                <c:pt idx="300">
                  <c:v>-0.105087859403119</c:v>
                </c:pt>
                <c:pt idx="301">
                  <c:v>-0.104042820598088</c:v>
                </c:pt>
                <c:pt idx="302">
                  <c:v>-0.10299768651635401</c:v>
                </c:pt>
                <c:pt idx="303">
                  <c:v>-0.101952457057548</c:v>
                </c:pt>
                <c:pt idx="304">
                  <c:v>-0.10090713220200399</c:v>
                </c:pt>
                <c:pt idx="305">
                  <c:v>-9.9861712004422495E-2</c:v>
                </c:pt>
                <c:pt idx="306">
                  <c:v>-9.8816196585860105E-2</c:v>
                </c:pt>
                <c:pt idx="307">
                  <c:v>-9.7770586134664106E-2</c:v>
                </c:pt>
                <c:pt idx="308">
                  <c:v>-9.6724880903670304E-2</c:v>
                </c:pt>
                <c:pt idx="309">
                  <c:v>-9.5679081204042601E-2</c:v>
                </c:pt>
                <c:pt idx="310">
                  <c:v>-9.4633187401105698E-2</c:v>
                </c:pt>
                <c:pt idx="311">
                  <c:v>-9.3587199912597299E-2</c:v>
                </c:pt>
                <c:pt idx="312">
                  <c:v>-9.2541119205456102E-2</c:v>
                </c:pt>
                <c:pt idx="313">
                  <c:v>-9.1494945792030699E-2</c:v>
                </c:pt>
                <c:pt idx="314">
                  <c:v>-9.0448680227158407E-2</c:v>
                </c:pt>
                <c:pt idx="315">
                  <c:v>-8.9402323105597301E-2</c:v>
                </c:pt>
                <c:pt idx="316">
                  <c:v>-8.83558750593956E-2</c:v>
                </c:pt>
                <c:pt idx="317">
                  <c:v>-8.7309336755311107E-2</c:v>
                </c:pt>
                <c:pt idx="318">
                  <c:v>-8.6262708892430304E-2</c:v>
                </c:pt>
                <c:pt idx="319">
                  <c:v>-8.5215992199961302E-2</c:v>
                </c:pt>
                <c:pt idx="320">
                  <c:v>-8.4169187435064005E-2</c:v>
                </c:pt>
                <c:pt idx="321">
                  <c:v>-8.3122295380959804E-2</c:v>
                </c:pt>
                <c:pt idx="322">
                  <c:v>-8.2075316845089799E-2</c:v>
                </c:pt>
                <c:pt idx="323">
                  <c:v>-8.10282526574026E-2</c:v>
                </c:pt>
                <c:pt idx="324">
                  <c:v>-7.9981103668771605E-2</c:v>
                </c:pt>
                <c:pt idx="325">
                  <c:v>-7.8933870749542598E-2</c:v>
                </c:pt>
                <c:pt idx="326">
                  <c:v>-7.7886554788079404E-2</c:v>
                </c:pt>
                <c:pt idx="327">
                  <c:v>-7.6839156689517699E-2</c:v>
                </c:pt>
                <c:pt idx="328">
                  <c:v>-7.5791677374604405E-2</c:v>
                </c:pt>
                <c:pt idx="329">
                  <c:v>-7.4744117778552194E-2</c:v>
                </c:pt>
                <c:pt idx="330">
                  <c:v>-7.3696478850016497E-2</c:v>
                </c:pt>
                <c:pt idx="331">
                  <c:v>-7.2648761550185598E-2</c:v>
                </c:pt>
                <c:pt idx="332">
                  <c:v>-7.16009668518829E-2</c:v>
                </c:pt>
                <c:pt idx="333">
                  <c:v>-7.0553095738754207E-2</c:v>
                </c:pt>
                <c:pt idx="334">
                  <c:v>-6.9505149204540401E-2</c:v>
                </c:pt>
                <c:pt idx="335">
                  <c:v>-6.8457128252407198E-2</c:v>
                </c:pt>
                <c:pt idx="336">
                  <c:v>-6.7409033894326106E-2</c:v>
                </c:pt>
                <c:pt idx="337">
                  <c:v>-6.6360867150516104E-2</c:v>
                </c:pt>
                <c:pt idx="338">
                  <c:v>-6.5312629048895204E-2</c:v>
                </c:pt>
                <c:pt idx="339">
                  <c:v>-6.4264320624586604E-2</c:v>
                </c:pt>
                <c:pt idx="340">
                  <c:v>-6.3215942919508397E-2</c:v>
                </c:pt>
                <c:pt idx="341">
                  <c:v>-6.2167496981993302E-2</c:v>
                </c:pt>
                <c:pt idx="342">
                  <c:v>-6.1118983866425003E-2</c:v>
                </c:pt>
                <c:pt idx="343">
                  <c:v>-6.0070404632895098E-2</c:v>
                </c:pt>
                <c:pt idx="344">
                  <c:v>-5.9021760346852803E-2</c:v>
                </c:pt>
                <c:pt idx="345">
                  <c:v>-5.7973052078790097E-2</c:v>
                </c:pt>
                <c:pt idx="346">
                  <c:v>-5.6924280903951997E-2</c:v>
                </c:pt>
                <c:pt idx="347">
                  <c:v>-5.5875447902076901E-2</c:v>
                </c:pt>
                <c:pt idx="348">
                  <c:v>-5.4826554157152901E-2</c:v>
                </c:pt>
                <c:pt idx="349">
                  <c:v>-5.37776007571776E-2</c:v>
                </c:pt>
                <c:pt idx="350">
                  <c:v>-5.2728588793968502E-2</c:v>
                </c:pt>
                <c:pt idx="351">
                  <c:v>-5.1679519362949199E-2</c:v>
                </c:pt>
                <c:pt idx="352">
                  <c:v>-5.0630393562944798E-2</c:v>
                </c:pt>
                <c:pt idx="353">
                  <c:v>-4.9581212496010198E-2</c:v>
                </c:pt>
                <c:pt idx="354">
                  <c:v>-4.8531977267283602E-2</c:v>
                </c:pt>
                <c:pt idx="355">
                  <c:v>-4.7482688984789197E-2</c:v>
                </c:pt>
                <c:pt idx="356">
                  <c:v>-4.6433348759338501E-2</c:v>
                </c:pt>
                <c:pt idx="357">
                  <c:v>-4.5383957704389598E-2</c:v>
                </c:pt>
                <c:pt idx="358">
                  <c:v>-4.4334516935901097E-2</c:v>
                </c:pt>
                <c:pt idx="359">
                  <c:v>-4.3285027572259702E-2</c:v>
                </c:pt>
                <c:pt idx="360">
                  <c:v>-4.2235490734211303E-2</c:v>
                </c:pt>
                <c:pt idx="361">
                  <c:v>-4.1185907544695199E-2</c:v>
                </c:pt>
                <c:pt idx="362">
                  <c:v>-4.0136279128771497E-2</c:v>
                </c:pt>
                <c:pt idx="363">
                  <c:v>-3.9086606613579801E-2</c:v>
                </c:pt>
                <c:pt idx="364">
                  <c:v>-3.8036891128223699E-2</c:v>
                </c:pt>
                <c:pt idx="365">
                  <c:v>-3.6987133803677102E-2</c:v>
                </c:pt>
                <c:pt idx="366">
                  <c:v>-3.5937335772715198E-2</c:v>
                </c:pt>
                <c:pt idx="367">
                  <c:v>-3.4887498169841699E-2</c:v>
                </c:pt>
                <c:pt idx="368">
                  <c:v>-3.3837622131267502E-2</c:v>
                </c:pt>
                <c:pt idx="369">
                  <c:v>-3.2787708794849699E-2</c:v>
                </c:pt>
                <c:pt idx="370">
                  <c:v>-3.1737759300038103E-2</c:v>
                </c:pt>
                <c:pt idx="371">
                  <c:v>-3.06877747878679E-2</c:v>
                </c:pt>
                <c:pt idx="372">
                  <c:v>-2.9637756400890201E-2</c:v>
                </c:pt>
                <c:pt idx="373">
                  <c:v>-2.8587705283108202E-2</c:v>
                </c:pt>
                <c:pt idx="374">
                  <c:v>-2.7537622579956501E-2</c:v>
                </c:pt>
                <c:pt idx="375">
                  <c:v>-2.64875094382373E-2</c:v>
                </c:pt>
                <c:pt idx="376">
                  <c:v>-2.5437367006084999E-2</c:v>
                </c:pt>
                <c:pt idx="377">
                  <c:v>-2.43871964328627E-2</c:v>
                </c:pt>
                <c:pt idx="378">
                  <c:v>-2.33369988690998E-2</c:v>
                </c:pt>
                <c:pt idx="379">
                  <c:v>-2.2286775466473601E-2</c:v>
                </c:pt>
                <c:pt idx="380">
                  <c:v>-2.12365273777659E-2</c:v>
                </c:pt>
                <c:pt idx="381">
                  <c:v>-2.0186255756781402E-2</c:v>
                </c:pt>
                <c:pt idx="382">
                  <c:v>-1.91359617583001E-2</c:v>
                </c:pt>
                <c:pt idx="383">
                  <c:v>-1.80856465380967E-2</c:v>
                </c:pt>
                <c:pt idx="384">
                  <c:v>-1.70353112527457E-2</c:v>
                </c:pt>
                <c:pt idx="385">
                  <c:v>-1.5984957059602602E-2</c:v>
                </c:pt>
                <c:pt idx="386">
                  <c:v>-1.49345851167541E-2</c:v>
                </c:pt>
                <c:pt idx="387">
                  <c:v>-1.38841965829406E-2</c:v>
                </c:pt>
                <c:pt idx="388">
                  <c:v>-1.28337926174682E-2</c:v>
                </c:pt>
                <c:pt idx="389">
                  <c:v>-1.17833743802699E-2</c:v>
                </c:pt>
                <c:pt idx="390">
                  <c:v>-1.0732943031846E-2</c:v>
                </c:pt>
                <c:pt idx="391">
                  <c:v>-9.6824997331231392E-3</c:v>
                </c:pt>
                <c:pt idx="392">
                  <c:v>-8.6320456454845908E-3</c:v>
                </c:pt>
                <c:pt idx="393">
                  <c:v>-7.5815819306863002E-3</c:v>
                </c:pt>
                <c:pt idx="394">
                  <c:v>-6.5311097508006502E-3</c:v>
                </c:pt>
                <c:pt idx="395">
                  <c:v>-5.4806302682109996E-3</c:v>
                </c:pt>
                <c:pt idx="396">
                  <c:v>-4.4301446455529197E-3</c:v>
                </c:pt>
                <c:pt idx="397">
                  <c:v>-3.3796540456806998E-3</c:v>
                </c:pt>
                <c:pt idx="398">
                  <c:v>-2.3291596316162202E-3</c:v>
                </c:pt>
                <c:pt idx="399">
                  <c:v>-1.27866256646643E-3</c:v>
                </c:pt>
                <c:pt idx="400">
                  <c:v>-2.2816401336524201E-4</c:v>
                </c:pt>
                <c:pt idx="401">
                  <c:v>8.22334864528374E-4</c:v>
                </c:pt>
                <c:pt idx="402">
                  <c:v>1.87283290409282E-3</c:v>
                </c:pt>
                <c:pt idx="403">
                  <c:v>2.92332894227192E-3</c:v>
                </c:pt>
                <c:pt idx="404">
                  <c:v>3.97382181609856E-3</c:v>
                </c:pt>
                <c:pt idx="405">
                  <c:v>5.0243103627805596E-3</c:v>
                </c:pt>
                <c:pt idx="406">
                  <c:v>6.07479341969682E-3</c:v>
                </c:pt>
                <c:pt idx="407">
                  <c:v>7.1252698244340601E-3</c:v>
                </c:pt>
                <c:pt idx="408">
                  <c:v>8.1757384148428997E-3</c:v>
                </c:pt>
                <c:pt idx="409">
                  <c:v>9.2261980290584706E-3</c:v>
                </c:pt>
                <c:pt idx="410">
                  <c:v>1.027664750549E-2</c:v>
                </c:pt>
                <c:pt idx="411">
                  <c:v>1.1327085682865499E-2</c:v>
                </c:pt>
                <c:pt idx="412">
                  <c:v>1.23775114002697E-2</c:v>
                </c:pt>
                <c:pt idx="413">
                  <c:v>1.3427923497203099E-2</c:v>
                </c:pt>
                <c:pt idx="414">
                  <c:v>1.44783208136134E-2</c:v>
                </c:pt>
                <c:pt idx="415">
                  <c:v>1.5528702189935999E-2</c:v>
                </c:pt>
                <c:pt idx="416">
                  <c:v>1.6579066467147099E-2</c:v>
                </c:pt>
                <c:pt idx="417">
                  <c:v>1.7629412486825601E-2</c:v>
                </c:pt>
                <c:pt idx="418">
                  <c:v>1.8679739091127901E-2</c:v>
                </c:pt>
                <c:pt idx="419">
                  <c:v>1.9730045122901E-2</c:v>
                </c:pt>
                <c:pt idx="420">
                  <c:v>2.0780329425769298E-2</c:v>
                </c:pt>
                <c:pt idx="421">
                  <c:v>2.1830590844133298E-2</c:v>
                </c:pt>
                <c:pt idx="422">
                  <c:v>2.2880828223228601E-2</c:v>
                </c:pt>
                <c:pt idx="423">
                  <c:v>2.39310404091852E-2</c:v>
                </c:pt>
                <c:pt idx="424">
                  <c:v>2.4981226249055799E-2</c:v>
                </c:pt>
                <c:pt idx="425">
                  <c:v>2.6031384590857101E-2</c:v>
                </c:pt>
                <c:pt idx="426">
                  <c:v>2.7081514283626599E-2</c:v>
                </c:pt>
                <c:pt idx="427">
                  <c:v>2.8131614177486001E-2</c:v>
                </c:pt>
                <c:pt idx="428">
                  <c:v>2.9181683123689E-2</c:v>
                </c:pt>
                <c:pt idx="429">
                  <c:v>3.0231719974646101E-2</c:v>
                </c:pt>
                <c:pt idx="430">
                  <c:v>3.1281723583989701E-2</c:v>
                </c:pt>
                <c:pt idx="431">
                  <c:v>3.2331692806675701E-2</c:v>
                </c:pt>
                <c:pt idx="432">
                  <c:v>3.3381626498985698E-2</c:v>
                </c:pt>
                <c:pt idx="433">
                  <c:v>3.4431523518511899E-2</c:v>
                </c:pt>
                <c:pt idx="434">
                  <c:v>3.5481382724260303E-2</c:v>
                </c:pt>
                <c:pt idx="435">
                  <c:v>3.6531202976698297E-2</c:v>
                </c:pt>
                <c:pt idx="436">
                  <c:v>3.7580983137787197E-2</c:v>
                </c:pt>
                <c:pt idx="437">
                  <c:v>3.8630722071066298E-2</c:v>
                </c:pt>
                <c:pt idx="438">
                  <c:v>3.9680418641771499E-2</c:v>
                </c:pt>
                <c:pt idx="439">
                  <c:v>4.0730071716893801E-2</c:v>
                </c:pt>
                <c:pt idx="440">
                  <c:v>4.1779680165247697E-2</c:v>
                </c:pt>
                <c:pt idx="441">
                  <c:v>4.2829242857499603E-2</c:v>
                </c:pt>
                <c:pt idx="442">
                  <c:v>4.3878758666290402E-2</c:v>
                </c:pt>
                <c:pt idx="443">
                  <c:v>4.4928226466315301E-2</c:v>
                </c:pt>
                <c:pt idx="444">
                  <c:v>4.5977645134437202E-2</c:v>
                </c:pt>
                <c:pt idx="445">
                  <c:v>4.7027013549812202E-2</c:v>
                </c:pt>
                <c:pt idx="446">
                  <c:v>4.8076330594012298E-2</c:v>
                </c:pt>
                <c:pt idx="447">
                  <c:v>4.91255951511433E-2</c:v>
                </c:pt>
                <c:pt idx="448">
                  <c:v>5.0174806107962301E-2</c:v>
                </c:pt>
                <c:pt idx="449">
                  <c:v>5.1223962354018999E-2</c:v>
                </c:pt>
                <c:pt idx="450">
                  <c:v>5.2273062781801501E-2</c:v>
                </c:pt>
                <c:pt idx="451">
                  <c:v>5.3322106286909303E-2</c:v>
                </c:pt>
                <c:pt idx="452">
                  <c:v>5.4371091768211498E-2</c:v>
                </c:pt>
                <c:pt idx="453">
                  <c:v>5.5420018127992597E-2</c:v>
                </c:pt>
                <c:pt idx="454">
                  <c:v>5.6468884272151902E-2</c:v>
                </c:pt>
                <c:pt idx="455">
                  <c:v>5.7517689110361502E-2</c:v>
                </c:pt>
                <c:pt idx="456">
                  <c:v>5.85664315562959E-2</c:v>
                </c:pt>
                <c:pt idx="457">
                  <c:v>5.9615110527876797E-2</c:v>
                </c:pt>
                <c:pt idx="458">
                  <c:v>6.0663724947519398E-2</c:v>
                </c:pt>
                <c:pt idx="459">
                  <c:v>6.1712273742380697E-2</c:v>
                </c:pt>
                <c:pt idx="460">
                  <c:v>6.2760755844668295E-2</c:v>
                </c:pt>
                <c:pt idx="461">
                  <c:v>6.3809170191973394E-2</c:v>
                </c:pt>
                <c:pt idx="462">
                  <c:v>6.4857515727592394E-2</c:v>
                </c:pt>
                <c:pt idx="463">
                  <c:v>6.5905791400893199E-2</c:v>
                </c:pt>
                <c:pt idx="464">
                  <c:v>6.6953996167723795E-2</c:v>
                </c:pt>
                <c:pt idx="465">
                  <c:v>6.8002128990897304E-2</c:v>
                </c:pt>
                <c:pt idx="466">
                  <c:v>6.9050188840690502E-2</c:v>
                </c:pt>
                <c:pt idx="467">
                  <c:v>7.0098174695348306E-2</c:v>
                </c:pt>
                <c:pt idx="468">
                  <c:v>7.1146085541635207E-2</c:v>
                </c:pt>
                <c:pt idx="469">
                  <c:v>7.2193920375453594E-2</c:v>
                </c:pt>
                <c:pt idx="470">
                  <c:v>7.3241678202456695E-2</c:v>
                </c:pt>
                <c:pt idx="471">
                  <c:v>7.42893580387778E-2</c:v>
                </c:pt>
                <c:pt idx="472">
                  <c:v>7.5336958911831897E-2</c:v>
                </c:pt>
                <c:pt idx="473">
                  <c:v>7.6384479861147103E-2</c:v>
                </c:pt>
                <c:pt idx="474">
                  <c:v>7.7431919939256896E-2</c:v>
                </c:pt>
                <c:pt idx="475">
                  <c:v>7.8479278212709003E-2</c:v>
                </c:pt>
                <c:pt idx="476">
                  <c:v>7.9526553763088204E-2</c:v>
                </c:pt>
                <c:pt idx="477">
                  <c:v>8.0573745688133705E-2</c:v>
                </c:pt>
                <c:pt idx="478">
                  <c:v>8.1620853102980506E-2</c:v>
                </c:pt>
                <c:pt idx="479">
                  <c:v>8.2667875141494193E-2</c:v>
                </c:pt>
                <c:pt idx="480">
                  <c:v>8.3714810957704305E-2</c:v>
                </c:pt>
                <c:pt idx="481">
                  <c:v>8.4761659727317806E-2</c:v>
                </c:pt>
                <c:pt idx="482">
                  <c:v>8.5808420649391801E-2</c:v>
                </c:pt>
                <c:pt idx="483">
                  <c:v>8.6855092948128307E-2</c:v>
                </c:pt>
                <c:pt idx="484">
                  <c:v>8.7901675874751894E-2</c:v>
                </c:pt>
                <c:pt idx="485">
                  <c:v>8.8948168709503006E-2</c:v>
                </c:pt>
                <c:pt idx="486">
                  <c:v>8.9994570763822598E-2</c:v>
                </c:pt>
                <c:pt idx="487">
                  <c:v>9.1040881382633401E-2</c:v>
                </c:pt>
                <c:pt idx="488">
                  <c:v>9.2087099946794704E-2</c:v>
                </c:pt>
                <c:pt idx="489">
                  <c:v>9.3133225875737802E-2</c:v>
                </c:pt>
                <c:pt idx="490">
                  <c:v>9.4179258630257806E-2</c:v>
                </c:pt>
                <c:pt idx="491">
                  <c:v>9.5225197715418694E-2</c:v>
                </c:pt>
                <c:pt idx="492">
                  <c:v>9.6271042683668401E-2</c:v>
                </c:pt>
                <c:pt idx="493">
                  <c:v>9.7316793138118002E-2</c:v>
                </c:pt>
                <c:pt idx="494">
                  <c:v>9.8362448736045605E-2</c:v>
                </c:pt>
                <c:pt idx="495">
                  <c:v>9.9408009192488406E-2</c:v>
                </c:pt>
                <c:pt idx="496">
                  <c:v>0.100453474284194</c:v>
                </c:pt>
                <c:pt idx="497">
                  <c:v>0.10149884385373301</c:v>
                </c:pt>
                <c:pt idx="498">
                  <c:v>0.102544117813541</c:v>
                </c:pt>
                <c:pt idx="499">
                  <c:v>0.103589296149148</c:v>
                </c:pt>
                <c:pt idx="500">
                  <c:v>0.104634378924612</c:v>
                </c:pt>
                <c:pt idx="501">
                  <c:v>0.10567936628894201</c:v>
                </c:pt>
                <c:pt idx="502">
                  <c:v>0.106724258477435</c:v>
                </c:pt>
                <c:pt idx="503">
                  <c:v>0.10776905581341099</c:v>
                </c:pt>
                <c:pt idx="504">
                  <c:v>0.108813758715973</c:v>
                </c:pt>
                <c:pt idx="505">
                  <c:v>0.10985836770221399</c:v>
                </c:pt>
                <c:pt idx="506">
                  <c:v>0.11090288338736699</c:v>
                </c:pt>
                <c:pt idx="507">
                  <c:v>0.111947306482446</c:v>
                </c:pt>
                <c:pt idx="508">
                  <c:v>0.112991637791299</c:v>
                </c:pt>
                <c:pt idx="509">
                  <c:v>0.114035878216747</c:v>
                </c:pt>
                <c:pt idx="510">
                  <c:v>0.115080028759303</c:v>
                </c:pt>
                <c:pt idx="511">
                  <c:v>0.11612409050200299</c:v>
                </c:pt>
                <c:pt idx="512">
                  <c:v>0.117168064606692</c:v>
                </c:pt>
                <c:pt idx="513">
                  <c:v>0.118211952328766</c:v>
                </c:pt>
                <c:pt idx="514">
                  <c:v>0.119255755003606</c:v>
                </c:pt>
                <c:pt idx="515">
                  <c:v>0.120299474041677</c:v>
                </c:pt>
                <c:pt idx="516">
                  <c:v>0.12134311096162401</c:v>
                </c:pt>
                <c:pt idx="517">
                  <c:v>0.122386667335793</c:v>
                </c:pt>
                <c:pt idx="518">
                  <c:v>0.123430144821771</c:v>
                </c:pt>
                <c:pt idx="519">
                  <c:v>0.12447354519869901</c:v>
                </c:pt>
                <c:pt idx="520">
                  <c:v>0.12551687032779299</c:v>
                </c:pt>
                <c:pt idx="521">
                  <c:v>0.12656012212317599</c:v>
                </c:pt>
                <c:pt idx="522">
                  <c:v>0.12760330263654901</c:v>
                </c:pt>
                <c:pt idx="523">
                  <c:v>0.12864641402872001</c:v>
                </c:pt>
                <c:pt idx="524">
                  <c:v>0.129689458482629</c:v>
                </c:pt>
                <c:pt idx="525">
                  <c:v>0.13073243826632899</c:v>
                </c:pt>
                <c:pt idx="526">
                  <c:v>0.13177535575027899</c:v>
                </c:pt>
                <c:pt idx="527">
                  <c:v>0.132818213355239</c:v>
                </c:pt>
                <c:pt idx="528">
                  <c:v>0.13386101350663701</c:v>
                </c:pt>
                <c:pt idx="529">
                  <c:v>0.13490375869552601</c:v>
                </c:pt>
                <c:pt idx="530">
                  <c:v>0.13594645150239601</c:v>
                </c:pt>
                <c:pt idx="531">
                  <c:v>0.13698909456672301</c:v>
                </c:pt>
                <c:pt idx="532">
                  <c:v>0.138031690517053</c:v>
                </c:pt>
                <c:pt idx="533">
                  <c:v>0.13907424203111099</c:v>
                </c:pt>
                <c:pt idx="534">
                  <c:v>0.14011675180416899</c:v>
                </c:pt>
                <c:pt idx="535">
                  <c:v>0.141159222528461</c:v>
                </c:pt>
                <c:pt idx="536">
                  <c:v>0.14220165692617001</c:v>
                </c:pt>
                <c:pt idx="537">
                  <c:v>0.14324405780414301</c:v>
                </c:pt>
                <c:pt idx="538">
                  <c:v>0.144286427959018</c:v>
                </c:pt>
                <c:pt idx="539">
                  <c:v>0.14532877019621601</c:v>
                </c:pt>
                <c:pt idx="540">
                  <c:v>0.146371087336719</c:v>
                </c:pt>
                <c:pt idx="541">
                  <c:v>0.14741338215216901</c:v>
                </c:pt>
                <c:pt idx="542">
                  <c:v>0.14845565736136701</c:v>
                </c:pt>
                <c:pt idx="543">
                  <c:v>0.14949791570635099</c:v>
                </c:pt>
                <c:pt idx="544">
                  <c:v>0.150540159818326</c:v>
                </c:pt>
                <c:pt idx="545">
                  <c:v>0.15158239225708101</c:v>
                </c:pt>
                <c:pt idx="546">
                  <c:v>0.15262461539739</c:v>
                </c:pt>
                <c:pt idx="547">
                  <c:v>0.15366683146576901</c:v>
                </c:pt>
                <c:pt idx="548">
                  <c:v>0.15470904244625699</c:v>
                </c:pt>
                <c:pt idx="549">
                  <c:v>0.155751250114774</c:v>
                </c:pt>
                <c:pt idx="550">
                  <c:v>0.15679345589640001</c:v>
                </c:pt>
                <c:pt idx="551">
                  <c:v>0.157835660902157</c:v>
                </c:pt>
                <c:pt idx="552">
                  <c:v>0.15887786599907899</c:v>
                </c:pt>
                <c:pt idx="553">
                  <c:v>0.15992007180371801</c:v>
                </c:pt>
                <c:pt idx="554">
                  <c:v>0.16096227861026799</c:v>
                </c:pt>
                <c:pt idx="555">
                  <c:v>0.16200448657303801</c:v>
                </c:pt>
                <c:pt idx="556">
                  <c:v>0.163046695760143</c:v>
                </c:pt>
                <c:pt idx="557">
                  <c:v>0.164088906082756</c:v>
                </c:pt>
                <c:pt idx="558">
                  <c:v>0.165131117495389</c:v>
                </c:pt>
                <c:pt idx="559">
                  <c:v>0.16617333003745199</c:v>
                </c:pt>
                <c:pt idx="560">
                  <c:v>0.16721554379145601</c:v>
                </c:pt>
                <c:pt idx="561">
                  <c:v>0.16825775908445001</c:v>
                </c:pt>
                <c:pt idx="562">
                  <c:v>0.169299976382768</c:v>
                </c:pt>
                <c:pt idx="563">
                  <c:v>0.170342196155536</c:v>
                </c:pt>
                <c:pt idx="564">
                  <c:v>0.17138441886137201</c:v>
                </c:pt>
                <c:pt idx="565">
                  <c:v>0.172426645046624</c:v>
                </c:pt>
                <c:pt idx="566">
                  <c:v>0.17346887501188399</c:v>
                </c:pt>
                <c:pt idx="567">
                  <c:v>0.174511108777929</c:v>
                </c:pt>
                <c:pt idx="568">
                  <c:v>0.17555334618354199</c:v>
                </c:pt>
                <c:pt idx="569">
                  <c:v>0.17659558706992001</c:v>
                </c:pt>
                <c:pt idx="570">
                  <c:v>0.17763783144221901</c:v>
                </c:pt>
                <c:pt idx="571">
                  <c:v>0.178680079206394</c:v>
                </c:pt>
                <c:pt idx="572">
                  <c:v>0.179722330341094</c:v>
                </c:pt>
                <c:pt idx="573">
                  <c:v>0.18076458487546801</c:v>
                </c:pt>
                <c:pt idx="574">
                  <c:v>0.18180684270879499</c:v>
                </c:pt>
                <c:pt idx="575">
                  <c:v>0.18284910345764599</c:v>
                </c:pt>
                <c:pt idx="576">
                  <c:v>0.18389136661255201</c:v>
                </c:pt>
                <c:pt idx="577">
                  <c:v>0.184933631863688</c:v>
                </c:pt>
                <c:pt idx="578">
                  <c:v>0.18597589891236299</c:v>
                </c:pt>
                <c:pt idx="579">
                  <c:v>0.187018167474369</c:v>
                </c:pt>
                <c:pt idx="580">
                  <c:v>0.18806043741423101</c:v>
                </c:pt>
                <c:pt idx="581">
                  <c:v>0.189102708589445</c:v>
                </c:pt>
                <c:pt idx="582">
                  <c:v>0.19014498089266099</c:v>
                </c:pt>
                <c:pt idx="583">
                  <c:v>0.19118725428258501</c:v>
                </c:pt>
                <c:pt idx="584">
                  <c:v>0.192229528691931</c:v>
                </c:pt>
                <c:pt idx="585">
                  <c:v>0.19327180400476801</c:v>
                </c:pt>
                <c:pt idx="586">
                  <c:v>0.19431408012288101</c:v>
                </c:pt>
                <c:pt idx="587">
                  <c:v>0.19535635692511299</c:v>
                </c:pt>
                <c:pt idx="588">
                  <c:v>0.19639863423950199</c:v>
                </c:pt>
                <c:pt idx="589">
                  <c:v>0.19744091186554399</c:v>
                </c:pt>
                <c:pt idx="590">
                  <c:v>0.198483189664624</c:v>
                </c:pt>
                <c:pt idx="591">
                  <c:v>0.199525467618551</c:v>
                </c:pt>
                <c:pt idx="592">
                  <c:v>0.20056774572059799</c:v>
                </c:pt>
                <c:pt idx="593">
                  <c:v>0.201610023923426</c:v>
                </c:pt>
                <c:pt idx="594">
                  <c:v>0.20265230220338401</c:v>
                </c:pt>
                <c:pt idx="595">
                  <c:v>0.203694580562614</c:v>
                </c:pt>
                <c:pt idx="596">
                  <c:v>0.20473685899585001</c:v>
                </c:pt>
                <c:pt idx="597">
                  <c:v>0.20577913747955401</c:v>
                </c:pt>
                <c:pt idx="598">
                  <c:v>0.20682141599100601</c:v>
                </c:pt>
                <c:pt idx="599">
                  <c:v>0.207863694527127</c:v>
                </c:pt>
                <c:pt idx="600">
                  <c:v>0.20890597308372999</c:v>
                </c:pt>
                <c:pt idx="601">
                  <c:v>0.20994825164919301</c:v>
                </c:pt>
                <c:pt idx="602">
                  <c:v>0.21099053021749201</c:v>
                </c:pt>
                <c:pt idx="603">
                  <c:v>0.21203280878933001</c:v>
                </c:pt>
                <c:pt idx="604">
                  <c:v>0.213075087367294</c:v>
                </c:pt>
                <c:pt idx="605">
                  <c:v>0.21411736595397801</c:v>
                </c:pt>
                <c:pt idx="606">
                  <c:v>0.215159644550973</c:v>
                </c:pt>
                <c:pt idx="607">
                  <c:v>0.21620192315883399</c:v>
                </c:pt>
                <c:pt idx="608">
                  <c:v>0.21724420177777001</c:v>
                </c:pt>
                <c:pt idx="609">
                  <c:v>0.218286480407893</c:v>
                </c:pt>
                <c:pt idx="610">
                  <c:v>0.21932875904920901</c:v>
                </c:pt>
                <c:pt idx="611">
                  <c:v>0.22037103770163199</c:v>
                </c:pt>
                <c:pt idx="612">
                  <c:v>0.221413316365</c:v>
                </c:pt>
                <c:pt idx="613">
                  <c:v>0.222455595039079</c:v>
                </c:pt>
                <c:pt idx="614">
                  <c:v>0.22349787372357299</c:v>
                </c:pt>
                <c:pt idx="615">
                  <c:v>0.22454015241813299</c:v>
                </c:pt>
                <c:pt idx="616">
                  <c:v>0.22558243112236601</c:v>
                </c:pt>
                <c:pt idx="617">
                  <c:v>0.226624709835856</c:v>
                </c:pt>
                <c:pt idx="618">
                  <c:v>0.22766698855815901</c:v>
                </c:pt>
                <c:pt idx="619">
                  <c:v>0.228709267288809</c:v>
                </c:pt>
                <c:pt idx="620">
                  <c:v>0.22975154602732201</c:v>
                </c:pt>
                <c:pt idx="621">
                  <c:v>0.23079382477320701</c:v>
                </c:pt>
                <c:pt idx="622">
                  <c:v>0.23183610352596201</c:v>
                </c:pt>
                <c:pt idx="623">
                  <c:v>0.23287838228507801</c:v>
                </c:pt>
                <c:pt idx="624">
                  <c:v>0.23392066105003401</c:v>
                </c:pt>
                <c:pt idx="625">
                  <c:v>0.23496293982032099</c:v>
                </c:pt>
                <c:pt idx="626">
                  <c:v>0.23600521859544299</c:v>
                </c:pt>
                <c:pt idx="627">
                  <c:v>0.23704749737484401</c:v>
                </c:pt>
                <c:pt idx="628">
                  <c:v>0.23808977615799401</c:v>
                </c:pt>
                <c:pt idx="629">
                  <c:v>0.239132054944445</c:v>
                </c:pt>
                <c:pt idx="630">
                  <c:v>0.24017433373378599</c:v>
                </c:pt>
                <c:pt idx="631">
                  <c:v>0.24121661252554</c:v>
                </c:pt>
                <c:pt idx="632">
                  <c:v>0.242258891319443</c:v>
                </c:pt>
                <c:pt idx="633">
                  <c:v>0.24330117011531499</c:v>
                </c:pt>
                <c:pt idx="634">
                  <c:v>0.244343448912932</c:v>
                </c:pt>
                <c:pt idx="635">
                  <c:v>0.245385727712187</c:v>
                </c:pt>
                <c:pt idx="636">
                  <c:v>0.24642800651314101</c:v>
                </c:pt>
                <c:pt idx="637">
                  <c:v>0.247470285315775</c:v>
                </c:pt>
                <c:pt idx="638">
                  <c:v>0.24851256411994599</c:v>
                </c:pt>
                <c:pt idx="639">
                  <c:v>0.24955484292555599</c:v>
                </c:pt>
                <c:pt idx="640">
                  <c:v>0.25059712173252202</c:v>
                </c:pt>
                <c:pt idx="641">
                  <c:v>0.25163940054086897</c:v>
                </c:pt>
                <c:pt idx="642">
                  <c:v>0.25268167935048602</c:v>
                </c:pt>
                <c:pt idx="643">
                  <c:v>0.25372395816110499</c:v>
                </c:pt>
                <c:pt idx="644">
                  <c:v>0.25476623697265799</c:v>
                </c:pt>
                <c:pt idx="645">
                  <c:v>0.25580851578493802</c:v>
                </c:pt>
                <c:pt idx="646">
                  <c:v>0.25685079459762</c:v>
                </c:pt>
                <c:pt idx="647">
                  <c:v>0.25789307341054701</c:v>
                </c:pt>
                <c:pt idx="648">
                  <c:v>0.25893535222368902</c:v>
                </c:pt>
                <c:pt idx="649">
                  <c:v>0.25997763103693899</c:v>
                </c:pt>
                <c:pt idx="650">
                  <c:v>0.26101990985016199</c:v>
                </c:pt>
                <c:pt idx="651">
                  <c:v>0.26206218866328301</c:v>
                </c:pt>
                <c:pt idx="652">
                  <c:v>0.26310446747636701</c:v>
                </c:pt>
                <c:pt idx="653">
                  <c:v>0.26414674628955298</c:v>
                </c:pt>
                <c:pt idx="654">
                  <c:v>0.26518902510276599</c:v>
                </c:pt>
                <c:pt idx="655">
                  <c:v>0.26623130391598099</c:v>
                </c:pt>
                <c:pt idx="656">
                  <c:v>0.26727358272917101</c:v>
                </c:pt>
                <c:pt idx="657">
                  <c:v>0.26831586154234499</c:v>
                </c:pt>
                <c:pt idx="658">
                  <c:v>0.26935814035550998</c:v>
                </c:pt>
                <c:pt idx="659">
                  <c:v>0.27040041916867202</c:v>
                </c:pt>
                <c:pt idx="660">
                  <c:v>0.27144269798183401</c:v>
                </c:pt>
                <c:pt idx="661">
                  <c:v>0.272484976794996</c:v>
                </c:pt>
                <c:pt idx="662">
                  <c:v>0.27352725560815799</c:v>
                </c:pt>
                <c:pt idx="663">
                  <c:v>0.27456953442131998</c:v>
                </c:pt>
                <c:pt idx="664">
                  <c:v>0.27561181323448197</c:v>
                </c:pt>
                <c:pt idx="665">
                  <c:v>0.27665409204764402</c:v>
                </c:pt>
                <c:pt idx="666">
                  <c:v>0.27769637086080601</c:v>
                </c:pt>
                <c:pt idx="667">
                  <c:v>0.278738649673968</c:v>
                </c:pt>
                <c:pt idx="668">
                  <c:v>0.27978092848712999</c:v>
                </c:pt>
                <c:pt idx="669">
                  <c:v>0.28082320730029198</c:v>
                </c:pt>
                <c:pt idx="670">
                  <c:v>0.28186548611345402</c:v>
                </c:pt>
                <c:pt idx="671">
                  <c:v>0.28290776492661501</c:v>
                </c:pt>
                <c:pt idx="672">
                  <c:v>0.283950043739778</c:v>
                </c:pt>
                <c:pt idx="673">
                  <c:v>0.28499232255293899</c:v>
                </c:pt>
                <c:pt idx="674">
                  <c:v>0.28603460136610098</c:v>
                </c:pt>
                <c:pt idx="675">
                  <c:v>0.28707688017926303</c:v>
                </c:pt>
                <c:pt idx="676">
                  <c:v>0.28811915899242502</c:v>
                </c:pt>
                <c:pt idx="677">
                  <c:v>0.28916143780558701</c:v>
                </c:pt>
                <c:pt idx="678">
                  <c:v>0.290203716618749</c:v>
                </c:pt>
                <c:pt idx="679">
                  <c:v>0.29124599543191099</c:v>
                </c:pt>
                <c:pt idx="680">
                  <c:v>0.29228827424507298</c:v>
                </c:pt>
                <c:pt idx="681">
                  <c:v>0.29333055305823502</c:v>
                </c:pt>
                <c:pt idx="682">
                  <c:v>0.29437283187139701</c:v>
                </c:pt>
                <c:pt idx="683">
                  <c:v>0.295415110684559</c:v>
                </c:pt>
                <c:pt idx="684">
                  <c:v>0.29645738949772099</c:v>
                </c:pt>
                <c:pt idx="685">
                  <c:v>0.29749966831088298</c:v>
                </c:pt>
                <c:pt idx="686">
                  <c:v>0.29854194712404503</c:v>
                </c:pt>
                <c:pt idx="687">
                  <c:v>0.29958422593720702</c:v>
                </c:pt>
                <c:pt idx="688">
                  <c:v>0.30062650475036901</c:v>
                </c:pt>
                <c:pt idx="689">
                  <c:v>0.30166878356353</c:v>
                </c:pt>
                <c:pt idx="690">
                  <c:v>0.30271106237669299</c:v>
                </c:pt>
                <c:pt idx="691">
                  <c:v>0.30375334118985498</c:v>
                </c:pt>
                <c:pt idx="692">
                  <c:v>0.30479562000301602</c:v>
                </c:pt>
                <c:pt idx="693">
                  <c:v>0.30583789881617901</c:v>
                </c:pt>
                <c:pt idx="694">
                  <c:v>0.30688017762934</c:v>
                </c:pt>
                <c:pt idx="695">
                  <c:v>0.30792245644250199</c:v>
                </c:pt>
                <c:pt idx="696">
                  <c:v>0.30896473525566398</c:v>
                </c:pt>
                <c:pt idx="697">
                  <c:v>0.31000701406882603</c:v>
                </c:pt>
                <c:pt idx="698">
                  <c:v>0.31104929288198802</c:v>
                </c:pt>
                <c:pt idx="699">
                  <c:v>0.31209157169515001</c:v>
                </c:pt>
                <c:pt idx="700">
                  <c:v>0.31313385050831199</c:v>
                </c:pt>
                <c:pt idx="701">
                  <c:v>0.31417612932147398</c:v>
                </c:pt>
                <c:pt idx="702">
                  <c:v>0.31521840813463498</c:v>
                </c:pt>
                <c:pt idx="703">
                  <c:v>0.31626068694779802</c:v>
                </c:pt>
                <c:pt idx="704">
                  <c:v>0.31730296576096001</c:v>
                </c:pt>
                <c:pt idx="705">
                  <c:v>0.318345244574122</c:v>
                </c:pt>
                <c:pt idx="706">
                  <c:v>0.31938752338728399</c:v>
                </c:pt>
                <c:pt idx="707">
                  <c:v>0.32042980220044598</c:v>
                </c:pt>
                <c:pt idx="708">
                  <c:v>0.32147208101360802</c:v>
                </c:pt>
                <c:pt idx="709">
                  <c:v>0.32251435982677001</c:v>
                </c:pt>
                <c:pt idx="710">
                  <c:v>0.323556638639931</c:v>
                </c:pt>
                <c:pt idx="711">
                  <c:v>0.32459891745309299</c:v>
                </c:pt>
                <c:pt idx="712">
                  <c:v>0.32564119626625498</c:v>
                </c:pt>
                <c:pt idx="713">
                  <c:v>0.32668347507941697</c:v>
                </c:pt>
                <c:pt idx="714">
                  <c:v>0.32772575389257902</c:v>
                </c:pt>
                <c:pt idx="715">
                  <c:v>0.32876803270574101</c:v>
                </c:pt>
                <c:pt idx="716">
                  <c:v>0.329810311518903</c:v>
                </c:pt>
                <c:pt idx="717">
                  <c:v>0.33085259033206499</c:v>
                </c:pt>
                <c:pt idx="718">
                  <c:v>0.33189486914522698</c:v>
                </c:pt>
                <c:pt idx="719">
                  <c:v>0.33293714795838902</c:v>
                </c:pt>
                <c:pt idx="720">
                  <c:v>0.33397942677155101</c:v>
                </c:pt>
                <c:pt idx="721">
                  <c:v>0.335021705584713</c:v>
                </c:pt>
                <c:pt idx="722">
                  <c:v>0.33606398439787499</c:v>
                </c:pt>
                <c:pt idx="723">
                  <c:v>0.33710626321103698</c:v>
                </c:pt>
                <c:pt idx="724">
                  <c:v>0.33814854202419897</c:v>
                </c:pt>
                <c:pt idx="725">
                  <c:v>0.33919082083736102</c:v>
                </c:pt>
                <c:pt idx="726">
                  <c:v>0.34023309965052301</c:v>
                </c:pt>
                <c:pt idx="727">
                  <c:v>0.341275378463685</c:v>
                </c:pt>
                <c:pt idx="728">
                  <c:v>0.34231765727684599</c:v>
                </c:pt>
                <c:pt idx="729">
                  <c:v>0.34335993609000798</c:v>
                </c:pt>
                <c:pt idx="730">
                  <c:v>0.34440221490317002</c:v>
                </c:pt>
                <c:pt idx="731">
                  <c:v>0.34544449371633201</c:v>
                </c:pt>
                <c:pt idx="732">
                  <c:v>0.346486772529494</c:v>
                </c:pt>
                <c:pt idx="733">
                  <c:v>0.34752905134265599</c:v>
                </c:pt>
                <c:pt idx="734">
                  <c:v>0.34857133015581798</c:v>
                </c:pt>
                <c:pt idx="735">
                  <c:v>0.34961360896898003</c:v>
                </c:pt>
                <c:pt idx="736">
                  <c:v>0.35065588778214202</c:v>
                </c:pt>
                <c:pt idx="737">
                  <c:v>0.35169816659530401</c:v>
                </c:pt>
                <c:pt idx="738">
                  <c:v>0.352740445408466</c:v>
                </c:pt>
                <c:pt idx="739">
                  <c:v>0.35378272422162799</c:v>
                </c:pt>
                <c:pt idx="740">
                  <c:v>0.35482500303478998</c:v>
                </c:pt>
                <c:pt idx="741">
                  <c:v>0.35586728184795202</c:v>
                </c:pt>
                <c:pt idx="742">
                  <c:v>0.35690956066111401</c:v>
                </c:pt>
                <c:pt idx="743">
                  <c:v>0.357951839474276</c:v>
                </c:pt>
                <c:pt idx="744">
                  <c:v>0.35899411828743799</c:v>
                </c:pt>
                <c:pt idx="745">
                  <c:v>0.36003639710059998</c:v>
                </c:pt>
                <c:pt idx="746">
                  <c:v>0.36107867591376103</c:v>
                </c:pt>
                <c:pt idx="747">
                  <c:v>0.36212095472692302</c:v>
                </c:pt>
                <c:pt idx="748">
                  <c:v>0.36316323354008501</c:v>
                </c:pt>
                <c:pt idx="749">
                  <c:v>0.364205512353247</c:v>
                </c:pt>
                <c:pt idx="750">
                  <c:v>0.36524779116640899</c:v>
                </c:pt>
                <c:pt idx="751">
                  <c:v>0.36629006997957098</c:v>
                </c:pt>
                <c:pt idx="752">
                  <c:v>0.36733234879273302</c:v>
                </c:pt>
                <c:pt idx="753">
                  <c:v>0.36837462760589501</c:v>
                </c:pt>
                <c:pt idx="754">
                  <c:v>0.369416906419057</c:v>
                </c:pt>
                <c:pt idx="755">
                  <c:v>0.37045918523221899</c:v>
                </c:pt>
                <c:pt idx="756">
                  <c:v>0.37150146404538098</c:v>
                </c:pt>
                <c:pt idx="757">
                  <c:v>0.37254374285854303</c:v>
                </c:pt>
                <c:pt idx="758">
                  <c:v>0.37358602167170502</c:v>
                </c:pt>
                <c:pt idx="759">
                  <c:v>0.37462830048486701</c:v>
                </c:pt>
                <c:pt idx="760">
                  <c:v>0.375670579298028</c:v>
                </c:pt>
                <c:pt idx="761">
                  <c:v>0.37671285811119098</c:v>
                </c:pt>
                <c:pt idx="762">
                  <c:v>0.37775513692435297</c:v>
                </c:pt>
                <c:pt idx="763">
                  <c:v>0.37879741573751402</c:v>
                </c:pt>
                <c:pt idx="764">
                  <c:v>0.37983969455067601</c:v>
                </c:pt>
                <c:pt idx="765">
                  <c:v>0.380881973363839</c:v>
                </c:pt>
                <c:pt idx="766">
                  <c:v>0.38192425217699999</c:v>
                </c:pt>
                <c:pt idx="767">
                  <c:v>0.38296653099016198</c:v>
                </c:pt>
                <c:pt idx="768">
                  <c:v>0.38400880980332402</c:v>
                </c:pt>
                <c:pt idx="769">
                  <c:v>0.38505108861648601</c:v>
                </c:pt>
                <c:pt idx="770">
                  <c:v>0.386093367429648</c:v>
                </c:pt>
                <c:pt idx="771">
                  <c:v>0.38713564624280999</c:v>
                </c:pt>
                <c:pt idx="772">
                  <c:v>0.38817792505597198</c:v>
                </c:pt>
                <c:pt idx="773">
                  <c:v>0.38922020386913397</c:v>
                </c:pt>
                <c:pt idx="774">
                  <c:v>0.39026248268229602</c:v>
                </c:pt>
                <c:pt idx="775">
                  <c:v>0.39130476149545801</c:v>
                </c:pt>
                <c:pt idx="776">
                  <c:v>0.39234704030862</c:v>
                </c:pt>
                <c:pt idx="777">
                  <c:v>0.39338931912178199</c:v>
                </c:pt>
                <c:pt idx="778">
                  <c:v>0.39443159793494398</c:v>
                </c:pt>
                <c:pt idx="779">
                  <c:v>0.39547387674810602</c:v>
                </c:pt>
                <c:pt idx="780">
                  <c:v>0.39651615556126801</c:v>
                </c:pt>
                <c:pt idx="781">
                  <c:v>0.39755843437443</c:v>
                </c:pt>
                <c:pt idx="782">
                  <c:v>0.39860071318759199</c:v>
                </c:pt>
                <c:pt idx="783">
                  <c:v>0.39964299200075298</c:v>
                </c:pt>
                <c:pt idx="784">
                  <c:v>0.40068527081391497</c:v>
                </c:pt>
                <c:pt idx="785">
                  <c:v>0.40172754962707702</c:v>
                </c:pt>
                <c:pt idx="786">
                  <c:v>0.40276982844023901</c:v>
                </c:pt>
                <c:pt idx="787">
                  <c:v>0.403812107253401</c:v>
                </c:pt>
                <c:pt idx="788">
                  <c:v>0.40485438606656299</c:v>
                </c:pt>
                <c:pt idx="789">
                  <c:v>0.40589666487972498</c:v>
                </c:pt>
                <c:pt idx="790">
                  <c:v>0.40693894369288702</c:v>
                </c:pt>
                <c:pt idx="791">
                  <c:v>0.40798122250604901</c:v>
                </c:pt>
                <c:pt idx="792">
                  <c:v>0.409023501319211</c:v>
                </c:pt>
                <c:pt idx="793">
                  <c:v>0.41006578013237299</c:v>
                </c:pt>
                <c:pt idx="794">
                  <c:v>0.41110805894553498</c:v>
                </c:pt>
                <c:pt idx="795">
                  <c:v>0.41215033775869703</c:v>
                </c:pt>
                <c:pt idx="796">
                  <c:v>0.41319261657185902</c:v>
                </c:pt>
                <c:pt idx="797">
                  <c:v>0.41423489538502101</c:v>
                </c:pt>
                <c:pt idx="798">
                  <c:v>0.415277174198183</c:v>
                </c:pt>
                <c:pt idx="799">
                  <c:v>0.41631945301134499</c:v>
                </c:pt>
                <c:pt idx="800">
                  <c:v>0.41736173182450598</c:v>
                </c:pt>
                <c:pt idx="801">
                  <c:v>0.41840401063766802</c:v>
                </c:pt>
                <c:pt idx="802">
                  <c:v>0.41944628945083001</c:v>
                </c:pt>
                <c:pt idx="803">
                  <c:v>0.420488568263992</c:v>
                </c:pt>
                <c:pt idx="804">
                  <c:v>0.42153084707715499</c:v>
                </c:pt>
                <c:pt idx="805">
                  <c:v>0.42257312589031698</c:v>
                </c:pt>
                <c:pt idx="806">
                  <c:v>0.42361540470347803</c:v>
                </c:pt>
                <c:pt idx="807">
                  <c:v>0.42465768351664002</c:v>
                </c:pt>
                <c:pt idx="808">
                  <c:v>0.42569996232980201</c:v>
                </c:pt>
                <c:pt idx="809">
                  <c:v>0.426742241142964</c:v>
                </c:pt>
                <c:pt idx="810">
                  <c:v>0.42778451995612599</c:v>
                </c:pt>
                <c:pt idx="811">
                  <c:v>0.42882679876928798</c:v>
                </c:pt>
                <c:pt idx="812">
                  <c:v>0.42986907758245002</c:v>
                </c:pt>
                <c:pt idx="813">
                  <c:v>0.43091135639561201</c:v>
                </c:pt>
                <c:pt idx="814">
                  <c:v>0.431953635208774</c:v>
                </c:pt>
                <c:pt idx="815">
                  <c:v>0.43299591402193499</c:v>
                </c:pt>
                <c:pt idx="816">
                  <c:v>0.43403819283509798</c:v>
                </c:pt>
                <c:pt idx="817">
                  <c:v>0.43508047164826003</c:v>
                </c:pt>
                <c:pt idx="818">
                  <c:v>0.43612275046142202</c:v>
                </c:pt>
                <c:pt idx="819">
                  <c:v>0.43716502927458301</c:v>
                </c:pt>
                <c:pt idx="820">
                  <c:v>0.438207308087745</c:v>
                </c:pt>
                <c:pt idx="821">
                  <c:v>0.43924958690090699</c:v>
                </c:pt>
                <c:pt idx="822">
                  <c:v>0.44029186571406898</c:v>
                </c:pt>
                <c:pt idx="823">
                  <c:v>0.44133414452723102</c:v>
                </c:pt>
                <c:pt idx="824">
                  <c:v>0.44237642334039301</c:v>
                </c:pt>
                <c:pt idx="825">
                  <c:v>0.443418702153555</c:v>
                </c:pt>
                <c:pt idx="826">
                  <c:v>0.44446098096671699</c:v>
                </c:pt>
                <c:pt idx="827">
                  <c:v>0.44550325977987898</c:v>
                </c:pt>
                <c:pt idx="828">
                  <c:v>0.44654553859304102</c:v>
                </c:pt>
                <c:pt idx="829">
                  <c:v>0.44758781740620301</c:v>
                </c:pt>
                <c:pt idx="830">
                  <c:v>0.448630096219365</c:v>
                </c:pt>
                <c:pt idx="831">
                  <c:v>0.44967237503252699</c:v>
                </c:pt>
                <c:pt idx="832">
                  <c:v>0.45071465384568898</c:v>
                </c:pt>
                <c:pt idx="833">
                  <c:v>0.45175693265885097</c:v>
                </c:pt>
                <c:pt idx="834">
                  <c:v>0.45279921147201302</c:v>
                </c:pt>
                <c:pt idx="835">
                  <c:v>0.45384149028517401</c:v>
                </c:pt>
                <c:pt idx="836">
                  <c:v>0.454883769098337</c:v>
                </c:pt>
                <c:pt idx="837">
                  <c:v>0.45592604791149899</c:v>
                </c:pt>
                <c:pt idx="838">
                  <c:v>0.45696832672465998</c:v>
                </c:pt>
                <c:pt idx="839">
                  <c:v>0.45801060553782202</c:v>
                </c:pt>
                <c:pt idx="840">
                  <c:v>0.45905288435098401</c:v>
                </c:pt>
                <c:pt idx="841">
                  <c:v>0.460095163164146</c:v>
                </c:pt>
                <c:pt idx="842">
                  <c:v>0.46113744197730799</c:v>
                </c:pt>
                <c:pt idx="843">
                  <c:v>0.46217972079046998</c:v>
                </c:pt>
                <c:pt idx="844">
                  <c:v>0.46322199960363197</c:v>
                </c:pt>
                <c:pt idx="845">
                  <c:v>0.46426427841679402</c:v>
                </c:pt>
                <c:pt idx="846">
                  <c:v>0.46530655722995601</c:v>
                </c:pt>
                <c:pt idx="847">
                  <c:v>0.466348836043118</c:v>
                </c:pt>
                <c:pt idx="848">
                  <c:v>0.46739111485627999</c:v>
                </c:pt>
                <c:pt idx="849">
                  <c:v>0.46843339366944198</c:v>
                </c:pt>
                <c:pt idx="850">
                  <c:v>0.46947567248260302</c:v>
                </c:pt>
                <c:pt idx="851">
                  <c:v>0.47051795129576601</c:v>
                </c:pt>
                <c:pt idx="852">
                  <c:v>0.471560230108928</c:v>
                </c:pt>
                <c:pt idx="853">
                  <c:v>0.47260250892208999</c:v>
                </c:pt>
                <c:pt idx="854">
                  <c:v>0.47364478773525198</c:v>
                </c:pt>
                <c:pt idx="855">
                  <c:v>0.47468706654841403</c:v>
                </c:pt>
                <c:pt idx="856">
                  <c:v>0.47572934536157502</c:v>
                </c:pt>
                <c:pt idx="857">
                  <c:v>0.47677162417473801</c:v>
                </c:pt>
                <c:pt idx="858">
                  <c:v>0.477813902987899</c:v>
                </c:pt>
                <c:pt idx="859">
                  <c:v>0.47885618180106199</c:v>
                </c:pt>
                <c:pt idx="860">
                  <c:v>0.47989846061422298</c:v>
                </c:pt>
                <c:pt idx="861">
                  <c:v>0.48094073942738502</c:v>
                </c:pt>
                <c:pt idx="862">
                  <c:v>0.48198301824054701</c:v>
                </c:pt>
                <c:pt idx="863">
                  <c:v>0.48302529705371</c:v>
                </c:pt>
                <c:pt idx="864">
                  <c:v>0.48406757586687099</c:v>
                </c:pt>
                <c:pt idx="865">
                  <c:v>0.48510985468003298</c:v>
                </c:pt>
                <c:pt idx="866">
                  <c:v>0.48615213349319503</c:v>
                </c:pt>
                <c:pt idx="867">
                  <c:v>0.48719441230635702</c:v>
                </c:pt>
              </c:numCache>
            </c:numRef>
          </c:xVal>
          <c:yVal>
            <c:numRef>
              <c:f>'Force 200 keV Gabs field'!$J$3:$J$870</c:f>
              <c:numCache>
                <c:formatCode>General</c:formatCode>
                <c:ptCount val="868"/>
                <c:pt idx="0">
                  <c:v>200.11911858809103</c:v>
                </c:pt>
                <c:pt idx="1">
                  <c:v>200.10981510432336</c:v>
                </c:pt>
                <c:pt idx="2">
                  <c:v>200.10142500700988</c:v>
                </c:pt>
                <c:pt idx="3">
                  <c:v>200.09568818965704</c:v>
                </c:pt>
                <c:pt idx="4">
                  <c:v>200.08821891659713</c:v>
                </c:pt>
                <c:pt idx="5">
                  <c:v>200.08209093697647</c:v>
                </c:pt>
                <c:pt idx="6">
                  <c:v>200.07801774009465</c:v>
                </c:pt>
                <c:pt idx="7">
                  <c:v>200.07394038138858</c:v>
                </c:pt>
                <c:pt idx="8">
                  <c:v>200.0716288833232</c:v>
                </c:pt>
                <c:pt idx="9">
                  <c:v>200.07039763391279</c:v>
                </c:pt>
                <c:pt idx="10">
                  <c:v>200.06908432552132</c:v>
                </c:pt>
                <c:pt idx="11">
                  <c:v>200.06829530027343</c:v>
                </c:pt>
                <c:pt idx="12">
                  <c:v>200.06774839436784</c:v>
                </c:pt>
                <c:pt idx="13">
                  <c:v>200.06732711947308</c:v>
                </c:pt>
                <c:pt idx="14">
                  <c:v>200.06703620640138</c:v>
                </c:pt>
                <c:pt idx="15">
                  <c:v>200.06683744222559</c:v>
                </c:pt>
                <c:pt idx="16">
                  <c:v>200.06663858931449</c:v>
                </c:pt>
                <c:pt idx="17">
                  <c:v>200.06661220004293</c:v>
                </c:pt>
                <c:pt idx="18">
                  <c:v>200.06656597083878</c:v>
                </c:pt>
                <c:pt idx="19">
                  <c:v>200.06652252813797</c:v>
                </c:pt>
                <c:pt idx="20">
                  <c:v>200.06652252813797</c:v>
                </c:pt>
                <c:pt idx="21">
                  <c:v>200.06652252813797</c:v>
                </c:pt>
                <c:pt idx="22">
                  <c:v>200.06652252813797</c:v>
                </c:pt>
                <c:pt idx="23">
                  <c:v>200.06652252813797</c:v>
                </c:pt>
                <c:pt idx="24">
                  <c:v>200.06652252813797</c:v>
                </c:pt>
                <c:pt idx="25">
                  <c:v>200.06652252813797</c:v>
                </c:pt>
                <c:pt idx="26">
                  <c:v>200.06652252813797</c:v>
                </c:pt>
                <c:pt idx="27">
                  <c:v>200.06652252813797</c:v>
                </c:pt>
                <c:pt idx="28">
                  <c:v>200.06652252813797</c:v>
                </c:pt>
                <c:pt idx="29">
                  <c:v>200.06652252813797</c:v>
                </c:pt>
                <c:pt idx="30">
                  <c:v>200.06652252813797</c:v>
                </c:pt>
                <c:pt idx="31">
                  <c:v>200.06652252813797</c:v>
                </c:pt>
                <c:pt idx="32">
                  <c:v>200.06652252813797</c:v>
                </c:pt>
                <c:pt idx="33">
                  <c:v>200.06652252813797</c:v>
                </c:pt>
                <c:pt idx="34">
                  <c:v>200.06652252813797</c:v>
                </c:pt>
                <c:pt idx="35">
                  <c:v>200.06652252813797</c:v>
                </c:pt>
                <c:pt idx="36">
                  <c:v>200.06652252813797</c:v>
                </c:pt>
                <c:pt idx="37">
                  <c:v>200.06652252813797</c:v>
                </c:pt>
                <c:pt idx="38">
                  <c:v>200.06652252813797</c:v>
                </c:pt>
                <c:pt idx="39">
                  <c:v>200.06652252813797</c:v>
                </c:pt>
                <c:pt idx="40">
                  <c:v>200.06652252813797</c:v>
                </c:pt>
                <c:pt idx="41">
                  <c:v>200.06652252813797</c:v>
                </c:pt>
                <c:pt idx="42">
                  <c:v>200.06652252813797</c:v>
                </c:pt>
                <c:pt idx="43">
                  <c:v>200.06652252813797</c:v>
                </c:pt>
                <c:pt idx="44">
                  <c:v>200.06652252813797</c:v>
                </c:pt>
                <c:pt idx="45">
                  <c:v>200.06652252813797</c:v>
                </c:pt>
                <c:pt idx="46">
                  <c:v>200.06652252813797</c:v>
                </c:pt>
                <c:pt idx="47">
                  <c:v>200.06652252813797</c:v>
                </c:pt>
                <c:pt idx="48">
                  <c:v>200.06652252813797</c:v>
                </c:pt>
                <c:pt idx="49">
                  <c:v>200.06652252813797</c:v>
                </c:pt>
                <c:pt idx="50">
                  <c:v>200.06652252813797</c:v>
                </c:pt>
                <c:pt idx="51">
                  <c:v>200.06652252813797</c:v>
                </c:pt>
                <c:pt idx="52">
                  <c:v>200.06652252813797</c:v>
                </c:pt>
                <c:pt idx="53">
                  <c:v>200.06652252813797</c:v>
                </c:pt>
                <c:pt idx="54">
                  <c:v>200.06652252813797</c:v>
                </c:pt>
                <c:pt idx="55">
                  <c:v>200.06652252813797</c:v>
                </c:pt>
                <c:pt idx="56">
                  <c:v>200.06652252813797</c:v>
                </c:pt>
                <c:pt idx="57">
                  <c:v>200.06652252813797</c:v>
                </c:pt>
                <c:pt idx="58">
                  <c:v>200.06652252813797</c:v>
                </c:pt>
                <c:pt idx="59">
                  <c:v>200.06652252813797</c:v>
                </c:pt>
                <c:pt idx="60">
                  <c:v>200.06652252813797</c:v>
                </c:pt>
                <c:pt idx="61">
                  <c:v>200.06652252813797</c:v>
                </c:pt>
                <c:pt idx="62">
                  <c:v>200.06652252813797</c:v>
                </c:pt>
                <c:pt idx="63">
                  <c:v>200.06652252813797</c:v>
                </c:pt>
                <c:pt idx="64">
                  <c:v>200.06652252813797</c:v>
                </c:pt>
                <c:pt idx="65">
                  <c:v>200.06652252813797</c:v>
                </c:pt>
                <c:pt idx="66">
                  <c:v>200.06652252813797</c:v>
                </c:pt>
                <c:pt idx="67">
                  <c:v>200.06652252813797</c:v>
                </c:pt>
                <c:pt idx="68">
                  <c:v>200.06652252813797</c:v>
                </c:pt>
                <c:pt idx="69">
                  <c:v>200.06652252813797</c:v>
                </c:pt>
                <c:pt idx="70">
                  <c:v>200.06652252813797</c:v>
                </c:pt>
                <c:pt idx="71">
                  <c:v>200.06652252813797</c:v>
                </c:pt>
                <c:pt idx="72">
                  <c:v>200.06652252813797</c:v>
                </c:pt>
                <c:pt idx="73">
                  <c:v>200.06652252813797</c:v>
                </c:pt>
                <c:pt idx="74">
                  <c:v>200.06652252813797</c:v>
                </c:pt>
                <c:pt idx="75">
                  <c:v>200.06652252813797</c:v>
                </c:pt>
                <c:pt idx="76">
                  <c:v>200.06652252813797</c:v>
                </c:pt>
                <c:pt idx="77">
                  <c:v>200.06652252813797</c:v>
                </c:pt>
                <c:pt idx="78">
                  <c:v>200.06652252813797</c:v>
                </c:pt>
                <c:pt idx="79">
                  <c:v>200.06652252813797</c:v>
                </c:pt>
                <c:pt idx="80">
                  <c:v>200.06652252813797</c:v>
                </c:pt>
                <c:pt idx="81">
                  <c:v>200.06652252813797</c:v>
                </c:pt>
                <c:pt idx="82">
                  <c:v>200.06652252813797</c:v>
                </c:pt>
                <c:pt idx="83">
                  <c:v>200.06652252813797</c:v>
                </c:pt>
                <c:pt idx="84">
                  <c:v>200.06652252813797</c:v>
                </c:pt>
                <c:pt idx="85">
                  <c:v>200.06652252813797</c:v>
                </c:pt>
                <c:pt idx="86">
                  <c:v>200.06652252813797</c:v>
                </c:pt>
                <c:pt idx="87">
                  <c:v>200.06652252813797</c:v>
                </c:pt>
                <c:pt idx="88">
                  <c:v>200.06652252813797</c:v>
                </c:pt>
                <c:pt idx="89">
                  <c:v>200.06652252813797</c:v>
                </c:pt>
                <c:pt idx="90">
                  <c:v>200.06652252813797</c:v>
                </c:pt>
                <c:pt idx="91">
                  <c:v>200.06652252813797</c:v>
                </c:pt>
                <c:pt idx="92">
                  <c:v>200.06652252813797</c:v>
                </c:pt>
                <c:pt idx="93">
                  <c:v>200.06652252813797</c:v>
                </c:pt>
                <c:pt idx="94">
                  <c:v>200.06652252813797</c:v>
                </c:pt>
                <c:pt idx="95">
                  <c:v>200.06652252813797</c:v>
                </c:pt>
                <c:pt idx="96">
                  <c:v>200.06652252813797</c:v>
                </c:pt>
                <c:pt idx="97">
                  <c:v>200.06652252813797</c:v>
                </c:pt>
                <c:pt idx="98">
                  <c:v>200.06652252813797</c:v>
                </c:pt>
                <c:pt idx="99">
                  <c:v>200.06652252813797</c:v>
                </c:pt>
                <c:pt idx="100">
                  <c:v>200.06652252813797</c:v>
                </c:pt>
                <c:pt idx="101">
                  <c:v>200.06652252813797</c:v>
                </c:pt>
                <c:pt idx="102">
                  <c:v>200.06652252813797</c:v>
                </c:pt>
                <c:pt idx="103">
                  <c:v>200.06652252813797</c:v>
                </c:pt>
                <c:pt idx="104">
                  <c:v>200.06652252813797</c:v>
                </c:pt>
                <c:pt idx="105">
                  <c:v>200.06652252813797</c:v>
                </c:pt>
                <c:pt idx="106">
                  <c:v>200.06652252813797</c:v>
                </c:pt>
                <c:pt idx="107">
                  <c:v>200.06652252813797</c:v>
                </c:pt>
                <c:pt idx="108">
                  <c:v>200.06652252813797</c:v>
                </c:pt>
                <c:pt idx="109">
                  <c:v>200.06652252813797</c:v>
                </c:pt>
                <c:pt idx="110">
                  <c:v>200.06652252813797</c:v>
                </c:pt>
                <c:pt idx="111">
                  <c:v>200.06652252813797</c:v>
                </c:pt>
                <c:pt idx="112">
                  <c:v>200.06652252813797</c:v>
                </c:pt>
                <c:pt idx="113">
                  <c:v>200.06652252813797</c:v>
                </c:pt>
                <c:pt idx="114">
                  <c:v>200.06652252813797</c:v>
                </c:pt>
                <c:pt idx="115">
                  <c:v>200.06652252813797</c:v>
                </c:pt>
                <c:pt idx="116">
                  <c:v>200.06652252813797</c:v>
                </c:pt>
                <c:pt idx="117">
                  <c:v>200.06652252813797</c:v>
                </c:pt>
                <c:pt idx="118">
                  <c:v>200.06652252813797</c:v>
                </c:pt>
                <c:pt idx="119">
                  <c:v>200.06652252813797</c:v>
                </c:pt>
                <c:pt idx="120">
                  <c:v>200.06652252813797</c:v>
                </c:pt>
                <c:pt idx="121">
                  <c:v>200.06652252813797</c:v>
                </c:pt>
                <c:pt idx="122">
                  <c:v>200.06652252813797</c:v>
                </c:pt>
                <c:pt idx="123">
                  <c:v>200.06652252813797</c:v>
                </c:pt>
                <c:pt idx="124">
                  <c:v>200.06652252813797</c:v>
                </c:pt>
                <c:pt idx="125">
                  <c:v>200.06652252813797</c:v>
                </c:pt>
                <c:pt idx="126">
                  <c:v>200.06652252813797</c:v>
                </c:pt>
                <c:pt idx="127">
                  <c:v>200.06652252813797</c:v>
                </c:pt>
                <c:pt idx="128">
                  <c:v>200.06652252813797</c:v>
                </c:pt>
                <c:pt idx="129">
                  <c:v>200.06652252813797</c:v>
                </c:pt>
                <c:pt idx="130">
                  <c:v>200.06652252813797</c:v>
                </c:pt>
                <c:pt idx="131">
                  <c:v>200.06652252813797</c:v>
                </c:pt>
                <c:pt idx="132">
                  <c:v>200.06652252813797</c:v>
                </c:pt>
                <c:pt idx="133">
                  <c:v>200.06652252813797</c:v>
                </c:pt>
                <c:pt idx="134">
                  <c:v>200.06652252813797</c:v>
                </c:pt>
                <c:pt idx="135">
                  <c:v>200.06652252813797</c:v>
                </c:pt>
                <c:pt idx="136">
                  <c:v>200.06652252813797</c:v>
                </c:pt>
                <c:pt idx="137">
                  <c:v>200.06652252813797</c:v>
                </c:pt>
                <c:pt idx="138">
                  <c:v>200.06652252813797</c:v>
                </c:pt>
                <c:pt idx="139">
                  <c:v>200.06652252813797</c:v>
                </c:pt>
                <c:pt idx="140">
                  <c:v>200.06652252813797</c:v>
                </c:pt>
                <c:pt idx="141">
                  <c:v>200.06652252813797</c:v>
                </c:pt>
                <c:pt idx="142">
                  <c:v>200.06652252813797</c:v>
                </c:pt>
                <c:pt idx="143">
                  <c:v>200.06652252813797</c:v>
                </c:pt>
                <c:pt idx="144">
                  <c:v>200.06652252813797</c:v>
                </c:pt>
                <c:pt idx="145">
                  <c:v>200.06652252813797</c:v>
                </c:pt>
                <c:pt idx="146">
                  <c:v>200.06652252814305</c:v>
                </c:pt>
                <c:pt idx="147">
                  <c:v>200.0665225281534</c:v>
                </c:pt>
                <c:pt idx="148">
                  <c:v>200.0665225281534</c:v>
                </c:pt>
                <c:pt idx="149">
                  <c:v>200.06652252816872</c:v>
                </c:pt>
                <c:pt idx="150">
                  <c:v>200.06652252817892</c:v>
                </c:pt>
                <c:pt idx="151">
                  <c:v>200.06652252821465</c:v>
                </c:pt>
                <c:pt idx="152">
                  <c:v>200.06652252822997</c:v>
                </c:pt>
                <c:pt idx="153">
                  <c:v>200.06652252825552</c:v>
                </c:pt>
                <c:pt idx="154">
                  <c:v>200.06652252829124</c:v>
                </c:pt>
                <c:pt idx="155">
                  <c:v>200.06652252836795</c:v>
                </c:pt>
                <c:pt idx="156">
                  <c:v>200.06652252844464</c:v>
                </c:pt>
                <c:pt idx="157">
                  <c:v>200.06652252849571</c:v>
                </c:pt>
                <c:pt idx="158">
                  <c:v>200.06652252860815</c:v>
                </c:pt>
                <c:pt idx="159">
                  <c:v>200.06652252870518</c:v>
                </c:pt>
                <c:pt idx="160">
                  <c:v>200.06652252880741</c:v>
                </c:pt>
                <c:pt idx="161">
                  <c:v>200.06652252887901</c:v>
                </c:pt>
                <c:pt idx="162">
                  <c:v>200.06652252894537</c:v>
                </c:pt>
                <c:pt idx="163">
                  <c:v>200.06652252900153</c:v>
                </c:pt>
                <c:pt idx="164">
                  <c:v>200.06652252905781</c:v>
                </c:pt>
                <c:pt idx="165">
                  <c:v>200.0665225291344</c:v>
                </c:pt>
                <c:pt idx="166">
                  <c:v>200.066522529206</c:v>
                </c:pt>
                <c:pt idx="167">
                  <c:v>200.06652252927239</c:v>
                </c:pt>
                <c:pt idx="168">
                  <c:v>200.06652252930823</c:v>
                </c:pt>
                <c:pt idx="169">
                  <c:v>200.06652252932355</c:v>
                </c:pt>
                <c:pt idx="170">
                  <c:v>200.06652252934907</c:v>
                </c:pt>
                <c:pt idx="171">
                  <c:v>200.06652252937971</c:v>
                </c:pt>
                <c:pt idx="172">
                  <c:v>200.06652252940015</c:v>
                </c:pt>
                <c:pt idx="173">
                  <c:v>200.06652252942567</c:v>
                </c:pt>
                <c:pt idx="174">
                  <c:v>200.06652252943599</c:v>
                </c:pt>
                <c:pt idx="175">
                  <c:v>200.0665225294411</c:v>
                </c:pt>
                <c:pt idx="176">
                  <c:v>200.0665225294513</c:v>
                </c:pt>
                <c:pt idx="177">
                  <c:v>200.06652252946662</c:v>
                </c:pt>
                <c:pt idx="178">
                  <c:v>200.06652252946662</c:v>
                </c:pt>
                <c:pt idx="179">
                  <c:v>200.06652252947683</c:v>
                </c:pt>
                <c:pt idx="180">
                  <c:v>200.06652252954322</c:v>
                </c:pt>
                <c:pt idx="181">
                  <c:v>200.06652252995204</c:v>
                </c:pt>
                <c:pt idx="182">
                  <c:v>200.06652253071348</c:v>
                </c:pt>
                <c:pt idx="183">
                  <c:v>200.06652253176611</c:v>
                </c:pt>
                <c:pt idx="184">
                  <c:v>200.06652253408089</c:v>
                </c:pt>
                <c:pt idx="185">
                  <c:v>200.0665225383222</c:v>
                </c:pt>
                <c:pt idx="186">
                  <c:v>200.0665225450316</c:v>
                </c:pt>
                <c:pt idx="187">
                  <c:v>200.06652255550202</c:v>
                </c:pt>
                <c:pt idx="188">
                  <c:v>200.06652257202785</c:v>
                </c:pt>
                <c:pt idx="189">
                  <c:v>200.06652259706169</c:v>
                </c:pt>
                <c:pt idx="190">
                  <c:v>200.06652262946417</c:v>
                </c:pt>
                <c:pt idx="191">
                  <c:v>200.06652267027269</c:v>
                </c:pt>
                <c:pt idx="192">
                  <c:v>200.06652272084122</c:v>
                </c:pt>
                <c:pt idx="193">
                  <c:v>200.06652278129255</c:v>
                </c:pt>
                <c:pt idx="194">
                  <c:v>200.06652284125323</c:v>
                </c:pt>
                <c:pt idx="195">
                  <c:v>200.06652289137722</c:v>
                </c:pt>
                <c:pt idx="196">
                  <c:v>200.06652291955893</c:v>
                </c:pt>
                <c:pt idx="197">
                  <c:v>200.06652290270611</c:v>
                </c:pt>
                <c:pt idx="198">
                  <c:v>200.06652275056607</c:v>
                </c:pt>
                <c:pt idx="199">
                  <c:v>200.06652233979366</c:v>
                </c:pt>
                <c:pt idx="200">
                  <c:v>200.06652176170948</c:v>
                </c:pt>
                <c:pt idx="201">
                  <c:v>200.06652129766539</c:v>
                </c:pt>
                <c:pt idx="202">
                  <c:v>200.0665208000637</c:v>
                </c:pt>
                <c:pt idx="203">
                  <c:v>200.06652031793524</c:v>
                </c:pt>
                <c:pt idx="204">
                  <c:v>200.06651965415645</c:v>
                </c:pt>
                <c:pt idx="205">
                  <c:v>200.06651553297206</c:v>
                </c:pt>
                <c:pt idx="206">
                  <c:v>200.06650879993393</c:v>
                </c:pt>
                <c:pt idx="207">
                  <c:v>200.06650468888276</c:v>
                </c:pt>
                <c:pt idx="208">
                  <c:v>200.06649626912557</c:v>
                </c:pt>
                <c:pt idx="209">
                  <c:v>200.06647312935414</c:v>
                </c:pt>
                <c:pt idx="210">
                  <c:v>200.06643598094695</c:v>
                </c:pt>
                <c:pt idx="211">
                  <c:v>200.06637789860198</c:v>
                </c:pt>
                <c:pt idx="212">
                  <c:v>200.066290528747</c:v>
                </c:pt>
                <c:pt idx="213">
                  <c:v>200.06615350206826</c:v>
                </c:pt>
                <c:pt idx="214">
                  <c:v>200.0659722483345</c:v>
                </c:pt>
                <c:pt idx="215">
                  <c:v>200.06575121143155</c:v>
                </c:pt>
                <c:pt idx="216">
                  <c:v>200.06548005142267</c:v>
                </c:pt>
                <c:pt idx="217">
                  <c:v>200.06512992472366</c:v>
                </c:pt>
                <c:pt idx="218">
                  <c:v>200.06469307764556</c:v>
                </c:pt>
                <c:pt idx="219">
                  <c:v>200.06417274262091</c:v>
                </c:pt>
                <c:pt idx="220">
                  <c:v>200.0635777045778</c:v>
                </c:pt>
                <c:pt idx="221">
                  <c:v>200.06293372030257</c:v>
                </c:pt>
                <c:pt idx="222">
                  <c:v>200.06224380471062</c:v>
                </c:pt>
                <c:pt idx="223">
                  <c:v>200.06151806238239</c:v>
                </c:pt>
                <c:pt idx="224">
                  <c:v>200.06072746630511</c:v>
                </c:pt>
                <c:pt idx="225">
                  <c:v>200.05981334806813</c:v>
                </c:pt>
                <c:pt idx="226">
                  <c:v>200.05871768862914</c:v>
                </c:pt>
                <c:pt idx="227">
                  <c:v>200.05743657048851</c:v>
                </c:pt>
                <c:pt idx="228">
                  <c:v>200.05595325224388</c:v>
                </c:pt>
                <c:pt idx="229">
                  <c:v>200.05426401976302</c:v>
                </c:pt>
                <c:pt idx="230">
                  <c:v>200.05227345788956</c:v>
                </c:pt>
                <c:pt idx="231">
                  <c:v>200.04981213507378</c:v>
                </c:pt>
                <c:pt idx="232">
                  <c:v>200.04693375581135</c:v>
                </c:pt>
                <c:pt idx="233">
                  <c:v>200.04372313181977</c:v>
                </c:pt>
                <c:pt idx="234">
                  <c:v>200.04015072100859</c:v>
                </c:pt>
                <c:pt idx="235">
                  <c:v>200.03623417734951</c:v>
                </c:pt>
                <c:pt idx="236">
                  <c:v>200.03220795629403</c:v>
                </c:pt>
                <c:pt idx="237">
                  <c:v>200.0278912208388</c:v>
                </c:pt>
                <c:pt idx="238">
                  <c:v>200.02297492578762</c:v>
                </c:pt>
                <c:pt idx="239">
                  <c:v>200.01764454542777</c:v>
                </c:pt>
                <c:pt idx="240">
                  <c:v>200.01209822778137</c:v>
                </c:pt>
                <c:pt idx="241">
                  <c:v>200.00641085121666</c:v>
                </c:pt>
                <c:pt idx="242">
                  <c:v>200.00088392503912</c:v>
                </c:pt>
                <c:pt idx="243">
                  <c:v>199.99575490829676</c:v>
                </c:pt>
                <c:pt idx="244">
                  <c:v>199.99104509265788</c:v>
                </c:pt>
                <c:pt idx="245">
                  <c:v>199.98681263311636</c:v>
                </c:pt>
                <c:pt idx="246">
                  <c:v>199.98314396420804</c:v>
                </c:pt>
                <c:pt idx="247">
                  <c:v>199.98014673003496</c:v>
                </c:pt>
                <c:pt idx="248">
                  <c:v>199.97787787106157</c:v>
                </c:pt>
                <c:pt idx="249">
                  <c:v>199.97647298998317</c:v>
                </c:pt>
                <c:pt idx="250">
                  <c:v>199.97614283449792</c:v>
                </c:pt>
                <c:pt idx="251">
                  <c:v>199.97703413286476</c:v>
                </c:pt>
                <c:pt idx="252">
                  <c:v>199.9792969124355</c:v>
                </c:pt>
                <c:pt idx="253">
                  <c:v>199.98304039637344</c:v>
                </c:pt>
                <c:pt idx="254">
                  <c:v>199.98829436313221</c:v>
                </c:pt>
                <c:pt idx="255">
                  <c:v>199.99512560298714</c:v>
                </c:pt>
                <c:pt idx="256">
                  <c:v>200.00360489066463</c:v>
                </c:pt>
                <c:pt idx="257">
                  <c:v>200.01374813974221</c:v>
                </c:pt>
                <c:pt idx="258">
                  <c:v>200.02559215182643</c:v>
                </c:pt>
                <c:pt idx="259">
                  <c:v>200.03922641561863</c:v>
                </c:pt>
                <c:pt idx="260">
                  <c:v>200.0547186083422</c:v>
                </c:pt>
                <c:pt idx="261">
                  <c:v>200.07208261479693</c:v>
                </c:pt>
                <c:pt idx="262">
                  <c:v>200.0913103556386</c:v>
                </c:pt>
                <c:pt idx="263">
                  <c:v>200.11246853840154</c:v>
                </c:pt>
                <c:pt idx="264">
                  <c:v>200.13561718415943</c:v>
                </c:pt>
                <c:pt idx="265">
                  <c:v>200.16072204746044</c:v>
                </c:pt>
                <c:pt idx="266">
                  <c:v>200.18777167441831</c:v>
                </c:pt>
                <c:pt idx="267">
                  <c:v>200.21679179193623</c:v>
                </c:pt>
                <c:pt idx="268">
                  <c:v>200.24779805328819</c:v>
                </c:pt>
                <c:pt idx="269">
                  <c:v>200.28073139680785</c:v>
                </c:pt>
                <c:pt idx="270">
                  <c:v>200.31554609402508</c:v>
                </c:pt>
                <c:pt idx="271">
                  <c:v>200.35226157296572</c:v>
                </c:pt>
                <c:pt idx="272">
                  <c:v>200.39084287640591</c:v>
                </c:pt>
                <c:pt idx="273">
                  <c:v>200.43120293098295</c:v>
                </c:pt>
                <c:pt idx="274">
                  <c:v>200.47330191707817</c:v>
                </c:pt>
                <c:pt idx="275">
                  <c:v>200.51708272501966</c:v>
                </c:pt>
                <c:pt idx="276">
                  <c:v>200.56243891489754</c:v>
                </c:pt>
                <c:pt idx="277">
                  <c:v>200.60930125512363</c:v>
                </c:pt>
                <c:pt idx="278">
                  <c:v>200.65757792483848</c:v>
                </c:pt>
                <c:pt idx="279">
                  <c:v>200.707184160742</c:v>
                </c:pt>
                <c:pt idx="280">
                  <c:v>200.75805132395479</c:v>
                </c:pt>
                <c:pt idx="281">
                  <c:v>200.81011299666943</c:v>
                </c:pt>
                <c:pt idx="282">
                  <c:v>200.86327673886825</c:v>
                </c:pt>
                <c:pt idx="283">
                  <c:v>200.91744995835288</c:v>
                </c:pt>
                <c:pt idx="284">
                  <c:v>200.97254595358984</c:v>
                </c:pt>
                <c:pt idx="285">
                  <c:v>201.02850043852555</c:v>
                </c:pt>
                <c:pt idx="286">
                  <c:v>201.0852470277141</c:v>
                </c:pt>
                <c:pt idx="287">
                  <c:v>201.1426865197547</c:v>
                </c:pt>
                <c:pt idx="288">
                  <c:v>201.200751713165</c:v>
                </c:pt>
                <c:pt idx="289">
                  <c:v>201.2593960191501</c:v>
                </c:pt>
                <c:pt idx="290">
                  <c:v>201.31855436598886</c:v>
                </c:pt>
                <c:pt idx="291">
                  <c:v>201.37816717215952</c:v>
                </c:pt>
                <c:pt idx="292">
                  <c:v>201.43816315197151</c:v>
                </c:pt>
                <c:pt idx="293">
                  <c:v>201.4984781198236</c:v>
                </c:pt>
                <c:pt idx="294">
                  <c:v>201.55906460963101</c:v>
                </c:pt>
                <c:pt idx="295">
                  <c:v>201.61986281898191</c:v>
                </c:pt>
                <c:pt idx="296">
                  <c:v>201.68081984382675</c:v>
                </c:pt>
                <c:pt idx="297">
                  <c:v>201.7418888131605</c:v>
                </c:pt>
                <c:pt idx="298">
                  <c:v>201.80302165668178</c:v>
                </c:pt>
                <c:pt idx="299">
                  <c:v>201.86416859567302</c:v>
                </c:pt>
                <c:pt idx="300">
                  <c:v>201.92529275579167</c:v>
                </c:pt>
                <c:pt idx="301">
                  <c:v>201.98635308541341</c:v>
                </c:pt>
                <c:pt idx="302">
                  <c:v>202.04731066491297</c:v>
                </c:pt>
                <c:pt idx="303">
                  <c:v>202.10812722249557</c:v>
                </c:pt>
                <c:pt idx="304">
                  <c:v>202.16876554698302</c:v>
                </c:pt>
                <c:pt idx="305">
                  <c:v>202.22919492636564</c:v>
                </c:pt>
                <c:pt idx="306">
                  <c:v>202.28938474097671</c:v>
                </c:pt>
                <c:pt idx="307">
                  <c:v>202.34930397151666</c:v>
                </c:pt>
                <c:pt idx="308">
                  <c:v>202.4089246905223</c:v>
                </c:pt>
                <c:pt idx="309">
                  <c:v>202.46822215553723</c:v>
                </c:pt>
                <c:pt idx="310">
                  <c:v>202.52717246625329</c:v>
                </c:pt>
                <c:pt idx="311">
                  <c:v>202.58575244772709</c:v>
                </c:pt>
                <c:pt idx="312">
                  <c:v>202.64394090681591</c:v>
                </c:pt>
                <c:pt idx="313">
                  <c:v>202.70171824171845</c:v>
                </c:pt>
                <c:pt idx="314">
                  <c:v>202.75906596467422</c:v>
                </c:pt>
                <c:pt idx="315">
                  <c:v>202.81596672479589</c:v>
                </c:pt>
                <c:pt idx="316">
                  <c:v>202.87240435646044</c:v>
                </c:pt>
                <c:pt idx="317">
                  <c:v>202.92836381330358</c:v>
                </c:pt>
                <c:pt idx="318">
                  <c:v>202.983831033341</c:v>
                </c:pt>
                <c:pt idx="319">
                  <c:v>203.03879293931629</c:v>
                </c:pt>
                <c:pt idx="320">
                  <c:v>203.09323734182024</c:v>
                </c:pt>
                <c:pt idx="321">
                  <c:v>203.1471528412807</c:v>
                </c:pt>
                <c:pt idx="322">
                  <c:v>203.20052882399273</c:v>
                </c:pt>
                <c:pt idx="323">
                  <c:v>203.25335538080259</c:v>
                </c:pt>
                <c:pt idx="324">
                  <c:v>203.30562324728569</c:v>
                </c:pt>
                <c:pt idx="325">
                  <c:v>203.35732378003513</c:v>
                </c:pt>
                <c:pt idx="326">
                  <c:v>203.40844894687197</c:v>
                </c:pt>
                <c:pt idx="327">
                  <c:v>203.45899118418885</c:v>
                </c:pt>
                <c:pt idx="328">
                  <c:v>203.50894343986383</c:v>
                </c:pt>
                <c:pt idx="329">
                  <c:v>203.55829913506324</c:v>
                </c:pt>
                <c:pt idx="330">
                  <c:v>203.6070520871622</c:v>
                </c:pt>
                <c:pt idx="331">
                  <c:v>203.65519649582538</c:v>
                </c:pt>
                <c:pt idx="332">
                  <c:v>203.7027269374417</c:v>
                </c:pt>
                <c:pt idx="333">
                  <c:v>203.74963830836816</c:v>
                </c:pt>
                <c:pt idx="334">
                  <c:v>203.79592580344681</c:v>
                </c:pt>
                <c:pt idx="335">
                  <c:v>203.84158488303032</c:v>
                </c:pt>
                <c:pt idx="336">
                  <c:v>203.88661126383494</c:v>
                </c:pt>
                <c:pt idx="337">
                  <c:v>203.93100088390634</c:v>
                </c:pt>
                <c:pt idx="338">
                  <c:v>203.97474992636077</c:v>
                </c:pt>
                <c:pt idx="339">
                  <c:v>204.01785475540251</c:v>
                </c:pt>
                <c:pt idx="340">
                  <c:v>204.06031189884771</c:v>
                </c:pt>
                <c:pt idx="341">
                  <c:v>204.1021180347725</c:v>
                </c:pt>
                <c:pt idx="342">
                  <c:v>204.14326999896258</c:v>
                </c:pt>
                <c:pt idx="343">
                  <c:v>204.18376477462718</c:v>
                </c:pt>
                <c:pt idx="344">
                  <c:v>204.22359951121933</c:v>
                </c:pt>
                <c:pt idx="345">
                  <c:v>204.26277147916099</c:v>
                </c:pt>
                <c:pt idx="346">
                  <c:v>204.30127809669602</c:v>
                </c:pt>
                <c:pt idx="347">
                  <c:v>204.33911687428889</c:v>
                </c:pt>
                <c:pt idx="348">
                  <c:v>204.37628545715947</c:v>
                </c:pt>
                <c:pt idx="349">
                  <c:v>204.41278157682555</c:v>
                </c:pt>
                <c:pt idx="350">
                  <c:v>204.44860306916618</c:v>
                </c:pt>
                <c:pt idx="351">
                  <c:v>204.48374786721209</c:v>
                </c:pt>
                <c:pt idx="352">
                  <c:v>204.51821401238712</c:v>
                </c:pt>
                <c:pt idx="353">
                  <c:v>204.55199960625464</c:v>
                </c:pt>
                <c:pt idx="354">
                  <c:v>204.58510285265493</c:v>
                </c:pt>
                <c:pt idx="355">
                  <c:v>204.61752202924177</c:v>
                </c:pt>
                <c:pt idx="356">
                  <c:v>204.64925546441179</c:v>
                </c:pt>
                <c:pt idx="357">
                  <c:v>204.6803015695987</c:v>
                </c:pt>
                <c:pt idx="358">
                  <c:v>204.71065882402067</c:v>
                </c:pt>
                <c:pt idx="359">
                  <c:v>204.74032571351805</c:v>
                </c:pt>
                <c:pt idx="360">
                  <c:v>204.76930080055607</c:v>
                </c:pt>
                <c:pt idx="361">
                  <c:v>204.79758273176634</c:v>
                </c:pt>
                <c:pt idx="362">
                  <c:v>204.82517015486425</c:v>
                </c:pt>
                <c:pt idx="363">
                  <c:v>204.85206177113292</c:v>
                </c:pt>
                <c:pt idx="364">
                  <c:v>204.87825634588384</c:v>
                </c:pt>
                <c:pt idx="365">
                  <c:v>204.90375268705137</c:v>
                </c:pt>
                <c:pt idx="366">
                  <c:v>204.92854964901929</c:v>
                </c:pt>
                <c:pt idx="367">
                  <c:v>204.95264610870683</c:v>
                </c:pt>
                <c:pt idx="368">
                  <c:v>204.97604095644681</c:v>
                </c:pt>
                <c:pt idx="369">
                  <c:v>204.99873313494433</c:v>
                </c:pt>
                <c:pt idx="370">
                  <c:v>205.02072158935238</c:v>
                </c:pt>
                <c:pt idx="371">
                  <c:v>205.04200528393017</c:v>
                </c:pt>
                <c:pt idx="372">
                  <c:v>205.06258324080261</c:v>
                </c:pt>
                <c:pt idx="373">
                  <c:v>205.08245449515553</c:v>
                </c:pt>
                <c:pt idx="374">
                  <c:v>205.1016181147362</c:v>
                </c:pt>
                <c:pt idx="375">
                  <c:v>205.12007319556992</c:v>
                </c:pt>
                <c:pt idx="376">
                  <c:v>205.13781887201782</c:v>
                </c:pt>
                <c:pt idx="377">
                  <c:v>205.15485435332263</c:v>
                </c:pt>
                <c:pt idx="378">
                  <c:v>205.1711788596574</c:v>
                </c:pt>
                <c:pt idx="379">
                  <c:v>205.1867916361885</c:v>
                </c:pt>
                <c:pt idx="380">
                  <c:v>205.20169194959493</c:v>
                </c:pt>
                <c:pt idx="381">
                  <c:v>205.21587916178083</c:v>
                </c:pt>
                <c:pt idx="382">
                  <c:v>205.22935257633497</c:v>
                </c:pt>
                <c:pt idx="383">
                  <c:v>205.24211158798303</c:v>
                </c:pt>
                <c:pt idx="384">
                  <c:v>205.25415568643527</c:v>
                </c:pt>
                <c:pt idx="385">
                  <c:v>205.26548433839667</c:v>
                </c:pt>
                <c:pt idx="386">
                  <c:v>205.27609708129984</c:v>
                </c:pt>
                <c:pt idx="387">
                  <c:v>205.28599350063703</c:v>
                </c:pt>
                <c:pt idx="388">
                  <c:v>205.29517321028624</c:v>
                </c:pt>
                <c:pt idx="389">
                  <c:v>205.30363576947431</c:v>
                </c:pt>
                <c:pt idx="390">
                  <c:v>205.3113808570684</c:v>
                </c:pt>
                <c:pt idx="391">
                  <c:v>205.31840818222773</c:v>
                </c:pt>
                <c:pt idx="392">
                  <c:v>205.32471743687552</c:v>
                </c:pt>
                <c:pt idx="393">
                  <c:v>205.33030840743425</c:v>
                </c:pt>
                <c:pt idx="394">
                  <c:v>205.33518086771474</c:v>
                </c:pt>
                <c:pt idx="395">
                  <c:v>205.33933462748712</c:v>
                </c:pt>
                <c:pt idx="396">
                  <c:v>205.34276952288903</c:v>
                </c:pt>
                <c:pt idx="397">
                  <c:v>205.34548542027861</c:v>
                </c:pt>
                <c:pt idx="398">
                  <c:v>205.34748222612757</c:v>
                </c:pt>
                <c:pt idx="399">
                  <c:v>205.3487599098832</c:v>
                </c:pt>
                <c:pt idx="400">
                  <c:v>205.34931844811609</c:v>
                </c:pt>
                <c:pt idx="401">
                  <c:v>205.34915783987071</c:v>
                </c:pt>
                <c:pt idx="402">
                  <c:v>205.34827812857699</c:v>
                </c:pt>
                <c:pt idx="403">
                  <c:v>205.34667935171674</c:v>
                </c:pt>
                <c:pt idx="404">
                  <c:v>205.34436160649759</c:v>
                </c:pt>
                <c:pt idx="405">
                  <c:v>205.34132501494614</c:v>
                </c:pt>
                <c:pt idx="406">
                  <c:v>205.33756969924258</c:v>
                </c:pt>
                <c:pt idx="407">
                  <c:v>205.33309582191563</c:v>
                </c:pt>
                <c:pt idx="408">
                  <c:v>205.32790358226546</c:v>
                </c:pt>
                <c:pt idx="409">
                  <c:v>205.32199316760941</c:v>
                </c:pt>
                <c:pt idx="410">
                  <c:v>205.31536478228094</c:v>
                </c:pt>
                <c:pt idx="411">
                  <c:v>205.30801866495804</c:v>
                </c:pt>
                <c:pt idx="412">
                  <c:v>205.29995508470762</c:v>
                </c:pt>
                <c:pt idx="413">
                  <c:v>205.29117434314756</c:v>
                </c:pt>
                <c:pt idx="414">
                  <c:v>205.28167677090497</c:v>
                </c:pt>
                <c:pt idx="415">
                  <c:v>205.27146271765221</c:v>
                </c:pt>
                <c:pt idx="416">
                  <c:v>205.26053259726842</c:v>
                </c:pt>
                <c:pt idx="417">
                  <c:v>205.24888681699511</c:v>
                </c:pt>
                <c:pt idx="418">
                  <c:v>205.23652580705351</c:v>
                </c:pt>
                <c:pt idx="419">
                  <c:v>205.22345009488751</c:v>
                </c:pt>
                <c:pt idx="420">
                  <c:v>205.20966021657185</c:v>
                </c:pt>
                <c:pt idx="421">
                  <c:v>205.19515673100778</c:v>
                </c:pt>
                <c:pt idx="422">
                  <c:v>205.17994023816539</c:v>
                </c:pt>
                <c:pt idx="423">
                  <c:v>205.16401137199125</c:v>
                </c:pt>
                <c:pt idx="424">
                  <c:v>205.14737078014224</c:v>
                </c:pt>
                <c:pt idx="425">
                  <c:v>205.13001915128277</c:v>
                </c:pt>
                <c:pt idx="426">
                  <c:v>205.11195720555497</c:v>
                </c:pt>
                <c:pt idx="427">
                  <c:v>205.09318571192176</c:v>
                </c:pt>
                <c:pt idx="428">
                  <c:v>205.07370545347536</c:v>
                </c:pt>
                <c:pt idx="429">
                  <c:v>205.05351723588393</c:v>
                </c:pt>
                <c:pt idx="430">
                  <c:v>205.03262192768909</c:v>
                </c:pt>
                <c:pt idx="431">
                  <c:v>205.01102044538462</c:v>
                </c:pt>
                <c:pt idx="432">
                  <c:v>204.98871366567784</c:v>
                </c:pt>
                <c:pt idx="433">
                  <c:v>204.96570250444435</c:v>
                </c:pt>
                <c:pt idx="434">
                  <c:v>204.94198793421936</c:v>
                </c:pt>
                <c:pt idx="435">
                  <c:v>204.91757094246429</c:v>
                </c:pt>
                <c:pt idx="436">
                  <c:v>204.89245253747933</c:v>
                </c:pt>
                <c:pt idx="437">
                  <c:v>204.86663381201751</c:v>
                </c:pt>
                <c:pt idx="438">
                  <c:v>204.84011589596622</c:v>
                </c:pt>
                <c:pt idx="439">
                  <c:v>204.81289996931142</c:v>
                </c:pt>
                <c:pt idx="440">
                  <c:v>204.78498721634665</c:v>
                </c:pt>
                <c:pt idx="441">
                  <c:v>204.75637886820883</c:v>
                </c:pt>
                <c:pt idx="442">
                  <c:v>204.72707622379355</c:v>
                </c:pt>
                <c:pt idx="443">
                  <c:v>204.6970806131113</c:v>
                </c:pt>
                <c:pt idx="444">
                  <c:v>204.66639345535199</c:v>
                </c:pt>
                <c:pt idx="445">
                  <c:v>204.63501622034076</c:v>
                </c:pt>
                <c:pt idx="446">
                  <c:v>204.60295045598858</c:v>
                </c:pt>
                <c:pt idx="447">
                  <c:v>204.57019775958946</c:v>
                </c:pt>
                <c:pt idx="448">
                  <c:v>204.53675979538878</c:v>
                </c:pt>
                <c:pt idx="449">
                  <c:v>204.50263830553862</c:v>
                </c:pt>
                <c:pt idx="450">
                  <c:v>204.46783510774785</c:v>
                </c:pt>
                <c:pt idx="451">
                  <c:v>204.43235211293671</c:v>
                </c:pt>
                <c:pt idx="452">
                  <c:v>204.39619129201694</c:v>
                </c:pt>
                <c:pt idx="453">
                  <c:v>204.35935470357245</c:v>
                </c:pt>
                <c:pt idx="454">
                  <c:v>204.32184448909686</c:v>
                </c:pt>
                <c:pt idx="455">
                  <c:v>204.28366286783253</c:v>
                </c:pt>
                <c:pt idx="456">
                  <c:v>204.24481218804422</c:v>
                </c:pt>
                <c:pt idx="457">
                  <c:v>204.20529490165825</c:v>
                </c:pt>
                <c:pt idx="458">
                  <c:v>204.16511357718514</c:v>
                </c:pt>
                <c:pt idx="459">
                  <c:v>204.12427089676709</c:v>
                </c:pt>
                <c:pt idx="460">
                  <c:v>204.0827697066689</c:v>
                </c:pt>
                <c:pt idx="461">
                  <c:v>204.04061298504962</c:v>
                </c:pt>
                <c:pt idx="462">
                  <c:v>203.99780386897928</c:v>
                </c:pt>
                <c:pt idx="463">
                  <c:v>203.95434565012036</c:v>
                </c:pt>
                <c:pt idx="464">
                  <c:v>203.91024183288044</c:v>
                </c:pt>
                <c:pt idx="465">
                  <c:v>203.86549614344571</c:v>
                </c:pt>
                <c:pt idx="466">
                  <c:v>203.82011252752329</c:v>
                </c:pt>
                <c:pt idx="467">
                  <c:v>203.774095145481</c:v>
                </c:pt>
                <c:pt idx="468">
                  <c:v>203.727448418455</c:v>
                </c:pt>
                <c:pt idx="469">
                  <c:v>203.68017702725646</c:v>
                </c:pt>
                <c:pt idx="470">
                  <c:v>203.63228591846752</c:v>
                </c:pt>
                <c:pt idx="471">
                  <c:v>203.5837803880155</c:v>
                </c:pt>
                <c:pt idx="472">
                  <c:v>203.53466607861293</c:v>
                </c:pt>
                <c:pt idx="473">
                  <c:v>203.4849489875549</c:v>
                </c:pt>
                <c:pt idx="474">
                  <c:v>203.43463552161143</c:v>
                </c:pt>
                <c:pt idx="475">
                  <c:v>203.38373252697642</c:v>
                </c:pt>
                <c:pt idx="476">
                  <c:v>203.33224727940589</c:v>
                </c:pt>
                <c:pt idx="477">
                  <c:v>203.28018756186924</c:v>
                </c:pt>
                <c:pt idx="478">
                  <c:v>203.22756170295119</c:v>
                </c:pt>
                <c:pt idx="479">
                  <c:v>203.17437863362858</c:v>
                </c:pt>
                <c:pt idx="480">
                  <c:v>203.12064789804771</c:v>
                </c:pt>
                <c:pt idx="481">
                  <c:v>203.06637972809452</c:v>
                </c:pt>
                <c:pt idx="482">
                  <c:v>203.01158510594078</c:v>
                </c:pt>
                <c:pt idx="483">
                  <c:v>202.95627581848623</c:v>
                </c:pt>
                <c:pt idx="484">
                  <c:v>202.90046446773189</c:v>
                </c:pt>
                <c:pt idx="485">
                  <c:v>202.84416457385356</c:v>
                </c:pt>
                <c:pt idx="486">
                  <c:v>202.78739063579687</c:v>
                </c:pt>
                <c:pt idx="487">
                  <c:v>202.73015818009725</c:v>
                </c:pt>
                <c:pt idx="488">
                  <c:v>202.67248386392913</c:v>
                </c:pt>
                <c:pt idx="489">
                  <c:v>202.61438556374355</c:v>
                </c:pt>
                <c:pt idx="490">
                  <c:v>202.5558824247278</c:v>
                </c:pt>
                <c:pt idx="491">
                  <c:v>202.49699493485446</c:v>
                </c:pt>
                <c:pt idx="492">
                  <c:v>202.43774505097099</c:v>
                </c:pt>
                <c:pt idx="493">
                  <c:v>202.37815626694092</c:v>
                </c:pt>
                <c:pt idx="494">
                  <c:v>202.31825372195613</c:v>
                </c:pt>
                <c:pt idx="495">
                  <c:v>202.25806431649264</c:v>
                </c:pt>
                <c:pt idx="496">
                  <c:v>202.19761683507809</c:v>
                </c:pt>
                <c:pt idx="497">
                  <c:v>202.13694217907323</c:v>
                </c:pt>
                <c:pt idx="498">
                  <c:v>202.07607283119967</c:v>
                </c:pt>
                <c:pt idx="499">
                  <c:v>202.01504280087838</c:v>
                </c:pt>
                <c:pt idx="500">
                  <c:v>201.95389042361049</c:v>
                </c:pt>
                <c:pt idx="501">
                  <c:v>201.89265658822094</c:v>
                </c:pt>
                <c:pt idx="502">
                  <c:v>201.83138067366778</c:v>
                </c:pt>
                <c:pt idx="503">
                  <c:v>201.77010519747594</c:v>
                </c:pt>
                <c:pt idx="504">
                  <c:v>201.70887986047629</c:v>
                </c:pt>
                <c:pt idx="505">
                  <c:v>201.64775222242517</c:v>
                </c:pt>
                <c:pt idx="506">
                  <c:v>201.5867710565249</c:v>
                </c:pt>
                <c:pt idx="507">
                  <c:v>201.52598607917653</c:v>
                </c:pt>
                <c:pt idx="508">
                  <c:v>201.46544702440559</c:v>
                </c:pt>
                <c:pt idx="509">
                  <c:v>201.40521500838437</c:v>
                </c:pt>
                <c:pt idx="510">
                  <c:v>201.34534481621492</c:v>
                </c:pt>
                <c:pt idx="511">
                  <c:v>201.28588646348362</c:v>
                </c:pt>
                <c:pt idx="512">
                  <c:v>201.22689723767499</c:v>
                </c:pt>
                <c:pt idx="513">
                  <c:v>201.16845302888598</c:v>
                </c:pt>
                <c:pt idx="514">
                  <c:v>201.11060834134227</c:v>
                </c:pt>
                <c:pt idx="515">
                  <c:v>201.05344145631446</c:v>
                </c:pt>
                <c:pt idx="516">
                  <c:v>200.99703305845912</c:v>
                </c:pt>
                <c:pt idx="517">
                  <c:v>200.94143758985942</c:v>
                </c:pt>
                <c:pt idx="518">
                  <c:v>200.88676119396877</c:v>
                </c:pt>
                <c:pt idx="519">
                  <c:v>200.83310359425624</c:v>
                </c:pt>
                <c:pt idx="520">
                  <c:v>200.78052799378247</c:v>
                </c:pt>
                <c:pt idx="521">
                  <c:v>200.72912503553638</c:v>
                </c:pt>
                <c:pt idx="522">
                  <c:v>200.67902809198455</c:v>
                </c:pt>
                <c:pt idx="523">
                  <c:v>200.63029185430722</c:v>
                </c:pt>
                <c:pt idx="524">
                  <c:v>200.58297816464926</c:v>
                </c:pt>
                <c:pt idx="525">
                  <c:v>200.53717681219536</c:v>
                </c:pt>
                <c:pt idx="526">
                  <c:v>200.49297627573696</c:v>
                </c:pt>
                <c:pt idx="527">
                  <c:v>200.45039622437443</c:v>
                </c:pt>
                <c:pt idx="528">
                  <c:v>200.40948433021222</c:v>
                </c:pt>
                <c:pt idx="529">
                  <c:v>200.37029585579543</c:v>
                </c:pt>
                <c:pt idx="530">
                  <c:v>200.33292135310353</c:v>
                </c:pt>
                <c:pt idx="531">
                  <c:v>200.29736372220978</c:v>
                </c:pt>
                <c:pt idx="532">
                  <c:v>200.26364137005993</c:v>
                </c:pt>
                <c:pt idx="533">
                  <c:v>200.23179799821713</c:v>
                </c:pt>
                <c:pt idx="534">
                  <c:v>200.20183543753802</c:v>
                </c:pt>
                <c:pt idx="535">
                  <c:v>200.17375183332257</c:v>
                </c:pt>
                <c:pt idx="536">
                  <c:v>200.14760360340995</c:v>
                </c:pt>
                <c:pt idx="537">
                  <c:v>200.1234210449901</c:v>
                </c:pt>
                <c:pt idx="538">
                  <c:v>200.10119114622978</c:v>
                </c:pt>
                <c:pt idx="539">
                  <c:v>200.08093902644802</c:v>
                </c:pt>
                <c:pt idx="540">
                  <c:v>200.06266150409249</c:v>
                </c:pt>
                <c:pt idx="541">
                  <c:v>200.04631124743531</c:v>
                </c:pt>
                <c:pt idx="542">
                  <c:v>200.0319004871954</c:v>
                </c:pt>
                <c:pt idx="543">
                  <c:v>200.01940773523489</c:v>
                </c:pt>
                <c:pt idx="544">
                  <c:v>200.0087670612966</c:v>
                </c:pt>
                <c:pt idx="545">
                  <c:v>199.99991531612804</c:v>
                </c:pt>
                <c:pt idx="546">
                  <c:v>199.99273139539687</c:v>
                </c:pt>
                <c:pt idx="547">
                  <c:v>199.98709450498313</c:v>
                </c:pt>
                <c:pt idx="548">
                  <c:v>199.98285997871227</c:v>
                </c:pt>
                <c:pt idx="549">
                  <c:v>199.97986463956238</c:v>
                </c:pt>
                <c:pt idx="550">
                  <c:v>199.97783526588466</c:v>
                </c:pt>
                <c:pt idx="551">
                  <c:v>199.9766231375832</c:v>
                </c:pt>
                <c:pt idx="552">
                  <c:v>199.9760443828873</c:v>
                </c:pt>
                <c:pt idx="553">
                  <c:v>199.97591131500224</c:v>
                </c:pt>
                <c:pt idx="554">
                  <c:v>199.97601907075776</c:v>
                </c:pt>
                <c:pt idx="555">
                  <c:v>199.97633197034028</c:v>
                </c:pt>
                <c:pt idx="556">
                  <c:v>199.9767347964692</c:v>
                </c:pt>
                <c:pt idx="557">
                  <c:v>199.97714414210984</c:v>
                </c:pt>
                <c:pt idx="558">
                  <c:v>199.9776429278557</c:v>
                </c:pt>
                <c:pt idx="559">
                  <c:v>199.97822028632592</c:v>
                </c:pt>
                <c:pt idx="560">
                  <c:v>199.97895591452669</c:v>
                </c:pt>
                <c:pt idx="561">
                  <c:v>199.98000642167347</c:v>
                </c:pt>
                <c:pt idx="562">
                  <c:v>199.98138206408308</c:v>
                </c:pt>
                <c:pt idx="563">
                  <c:v>199.98306051810221</c:v>
                </c:pt>
                <c:pt idx="564">
                  <c:v>199.9850768739424</c:v>
                </c:pt>
                <c:pt idx="565">
                  <c:v>199.98741255470469</c:v>
                </c:pt>
                <c:pt idx="566">
                  <c:v>199.9898301337997</c:v>
                </c:pt>
                <c:pt idx="567">
                  <c:v>199.99220730429226</c:v>
                </c:pt>
                <c:pt idx="568">
                  <c:v>199.9944334601455</c:v>
                </c:pt>
                <c:pt idx="569">
                  <c:v>199.99664586582668</c:v>
                </c:pt>
                <c:pt idx="570">
                  <c:v>199.99882840035897</c:v>
                </c:pt>
                <c:pt idx="571">
                  <c:v>200.00096483069308</c:v>
                </c:pt>
                <c:pt idx="572">
                  <c:v>200.00310721453488</c:v>
                </c:pt>
                <c:pt idx="573">
                  <c:v>200.00525873950241</c:v>
                </c:pt>
                <c:pt idx="574">
                  <c:v>200.00726109213875</c:v>
                </c:pt>
                <c:pt idx="575">
                  <c:v>200.00893430352278</c:v>
                </c:pt>
                <c:pt idx="576">
                  <c:v>200.01034165248083</c:v>
                </c:pt>
                <c:pt idx="577">
                  <c:v>200.01158466777864</c:v>
                </c:pt>
                <c:pt idx="578">
                  <c:v>200.01261311208648</c:v>
                </c:pt>
                <c:pt idx="579">
                  <c:v>200.01351519057073</c:v>
                </c:pt>
                <c:pt idx="580">
                  <c:v>200.01434504573047</c:v>
                </c:pt>
                <c:pt idx="581">
                  <c:v>200.01507733521055</c:v>
                </c:pt>
                <c:pt idx="582">
                  <c:v>200.01576929089325</c:v>
                </c:pt>
                <c:pt idx="583">
                  <c:v>200.01643883870997</c:v>
                </c:pt>
                <c:pt idx="584">
                  <c:v>200.017036265857</c:v>
                </c:pt>
                <c:pt idx="585">
                  <c:v>200.017565497877</c:v>
                </c:pt>
                <c:pt idx="586">
                  <c:v>200.01803442162606</c:v>
                </c:pt>
                <c:pt idx="587">
                  <c:v>200.01840445998678</c:v>
                </c:pt>
                <c:pt idx="588">
                  <c:v>200.01865375808711</c:v>
                </c:pt>
                <c:pt idx="589">
                  <c:v>200.01878057766334</c:v>
                </c:pt>
                <c:pt idx="590">
                  <c:v>200.01886174263453</c:v>
                </c:pt>
                <c:pt idx="591">
                  <c:v>200.0189496490448</c:v>
                </c:pt>
                <c:pt idx="592">
                  <c:v>200.01901771136275</c:v>
                </c:pt>
                <c:pt idx="593">
                  <c:v>200.01905599363803</c:v>
                </c:pt>
                <c:pt idx="594">
                  <c:v>200.01909273709811</c:v>
                </c:pt>
                <c:pt idx="595">
                  <c:v>200.01913099194803</c:v>
                </c:pt>
                <c:pt idx="596">
                  <c:v>200.01916010081774</c:v>
                </c:pt>
                <c:pt idx="597">
                  <c:v>200.01917139539452</c:v>
                </c:pt>
                <c:pt idx="598">
                  <c:v>200.01917548357846</c:v>
                </c:pt>
                <c:pt idx="599">
                  <c:v>200.01918009518488</c:v>
                </c:pt>
                <c:pt idx="600">
                  <c:v>200.01917861087807</c:v>
                </c:pt>
                <c:pt idx="601">
                  <c:v>200.01917108005645</c:v>
                </c:pt>
                <c:pt idx="602">
                  <c:v>200.0191626910001</c:v>
                </c:pt>
                <c:pt idx="603">
                  <c:v>200.01915600905164</c:v>
                </c:pt>
                <c:pt idx="604">
                  <c:v>200.01915139450193</c:v>
                </c:pt>
                <c:pt idx="605">
                  <c:v>200.01914849555806</c:v>
                </c:pt>
                <c:pt idx="606">
                  <c:v>200.01914648856976</c:v>
                </c:pt>
                <c:pt idx="607">
                  <c:v>200.01914493836438</c:v>
                </c:pt>
                <c:pt idx="608">
                  <c:v>200.01914376755104</c:v>
                </c:pt>
                <c:pt idx="609">
                  <c:v>200.01914290191189</c:v>
                </c:pt>
                <c:pt idx="610">
                  <c:v>200.01914227805239</c:v>
                </c:pt>
                <c:pt idx="611">
                  <c:v>200.01914184446383</c:v>
                </c:pt>
                <c:pt idx="612">
                  <c:v>200.01914155663803</c:v>
                </c:pt>
                <c:pt idx="613">
                  <c:v>200.01914137456356</c:v>
                </c:pt>
                <c:pt idx="614">
                  <c:v>200.01914126635424</c:v>
                </c:pt>
                <c:pt idx="615">
                  <c:v>200.01914120310261</c:v>
                </c:pt>
                <c:pt idx="616">
                  <c:v>200.01914117087384</c:v>
                </c:pt>
                <c:pt idx="617">
                  <c:v>200.01914115865074</c:v>
                </c:pt>
                <c:pt idx="618">
                  <c:v>200.01914115552341</c:v>
                </c:pt>
                <c:pt idx="619">
                  <c:v>200.01914115473642</c:v>
                </c:pt>
                <c:pt idx="620">
                  <c:v>200.01914115415389</c:v>
                </c:pt>
                <c:pt idx="621">
                  <c:v>200.01914115393421</c:v>
                </c:pt>
                <c:pt idx="622">
                  <c:v>200.01914115401593</c:v>
                </c:pt>
                <c:pt idx="623">
                  <c:v>200.01914115418464</c:v>
                </c:pt>
                <c:pt idx="624">
                  <c:v>200.01914115428164</c:v>
                </c:pt>
                <c:pt idx="625">
                  <c:v>200.01914115430208</c:v>
                </c:pt>
                <c:pt idx="626">
                  <c:v>200.01914115430719</c:v>
                </c:pt>
                <c:pt idx="627">
                  <c:v>200.01914115430719</c:v>
                </c:pt>
                <c:pt idx="628">
                  <c:v>200.0191411543174</c:v>
                </c:pt>
                <c:pt idx="629">
                  <c:v>200.01914115433283</c:v>
                </c:pt>
                <c:pt idx="630">
                  <c:v>200.01914115435326</c:v>
                </c:pt>
                <c:pt idx="631">
                  <c:v>200.01914115438899</c:v>
                </c:pt>
                <c:pt idx="632">
                  <c:v>200.01914115443495</c:v>
                </c:pt>
                <c:pt idx="633">
                  <c:v>200.01914115449122</c:v>
                </c:pt>
                <c:pt idx="634">
                  <c:v>200.0191411545627</c:v>
                </c:pt>
                <c:pt idx="635">
                  <c:v>200.01914115463941</c:v>
                </c:pt>
                <c:pt idx="636">
                  <c:v>200.01914115472621</c:v>
                </c:pt>
                <c:pt idx="637">
                  <c:v>200.01914115481313</c:v>
                </c:pt>
                <c:pt idx="638">
                  <c:v>200.01914115489492</c:v>
                </c:pt>
                <c:pt idx="639">
                  <c:v>200.01914115498684</c:v>
                </c:pt>
                <c:pt idx="640">
                  <c:v>200.01914115506355</c:v>
                </c:pt>
                <c:pt idx="641">
                  <c:v>200.01914115515035</c:v>
                </c:pt>
                <c:pt idx="642">
                  <c:v>200.01914115520663</c:v>
                </c:pt>
                <c:pt idx="643">
                  <c:v>200.01914115528319</c:v>
                </c:pt>
                <c:pt idx="644">
                  <c:v>200.0191411553497</c:v>
                </c:pt>
                <c:pt idx="645">
                  <c:v>200.01914115540586</c:v>
                </c:pt>
                <c:pt idx="646">
                  <c:v>200.01914115546725</c:v>
                </c:pt>
                <c:pt idx="647">
                  <c:v>200.0191411555183</c:v>
                </c:pt>
                <c:pt idx="648">
                  <c:v>200.01914115553873</c:v>
                </c:pt>
                <c:pt idx="649">
                  <c:v>200.01914115555914</c:v>
                </c:pt>
                <c:pt idx="650">
                  <c:v>200.01914115558469</c:v>
                </c:pt>
                <c:pt idx="651">
                  <c:v>200.01914115560012</c:v>
                </c:pt>
                <c:pt idx="652">
                  <c:v>200.01914115561033</c:v>
                </c:pt>
                <c:pt idx="653">
                  <c:v>200.01914115562053</c:v>
                </c:pt>
                <c:pt idx="654">
                  <c:v>200.01914115562565</c:v>
                </c:pt>
                <c:pt idx="655">
                  <c:v>200.01914115563585</c:v>
                </c:pt>
                <c:pt idx="656">
                  <c:v>200.01914115563585</c:v>
                </c:pt>
                <c:pt idx="657">
                  <c:v>200.01914115563585</c:v>
                </c:pt>
                <c:pt idx="658">
                  <c:v>200.01914115564097</c:v>
                </c:pt>
                <c:pt idx="659">
                  <c:v>200.01914115564097</c:v>
                </c:pt>
                <c:pt idx="660">
                  <c:v>200.01914115564097</c:v>
                </c:pt>
                <c:pt idx="661">
                  <c:v>200.01914115564097</c:v>
                </c:pt>
                <c:pt idx="662">
                  <c:v>200.01914115564097</c:v>
                </c:pt>
                <c:pt idx="663">
                  <c:v>200.01914115564097</c:v>
                </c:pt>
                <c:pt idx="664">
                  <c:v>200.01914115564097</c:v>
                </c:pt>
                <c:pt idx="665">
                  <c:v>200.01914115564097</c:v>
                </c:pt>
                <c:pt idx="666">
                  <c:v>200.01914115564097</c:v>
                </c:pt>
                <c:pt idx="667">
                  <c:v>200.01914115564097</c:v>
                </c:pt>
                <c:pt idx="668">
                  <c:v>200.01914115564097</c:v>
                </c:pt>
                <c:pt idx="669">
                  <c:v>200.01914115564097</c:v>
                </c:pt>
                <c:pt idx="670">
                  <c:v>200.01914115564097</c:v>
                </c:pt>
                <c:pt idx="671">
                  <c:v>200.01914115564097</c:v>
                </c:pt>
                <c:pt idx="672">
                  <c:v>200.01914115564097</c:v>
                </c:pt>
                <c:pt idx="673">
                  <c:v>200.01914115564097</c:v>
                </c:pt>
                <c:pt idx="674">
                  <c:v>200.01914115564097</c:v>
                </c:pt>
                <c:pt idx="675">
                  <c:v>200.01914115564097</c:v>
                </c:pt>
                <c:pt idx="676">
                  <c:v>200.01914115564097</c:v>
                </c:pt>
                <c:pt idx="677">
                  <c:v>200.01914115564097</c:v>
                </c:pt>
                <c:pt idx="678">
                  <c:v>200.01914115564097</c:v>
                </c:pt>
                <c:pt idx="679">
                  <c:v>200.01914115564097</c:v>
                </c:pt>
                <c:pt idx="680">
                  <c:v>200.01914115564097</c:v>
                </c:pt>
                <c:pt idx="681">
                  <c:v>200.01914115564097</c:v>
                </c:pt>
                <c:pt idx="682">
                  <c:v>200.01914115564097</c:v>
                </c:pt>
                <c:pt idx="683">
                  <c:v>200.01914115564097</c:v>
                </c:pt>
                <c:pt idx="684">
                  <c:v>200.01914115564097</c:v>
                </c:pt>
                <c:pt idx="685">
                  <c:v>200.01914115564097</c:v>
                </c:pt>
                <c:pt idx="686">
                  <c:v>200.01914115564097</c:v>
                </c:pt>
                <c:pt idx="687">
                  <c:v>200.01914115564097</c:v>
                </c:pt>
                <c:pt idx="688">
                  <c:v>200.01914115564097</c:v>
                </c:pt>
                <c:pt idx="689">
                  <c:v>200.01914115564097</c:v>
                </c:pt>
                <c:pt idx="690">
                  <c:v>200.01914115564097</c:v>
                </c:pt>
                <c:pt idx="691">
                  <c:v>200.01914115564097</c:v>
                </c:pt>
                <c:pt idx="692">
                  <c:v>200.01914115564097</c:v>
                </c:pt>
                <c:pt idx="693">
                  <c:v>200.01914115564097</c:v>
                </c:pt>
                <c:pt idx="694">
                  <c:v>200.01914115564097</c:v>
                </c:pt>
                <c:pt idx="695">
                  <c:v>200.01914115564097</c:v>
                </c:pt>
                <c:pt idx="696">
                  <c:v>200.01914115564097</c:v>
                </c:pt>
                <c:pt idx="697">
                  <c:v>200.01914115564097</c:v>
                </c:pt>
                <c:pt idx="698">
                  <c:v>200.01914115564097</c:v>
                </c:pt>
                <c:pt idx="699">
                  <c:v>200.01914115564097</c:v>
                </c:pt>
                <c:pt idx="700">
                  <c:v>200.01914115564097</c:v>
                </c:pt>
                <c:pt idx="701">
                  <c:v>200.01914115564097</c:v>
                </c:pt>
                <c:pt idx="702">
                  <c:v>200.01914115564097</c:v>
                </c:pt>
                <c:pt idx="703">
                  <c:v>200.01914115564097</c:v>
                </c:pt>
                <c:pt idx="704">
                  <c:v>200.01914115564097</c:v>
                </c:pt>
                <c:pt idx="705">
                  <c:v>200.01914115564097</c:v>
                </c:pt>
                <c:pt idx="706">
                  <c:v>200.01914115564097</c:v>
                </c:pt>
                <c:pt idx="707">
                  <c:v>200.01914115564097</c:v>
                </c:pt>
                <c:pt idx="708">
                  <c:v>200.01914115564097</c:v>
                </c:pt>
                <c:pt idx="709">
                  <c:v>200.01914115564097</c:v>
                </c:pt>
                <c:pt idx="710">
                  <c:v>200.01914115564097</c:v>
                </c:pt>
                <c:pt idx="711">
                  <c:v>200.01914115564097</c:v>
                </c:pt>
                <c:pt idx="712">
                  <c:v>200.01914115564097</c:v>
                </c:pt>
                <c:pt idx="713">
                  <c:v>200.01914115564097</c:v>
                </c:pt>
                <c:pt idx="714">
                  <c:v>200.01914115564097</c:v>
                </c:pt>
                <c:pt idx="715">
                  <c:v>200.01914115564097</c:v>
                </c:pt>
                <c:pt idx="716">
                  <c:v>200.01914115564097</c:v>
                </c:pt>
                <c:pt idx="717">
                  <c:v>200.01914115564097</c:v>
                </c:pt>
                <c:pt idx="718">
                  <c:v>200.01914115564097</c:v>
                </c:pt>
                <c:pt idx="719">
                  <c:v>200.01914115564097</c:v>
                </c:pt>
                <c:pt idx="720">
                  <c:v>200.01914115564097</c:v>
                </c:pt>
                <c:pt idx="721">
                  <c:v>200.01914115564097</c:v>
                </c:pt>
                <c:pt idx="722">
                  <c:v>200.01914115564097</c:v>
                </c:pt>
                <c:pt idx="723">
                  <c:v>200.01914115564097</c:v>
                </c:pt>
                <c:pt idx="724">
                  <c:v>200.01914115564097</c:v>
                </c:pt>
                <c:pt idx="725">
                  <c:v>200.01914115564097</c:v>
                </c:pt>
                <c:pt idx="726">
                  <c:v>200.01914115564097</c:v>
                </c:pt>
                <c:pt idx="727">
                  <c:v>200.01914115564097</c:v>
                </c:pt>
                <c:pt idx="728">
                  <c:v>200.01914115564097</c:v>
                </c:pt>
                <c:pt idx="729">
                  <c:v>200.01914115564097</c:v>
                </c:pt>
                <c:pt idx="730">
                  <c:v>200.01914115564097</c:v>
                </c:pt>
                <c:pt idx="731">
                  <c:v>200.01914115564097</c:v>
                </c:pt>
                <c:pt idx="732">
                  <c:v>200.01914115564097</c:v>
                </c:pt>
                <c:pt idx="733">
                  <c:v>200.01914115564097</c:v>
                </c:pt>
                <c:pt idx="734">
                  <c:v>200.01914115564097</c:v>
                </c:pt>
                <c:pt idx="735">
                  <c:v>200.01914115564097</c:v>
                </c:pt>
                <c:pt idx="736">
                  <c:v>200.01914115564097</c:v>
                </c:pt>
                <c:pt idx="737">
                  <c:v>200.01914115564097</c:v>
                </c:pt>
                <c:pt idx="738">
                  <c:v>200.01914115564097</c:v>
                </c:pt>
                <c:pt idx="739">
                  <c:v>200.01914115564097</c:v>
                </c:pt>
                <c:pt idx="740">
                  <c:v>200.01914115564097</c:v>
                </c:pt>
                <c:pt idx="741">
                  <c:v>200.01914115564097</c:v>
                </c:pt>
                <c:pt idx="742">
                  <c:v>200.01914115564097</c:v>
                </c:pt>
                <c:pt idx="743">
                  <c:v>200.01914115564097</c:v>
                </c:pt>
                <c:pt idx="744">
                  <c:v>200.01914115564097</c:v>
                </c:pt>
                <c:pt idx="745">
                  <c:v>200.01914115564097</c:v>
                </c:pt>
                <c:pt idx="746">
                  <c:v>200.01914115564097</c:v>
                </c:pt>
                <c:pt idx="747">
                  <c:v>200.01914115564097</c:v>
                </c:pt>
                <c:pt idx="748">
                  <c:v>200.01914115564097</c:v>
                </c:pt>
                <c:pt idx="749">
                  <c:v>200.01914115564097</c:v>
                </c:pt>
                <c:pt idx="750">
                  <c:v>200.01914115564097</c:v>
                </c:pt>
                <c:pt idx="751">
                  <c:v>200.01914115564097</c:v>
                </c:pt>
                <c:pt idx="752">
                  <c:v>200.01914115564097</c:v>
                </c:pt>
                <c:pt idx="753">
                  <c:v>200.01914115564097</c:v>
                </c:pt>
                <c:pt idx="754">
                  <c:v>200.01914115564097</c:v>
                </c:pt>
                <c:pt idx="755">
                  <c:v>200.01914115564097</c:v>
                </c:pt>
                <c:pt idx="756">
                  <c:v>200.01914115564097</c:v>
                </c:pt>
                <c:pt idx="757">
                  <c:v>200.01914115564097</c:v>
                </c:pt>
                <c:pt idx="758">
                  <c:v>200.01914115564097</c:v>
                </c:pt>
                <c:pt idx="759">
                  <c:v>200.01914115564097</c:v>
                </c:pt>
                <c:pt idx="760">
                  <c:v>200.01914115564097</c:v>
                </c:pt>
                <c:pt idx="761">
                  <c:v>200.01914115564097</c:v>
                </c:pt>
                <c:pt idx="762">
                  <c:v>200.01914115564097</c:v>
                </c:pt>
                <c:pt idx="763">
                  <c:v>200.01914115564097</c:v>
                </c:pt>
                <c:pt idx="764">
                  <c:v>200.01914115564097</c:v>
                </c:pt>
                <c:pt idx="765">
                  <c:v>200.01914115564097</c:v>
                </c:pt>
                <c:pt idx="766">
                  <c:v>200.01914115564097</c:v>
                </c:pt>
                <c:pt idx="767">
                  <c:v>200.01914115564097</c:v>
                </c:pt>
                <c:pt idx="768">
                  <c:v>200.01914115564097</c:v>
                </c:pt>
                <c:pt idx="769">
                  <c:v>200.01914115564097</c:v>
                </c:pt>
                <c:pt idx="770">
                  <c:v>200.01914115564097</c:v>
                </c:pt>
                <c:pt idx="771">
                  <c:v>200.01914115564097</c:v>
                </c:pt>
                <c:pt idx="772">
                  <c:v>200.01914115564097</c:v>
                </c:pt>
                <c:pt idx="773">
                  <c:v>200.01914115564097</c:v>
                </c:pt>
                <c:pt idx="774">
                  <c:v>200.01914115564097</c:v>
                </c:pt>
                <c:pt idx="775">
                  <c:v>200.01914115564097</c:v>
                </c:pt>
                <c:pt idx="776">
                  <c:v>200.01914115564097</c:v>
                </c:pt>
                <c:pt idx="777">
                  <c:v>200.01914115564097</c:v>
                </c:pt>
                <c:pt idx="778">
                  <c:v>200.01914115564097</c:v>
                </c:pt>
                <c:pt idx="779">
                  <c:v>200.01914115564097</c:v>
                </c:pt>
                <c:pt idx="780">
                  <c:v>200.01914115564097</c:v>
                </c:pt>
                <c:pt idx="781">
                  <c:v>200.01914115564097</c:v>
                </c:pt>
                <c:pt idx="782">
                  <c:v>200.01914115564097</c:v>
                </c:pt>
                <c:pt idx="783">
                  <c:v>200.01914115564097</c:v>
                </c:pt>
                <c:pt idx="784">
                  <c:v>200.01914115564097</c:v>
                </c:pt>
                <c:pt idx="785">
                  <c:v>200.01914115564097</c:v>
                </c:pt>
                <c:pt idx="786">
                  <c:v>200.01914115564097</c:v>
                </c:pt>
                <c:pt idx="787">
                  <c:v>200.01914115564097</c:v>
                </c:pt>
                <c:pt idx="788">
                  <c:v>200.01914115564097</c:v>
                </c:pt>
                <c:pt idx="789">
                  <c:v>200.01914115564097</c:v>
                </c:pt>
                <c:pt idx="790">
                  <c:v>200.01914115564097</c:v>
                </c:pt>
                <c:pt idx="791">
                  <c:v>200.01914115564097</c:v>
                </c:pt>
                <c:pt idx="792">
                  <c:v>200.01914115564097</c:v>
                </c:pt>
                <c:pt idx="793">
                  <c:v>200.01914115564097</c:v>
                </c:pt>
                <c:pt idx="794">
                  <c:v>200.01914115564097</c:v>
                </c:pt>
                <c:pt idx="795">
                  <c:v>200.01914115564097</c:v>
                </c:pt>
                <c:pt idx="796">
                  <c:v>200.01914115564097</c:v>
                </c:pt>
                <c:pt idx="797">
                  <c:v>200.01914115564097</c:v>
                </c:pt>
                <c:pt idx="798">
                  <c:v>200.01914115564097</c:v>
                </c:pt>
                <c:pt idx="799">
                  <c:v>200.01914115564097</c:v>
                </c:pt>
                <c:pt idx="800">
                  <c:v>200.01914115564097</c:v>
                </c:pt>
                <c:pt idx="801">
                  <c:v>200.01914115564097</c:v>
                </c:pt>
                <c:pt idx="802">
                  <c:v>200.01914115564097</c:v>
                </c:pt>
                <c:pt idx="803">
                  <c:v>200.01914115564097</c:v>
                </c:pt>
                <c:pt idx="804">
                  <c:v>200.01914115564097</c:v>
                </c:pt>
                <c:pt idx="805">
                  <c:v>200.01914115564097</c:v>
                </c:pt>
                <c:pt idx="806">
                  <c:v>200.01914115564097</c:v>
                </c:pt>
                <c:pt idx="807">
                  <c:v>200.01914115564097</c:v>
                </c:pt>
                <c:pt idx="808">
                  <c:v>200.01914115564097</c:v>
                </c:pt>
                <c:pt idx="809">
                  <c:v>200.01914115564097</c:v>
                </c:pt>
                <c:pt idx="810">
                  <c:v>200.01914115564097</c:v>
                </c:pt>
                <c:pt idx="811">
                  <c:v>200.01914115564097</c:v>
                </c:pt>
                <c:pt idx="812">
                  <c:v>200.01914115564097</c:v>
                </c:pt>
                <c:pt idx="813">
                  <c:v>200.01914115564097</c:v>
                </c:pt>
                <c:pt idx="814">
                  <c:v>200.01914115564097</c:v>
                </c:pt>
                <c:pt idx="815">
                  <c:v>200.01914115564097</c:v>
                </c:pt>
                <c:pt idx="816">
                  <c:v>200.01914115564097</c:v>
                </c:pt>
                <c:pt idx="817">
                  <c:v>200.01914115564097</c:v>
                </c:pt>
                <c:pt idx="818">
                  <c:v>200.01914115564097</c:v>
                </c:pt>
                <c:pt idx="819">
                  <c:v>200.01914115564097</c:v>
                </c:pt>
                <c:pt idx="820">
                  <c:v>200.01914115564097</c:v>
                </c:pt>
                <c:pt idx="821">
                  <c:v>200.01914115564097</c:v>
                </c:pt>
                <c:pt idx="822">
                  <c:v>200.01914115564097</c:v>
                </c:pt>
                <c:pt idx="823">
                  <c:v>200.01914115564097</c:v>
                </c:pt>
                <c:pt idx="824">
                  <c:v>200.01914115564097</c:v>
                </c:pt>
                <c:pt idx="825">
                  <c:v>200.01914115564097</c:v>
                </c:pt>
                <c:pt idx="826">
                  <c:v>200.01914115564097</c:v>
                </c:pt>
                <c:pt idx="827">
                  <c:v>200.01914115564097</c:v>
                </c:pt>
                <c:pt idx="828">
                  <c:v>200.01914115564097</c:v>
                </c:pt>
                <c:pt idx="829">
                  <c:v>200.01914115564097</c:v>
                </c:pt>
                <c:pt idx="830">
                  <c:v>200.01914115564097</c:v>
                </c:pt>
                <c:pt idx="831">
                  <c:v>200.01914115564097</c:v>
                </c:pt>
                <c:pt idx="832">
                  <c:v>200.01914115564097</c:v>
                </c:pt>
                <c:pt idx="833">
                  <c:v>200.01914115564097</c:v>
                </c:pt>
                <c:pt idx="834">
                  <c:v>200.01914115564097</c:v>
                </c:pt>
                <c:pt idx="835">
                  <c:v>200.01914115564097</c:v>
                </c:pt>
                <c:pt idx="836">
                  <c:v>200.01914115564097</c:v>
                </c:pt>
                <c:pt idx="837">
                  <c:v>200.01914115564097</c:v>
                </c:pt>
                <c:pt idx="838">
                  <c:v>200.01914115564097</c:v>
                </c:pt>
                <c:pt idx="839">
                  <c:v>200.01914115564097</c:v>
                </c:pt>
                <c:pt idx="840">
                  <c:v>200.01914115564097</c:v>
                </c:pt>
                <c:pt idx="841">
                  <c:v>200.01914115564097</c:v>
                </c:pt>
                <c:pt idx="842">
                  <c:v>200.01914115564097</c:v>
                </c:pt>
                <c:pt idx="843">
                  <c:v>200.01914115564097</c:v>
                </c:pt>
                <c:pt idx="844">
                  <c:v>200.01914115564097</c:v>
                </c:pt>
                <c:pt idx="845">
                  <c:v>200.01914115564097</c:v>
                </c:pt>
                <c:pt idx="846">
                  <c:v>200.01914115564097</c:v>
                </c:pt>
                <c:pt idx="847">
                  <c:v>200.01914115564097</c:v>
                </c:pt>
                <c:pt idx="848">
                  <c:v>200.01914115564097</c:v>
                </c:pt>
                <c:pt idx="849">
                  <c:v>200.01914115564097</c:v>
                </c:pt>
                <c:pt idx="850">
                  <c:v>200.01914115564097</c:v>
                </c:pt>
                <c:pt idx="851">
                  <c:v>200.01914115564097</c:v>
                </c:pt>
                <c:pt idx="852">
                  <c:v>200.01914115564097</c:v>
                </c:pt>
                <c:pt idx="853">
                  <c:v>200.01914115564097</c:v>
                </c:pt>
                <c:pt idx="854">
                  <c:v>200.01914115564097</c:v>
                </c:pt>
                <c:pt idx="855">
                  <c:v>200.01914115564097</c:v>
                </c:pt>
                <c:pt idx="856">
                  <c:v>200.01914115564097</c:v>
                </c:pt>
                <c:pt idx="857">
                  <c:v>200.01914115564097</c:v>
                </c:pt>
                <c:pt idx="858">
                  <c:v>200.01914115564097</c:v>
                </c:pt>
                <c:pt idx="859">
                  <c:v>200.01914115564097</c:v>
                </c:pt>
                <c:pt idx="860">
                  <c:v>200.01914115564097</c:v>
                </c:pt>
                <c:pt idx="861">
                  <c:v>200.01914115564097</c:v>
                </c:pt>
                <c:pt idx="862">
                  <c:v>200.01914115564097</c:v>
                </c:pt>
                <c:pt idx="863">
                  <c:v>200.01914115564097</c:v>
                </c:pt>
                <c:pt idx="864">
                  <c:v>200.01914115564097</c:v>
                </c:pt>
                <c:pt idx="865">
                  <c:v>200.01914115564097</c:v>
                </c:pt>
                <c:pt idx="866">
                  <c:v>200.01914115564097</c:v>
                </c:pt>
                <c:pt idx="867">
                  <c:v>200.01914115564097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E09-4645-AE69-C83C4903BFBA}"/>
            </c:ext>
          </c:extLst>
        </c:ser>
        <c:ser>
          <c:idx val="2"/>
          <c:order val="1"/>
          <c:tx>
            <c:strRef>
              <c:f>'Force 200 keV Asymmetric'!$A$1:$Q$1</c:f>
              <c:strCache>
                <c:ptCount val="1"/>
                <c:pt idx="0">
                  <c:v>200 keV asymmetric</c:v>
                </c:pt>
              </c:strCache>
            </c:strRef>
          </c:tx>
          <c:spPr>
            <a:ln w="19050" cap="rnd" cmpd="sng" algn="ctr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'Force 200 keV Asymmetric'!$H$3:$H$870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-0.25418258995892101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-0.25001317644041299</c:v>
                </c:pt>
                <c:pt idx="162">
                  <c:v>-0.248970823064009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-0.24584376294741001</c:v>
                </c:pt>
                <c:pt idx="166">
                  <c:v>-0.24480140958066801</c:v>
                </c:pt>
                <c:pt idx="167">
                  <c:v>-0.24375905621734401</c:v>
                </c:pt>
                <c:pt idx="168">
                  <c:v>-0.24271670285781</c:v>
                </c:pt>
                <c:pt idx="169">
                  <c:v>-0.24167434950261599</c:v>
                </c:pt>
                <c:pt idx="170">
                  <c:v>-0.240631996152288</c:v>
                </c:pt>
                <c:pt idx="171">
                  <c:v>-0.23958964280735101</c:v>
                </c:pt>
                <c:pt idx="172">
                  <c:v>-0.23854728946832801</c:v>
                </c:pt>
                <c:pt idx="173">
                  <c:v>-0.23750493613571799</c:v>
                </c:pt>
                <c:pt idx="174">
                  <c:v>-0.236462582810118</c:v>
                </c:pt>
                <c:pt idx="175">
                  <c:v>-0.235420229492112</c:v>
                </c:pt>
                <c:pt idx="176">
                  <c:v>-0.234377876182226</c:v>
                </c:pt>
                <c:pt idx="177">
                  <c:v>-0.23333552288095999</c:v>
                </c:pt>
                <c:pt idx="178">
                  <c:v>-0.23229316958878901</c:v>
                </c:pt>
                <c:pt idx="179">
                  <c:v>-0.231250816306214</c:v>
                </c:pt>
                <c:pt idx="180">
                  <c:v>-0.23020846303372</c:v>
                </c:pt>
                <c:pt idx="181">
                  <c:v>-0.22916610977184501</c:v>
                </c:pt>
                <c:pt idx="182">
                  <c:v>-0.22812375652123701</c:v>
                </c:pt>
                <c:pt idx="183">
                  <c:v>-0.22708140328260101</c:v>
                </c:pt>
                <c:pt idx="184">
                  <c:v>-0.226039050056726</c:v>
                </c:pt>
                <c:pt idx="185">
                  <c:v>-0.22499669684475501</c:v>
                </c:pt>
                <c:pt idx="186">
                  <c:v>-0.223954343648334</c:v>
                </c:pt>
                <c:pt idx="187">
                  <c:v>-0.22291199046961899</c:v>
                </c:pt>
                <c:pt idx="188">
                  <c:v>-0.221869637311437</c:v>
                </c:pt>
                <c:pt idx="189">
                  <c:v>-0.22082728417765601</c:v>
                </c:pt>
                <c:pt idx="190">
                  <c:v>-0.21978493107340699</c:v>
                </c:pt>
                <c:pt idx="191">
                  <c:v>-0.218742578005096</c:v>
                </c:pt>
                <c:pt idx="192">
                  <c:v>-0.21770022498025199</c:v>
                </c:pt>
                <c:pt idx="193">
                  <c:v>-0.21665787200798201</c:v>
                </c:pt>
                <c:pt idx="194">
                  <c:v>-0.21561551909958299</c:v>
                </c:pt>
                <c:pt idx="195">
                  <c:v>-0.21457316626848599</c:v>
                </c:pt>
                <c:pt idx="196">
                  <c:v>-0.21353081353053699</c:v>
                </c:pt>
                <c:pt idx="197">
                  <c:v>-0.21248846090468701</c:v>
                </c:pt>
                <c:pt idx="198">
                  <c:v>-0.21144610841466799</c:v>
                </c:pt>
                <c:pt idx="199">
                  <c:v>-0.21040375609075901</c:v>
                </c:pt>
                <c:pt idx="200">
                  <c:v>-0.20936140397176101</c:v>
                </c:pt>
                <c:pt idx="201">
                  <c:v>-0.20831905210941901</c:v>
                </c:pt>
                <c:pt idx="202">
                  <c:v>-0.207276700574447</c:v>
                </c:pt>
                <c:pt idx="203">
                  <c:v>-0.206234349461584</c:v>
                </c:pt>
                <c:pt idx="204">
                  <c:v>-0.20519199890492601</c:v>
                </c:pt>
                <c:pt idx="205">
                  <c:v>-0.20414964910893599</c:v>
                </c:pt>
                <c:pt idx="206">
                  <c:v>-0.20310730036743399</c:v>
                </c:pt>
                <c:pt idx="207">
                  <c:v>-0.20206495308912201</c:v>
                </c:pt>
                <c:pt idx="208">
                  <c:v>-0.20102260788159201</c:v>
                </c:pt>
                <c:pt idx="209">
                  <c:v>-0.19998026564801299</c:v>
                </c:pt>
                <c:pt idx="210">
                  <c:v>-0.19893792763006701</c:v>
                </c:pt>
                <c:pt idx="211">
                  <c:v>-0.19789559551746</c:v>
                </c:pt>
                <c:pt idx="212">
                  <c:v>-0.196853271615376</c:v>
                </c:pt>
                <c:pt idx="213">
                  <c:v>-0.19581095901713899</c:v>
                </c:pt>
                <c:pt idx="214">
                  <c:v>-0.19476866173181101</c:v>
                </c:pt>
                <c:pt idx="215">
                  <c:v>-0.19372638478839199</c:v>
                </c:pt>
                <c:pt idx="216">
                  <c:v>-0.19268413450131999</c:v>
                </c:pt>
                <c:pt idx="217">
                  <c:v>-0.19164191868123201</c:v>
                </c:pt>
                <c:pt idx="218">
                  <c:v>-0.19059974669104099</c:v>
                </c:pt>
                <c:pt idx="219">
                  <c:v>-0.18955762939104301</c:v>
                </c:pt>
                <c:pt idx="220">
                  <c:v>-0.18851557937413299</c:v>
                </c:pt>
                <c:pt idx="221">
                  <c:v>-0.187473610876143</c:v>
                </c:pt>
                <c:pt idx="222">
                  <c:v>-0.18643173951682701</c:v>
                </c:pt>
                <c:pt idx="223">
                  <c:v>-0.18538998223091699</c:v>
                </c:pt>
                <c:pt idx="224">
                  <c:v>-0.18434835714404799</c:v>
                </c:pt>
                <c:pt idx="225">
                  <c:v>-0.18330688330766101</c:v>
                </c:pt>
                <c:pt idx="226">
                  <c:v>-0.182265580332335</c:v>
                </c:pt>
                <c:pt idx="227">
                  <c:v>-0.181224468156852</c:v>
                </c:pt>
                <c:pt idx="228">
                  <c:v>-0.18018356667060301</c:v>
                </c:pt>
                <c:pt idx="229">
                  <c:v>-0.17914289528698099</c:v>
                </c:pt>
                <c:pt idx="230">
                  <c:v>-0.17810247273744001</c:v>
                </c:pt>
                <c:pt idx="231">
                  <c:v>-0.17706231675832801</c:v>
                </c:pt>
                <c:pt idx="232">
                  <c:v>-0.17602244379724599</c:v>
                </c:pt>
                <c:pt idx="233">
                  <c:v>-0.17498286844331501</c:v>
                </c:pt>
                <c:pt idx="234">
                  <c:v>-0.17394360338994799</c:v>
                </c:pt>
                <c:pt idx="235">
                  <c:v>-0.17290465937845401</c:v>
                </c:pt>
                <c:pt idx="236">
                  <c:v>-0.17186604495140301</c:v>
                </c:pt>
                <c:pt idx="237">
                  <c:v>-0.17082776637601901</c:v>
                </c:pt>
                <c:pt idx="238">
                  <c:v>-0.16978982822192801</c:v>
                </c:pt>
                <c:pt idx="239">
                  <c:v>-0.16875223299082001</c:v>
                </c:pt>
                <c:pt idx="240">
                  <c:v>-0.167714980712766</c:v>
                </c:pt>
                <c:pt idx="241">
                  <c:v>-0.166678069191565</c:v>
                </c:pt>
                <c:pt idx="242">
                  <c:v>-0.165641494030113</c:v>
                </c:pt>
                <c:pt idx="243">
                  <c:v>-0.16460524865113799</c:v>
                </c:pt>
                <c:pt idx="244">
                  <c:v>-0.16356932474071201</c:v>
                </c:pt>
                <c:pt idx="245">
                  <c:v>-0.162533712434167</c:v>
                </c:pt>
                <c:pt idx="246">
                  <c:v>-0.16149840046237501</c:v>
                </c:pt>
                <c:pt idx="247">
                  <c:v>-0.16046337631000199</c:v>
                </c:pt>
                <c:pt idx="248">
                  <c:v>-0.159428626419616</c:v>
                </c:pt>
                <c:pt idx="249">
                  <c:v>-0.15839413636222999</c:v>
                </c:pt>
                <c:pt idx="250">
                  <c:v>-0.15735989090418501</c:v>
                </c:pt>
                <c:pt idx="251">
                  <c:v>-0.15632587413802801</c:v>
                </c:pt>
                <c:pt idx="252">
                  <c:v>-0.155292069772237</c:v>
                </c:pt>
                <c:pt idx="253">
                  <c:v>-0.154258461311509</c:v>
                </c:pt>
                <c:pt idx="254">
                  <c:v>-0.153225032292164</c:v>
                </c:pt>
                <c:pt idx="255">
                  <c:v>-0.1521917664428</c:v>
                </c:pt>
                <c:pt idx="256">
                  <c:v>-0.15115864777907301</c:v>
                </c:pt>
                <c:pt idx="257">
                  <c:v>-0.15012566073692299</c:v>
                </c:pt>
                <c:pt idx="258">
                  <c:v>-0.14909279028966199</c:v>
                </c:pt>
                <c:pt idx="259">
                  <c:v>-0.14806002194388401</c:v>
                </c:pt>
                <c:pt idx="260">
                  <c:v>-0.14702734178007401</c:v>
                </c:pt>
                <c:pt idx="261">
                  <c:v>-0.14599473651370301</c:v>
                </c:pt>
                <c:pt idx="262">
                  <c:v>-0.144962193607997</c:v>
                </c:pt>
                <c:pt idx="263">
                  <c:v>-0.143929701243662</c:v>
                </c:pt>
                <c:pt idx="264">
                  <c:v>-0.1428972482176</c:v>
                </c:pt>
                <c:pt idx="265">
                  <c:v>-0.14186482397404901</c:v>
                </c:pt>
                <c:pt idx="266">
                  <c:v>-0.140832418695716</c:v>
                </c:pt>
                <c:pt idx="267">
                  <c:v>-0.139800023267042</c:v>
                </c:pt>
                <c:pt idx="268">
                  <c:v>-0.138767629142237</c:v>
                </c:pt>
                <c:pt idx="269">
                  <c:v>-0.137735228334843</c:v>
                </c:pt>
                <c:pt idx="270">
                  <c:v>-0.13670281349637201</c:v>
                </c:pt>
                <c:pt idx="271">
                  <c:v>-0.135670377799887</c:v>
                </c:pt>
                <c:pt idx="272">
                  <c:v>-0.13463791482781901</c:v>
                </c:pt>
                <c:pt idx="273">
                  <c:v>-0.133605418641353</c:v>
                </c:pt>
                <c:pt idx="274">
                  <c:v>-0.132572883781091</c:v>
                </c:pt>
                <c:pt idx="275">
                  <c:v>-0.13154030515239101</c:v>
                </c:pt>
                <c:pt idx="276">
                  <c:v>-0.13050767805222199</c:v>
                </c:pt>
                <c:pt idx="277">
                  <c:v>-0.12947499814917501</c:v>
                </c:pt>
                <c:pt idx="278">
                  <c:v>-0.12844226142041801</c:v>
                </c:pt>
                <c:pt idx="279">
                  <c:v>-0.12740946416608201</c:v>
                </c:pt>
                <c:pt idx="280">
                  <c:v>-0.126376602947671</c:v>
                </c:pt>
                <c:pt idx="281">
                  <c:v>-0.125343674533066</c:v>
                </c:pt>
                <c:pt idx="282">
                  <c:v>-0.124310675909154</c:v>
                </c:pt>
                <c:pt idx="283">
                  <c:v>-0.123277604282699</c:v>
                </c:pt>
                <c:pt idx="284">
                  <c:v>-0.122244457073874</c:v>
                </c:pt>
                <c:pt idx="285">
                  <c:v>-0.121211231884832</c:v>
                </c:pt>
                <c:pt idx="286">
                  <c:v>-0.120177926463457</c:v>
                </c:pt>
                <c:pt idx="287">
                  <c:v>-0.11914453871248799</c:v>
                </c:pt>
                <c:pt idx="288">
                  <c:v>-0.11811106672696201</c:v>
                </c:pt>
                <c:pt idx="289">
                  <c:v>-0.11707750872856799</c:v>
                </c:pt>
                <c:pt idx="290">
                  <c:v>-0.11604386304900199</c:v>
                </c:pt>
                <c:pt idx="291">
                  <c:v>-0.11501012815890301</c:v>
                </c:pt>
                <c:pt idx="292">
                  <c:v>-0.11397630265825601</c:v>
                </c:pt>
                <c:pt idx="293">
                  <c:v>-0.112942385286629</c:v>
                </c:pt>
                <c:pt idx="294">
                  <c:v>-0.111908374914183</c:v>
                </c:pt>
                <c:pt idx="295">
                  <c:v>-0.11087427052050999</c:v>
                </c:pt>
                <c:pt idx="296">
                  <c:v>-0.10984007121160901</c:v>
                </c:pt>
                <c:pt idx="297">
                  <c:v>-0.108805776208935</c:v>
                </c:pt>
                <c:pt idx="298">
                  <c:v>-0.10777138483972901</c:v>
                </c:pt>
                <c:pt idx="299">
                  <c:v>-0.106736896539642</c:v>
                </c:pt>
                <c:pt idx="300">
                  <c:v>-0.10570231085250199</c:v>
                </c:pt>
                <c:pt idx="301">
                  <c:v>-0.104667627411521</c:v>
                </c:pt>
                <c:pt idx="302">
                  <c:v>-0.10363284594326801</c:v>
                </c:pt>
                <c:pt idx="303">
                  <c:v>-0.102597966263762</c:v>
                </c:pt>
                <c:pt idx="304">
                  <c:v>-0.101562988275344</c:v>
                </c:pt>
                <c:pt idx="305">
                  <c:v>-0.100527911964815</c:v>
                </c:pt>
                <c:pt idx="306">
                  <c:v>-9.9492737392418304E-2</c:v>
                </c:pt>
                <c:pt idx="307">
                  <c:v>-9.8457464689110305E-2</c:v>
                </c:pt>
                <c:pt idx="308">
                  <c:v>-9.7422094056261593E-2</c:v>
                </c:pt>
                <c:pt idx="309">
                  <c:v>-9.6386625759889794E-2</c:v>
                </c:pt>
                <c:pt idx="310">
                  <c:v>-9.5351060124654205E-2</c:v>
                </c:pt>
                <c:pt idx="311">
                  <c:v>-9.4315397530897002E-2</c:v>
                </c:pt>
                <c:pt idx="312">
                  <c:v>-9.3279638412217397E-2</c:v>
                </c:pt>
                <c:pt idx="313">
                  <c:v>-9.2243783251516803E-2</c:v>
                </c:pt>
                <c:pt idx="314">
                  <c:v>-9.1207832577400796E-2</c:v>
                </c:pt>
                <c:pt idx="315">
                  <c:v>-9.0171786961315503E-2</c:v>
                </c:pt>
                <c:pt idx="316">
                  <c:v>-8.9135647014801894E-2</c:v>
                </c:pt>
                <c:pt idx="317">
                  <c:v>-8.8099413386785105E-2</c:v>
                </c:pt>
                <c:pt idx="318">
                  <c:v>-8.7063086761007505E-2</c:v>
                </c:pt>
                <c:pt idx="319">
                  <c:v>-8.6026667853651498E-2</c:v>
                </c:pt>
                <c:pt idx="320">
                  <c:v>-8.4990157411089895E-2</c:v>
                </c:pt>
                <c:pt idx="321">
                  <c:v>-8.39535562076935E-2</c:v>
                </c:pt>
                <c:pt idx="322">
                  <c:v>-8.2916865043945007E-2</c:v>
                </c:pt>
                <c:pt idx="323">
                  <c:v>-8.1880084744683404E-2</c:v>
                </c:pt>
                <c:pt idx="324">
                  <c:v>-8.08432161574619E-2</c:v>
                </c:pt>
                <c:pt idx="325">
                  <c:v>-7.9806260150894204E-2</c:v>
                </c:pt>
                <c:pt idx="326">
                  <c:v>-7.8769217613221906E-2</c:v>
                </c:pt>
                <c:pt idx="327">
                  <c:v>-7.7732089450961606E-2</c:v>
                </c:pt>
                <c:pt idx="328">
                  <c:v>-7.6694876587728195E-2</c:v>
                </c:pt>
                <c:pt idx="329">
                  <c:v>-7.5657579962855798E-2</c:v>
                </c:pt>
                <c:pt idx="330">
                  <c:v>-7.4620200530270506E-2</c:v>
                </c:pt>
                <c:pt idx="331">
                  <c:v>-7.35827392576337E-2</c:v>
                </c:pt>
                <c:pt idx="332">
                  <c:v>-7.2545197125325797E-2</c:v>
                </c:pt>
                <c:pt idx="333">
                  <c:v>-7.1507575125575207E-2</c:v>
                </c:pt>
                <c:pt idx="334">
                  <c:v>-7.0469874261763807E-2</c:v>
                </c:pt>
                <c:pt idx="335">
                  <c:v>-6.9432095547794503E-2</c:v>
                </c:pt>
                <c:pt idx="336">
                  <c:v>-6.8394240007159102E-2</c:v>
                </c:pt>
                <c:pt idx="337">
                  <c:v>-6.7356308672464005E-2</c:v>
                </c:pt>
                <c:pt idx="338">
                  <c:v>-6.6318302584804395E-2</c:v>
                </c:pt>
                <c:pt idx="339">
                  <c:v>-6.5280222793065501E-2</c:v>
                </c:pt>
                <c:pt idx="340">
                  <c:v>-6.4242070353638894E-2</c:v>
                </c:pt>
                <c:pt idx="341">
                  <c:v>-6.3203846329914506E-2</c:v>
                </c:pt>
                <c:pt idx="342">
                  <c:v>-6.21655517916073E-2</c:v>
                </c:pt>
                <c:pt idx="343">
                  <c:v>-6.1127187814492903E-2</c:v>
                </c:pt>
                <c:pt idx="344">
                  <c:v>-6.0088755480025097E-2</c:v>
                </c:pt>
                <c:pt idx="345">
                  <c:v>-5.9050255875057897E-2</c:v>
                </c:pt>
                <c:pt idx="346">
                  <c:v>-5.8011690091579998E-2</c:v>
                </c:pt>
                <c:pt idx="347">
                  <c:v>-5.6973059226448498E-2</c:v>
                </c:pt>
                <c:pt idx="348">
                  <c:v>-5.5934364380974301E-2</c:v>
                </c:pt>
                <c:pt idx="349">
                  <c:v>-5.4895606660885901E-2</c:v>
                </c:pt>
                <c:pt idx="350">
                  <c:v>-5.3856787176139502E-2</c:v>
                </c:pt>
                <c:pt idx="351">
                  <c:v>-5.2817907040485099E-2</c:v>
                </c:pt>
                <c:pt idx="352">
                  <c:v>-5.1778967371413298E-2</c:v>
                </c:pt>
                <c:pt idx="353">
                  <c:v>-5.07399692902483E-2</c:v>
                </c:pt>
                <c:pt idx="354">
                  <c:v>-4.9700913921786098E-2</c:v>
                </c:pt>
                <c:pt idx="355">
                  <c:v>-4.8661802393990497E-2</c:v>
                </c:pt>
                <c:pt idx="356">
                  <c:v>-4.7622635838021003E-2</c:v>
                </c:pt>
                <c:pt idx="357">
                  <c:v>-4.6583415388182697E-2</c:v>
                </c:pt>
                <c:pt idx="358">
                  <c:v>-4.5544142181515597E-2</c:v>
                </c:pt>
                <c:pt idx="359">
                  <c:v>-4.4504817357785199E-2</c:v>
                </c:pt>
                <c:pt idx="360">
                  <c:v>-4.3465442059512298E-2</c:v>
                </c:pt>
                <c:pt idx="361">
                  <c:v>-4.242601743169E-2</c:v>
                </c:pt>
                <c:pt idx="362">
                  <c:v>-4.1386544621478998E-2</c:v>
                </c:pt>
                <c:pt idx="363">
                  <c:v>-4.0347024778235298E-2</c:v>
                </c:pt>
                <c:pt idx="364">
                  <c:v>-3.9307459053610203E-2</c:v>
                </c:pt>
                <c:pt idx="365">
                  <c:v>-3.8267848601281303E-2</c:v>
                </c:pt>
                <c:pt idx="366">
                  <c:v>-3.7228194576945997E-2</c:v>
                </c:pt>
                <c:pt idx="367">
                  <c:v>-3.6188498138381001E-2</c:v>
                </c:pt>
                <c:pt idx="368">
                  <c:v>-3.51487604452368E-2</c:v>
                </c:pt>
                <c:pt idx="369">
                  <c:v>-3.4108982658807498E-2</c:v>
                </c:pt>
                <c:pt idx="370">
                  <c:v>-3.3069165942214401E-2</c:v>
                </c:pt>
                <c:pt idx="371">
                  <c:v>-3.2029311460281297E-2</c:v>
                </c:pt>
                <c:pt idx="372">
                  <c:v>-3.0989420379505202E-2</c:v>
                </c:pt>
                <c:pt idx="373">
                  <c:v>-2.9949493867941601E-2</c:v>
                </c:pt>
                <c:pt idx="374">
                  <c:v>-2.89095330952139E-2</c:v>
                </c:pt>
                <c:pt idx="375">
                  <c:v>-2.7869539232371301E-2</c:v>
                </c:pt>
                <c:pt idx="376">
                  <c:v>-2.6829513451909402E-2</c:v>
                </c:pt>
                <c:pt idx="377">
                  <c:v>-2.57894569275583E-2</c:v>
                </c:pt>
                <c:pt idx="378">
                  <c:v>-2.4749370834316799E-2</c:v>
                </c:pt>
                <c:pt idx="379">
                  <c:v>-2.37092563485801E-2</c:v>
                </c:pt>
                <c:pt idx="380">
                  <c:v>-2.2669114648020999E-2</c:v>
                </c:pt>
                <c:pt idx="381">
                  <c:v>-2.1628946911325199E-2</c:v>
                </c:pt>
                <c:pt idx="382">
                  <c:v>-2.05887543183139E-2</c:v>
                </c:pt>
                <c:pt idx="383">
                  <c:v>-1.95485380498234E-2</c:v>
                </c:pt>
                <c:pt idx="384">
                  <c:v>-1.8508299287762701E-2</c:v>
                </c:pt>
                <c:pt idx="385">
                  <c:v>-1.74680392148794E-2</c:v>
                </c:pt>
                <c:pt idx="386">
                  <c:v>-1.6427759014739501E-2</c:v>
                </c:pt>
                <c:pt idx="387">
                  <c:v>-1.53874598718815E-2</c:v>
                </c:pt>
                <c:pt idx="388">
                  <c:v>-1.4347142971737999E-2</c:v>
                </c:pt>
                <c:pt idx="389">
                  <c:v>-1.3306809500291899E-2</c:v>
                </c:pt>
                <c:pt idx="390">
                  <c:v>-1.22664606441217E-2</c:v>
                </c:pt>
                <c:pt idx="391">
                  <c:v>-1.12260975905616E-2</c:v>
                </c:pt>
                <c:pt idx="392">
                  <c:v>-1.0185721527400301E-2</c:v>
                </c:pt>
                <c:pt idx="393">
                  <c:v>-9.1453336428387304E-3</c:v>
                </c:pt>
                <c:pt idx="394">
                  <c:v>-8.1049351256353101E-3</c:v>
                </c:pt>
                <c:pt idx="395">
                  <c:v>-7.0645271650376E-3</c:v>
                </c:pt>
                <c:pt idx="396">
                  <c:v>-6.0241109506000701E-3</c:v>
                </c:pt>
                <c:pt idx="397">
                  <c:v>-4.9836876721253498E-3</c:v>
                </c:pt>
                <c:pt idx="398">
                  <c:v>-3.94325851955191E-3</c:v>
                </c:pt>
                <c:pt idx="399">
                  <c:v>-2.9028246830257402E-3</c:v>
                </c:pt>
                <c:pt idx="400">
                  <c:v>-1.86238735286317E-3</c:v>
                </c:pt>
                <c:pt idx="401">
                  <c:v>-8.2194771942148599E-4</c:v>
                </c:pt>
                <c:pt idx="402">
                  <c:v>2.1849302679029101E-4</c:v>
                </c:pt>
                <c:pt idx="403">
                  <c:v>1.25893369528988E-3</c:v>
                </c:pt>
                <c:pt idx="404">
                  <c:v>2.29937309563563E-3</c:v>
                </c:pt>
                <c:pt idx="405">
                  <c:v>3.33981003743889E-3</c:v>
                </c:pt>
                <c:pt idx="406">
                  <c:v>4.3802433302499704E-3</c:v>
                </c:pt>
                <c:pt idx="407">
                  <c:v>5.4206717837757103E-3</c:v>
                </c:pt>
                <c:pt idx="408">
                  <c:v>6.46109420799064E-3</c:v>
                </c:pt>
                <c:pt idx="409">
                  <c:v>7.5015094129859197E-3</c:v>
                </c:pt>
                <c:pt idx="410">
                  <c:v>8.5419162091061492E-3</c:v>
                </c:pt>
                <c:pt idx="411">
                  <c:v>9.5823134070000104E-3</c:v>
                </c:pt>
                <c:pt idx="412">
                  <c:v>1.06226998177504E-2</c:v>
                </c:pt>
                <c:pt idx="413">
                  <c:v>1.1663074252678301E-2</c:v>
                </c:pt>
                <c:pt idx="414">
                  <c:v>1.2703435523590901E-2</c:v>
                </c:pt>
                <c:pt idx="415">
                  <c:v>1.3743782442860401E-2</c:v>
                </c:pt>
                <c:pt idx="416">
                  <c:v>1.47841138234072E-2</c:v>
                </c:pt>
                <c:pt idx="417">
                  <c:v>1.58244284788862E-2</c:v>
                </c:pt>
                <c:pt idx="418">
                  <c:v>1.6864725223627801E-2</c:v>
                </c:pt>
                <c:pt idx="419">
                  <c:v>1.7905002872516999E-2</c:v>
                </c:pt>
                <c:pt idx="420">
                  <c:v>1.8945260241147399E-2</c:v>
                </c:pt>
                <c:pt idx="421">
                  <c:v>1.9985496145863799E-2</c:v>
                </c:pt>
                <c:pt idx="422">
                  <c:v>2.1025709403841499E-2</c:v>
                </c:pt>
                <c:pt idx="423">
                  <c:v>2.20658988331798E-2</c:v>
                </c:pt>
                <c:pt idx="424">
                  <c:v>2.31060632530295E-2</c:v>
                </c:pt>
                <c:pt idx="425">
                  <c:v>2.4146201483478499E-2</c:v>
                </c:pt>
                <c:pt idx="426">
                  <c:v>2.5186312345589799E-2</c:v>
                </c:pt>
                <c:pt idx="427">
                  <c:v>2.62263946614355E-2</c:v>
                </c:pt>
                <c:pt idx="428">
                  <c:v>2.7266447254135601E-2</c:v>
                </c:pt>
                <c:pt idx="429">
                  <c:v>2.8306468947821298E-2</c:v>
                </c:pt>
                <c:pt idx="430">
                  <c:v>2.9346458567831801E-2</c:v>
                </c:pt>
                <c:pt idx="431">
                  <c:v>3.03864149406665E-2</c:v>
                </c:pt>
                <c:pt idx="432">
                  <c:v>3.1426336893904602E-2</c:v>
                </c:pt>
                <c:pt idx="433">
                  <c:v>3.2466223256406801E-2</c:v>
                </c:pt>
                <c:pt idx="434">
                  <c:v>3.3506072858431997E-2</c:v>
                </c:pt>
                <c:pt idx="435">
                  <c:v>3.4545884531586198E-2</c:v>
                </c:pt>
                <c:pt idx="436">
                  <c:v>3.5585657108912497E-2</c:v>
                </c:pt>
                <c:pt idx="437">
                  <c:v>3.6625389424952498E-2</c:v>
                </c:pt>
                <c:pt idx="438">
                  <c:v>3.7665080315831302E-2</c:v>
                </c:pt>
                <c:pt idx="439">
                  <c:v>3.8704728619362902E-2</c:v>
                </c:pt>
                <c:pt idx="440">
                  <c:v>3.9744333175176103E-2</c:v>
                </c:pt>
                <c:pt idx="441">
                  <c:v>4.0783892824732201E-2</c:v>
                </c:pt>
                <c:pt idx="442">
                  <c:v>4.1823406411458201E-2</c:v>
                </c:pt>
                <c:pt idx="443">
                  <c:v>4.2862872780899897E-2</c:v>
                </c:pt>
                <c:pt idx="444">
                  <c:v>4.3902290780583497E-2</c:v>
                </c:pt>
                <c:pt idx="445">
                  <c:v>4.4941659260154899E-2</c:v>
                </c:pt>
                <c:pt idx="446">
                  <c:v>4.59809770715695E-2</c:v>
                </c:pt>
                <c:pt idx="447">
                  <c:v>4.7020243069292297E-2</c:v>
                </c:pt>
                <c:pt idx="448">
                  <c:v>4.8059456110442801E-2</c:v>
                </c:pt>
                <c:pt idx="449">
                  <c:v>4.9098615054752902E-2</c:v>
                </c:pt>
                <c:pt idx="450">
                  <c:v>5.0137718764772597E-2</c:v>
                </c:pt>
                <c:pt idx="451">
                  <c:v>5.1176766106072698E-2</c:v>
                </c:pt>
                <c:pt idx="452">
                  <c:v>5.2215755947319302E-2</c:v>
                </c:pt>
                <c:pt idx="453">
                  <c:v>5.3254687160237402E-2</c:v>
                </c:pt>
                <c:pt idx="454">
                  <c:v>5.4293558620099103E-2</c:v>
                </c:pt>
                <c:pt idx="455">
                  <c:v>5.5332369205835098E-2</c:v>
                </c:pt>
                <c:pt idx="456">
                  <c:v>5.6371117800107597E-2</c:v>
                </c:pt>
                <c:pt idx="457">
                  <c:v>5.7409803289488803E-2</c:v>
                </c:pt>
                <c:pt idx="458">
                  <c:v>5.8448424564718097E-2</c:v>
                </c:pt>
                <c:pt idx="459">
                  <c:v>5.9486980520648998E-2</c:v>
                </c:pt>
                <c:pt idx="460">
                  <c:v>6.0525470056853402E-2</c:v>
                </c:pt>
                <c:pt idx="461">
                  <c:v>6.1563892077892701E-2</c:v>
                </c:pt>
                <c:pt idx="462">
                  <c:v>6.2602245493228001E-2</c:v>
                </c:pt>
                <c:pt idx="463">
                  <c:v>6.3640529217657796E-2</c:v>
                </c:pt>
                <c:pt idx="464">
                  <c:v>6.4678742171922002E-2</c:v>
                </c:pt>
                <c:pt idx="465">
                  <c:v>6.5716883282950805E-2</c:v>
                </c:pt>
                <c:pt idx="466">
                  <c:v>6.6754951484222794E-2</c:v>
                </c:pt>
                <c:pt idx="467">
                  <c:v>6.7792945716402403E-2</c:v>
                </c:pt>
                <c:pt idx="468">
                  <c:v>6.8830864927762594E-2</c:v>
                </c:pt>
                <c:pt idx="469">
                  <c:v>6.9868708074655103E-2</c:v>
                </c:pt>
                <c:pt idx="470">
                  <c:v>7.0906474122247501E-2</c:v>
                </c:pt>
                <c:pt idx="471">
                  <c:v>7.1944162044875595E-2</c:v>
                </c:pt>
                <c:pt idx="472">
                  <c:v>7.2981770826678893E-2</c:v>
                </c:pt>
                <c:pt idx="473">
                  <c:v>7.4019299462506502E-2</c:v>
                </c:pt>
                <c:pt idx="474">
                  <c:v>7.5056746958553897E-2</c:v>
                </c:pt>
                <c:pt idx="475">
                  <c:v>7.60941123330965E-2</c:v>
                </c:pt>
                <c:pt idx="476">
                  <c:v>7.7131394617496393E-2</c:v>
                </c:pt>
                <c:pt idx="477">
                  <c:v>7.8168592857131597E-2</c:v>
                </c:pt>
                <c:pt idx="478">
                  <c:v>7.9205706112351199E-2</c:v>
                </c:pt>
                <c:pt idx="479">
                  <c:v>8.0242733459650203E-2</c:v>
                </c:pt>
                <c:pt idx="480">
                  <c:v>8.1279673992774998E-2</c:v>
                </c:pt>
                <c:pt idx="481">
                  <c:v>8.2316526824028402E-2</c:v>
                </c:pt>
                <c:pt idx="482">
                  <c:v>8.3353291085803E-2</c:v>
                </c:pt>
                <c:pt idx="483">
                  <c:v>8.43899659320336E-2</c:v>
                </c:pt>
                <c:pt idx="484">
                  <c:v>8.5426550539831905E-2</c:v>
                </c:pt>
                <c:pt idx="485">
                  <c:v>8.6463044111159307E-2</c:v>
                </c:pt>
                <c:pt idx="486">
                  <c:v>8.7499445874772194E-2</c:v>
                </c:pt>
                <c:pt idx="487">
                  <c:v>8.8535755088180804E-2</c:v>
                </c:pt>
                <c:pt idx="488">
                  <c:v>8.9571971039839104E-2</c:v>
                </c:pt>
                <c:pt idx="489">
                  <c:v>9.0608093051322697E-2</c:v>
                </c:pt>
                <c:pt idx="490">
                  <c:v>9.1644120479804497E-2</c:v>
                </c:pt>
                <c:pt idx="491">
                  <c:v>9.2680052720777201E-2</c:v>
                </c:pt>
                <c:pt idx="492">
                  <c:v>9.3715889210807299E-2</c:v>
                </c:pt>
                <c:pt idx="493">
                  <c:v>9.4751629430448098E-2</c:v>
                </c:pt>
                <c:pt idx="494">
                  <c:v>9.57872729073595E-2</c:v>
                </c:pt>
                <c:pt idx="495">
                  <c:v>9.6822819219667802E-2</c:v>
                </c:pt>
                <c:pt idx="496">
                  <c:v>9.7858267999625506E-2</c:v>
                </c:pt>
                <c:pt idx="497">
                  <c:v>9.8893618937422004E-2</c:v>
                </c:pt>
                <c:pt idx="498">
                  <c:v>9.9928871785185003E-2</c:v>
                </c:pt>
                <c:pt idx="499">
                  <c:v>0.100964026361252</c:v>
                </c:pt>
                <c:pt idx="500">
                  <c:v>0.101999082554854</c:v>
                </c:pt>
                <c:pt idx="501">
                  <c:v>0.103034040330251</c:v>
                </c:pt>
                <c:pt idx="502">
                  <c:v>0.104068899730633</c:v>
                </c:pt>
                <c:pt idx="503">
                  <c:v>0.10510366088549999</c:v>
                </c:pt>
                <c:pt idx="504">
                  <c:v>0.106138324016691</c:v>
                </c:pt>
                <c:pt idx="505">
                  <c:v>0.107172889439412</c:v>
                </c:pt>
                <c:pt idx="506">
                  <c:v>0.10820735756651401</c:v>
                </c:pt>
                <c:pt idx="507">
                  <c:v>0.109241728918809</c:v>
                </c:pt>
                <c:pt idx="508">
                  <c:v>0.11027600412614399</c:v>
                </c:pt>
                <c:pt idx="509">
                  <c:v>0.11131018392794199</c:v>
                </c:pt>
                <c:pt idx="510">
                  <c:v>0.112344269173681</c:v>
                </c:pt>
                <c:pt idx="511">
                  <c:v>0.113378260824658</c:v>
                </c:pt>
                <c:pt idx="512">
                  <c:v>0.11441215996251999</c:v>
                </c:pt>
                <c:pt idx="513">
                  <c:v>0.11544596778553</c:v>
                </c:pt>
                <c:pt idx="514">
                  <c:v>0.11647968559946099</c:v>
                </c:pt>
                <c:pt idx="515">
                  <c:v>0.117513314826759</c:v>
                </c:pt>
                <c:pt idx="516">
                  <c:v>0.11854685702114701</c:v>
                </c:pt>
                <c:pt idx="517">
                  <c:v>0.11958031385176</c:v>
                </c:pt>
                <c:pt idx="518">
                  <c:v>0.12061368712090501</c:v>
                </c:pt>
                <c:pt idx="519">
                  <c:v>0.121646978795845</c:v>
                </c:pt>
                <c:pt idx="520">
                  <c:v>0.122680190954116</c:v>
                </c:pt>
                <c:pt idx="521">
                  <c:v>0.12371332584978199</c:v>
                </c:pt>
                <c:pt idx="522">
                  <c:v>0.12474638594542101</c:v>
                </c:pt>
                <c:pt idx="523">
                  <c:v>0.12577937386868801</c:v>
                </c:pt>
                <c:pt idx="524">
                  <c:v>0.12681229243295</c:v>
                </c:pt>
                <c:pt idx="525">
                  <c:v>0.12784514472845701</c:v>
                </c:pt>
                <c:pt idx="526">
                  <c:v>0.12887793406852999</c:v>
                </c:pt>
                <c:pt idx="527">
                  <c:v>0.129910663971671</c:v>
                </c:pt>
                <c:pt idx="528">
                  <c:v>0.130943338250226</c:v>
                </c:pt>
                <c:pt idx="529">
                  <c:v>0.13197596103174999</c:v>
                </c:pt>
                <c:pt idx="530">
                  <c:v>0.13300853672289001</c:v>
                </c:pt>
                <c:pt idx="531">
                  <c:v>0.134041070032865</c:v>
                </c:pt>
                <c:pt idx="532">
                  <c:v>0.13507356606279899</c:v>
                </c:pt>
                <c:pt idx="533">
                  <c:v>0.13610603035820201</c:v>
                </c:pt>
                <c:pt idx="534">
                  <c:v>0.13713846888541001</c:v>
                </c:pt>
                <c:pt idx="535">
                  <c:v>0.13817088804264799</c:v>
                </c:pt>
                <c:pt idx="536">
                  <c:v>0.13920329477274901</c:v>
                </c:pt>
                <c:pt idx="537">
                  <c:v>0.140235696559356</c:v>
                </c:pt>
                <c:pt idx="538">
                  <c:v>0.14126810145761701</c:v>
                </c:pt>
                <c:pt idx="539">
                  <c:v>0.14230051821685499</c:v>
                </c:pt>
                <c:pt idx="540">
                  <c:v>0.14333295635573501</c:v>
                </c:pt>
                <c:pt idx="541">
                  <c:v>0.144365426106322</c:v>
                </c:pt>
                <c:pt idx="542">
                  <c:v>0.145397938501267</c:v>
                </c:pt>
                <c:pt idx="543">
                  <c:v>0.14643050537496799</c:v>
                </c:pt>
                <c:pt idx="544">
                  <c:v>0.14746313932845301</c:v>
                </c:pt>
                <c:pt idx="545">
                  <c:v>0.148495853759364</c:v>
                </c:pt>
                <c:pt idx="546">
                  <c:v>0.14952866287271799</c:v>
                </c:pt>
                <c:pt idx="547">
                  <c:v>0.150561581491504</c:v>
                </c:pt>
                <c:pt idx="548">
                  <c:v>0.15159462510681701</c:v>
                </c:pt>
                <c:pt idx="549">
                  <c:v>0.15262780969102099</c:v>
                </c:pt>
                <c:pt idx="550">
                  <c:v>0.15366115159367</c:v>
                </c:pt>
                <c:pt idx="551">
                  <c:v>0.154694667328938</c:v>
                </c:pt>
                <c:pt idx="552">
                  <c:v>0.155728373482456</c:v>
                </c:pt>
                <c:pt idx="553">
                  <c:v>0.156762286440877</c:v>
                </c:pt>
                <c:pt idx="554">
                  <c:v>0.15779642226614601</c:v>
                </c:pt>
                <c:pt idx="555">
                  <c:v>0.15883079657138599</c:v>
                </c:pt>
                <c:pt idx="556">
                  <c:v>0.15986542432023201</c:v>
                </c:pt>
                <c:pt idx="557">
                  <c:v>0.16090031962531701</c:v>
                </c:pt>
                <c:pt idx="558">
                  <c:v>0.161935495695188</c:v>
                </c:pt>
                <c:pt idx="559">
                  <c:v>0.16297096468980499</c:v>
                </c:pt>
                <c:pt idx="560">
                  <c:v>0.16400673753006001</c:v>
                </c:pt>
                <c:pt idx="561">
                  <c:v>0.16504282394572301</c:v>
                </c:pt>
                <c:pt idx="562">
                  <c:v>0.166079232317631</c:v>
                </c:pt>
                <c:pt idx="563">
                  <c:v>0.167115969406198</c:v>
                </c:pt>
                <c:pt idx="564">
                  <c:v>0.16815304039428999</c:v>
                </c:pt>
                <c:pt idx="565">
                  <c:v>0.16919044869828001</c:v>
                </c:pt>
                <c:pt idx="566">
                  <c:v>0.17022819577628601</c:v>
                </c:pt>
                <c:pt idx="567">
                  <c:v>0.17126628097674801</c:v>
                </c:pt>
                <c:pt idx="568">
                  <c:v>0.172304701447482</c:v>
                </c:pt>
                <c:pt idx="569">
                  <c:v>0.17334345173083801</c:v>
                </c:pt>
                <c:pt idx="570">
                  <c:v>0.17438252369884499</c:v>
                </c:pt>
                <c:pt idx="571">
                  <c:v>0.17542190680585901</c:v>
                </c:pt>
                <c:pt idx="572">
                  <c:v>0.17646158829327999</c:v>
                </c:pt>
                <c:pt idx="573">
                  <c:v>0.17750155366724699</c:v>
                </c:pt>
                <c:pt idx="574">
                  <c:v>0.17854178674774099</c:v>
                </c:pt>
                <c:pt idx="575">
                  <c:v>0.17958227004083199</c:v>
                </c:pt>
                <c:pt idx="576">
                  <c:v>0.180622985153366</c:v>
                </c:pt>
                <c:pt idx="577">
                  <c:v>0.181663913000608</c:v>
                </c:pt>
                <c:pt idx="578">
                  <c:v>0.182705034092387</c:v>
                </c:pt>
                <c:pt idx="579">
                  <c:v>0.183746328869623</c:v>
                </c:pt>
                <c:pt idx="580">
                  <c:v>0.18478777831253199</c:v>
                </c:pt>
                <c:pt idx="581">
                  <c:v>0.18582936411065001</c:v>
                </c:pt>
                <c:pt idx="582">
                  <c:v>0.186871068828731</c:v>
                </c:pt>
                <c:pt idx="583">
                  <c:v>0.18791287630530101</c:v>
                </c:pt>
                <c:pt idx="584">
                  <c:v>0.188954771757434</c:v>
                </c:pt>
                <c:pt idx="585">
                  <c:v>0.189996741838797</c:v>
                </c:pt>
                <c:pt idx="586">
                  <c:v>0.19103877467375599</c:v>
                </c:pt>
                <c:pt idx="587">
                  <c:v>0.192080859839246</c:v>
                </c:pt>
                <c:pt idx="588">
                  <c:v>0.19312298828622099</c:v>
                </c:pt>
                <c:pt idx="589">
                  <c:v>0.19416515225782099</c:v>
                </c:pt>
                <c:pt idx="590">
                  <c:v>0.195207345103077</c:v>
                </c:pt>
                <c:pt idx="591">
                  <c:v>0.19624956110210001</c:v>
                </c:pt>
                <c:pt idx="592">
                  <c:v>0.19729179544343001</c:v>
                </c:pt>
                <c:pt idx="593">
                  <c:v>0.19833404420275999</c:v>
                </c:pt>
                <c:pt idx="594">
                  <c:v>0.199376304257427</c:v>
                </c:pt>
                <c:pt idx="595">
                  <c:v>0.200418573121768</c:v>
                </c:pt>
                <c:pt idx="596">
                  <c:v>0.20146084877446199</c:v>
                </c:pt>
                <c:pt idx="597">
                  <c:v>0.20250312963338299</c:v>
                </c:pt>
                <c:pt idx="598">
                  <c:v>0.20354541450619101</c:v>
                </c:pt>
                <c:pt idx="599">
                  <c:v>0.204587702466942</c:v>
                </c:pt>
                <c:pt idx="600">
                  <c:v>0.20562999276115601</c:v>
                </c:pt>
                <c:pt idx="601">
                  <c:v>0.206672284801728</c:v>
                </c:pt>
                <c:pt idx="602">
                  <c:v>0.207714578163398</c:v>
                </c:pt>
                <c:pt idx="603">
                  <c:v>0.20875687253198499</c:v>
                </c:pt>
                <c:pt idx="604">
                  <c:v>0.20979916765786899</c:v>
                </c:pt>
                <c:pt idx="605">
                  <c:v>0.21084146334450701</c:v>
                </c:pt>
                <c:pt idx="606">
                  <c:v>0.211883759450399</c:v>
                </c:pt>
                <c:pt idx="607">
                  <c:v>0.21292605588025301</c:v>
                </c:pt>
                <c:pt idx="608">
                  <c:v>0.21396835256315799</c:v>
                </c:pt>
                <c:pt idx="609">
                  <c:v>0.21501064944387199</c:v>
                </c:pt>
                <c:pt idx="610">
                  <c:v>0.21605294648162299</c:v>
                </c:pt>
                <c:pt idx="611">
                  <c:v>0.21709524364496999</c:v>
                </c:pt>
                <c:pt idx="612">
                  <c:v>0.218137540908239</c:v>
                </c:pt>
                <c:pt idx="613">
                  <c:v>0.21917983825035101</c:v>
                </c:pt>
                <c:pt idx="614">
                  <c:v>0.220222135654106</c:v>
                </c:pt>
                <c:pt idx="615">
                  <c:v>0.22126443310572599</c:v>
                </c:pt>
                <c:pt idx="616">
                  <c:v>0.22230673059453501</c:v>
                </c:pt>
                <c:pt idx="617">
                  <c:v>0.22334902811262999</c:v>
                </c:pt>
                <c:pt idx="618">
                  <c:v>0.22439132565436401</c:v>
                </c:pt>
                <c:pt idx="619">
                  <c:v>0.22543362321566801</c:v>
                </c:pt>
                <c:pt idx="620">
                  <c:v>0.226475920793378</c:v>
                </c:pt>
                <c:pt idx="621">
                  <c:v>0.22751821838521399</c:v>
                </c:pt>
                <c:pt idx="622">
                  <c:v>0.22856051598959101</c:v>
                </c:pt>
                <c:pt idx="623">
                  <c:v>0.22960281360530299</c:v>
                </c:pt>
                <c:pt idx="624">
                  <c:v>0.230645111231332</c:v>
                </c:pt>
                <c:pt idx="625">
                  <c:v>0.23168740886682099</c:v>
                </c:pt>
                <c:pt idx="626">
                  <c:v>0.23272970651104699</c:v>
                </c:pt>
                <c:pt idx="627">
                  <c:v>0.233772004163328</c:v>
                </c:pt>
                <c:pt idx="628">
                  <c:v>0.23481430182303401</c:v>
                </c:pt>
                <c:pt idx="629">
                  <c:v>0.235856599489629</c:v>
                </c:pt>
                <c:pt idx="630">
                  <c:v>0.23689889716255699</c:v>
                </c:pt>
                <c:pt idx="631">
                  <c:v>0.23794119484128401</c:v>
                </c:pt>
                <c:pt idx="632">
                  <c:v>0.23898349252531301</c:v>
                </c:pt>
                <c:pt idx="633">
                  <c:v>0.240025790214209</c:v>
                </c:pt>
                <c:pt idx="634">
                  <c:v>0.24106808790749701</c:v>
                </c:pt>
                <c:pt idx="635">
                  <c:v>0.24211038560480899</c:v>
                </c:pt>
                <c:pt idx="636">
                  <c:v>0.24315268330584</c:v>
                </c:pt>
                <c:pt idx="637">
                  <c:v>0.24419498101027501</c:v>
                </c:pt>
                <c:pt idx="638">
                  <c:v>0.24523727871787099</c:v>
                </c:pt>
                <c:pt idx="639">
                  <c:v>0.24627957642854001</c:v>
                </c:pt>
                <c:pt idx="640">
                  <c:v>0.24732187414206999</c:v>
                </c:pt>
                <c:pt idx="641">
                  <c:v>0.248364171858204</c:v>
                </c:pt>
                <c:pt idx="642">
                  <c:v>0.24940646957673299</c:v>
                </c:pt>
                <c:pt idx="643">
                  <c:v>0.25044876729745003</c:v>
                </c:pt>
                <c:pt idx="644">
                  <c:v>0.25149106502023</c:v>
                </c:pt>
                <c:pt idx="645">
                  <c:v>0.25253336274486299</c:v>
                </c:pt>
                <c:pt idx="646">
                  <c:v>0.25357566047104602</c:v>
                </c:pt>
                <c:pt idx="647">
                  <c:v>0.25461795819857402</c:v>
                </c:pt>
                <c:pt idx="648">
                  <c:v>0.25566025592723801</c:v>
                </c:pt>
                <c:pt idx="649">
                  <c:v>0.25670255365662697</c:v>
                </c:pt>
                <c:pt idx="650">
                  <c:v>0.257744851386499</c:v>
                </c:pt>
                <c:pt idx="651">
                  <c:v>0.25878714911676898</c:v>
                </c:pt>
                <c:pt idx="652">
                  <c:v>0.25982944684734199</c:v>
                </c:pt>
                <c:pt idx="653">
                  <c:v>0.26087174457803203</c:v>
                </c:pt>
                <c:pt idx="654">
                  <c:v>0.26191404230873899</c:v>
                </c:pt>
                <c:pt idx="655">
                  <c:v>0.262956340039464</c:v>
                </c:pt>
                <c:pt idx="656">
                  <c:v>0.26399863777032401</c:v>
                </c:pt>
                <c:pt idx="657">
                  <c:v>0.26504093550124103</c:v>
                </c:pt>
                <c:pt idx="658">
                  <c:v>0.26608323323217298</c:v>
                </c:pt>
                <c:pt idx="659">
                  <c:v>0.26712553096309699</c:v>
                </c:pt>
                <c:pt idx="660">
                  <c:v>0.26816782869401601</c:v>
                </c:pt>
                <c:pt idx="661">
                  <c:v>0.26921012642493197</c:v>
                </c:pt>
                <c:pt idx="662">
                  <c:v>0.27025242415584899</c:v>
                </c:pt>
                <c:pt idx="663">
                  <c:v>0.27129472188676601</c:v>
                </c:pt>
                <c:pt idx="664">
                  <c:v>0.27233701961768297</c:v>
                </c:pt>
                <c:pt idx="665">
                  <c:v>0.27337931734859999</c:v>
                </c:pt>
                <c:pt idx="666">
                  <c:v>0.27442161507951701</c:v>
                </c:pt>
                <c:pt idx="667">
                  <c:v>0.27546391281043298</c:v>
                </c:pt>
                <c:pt idx="668">
                  <c:v>0.27650621054134999</c:v>
                </c:pt>
                <c:pt idx="669">
                  <c:v>0.27754850827226701</c:v>
                </c:pt>
                <c:pt idx="670">
                  <c:v>0.27859080600318398</c:v>
                </c:pt>
                <c:pt idx="671">
                  <c:v>0.279633103734101</c:v>
                </c:pt>
                <c:pt idx="672">
                  <c:v>0.28067540146501802</c:v>
                </c:pt>
                <c:pt idx="673">
                  <c:v>0.28171769919593498</c:v>
                </c:pt>
                <c:pt idx="674">
                  <c:v>0.282759996926852</c:v>
                </c:pt>
                <c:pt idx="675">
                  <c:v>0.28380229465776802</c:v>
                </c:pt>
                <c:pt idx="676">
                  <c:v>0.28484459238868498</c:v>
                </c:pt>
                <c:pt idx="677">
                  <c:v>0.285886890119602</c:v>
                </c:pt>
                <c:pt idx="678">
                  <c:v>0.28692918785051902</c:v>
                </c:pt>
                <c:pt idx="679">
                  <c:v>0.28797148558143598</c:v>
                </c:pt>
                <c:pt idx="680">
                  <c:v>0.289013783312353</c:v>
                </c:pt>
                <c:pt idx="681">
                  <c:v>0.29005608104326902</c:v>
                </c:pt>
                <c:pt idx="682">
                  <c:v>0.29109837877418598</c:v>
                </c:pt>
                <c:pt idx="683">
                  <c:v>0.292140676505103</c:v>
                </c:pt>
                <c:pt idx="684">
                  <c:v>0.29318297423602002</c:v>
                </c:pt>
                <c:pt idx="685">
                  <c:v>0.29422527196693699</c:v>
                </c:pt>
                <c:pt idx="686">
                  <c:v>0.295267569697854</c:v>
                </c:pt>
                <c:pt idx="687">
                  <c:v>0.29630986742877102</c:v>
                </c:pt>
                <c:pt idx="688">
                  <c:v>0.29735216515968799</c:v>
                </c:pt>
                <c:pt idx="689">
                  <c:v>0.29839446289060501</c:v>
                </c:pt>
                <c:pt idx="690">
                  <c:v>0.29943676062152202</c:v>
                </c:pt>
                <c:pt idx="691">
                  <c:v>0.30047905835243799</c:v>
                </c:pt>
                <c:pt idx="692">
                  <c:v>0.30152135608335601</c:v>
                </c:pt>
                <c:pt idx="693">
                  <c:v>0.30256365381427203</c:v>
                </c:pt>
                <c:pt idx="694">
                  <c:v>0.30360595154518899</c:v>
                </c:pt>
                <c:pt idx="695">
                  <c:v>0.30464824927610601</c:v>
                </c:pt>
                <c:pt idx="696">
                  <c:v>0.30569054700702297</c:v>
                </c:pt>
                <c:pt idx="697">
                  <c:v>0.30673284473793999</c:v>
                </c:pt>
                <c:pt idx="698">
                  <c:v>0.30777514246885601</c:v>
                </c:pt>
                <c:pt idx="699">
                  <c:v>0.30881744019977297</c:v>
                </c:pt>
                <c:pt idx="700">
                  <c:v>0.30985973793068999</c:v>
                </c:pt>
                <c:pt idx="701">
                  <c:v>0.31090203566160701</c:v>
                </c:pt>
                <c:pt idx="702">
                  <c:v>0.31194433339252398</c:v>
                </c:pt>
                <c:pt idx="703">
                  <c:v>0.31298663112344099</c:v>
                </c:pt>
                <c:pt idx="704">
                  <c:v>0.31402892885435801</c:v>
                </c:pt>
                <c:pt idx="705">
                  <c:v>0.31507122658527498</c:v>
                </c:pt>
                <c:pt idx="706">
                  <c:v>0.316113524316192</c:v>
                </c:pt>
                <c:pt idx="707">
                  <c:v>0.31715582204710802</c:v>
                </c:pt>
                <c:pt idx="708">
                  <c:v>0.31819811977802498</c:v>
                </c:pt>
                <c:pt idx="709">
                  <c:v>0.319240417508942</c:v>
                </c:pt>
                <c:pt idx="710">
                  <c:v>0.32028271523985902</c:v>
                </c:pt>
                <c:pt idx="711">
                  <c:v>0.32132501297077598</c:v>
                </c:pt>
                <c:pt idx="712">
                  <c:v>0.322367310701693</c:v>
                </c:pt>
                <c:pt idx="713">
                  <c:v>0.32340960843261002</c:v>
                </c:pt>
                <c:pt idx="714">
                  <c:v>0.32445190616352698</c:v>
                </c:pt>
                <c:pt idx="715">
                  <c:v>0.325494203894443</c:v>
                </c:pt>
                <c:pt idx="716">
                  <c:v>0.32653650162536002</c:v>
                </c:pt>
                <c:pt idx="717">
                  <c:v>0.32757879935627698</c:v>
                </c:pt>
                <c:pt idx="718">
                  <c:v>0.328621097087194</c:v>
                </c:pt>
                <c:pt idx="719">
                  <c:v>0.32966339481811102</c:v>
                </c:pt>
                <c:pt idx="720">
                  <c:v>0.33070569254902799</c:v>
                </c:pt>
                <c:pt idx="721">
                  <c:v>0.331747990279945</c:v>
                </c:pt>
                <c:pt idx="722">
                  <c:v>0.33279028801086102</c:v>
                </c:pt>
                <c:pt idx="723">
                  <c:v>0.33383258574177799</c:v>
                </c:pt>
                <c:pt idx="724">
                  <c:v>0.33487488347269501</c:v>
                </c:pt>
                <c:pt idx="725">
                  <c:v>0.33591718120361203</c:v>
                </c:pt>
                <c:pt idx="726">
                  <c:v>0.33695947893452899</c:v>
                </c:pt>
                <c:pt idx="727">
                  <c:v>0.33800177666544601</c:v>
                </c:pt>
                <c:pt idx="728">
                  <c:v>0.33904407439636303</c:v>
                </c:pt>
                <c:pt idx="729">
                  <c:v>0.34008637212727899</c:v>
                </c:pt>
                <c:pt idx="730">
                  <c:v>0.34112866985819701</c:v>
                </c:pt>
                <c:pt idx="731">
                  <c:v>0.34217096758911297</c:v>
                </c:pt>
                <c:pt idx="732">
                  <c:v>0.34321326532002999</c:v>
                </c:pt>
                <c:pt idx="733">
                  <c:v>0.34425556305094701</c:v>
                </c:pt>
                <c:pt idx="734">
                  <c:v>0.34529786078186397</c:v>
                </c:pt>
                <c:pt idx="735">
                  <c:v>0.34634015851278099</c:v>
                </c:pt>
                <c:pt idx="736">
                  <c:v>0.34738245624369801</c:v>
                </c:pt>
                <c:pt idx="737">
                  <c:v>0.34842475397461498</c:v>
                </c:pt>
                <c:pt idx="738">
                  <c:v>0.34946705170553199</c:v>
                </c:pt>
                <c:pt idx="739">
                  <c:v>0.35050934943644801</c:v>
                </c:pt>
                <c:pt idx="740">
                  <c:v>0.35155164716736498</c:v>
                </c:pt>
                <c:pt idx="741">
                  <c:v>0.352593944898282</c:v>
                </c:pt>
                <c:pt idx="742">
                  <c:v>0.35363624262919902</c:v>
                </c:pt>
                <c:pt idx="743">
                  <c:v>0.35467854036011598</c:v>
                </c:pt>
                <c:pt idx="744">
                  <c:v>0.355720838091033</c:v>
                </c:pt>
                <c:pt idx="745">
                  <c:v>0.35676313582195002</c:v>
                </c:pt>
                <c:pt idx="746">
                  <c:v>0.35780543355286598</c:v>
                </c:pt>
                <c:pt idx="747">
                  <c:v>0.358847731283784</c:v>
                </c:pt>
                <c:pt idx="748">
                  <c:v>0.35989002901470002</c:v>
                </c:pt>
                <c:pt idx="749">
                  <c:v>0.36093232674561698</c:v>
                </c:pt>
                <c:pt idx="750">
                  <c:v>0.361974624476534</c:v>
                </c:pt>
                <c:pt idx="751">
                  <c:v>0.36301692220745102</c:v>
                </c:pt>
                <c:pt idx="752">
                  <c:v>0.36405921993836798</c:v>
                </c:pt>
                <c:pt idx="753">
                  <c:v>0.365101517669285</c:v>
                </c:pt>
                <c:pt idx="754">
                  <c:v>0.36614381540020202</c:v>
                </c:pt>
                <c:pt idx="755">
                  <c:v>0.36718611313111899</c:v>
                </c:pt>
                <c:pt idx="756">
                  <c:v>0.368228410862036</c:v>
                </c:pt>
                <c:pt idx="757">
                  <c:v>0.36927070859295202</c:v>
                </c:pt>
                <c:pt idx="758">
                  <c:v>0.37031300632386899</c:v>
                </c:pt>
                <c:pt idx="759">
                  <c:v>0.37135530405478601</c:v>
                </c:pt>
                <c:pt idx="760">
                  <c:v>0.37239760178570303</c:v>
                </c:pt>
                <c:pt idx="761">
                  <c:v>0.37343989951661999</c:v>
                </c:pt>
                <c:pt idx="762">
                  <c:v>0.37448219724753701</c:v>
                </c:pt>
                <c:pt idx="763">
                  <c:v>0.37552449497845303</c:v>
                </c:pt>
                <c:pt idx="764">
                  <c:v>0.37656679270936999</c:v>
                </c:pt>
                <c:pt idx="765">
                  <c:v>0.37760909044028701</c:v>
                </c:pt>
                <c:pt idx="766">
                  <c:v>0.37865138817120397</c:v>
                </c:pt>
                <c:pt idx="767">
                  <c:v>0.37969368590212099</c:v>
                </c:pt>
                <c:pt idx="768">
                  <c:v>0.38073598363303801</c:v>
                </c:pt>
                <c:pt idx="769">
                  <c:v>0.38177828136395497</c:v>
                </c:pt>
                <c:pt idx="770">
                  <c:v>0.38282057909487199</c:v>
                </c:pt>
                <c:pt idx="771">
                  <c:v>0.38386287682578901</c:v>
                </c:pt>
                <c:pt idx="772">
                  <c:v>0.38490517455670498</c:v>
                </c:pt>
                <c:pt idx="773">
                  <c:v>0.385947472287622</c:v>
                </c:pt>
                <c:pt idx="774">
                  <c:v>0.38698977001853901</c:v>
                </c:pt>
                <c:pt idx="775">
                  <c:v>0.38803206774945598</c:v>
                </c:pt>
                <c:pt idx="776">
                  <c:v>0.389074365480373</c:v>
                </c:pt>
                <c:pt idx="777">
                  <c:v>0.39011666321128902</c:v>
                </c:pt>
                <c:pt idx="778">
                  <c:v>0.39115896094220598</c:v>
                </c:pt>
                <c:pt idx="779">
                  <c:v>0.392201258673124</c:v>
                </c:pt>
                <c:pt idx="780">
                  <c:v>0.39324355640404002</c:v>
                </c:pt>
                <c:pt idx="781">
                  <c:v>0.39428585413495698</c:v>
                </c:pt>
                <c:pt idx="782">
                  <c:v>0.395328151865874</c:v>
                </c:pt>
                <c:pt idx="783">
                  <c:v>0.39637044959679102</c:v>
                </c:pt>
                <c:pt idx="784">
                  <c:v>0.39741274732770798</c:v>
                </c:pt>
                <c:pt idx="785">
                  <c:v>0.398455045058624</c:v>
                </c:pt>
                <c:pt idx="786">
                  <c:v>0.39949734278954202</c:v>
                </c:pt>
                <c:pt idx="787">
                  <c:v>0.40053964052045798</c:v>
                </c:pt>
                <c:pt idx="788">
                  <c:v>0.401581938251375</c:v>
                </c:pt>
                <c:pt idx="789">
                  <c:v>0.40262423598229202</c:v>
                </c:pt>
                <c:pt idx="790">
                  <c:v>0.40366653371320899</c:v>
                </c:pt>
                <c:pt idx="791">
                  <c:v>0.404708831444126</c:v>
                </c:pt>
                <c:pt idx="792">
                  <c:v>0.40575112917504302</c:v>
                </c:pt>
                <c:pt idx="793">
                  <c:v>0.40679342690595899</c:v>
                </c:pt>
                <c:pt idx="794">
                  <c:v>0.40783572463687601</c:v>
                </c:pt>
                <c:pt idx="795">
                  <c:v>0.40887802236779303</c:v>
                </c:pt>
                <c:pt idx="796">
                  <c:v>0.40992032009871099</c:v>
                </c:pt>
                <c:pt idx="797">
                  <c:v>0.41096261782962701</c:v>
                </c:pt>
                <c:pt idx="798">
                  <c:v>0.41200491556054403</c:v>
                </c:pt>
                <c:pt idx="799">
                  <c:v>0.41304721329146099</c:v>
                </c:pt>
                <c:pt idx="800">
                  <c:v>0.41408951102237701</c:v>
                </c:pt>
                <c:pt idx="801">
                  <c:v>0.41513180875329497</c:v>
                </c:pt>
                <c:pt idx="802">
                  <c:v>0.41617410648421199</c:v>
                </c:pt>
                <c:pt idx="803">
                  <c:v>0.41721640421512901</c:v>
                </c:pt>
                <c:pt idx="804">
                  <c:v>0.41825870194604498</c:v>
                </c:pt>
                <c:pt idx="805">
                  <c:v>0.41930099967696199</c:v>
                </c:pt>
                <c:pt idx="806">
                  <c:v>0.42034329740787901</c:v>
                </c:pt>
                <c:pt idx="807">
                  <c:v>0.42138559513879598</c:v>
                </c:pt>
                <c:pt idx="808">
                  <c:v>0.422427892869713</c:v>
                </c:pt>
                <c:pt idx="809">
                  <c:v>0.42347019060063001</c:v>
                </c:pt>
                <c:pt idx="810">
                  <c:v>0.42451248833154698</c:v>
                </c:pt>
                <c:pt idx="811">
                  <c:v>0.425554786062464</c:v>
                </c:pt>
                <c:pt idx="812">
                  <c:v>0.42659708379338002</c:v>
                </c:pt>
                <c:pt idx="813">
                  <c:v>0.42763938152429698</c:v>
                </c:pt>
                <c:pt idx="814">
                  <c:v>0.428681679255214</c:v>
                </c:pt>
                <c:pt idx="815">
                  <c:v>0.42972397698613102</c:v>
                </c:pt>
                <c:pt idx="816">
                  <c:v>0.43076627471704798</c:v>
                </c:pt>
                <c:pt idx="817">
                  <c:v>0.431808572447965</c:v>
                </c:pt>
                <c:pt idx="818">
                  <c:v>0.43285087017888202</c:v>
                </c:pt>
                <c:pt idx="819">
                  <c:v>0.43389316790979798</c:v>
                </c:pt>
                <c:pt idx="820">
                  <c:v>0.434935465640715</c:v>
                </c:pt>
                <c:pt idx="821">
                  <c:v>0.43597776337163202</c:v>
                </c:pt>
                <c:pt idx="822">
                  <c:v>0.43702006110254898</c:v>
                </c:pt>
                <c:pt idx="823">
                  <c:v>0.438062358833466</c:v>
                </c:pt>
                <c:pt idx="824">
                  <c:v>0.43910465656438302</c:v>
                </c:pt>
                <c:pt idx="825">
                  <c:v>0.44014695429529999</c:v>
                </c:pt>
                <c:pt idx="826">
                  <c:v>0.441189252026217</c:v>
                </c:pt>
                <c:pt idx="827">
                  <c:v>0.44223154975713302</c:v>
                </c:pt>
                <c:pt idx="828">
                  <c:v>0.44327384748804999</c:v>
                </c:pt>
                <c:pt idx="829">
                  <c:v>0.44431614521896801</c:v>
                </c:pt>
                <c:pt idx="830">
                  <c:v>0.44535844294988403</c:v>
                </c:pt>
                <c:pt idx="831">
                  <c:v>0.44640074068080099</c:v>
                </c:pt>
                <c:pt idx="832">
                  <c:v>0.44744303841171801</c:v>
                </c:pt>
                <c:pt idx="833">
                  <c:v>0.44848533614263503</c:v>
                </c:pt>
                <c:pt idx="834">
                  <c:v>0.44952763387355099</c:v>
                </c:pt>
                <c:pt idx="835">
                  <c:v>0.45056993160446901</c:v>
                </c:pt>
                <c:pt idx="836">
                  <c:v>0.45161222933538497</c:v>
                </c:pt>
                <c:pt idx="837">
                  <c:v>0.45265452706630199</c:v>
                </c:pt>
                <c:pt idx="838">
                  <c:v>0.45369682479721901</c:v>
                </c:pt>
                <c:pt idx="839">
                  <c:v>0.45473912252813598</c:v>
                </c:pt>
                <c:pt idx="840">
                  <c:v>0.45578142025905299</c:v>
                </c:pt>
                <c:pt idx="841">
                  <c:v>0.45682371798997001</c:v>
                </c:pt>
                <c:pt idx="842">
                  <c:v>0.45786601572088698</c:v>
                </c:pt>
                <c:pt idx="843">
                  <c:v>0.458908313451804</c:v>
                </c:pt>
                <c:pt idx="844">
                  <c:v>0.45995061118272001</c:v>
                </c:pt>
                <c:pt idx="845">
                  <c:v>0.46099290891363698</c:v>
                </c:pt>
                <c:pt idx="846">
                  <c:v>0.462035206644554</c:v>
                </c:pt>
                <c:pt idx="847">
                  <c:v>0.46307750437547102</c:v>
                </c:pt>
                <c:pt idx="848">
                  <c:v>0.46411980210638798</c:v>
                </c:pt>
                <c:pt idx="849">
                  <c:v>0.465162099837304</c:v>
                </c:pt>
                <c:pt idx="850">
                  <c:v>0.46620439756822102</c:v>
                </c:pt>
                <c:pt idx="851">
                  <c:v>0.46724669529913798</c:v>
                </c:pt>
                <c:pt idx="852">
                  <c:v>0.468288993030055</c:v>
                </c:pt>
                <c:pt idx="853">
                  <c:v>0.46933129076097202</c:v>
                </c:pt>
                <c:pt idx="854">
                  <c:v>0.47037358849188898</c:v>
                </c:pt>
                <c:pt idx="855">
                  <c:v>0.471415886222806</c:v>
                </c:pt>
                <c:pt idx="856">
                  <c:v>0.47245818395372302</c:v>
                </c:pt>
                <c:pt idx="857">
                  <c:v>0.47350048168463998</c:v>
                </c:pt>
                <c:pt idx="858">
                  <c:v>0.474542779415557</c:v>
                </c:pt>
                <c:pt idx="859">
                  <c:v>0.47558507714647402</c:v>
                </c:pt>
                <c:pt idx="860">
                  <c:v>0.47662737487738999</c:v>
                </c:pt>
                <c:pt idx="861">
                  <c:v>0.47766967260830701</c:v>
                </c:pt>
                <c:pt idx="862">
                  <c:v>0.47871197033922402</c:v>
                </c:pt>
                <c:pt idx="863">
                  <c:v>0.47975426807014099</c:v>
                </c:pt>
                <c:pt idx="864">
                  <c:v>0.48079656580105801</c:v>
                </c:pt>
                <c:pt idx="865">
                  <c:v>0.48183886353197503</c:v>
                </c:pt>
                <c:pt idx="866">
                  <c:v>0.48288116126289199</c:v>
                </c:pt>
                <c:pt idx="867">
                  <c:v>0.48392345899380801</c:v>
                </c:pt>
              </c:numCache>
            </c:numRef>
          </c:xVal>
          <c:yVal>
            <c:numRef>
              <c:f>'Force 200 keV Asymmetric'!$J$3:$J$870</c:f>
              <c:numCache>
                <c:formatCode>General</c:formatCode>
                <c:ptCount val="868"/>
                <c:pt idx="0">
                  <c:v>200.11911858809103</c:v>
                </c:pt>
                <c:pt idx="1">
                  <c:v>200.10981510432336</c:v>
                </c:pt>
                <c:pt idx="2">
                  <c:v>200.10142500700988</c:v>
                </c:pt>
                <c:pt idx="3">
                  <c:v>200.09568818965704</c:v>
                </c:pt>
                <c:pt idx="4">
                  <c:v>200.08821891659713</c:v>
                </c:pt>
                <c:pt idx="5">
                  <c:v>200.08209093697647</c:v>
                </c:pt>
                <c:pt idx="6">
                  <c:v>200.07801774009465</c:v>
                </c:pt>
                <c:pt idx="7">
                  <c:v>200.07394038138858</c:v>
                </c:pt>
                <c:pt idx="8">
                  <c:v>200.0716288833232</c:v>
                </c:pt>
                <c:pt idx="9">
                  <c:v>200.07039763391279</c:v>
                </c:pt>
                <c:pt idx="10">
                  <c:v>200.06908432552132</c:v>
                </c:pt>
                <c:pt idx="11">
                  <c:v>200.06829530027343</c:v>
                </c:pt>
                <c:pt idx="12">
                  <c:v>200.06774839436784</c:v>
                </c:pt>
                <c:pt idx="13">
                  <c:v>200.06732711947308</c:v>
                </c:pt>
                <c:pt idx="14">
                  <c:v>200.06703620640138</c:v>
                </c:pt>
                <c:pt idx="15">
                  <c:v>200.06683744222559</c:v>
                </c:pt>
                <c:pt idx="16">
                  <c:v>200.06663858931449</c:v>
                </c:pt>
                <c:pt idx="17">
                  <c:v>200.06661220004293</c:v>
                </c:pt>
                <c:pt idx="18">
                  <c:v>200.06656597083878</c:v>
                </c:pt>
                <c:pt idx="19">
                  <c:v>200.06652252813797</c:v>
                </c:pt>
                <c:pt idx="20">
                  <c:v>200.06652252813797</c:v>
                </c:pt>
                <c:pt idx="21">
                  <c:v>200.06652252813797</c:v>
                </c:pt>
                <c:pt idx="22">
                  <c:v>200.06652252813797</c:v>
                </c:pt>
                <c:pt idx="23">
                  <c:v>200.06652252813797</c:v>
                </c:pt>
                <c:pt idx="24">
                  <c:v>200.06652252813797</c:v>
                </c:pt>
                <c:pt idx="25">
                  <c:v>200.06652252813797</c:v>
                </c:pt>
                <c:pt idx="26">
                  <c:v>200.06652252813797</c:v>
                </c:pt>
                <c:pt idx="27">
                  <c:v>200.06652252813797</c:v>
                </c:pt>
                <c:pt idx="28">
                  <c:v>200.06652252813797</c:v>
                </c:pt>
                <c:pt idx="29">
                  <c:v>200.06652252813797</c:v>
                </c:pt>
                <c:pt idx="30">
                  <c:v>200.06652252813797</c:v>
                </c:pt>
                <c:pt idx="31">
                  <c:v>200.06652252813797</c:v>
                </c:pt>
                <c:pt idx="32">
                  <c:v>200.06652252813797</c:v>
                </c:pt>
                <c:pt idx="33">
                  <c:v>200.06652252813797</c:v>
                </c:pt>
                <c:pt idx="34">
                  <c:v>200.06652252813797</c:v>
                </c:pt>
                <c:pt idx="35">
                  <c:v>200.06652252813797</c:v>
                </c:pt>
                <c:pt idx="36">
                  <c:v>200.06652252813797</c:v>
                </c:pt>
                <c:pt idx="37">
                  <c:v>200.06652252813797</c:v>
                </c:pt>
                <c:pt idx="38">
                  <c:v>200.06652252813797</c:v>
                </c:pt>
                <c:pt idx="39">
                  <c:v>200.06652252813797</c:v>
                </c:pt>
                <c:pt idx="40">
                  <c:v>200.06652252813797</c:v>
                </c:pt>
                <c:pt idx="41">
                  <c:v>200.06652252813797</c:v>
                </c:pt>
                <c:pt idx="42">
                  <c:v>200.06652252813797</c:v>
                </c:pt>
                <c:pt idx="43">
                  <c:v>200.06652252813797</c:v>
                </c:pt>
                <c:pt idx="44">
                  <c:v>200.06652252813797</c:v>
                </c:pt>
                <c:pt idx="45">
                  <c:v>200.06652252813797</c:v>
                </c:pt>
                <c:pt idx="46">
                  <c:v>200.06652252813797</c:v>
                </c:pt>
                <c:pt idx="47">
                  <c:v>200.06652252813797</c:v>
                </c:pt>
                <c:pt idx="48">
                  <c:v>200.06652252813797</c:v>
                </c:pt>
                <c:pt idx="49">
                  <c:v>200.06652252813797</c:v>
                </c:pt>
                <c:pt idx="50">
                  <c:v>200.06652252813797</c:v>
                </c:pt>
                <c:pt idx="51">
                  <c:v>200.06652252813797</c:v>
                </c:pt>
                <c:pt idx="52">
                  <c:v>200.06652252813797</c:v>
                </c:pt>
                <c:pt idx="53">
                  <c:v>200.06652252813797</c:v>
                </c:pt>
                <c:pt idx="54">
                  <c:v>200.06652252813797</c:v>
                </c:pt>
                <c:pt idx="55">
                  <c:v>200.06652252813797</c:v>
                </c:pt>
                <c:pt idx="56">
                  <c:v>200.06652252813797</c:v>
                </c:pt>
                <c:pt idx="57">
                  <c:v>200.06652252813797</c:v>
                </c:pt>
                <c:pt idx="58">
                  <c:v>200.06652252813797</c:v>
                </c:pt>
                <c:pt idx="59">
                  <c:v>200.06652252813797</c:v>
                </c:pt>
                <c:pt idx="60">
                  <c:v>200.06652252813797</c:v>
                </c:pt>
                <c:pt idx="61">
                  <c:v>200.06652252813797</c:v>
                </c:pt>
                <c:pt idx="62">
                  <c:v>200.06652252813797</c:v>
                </c:pt>
                <c:pt idx="63">
                  <c:v>200.06652252813797</c:v>
                </c:pt>
                <c:pt idx="64">
                  <c:v>200.06652252813797</c:v>
                </c:pt>
                <c:pt idx="65">
                  <c:v>200.06652252813797</c:v>
                </c:pt>
                <c:pt idx="66">
                  <c:v>200.06652252813797</c:v>
                </c:pt>
                <c:pt idx="67">
                  <c:v>200.06652252813797</c:v>
                </c:pt>
                <c:pt idx="68">
                  <c:v>200.06652252813797</c:v>
                </c:pt>
                <c:pt idx="69">
                  <c:v>200.06652252813797</c:v>
                </c:pt>
                <c:pt idx="70">
                  <c:v>200.06652252813797</c:v>
                </c:pt>
                <c:pt idx="71">
                  <c:v>200.06652252813797</c:v>
                </c:pt>
                <c:pt idx="72">
                  <c:v>200.06652252813797</c:v>
                </c:pt>
                <c:pt idx="73">
                  <c:v>200.06652252813797</c:v>
                </c:pt>
                <c:pt idx="74">
                  <c:v>200.06652252813797</c:v>
                </c:pt>
                <c:pt idx="75">
                  <c:v>200.06652252813797</c:v>
                </c:pt>
                <c:pt idx="76">
                  <c:v>200.06652252813797</c:v>
                </c:pt>
                <c:pt idx="77">
                  <c:v>200.06652252813797</c:v>
                </c:pt>
                <c:pt idx="78">
                  <c:v>200.06652252813797</c:v>
                </c:pt>
                <c:pt idx="79">
                  <c:v>200.06652252813797</c:v>
                </c:pt>
                <c:pt idx="80">
                  <c:v>200.06652252813797</c:v>
                </c:pt>
                <c:pt idx="81">
                  <c:v>200.06652252813797</c:v>
                </c:pt>
                <c:pt idx="82">
                  <c:v>200.06652252813797</c:v>
                </c:pt>
                <c:pt idx="83">
                  <c:v>200.06652252813797</c:v>
                </c:pt>
                <c:pt idx="84">
                  <c:v>200.06652252813797</c:v>
                </c:pt>
                <c:pt idx="85">
                  <c:v>200.06652252813797</c:v>
                </c:pt>
                <c:pt idx="86">
                  <c:v>200.06652252813797</c:v>
                </c:pt>
                <c:pt idx="87">
                  <c:v>200.06652252813797</c:v>
                </c:pt>
                <c:pt idx="88">
                  <c:v>200.06652252813797</c:v>
                </c:pt>
                <c:pt idx="89">
                  <c:v>200.06652252813797</c:v>
                </c:pt>
                <c:pt idx="90">
                  <c:v>200.06652252813797</c:v>
                </c:pt>
                <c:pt idx="91">
                  <c:v>200.06652252813797</c:v>
                </c:pt>
                <c:pt idx="92">
                  <c:v>200.06652252813797</c:v>
                </c:pt>
                <c:pt idx="93">
                  <c:v>200.06652252813797</c:v>
                </c:pt>
                <c:pt idx="94">
                  <c:v>200.06652252813797</c:v>
                </c:pt>
                <c:pt idx="95">
                  <c:v>200.06652252813797</c:v>
                </c:pt>
                <c:pt idx="96">
                  <c:v>200.06652252813797</c:v>
                </c:pt>
                <c:pt idx="97">
                  <c:v>200.06652252813797</c:v>
                </c:pt>
                <c:pt idx="98">
                  <c:v>200.06652252813797</c:v>
                </c:pt>
                <c:pt idx="99">
                  <c:v>200.06652252813797</c:v>
                </c:pt>
                <c:pt idx="100">
                  <c:v>200.06652252813797</c:v>
                </c:pt>
                <c:pt idx="101">
                  <c:v>200.06652252813797</c:v>
                </c:pt>
                <c:pt idx="102">
                  <c:v>200.06652252813797</c:v>
                </c:pt>
                <c:pt idx="103">
                  <c:v>200.06652252813797</c:v>
                </c:pt>
                <c:pt idx="104">
                  <c:v>200.06652252813797</c:v>
                </c:pt>
                <c:pt idx="105">
                  <c:v>200.06652252813797</c:v>
                </c:pt>
                <c:pt idx="106">
                  <c:v>200.06652252813797</c:v>
                </c:pt>
                <c:pt idx="107">
                  <c:v>200.06652252813797</c:v>
                </c:pt>
                <c:pt idx="108">
                  <c:v>200.06652252813797</c:v>
                </c:pt>
                <c:pt idx="109">
                  <c:v>200.06652252813797</c:v>
                </c:pt>
                <c:pt idx="110">
                  <c:v>200.06652252813797</c:v>
                </c:pt>
                <c:pt idx="111">
                  <c:v>200.06652252813797</c:v>
                </c:pt>
                <c:pt idx="112">
                  <c:v>200.06652252813797</c:v>
                </c:pt>
                <c:pt idx="113">
                  <c:v>200.06652252813797</c:v>
                </c:pt>
                <c:pt idx="114">
                  <c:v>200.06652252813797</c:v>
                </c:pt>
                <c:pt idx="115">
                  <c:v>200.06652252813797</c:v>
                </c:pt>
                <c:pt idx="116">
                  <c:v>200.06652252813797</c:v>
                </c:pt>
                <c:pt idx="117">
                  <c:v>200.06652252813797</c:v>
                </c:pt>
                <c:pt idx="118">
                  <c:v>200.06652252813797</c:v>
                </c:pt>
                <c:pt idx="119">
                  <c:v>200.06652252813797</c:v>
                </c:pt>
                <c:pt idx="120">
                  <c:v>200.06652252813797</c:v>
                </c:pt>
                <c:pt idx="121">
                  <c:v>200.06652252813797</c:v>
                </c:pt>
                <c:pt idx="122">
                  <c:v>200.06652252813797</c:v>
                </c:pt>
                <c:pt idx="123">
                  <c:v>200.06652252813797</c:v>
                </c:pt>
                <c:pt idx="124">
                  <c:v>200.06652252813797</c:v>
                </c:pt>
                <c:pt idx="125">
                  <c:v>200.06652252813797</c:v>
                </c:pt>
                <c:pt idx="126">
                  <c:v>200.06652252813797</c:v>
                </c:pt>
                <c:pt idx="127">
                  <c:v>200.06652252813797</c:v>
                </c:pt>
                <c:pt idx="128">
                  <c:v>200.06652252813797</c:v>
                </c:pt>
                <c:pt idx="129">
                  <c:v>200.06652252813797</c:v>
                </c:pt>
                <c:pt idx="130">
                  <c:v>200.06652252813797</c:v>
                </c:pt>
                <c:pt idx="131">
                  <c:v>200.06652252813797</c:v>
                </c:pt>
                <c:pt idx="132">
                  <c:v>200.06652252813797</c:v>
                </c:pt>
                <c:pt idx="133">
                  <c:v>200.06652252813797</c:v>
                </c:pt>
                <c:pt idx="134">
                  <c:v>200.06652252813797</c:v>
                </c:pt>
                <c:pt idx="135">
                  <c:v>200.06652252813797</c:v>
                </c:pt>
                <c:pt idx="136">
                  <c:v>200.06652252813797</c:v>
                </c:pt>
                <c:pt idx="137">
                  <c:v>200.06652252813797</c:v>
                </c:pt>
                <c:pt idx="138">
                  <c:v>200.06652252813797</c:v>
                </c:pt>
                <c:pt idx="139">
                  <c:v>200.06652252813797</c:v>
                </c:pt>
                <c:pt idx="140">
                  <c:v>200.06652252813797</c:v>
                </c:pt>
                <c:pt idx="141">
                  <c:v>200.06652252813797</c:v>
                </c:pt>
                <c:pt idx="142">
                  <c:v>200.06652252813797</c:v>
                </c:pt>
                <c:pt idx="143">
                  <c:v>200.06652252813797</c:v>
                </c:pt>
                <c:pt idx="144">
                  <c:v>200.06652252813797</c:v>
                </c:pt>
                <c:pt idx="145">
                  <c:v>200.06652252813797</c:v>
                </c:pt>
                <c:pt idx="146">
                  <c:v>200.06652252814305</c:v>
                </c:pt>
                <c:pt idx="147">
                  <c:v>200.0665225281534</c:v>
                </c:pt>
                <c:pt idx="148">
                  <c:v>200.0665225281534</c:v>
                </c:pt>
                <c:pt idx="149">
                  <c:v>200.06652252816872</c:v>
                </c:pt>
                <c:pt idx="150">
                  <c:v>200.06652252817892</c:v>
                </c:pt>
                <c:pt idx="151">
                  <c:v>200.06652252821465</c:v>
                </c:pt>
                <c:pt idx="152">
                  <c:v>200.06652252822997</c:v>
                </c:pt>
                <c:pt idx="153">
                  <c:v>200.06652252825552</c:v>
                </c:pt>
                <c:pt idx="154">
                  <c:v>200.06652252829124</c:v>
                </c:pt>
                <c:pt idx="155">
                  <c:v>200.06652252836795</c:v>
                </c:pt>
                <c:pt idx="156">
                  <c:v>200.06652252844464</c:v>
                </c:pt>
                <c:pt idx="157">
                  <c:v>200.06652252849571</c:v>
                </c:pt>
                <c:pt idx="158">
                  <c:v>200.06652252860815</c:v>
                </c:pt>
                <c:pt idx="159">
                  <c:v>200.06652252870518</c:v>
                </c:pt>
                <c:pt idx="160">
                  <c:v>200.06652252880741</c:v>
                </c:pt>
                <c:pt idx="161">
                  <c:v>200.06652252887901</c:v>
                </c:pt>
                <c:pt idx="162">
                  <c:v>200.06652252894537</c:v>
                </c:pt>
                <c:pt idx="163">
                  <c:v>200.06652252900153</c:v>
                </c:pt>
                <c:pt idx="164">
                  <c:v>200.06652252905781</c:v>
                </c:pt>
                <c:pt idx="165">
                  <c:v>200.0665225291344</c:v>
                </c:pt>
                <c:pt idx="166">
                  <c:v>200.066522529206</c:v>
                </c:pt>
                <c:pt idx="167">
                  <c:v>200.06652252927239</c:v>
                </c:pt>
                <c:pt idx="168">
                  <c:v>200.06652252930823</c:v>
                </c:pt>
                <c:pt idx="169">
                  <c:v>200.06652252932355</c:v>
                </c:pt>
                <c:pt idx="170">
                  <c:v>200.06652252934907</c:v>
                </c:pt>
                <c:pt idx="171">
                  <c:v>200.06652252937971</c:v>
                </c:pt>
                <c:pt idx="172">
                  <c:v>200.06652252940015</c:v>
                </c:pt>
                <c:pt idx="173">
                  <c:v>200.06652252942567</c:v>
                </c:pt>
                <c:pt idx="174">
                  <c:v>200.06652252943599</c:v>
                </c:pt>
                <c:pt idx="175">
                  <c:v>200.0665225294411</c:v>
                </c:pt>
                <c:pt idx="176">
                  <c:v>200.0665225294513</c:v>
                </c:pt>
                <c:pt idx="177">
                  <c:v>200.06652252946662</c:v>
                </c:pt>
                <c:pt idx="178">
                  <c:v>200.06652252946662</c:v>
                </c:pt>
                <c:pt idx="179">
                  <c:v>200.06652252947683</c:v>
                </c:pt>
                <c:pt idx="180">
                  <c:v>200.06652252049349</c:v>
                </c:pt>
                <c:pt idx="181">
                  <c:v>200.06652244429824</c:v>
                </c:pt>
                <c:pt idx="182">
                  <c:v>200.06652222363817</c:v>
                </c:pt>
                <c:pt idx="183">
                  <c:v>200.06652183958593</c:v>
                </c:pt>
                <c:pt idx="184">
                  <c:v>200.06652115997642</c:v>
                </c:pt>
                <c:pt idx="185">
                  <c:v>200.06651987295649</c:v>
                </c:pt>
                <c:pt idx="186">
                  <c:v>200.06651765310087</c:v>
                </c:pt>
                <c:pt idx="187">
                  <c:v>200.06651414261262</c:v>
                </c:pt>
                <c:pt idx="188">
                  <c:v>200.06650880300506</c:v>
                </c:pt>
                <c:pt idx="189">
                  <c:v>200.06650084674021</c:v>
                </c:pt>
                <c:pt idx="190">
                  <c:v>200.06648946306544</c:v>
                </c:pt>
                <c:pt idx="191">
                  <c:v>200.06647387857205</c:v>
                </c:pt>
                <c:pt idx="192">
                  <c:v>200.06645332085301</c:v>
                </c:pt>
                <c:pt idx="193">
                  <c:v>200.06642651009332</c:v>
                </c:pt>
                <c:pt idx="194">
                  <c:v>200.06639205782952</c:v>
                </c:pt>
                <c:pt idx="195">
                  <c:v>200.06634853949055</c:v>
                </c:pt>
                <c:pt idx="196">
                  <c:v>200.06629429275247</c:v>
                </c:pt>
                <c:pt idx="197">
                  <c:v>200.06622690048326</c:v>
                </c:pt>
                <c:pt idx="198">
                  <c:v>200.06614268466836</c:v>
                </c:pt>
                <c:pt idx="199">
                  <c:v>200.06603693635597</c:v>
                </c:pt>
                <c:pt idx="200">
                  <c:v>200.06590330528761</c:v>
                </c:pt>
                <c:pt idx="201">
                  <c:v>200.06573133888679</c:v>
                </c:pt>
                <c:pt idx="202">
                  <c:v>200.06550748938884</c:v>
                </c:pt>
                <c:pt idx="203">
                  <c:v>200.06521378703903</c:v>
                </c:pt>
                <c:pt idx="204">
                  <c:v>200.06481572556604</c:v>
                </c:pt>
                <c:pt idx="205">
                  <c:v>200.06425989083991</c:v>
                </c:pt>
                <c:pt idx="206">
                  <c:v>200.06348502711901</c:v>
                </c:pt>
                <c:pt idx="207">
                  <c:v>200.06239833760031</c:v>
                </c:pt>
                <c:pt idx="208">
                  <c:v>200.06083749938833</c:v>
                </c:pt>
                <c:pt idx="209">
                  <c:v>200.05859534818762</c:v>
                </c:pt>
                <c:pt idx="210">
                  <c:v>200.05543726223684</c:v>
                </c:pt>
                <c:pt idx="211">
                  <c:v>200.05101981344933</c:v>
                </c:pt>
                <c:pt idx="212">
                  <c:v>200.04489953234</c:v>
                </c:pt>
                <c:pt idx="213">
                  <c:v>200.0365185970318</c:v>
                </c:pt>
                <c:pt idx="214">
                  <c:v>200.02527609684964</c:v>
                </c:pt>
                <c:pt idx="215">
                  <c:v>200.01044744820891</c:v>
                </c:pt>
                <c:pt idx="216">
                  <c:v>199.99112431849136</c:v>
                </c:pt>
                <c:pt idx="217">
                  <c:v>199.9663302004632</c:v>
                </c:pt>
                <c:pt idx="218">
                  <c:v>199.93509711944631</c:v>
                </c:pt>
                <c:pt idx="219">
                  <c:v>199.8964301291295</c:v>
                </c:pt>
                <c:pt idx="220">
                  <c:v>199.84918935972345</c:v>
                </c:pt>
                <c:pt idx="221">
                  <c:v>199.79246016511286</c:v>
                </c:pt>
                <c:pt idx="222">
                  <c:v>199.72537780694779</c:v>
                </c:pt>
                <c:pt idx="223">
                  <c:v>199.64717522513646</c:v>
                </c:pt>
                <c:pt idx="224">
                  <c:v>199.55715683510931</c:v>
                </c:pt>
                <c:pt idx="225">
                  <c:v>199.45489159238207</c:v>
                </c:pt>
                <c:pt idx="226">
                  <c:v>199.34011114350599</c:v>
                </c:pt>
                <c:pt idx="227">
                  <c:v>199.21273737517652</c:v>
                </c:pt>
                <c:pt idx="228">
                  <c:v>199.07297061818807</c:v>
                </c:pt>
                <c:pt idx="229">
                  <c:v>198.92120008467927</c:v>
                </c:pt>
                <c:pt idx="230">
                  <c:v>198.75800175680823</c:v>
                </c:pt>
                <c:pt idx="231">
                  <c:v>198.58407091528366</c:v>
                </c:pt>
                <c:pt idx="232">
                  <c:v>198.4004482946533</c:v>
                </c:pt>
                <c:pt idx="233">
                  <c:v>198.20838869900535</c:v>
                </c:pt>
                <c:pt idx="234">
                  <c:v>198.00909894920628</c:v>
                </c:pt>
                <c:pt idx="235">
                  <c:v>197.80387709821264</c:v>
                </c:pt>
                <c:pt idx="236">
                  <c:v>197.59422808605873</c:v>
                </c:pt>
                <c:pt idx="237">
                  <c:v>197.3814168988556</c:v>
                </c:pt>
                <c:pt idx="238">
                  <c:v>197.1664985615723</c:v>
                </c:pt>
                <c:pt idx="239">
                  <c:v>196.95101585951144</c:v>
                </c:pt>
                <c:pt idx="240">
                  <c:v>196.73647057098697</c:v>
                </c:pt>
                <c:pt idx="241">
                  <c:v>196.52419609665984</c:v>
                </c:pt>
                <c:pt idx="242">
                  <c:v>196.31564103410824</c:v>
                </c:pt>
                <c:pt idx="243">
                  <c:v>196.11203250710238</c:v>
                </c:pt>
                <c:pt idx="244">
                  <c:v>195.91436349705592</c:v>
                </c:pt>
                <c:pt idx="245">
                  <c:v>195.72357057762585</c:v>
                </c:pt>
                <c:pt idx="246">
                  <c:v>195.5404747190255</c:v>
                </c:pt>
                <c:pt idx="247">
                  <c:v>195.36580096495427</c:v>
                </c:pt>
                <c:pt idx="248">
                  <c:v>195.20011392814743</c:v>
                </c:pt>
                <c:pt idx="249">
                  <c:v>195.04393187781503</c:v>
                </c:pt>
                <c:pt idx="250">
                  <c:v>194.8977290220439</c:v>
                </c:pt>
                <c:pt idx="251">
                  <c:v>194.76181742697551</c:v>
                </c:pt>
                <c:pt idx="252">
                  <c:v>194.6363652177418</c:v>
                </c:pt>
                <c:pt idx="253">
                  <c:v>194.52141579668483</c:v>
                </c:pt>
                <c:pt idx="254">
                  <c:v>194.41687027750677</c:v>
                </c:pt>
                <c:pt idx="255">
                  <c:v>194.32256964510682</c:v>
                </c:pt>
                <c:pt idx="256">
                  <c:v>194.23828272822067</c:v>
                </c:pt>
                <c:pt idx="257">
                  <c:v>194.16368718775195</c:v>
                </c:pt>
                <c:pt idx="258">
                  <c:v>194.09843578871488</c:v>
                </c:pt>
                <c:pt idx="259">
                  <c:v>194.04218097148032</c:v>
                </c:pt>
                <c:pt idx="260">
                  <c:v>193.99453996676129</c:v>
                </c:pt>
                <c:pt idx="261">
                  <c:v>193.95507796901157</c:v>
                </c:pt>
                <c:pt idx="262">
                  <c:v>193.92331390982108</c:v>
                </c:pt>
                <c:pt idx="263">
                  <c:v>193.89883535909692</c:v>
                </c:pt>
                <c:pt idx="264">
                  <c:v>193.88126659410921</c:v>
                </c:pt>
                <c:pt idx="265">
                  <c:v>193.8701637088565</c:v>
                </c:pt>
                <c:pt idx="266">
                  <c:v>193.86506733432913</c:v>
                </c:pt>
                <c:pt idx="267">
                  <c:v>193.86557975639104</c:v>
                </c:pt>
                <c:pt idx="268">
                  <c:v>193.87137100517771</c:v>
                </c:pt>
                <c:pt idx="269">
                  <c:v>193.88205690308109</c:v>
                </c:pt>
                <c:pt idx="270">
                  <c:v>193.89725256931118</c:v>
                </c:pt>
                <c:pt idx="271">
                  <c:v>193.91668742318976</c:v>
                </c:pt>
                <c:pt idx="272">
                  <c:v>193.94008008756461</c:v>
                </c:pt>
                <c:pt idx="273">
                  <c:v>193.96710453814529</c:v>
                </c:pt>
                <c:pt idx="274">
                  <c:v>193.99748584123387</c:v>
                </c:pt>
                <c:pt idx="275">
                  <c:v>194.0309838601016</c:v>
                </c:pt>
                <c:pt idx="276">
                  <c:v>194.06732353321866</c:v>
                </c:pt>
                <c:pt idx="277">
                  <c:v>194.10627691863633</c:v>
                </c:pt>
                <c:pt idx="278">
                  <c:v>194.14762327159545</c:v>
                </c:pt>
                <c:pt idx="279">
                  <c:v>194.19114691017663</c:v>
                </c:pt>
                <c:pt idx="280">
                  <c:v>194.23667402531325</c:v>
                </c:pt>
                <c:pt idx="281">
                  <c:v>194.28404706421276</c:v>
                </c:pt>
                <c:pt idx="282">
                  <c:v>194.33309806395508</c:v>
                </c:pt>
                <c:pt idx="283">
                  <c:v>194.38366145059618</c:v>
                </c:pt>
                <c:pt idx="284">
                  <c:v>194.43558246621734</c:v>
                </c:pt>
                <c:pt idx="285">
                  <c:v>194.48873910807114</c:v>
                </c:pt>
                <c:pt idx="286">
                  <c:v>194.54302067826859</c:v>
                </c:pt>
                <c:pt idx="287">
                  <c:v>194.59829280336058</c:v>
                </c:pt>
                <c:pt idx="288">
                  <c:v>194.65443629652151</c:v>
                </c:pt>
                <c:pt idx="289">
                  <c:v>194.71137652881265</c:v>
                </c:pt>
                <c:pt idx="290">
                  <c:v>194.76902330833536</c:v>
                </c:pt>
                <c:pt idx="291">
                  <c:v>194.82729125291732</c:v>
                </c:pt>
                <c:pt idx="292">
                  <c:v>194.88609716512045</c:v>
                </c:pt>
                <c:pt idx="293">
                  <c:v>194.94535271085851</c:v>
                </c:pt>
                <c:pt idx="294">
                  <c:v>195.00499319488932</c:v>
                </c:pt>
                <c:pt idx="295">
                  <c:v>195.06495100094193</c:v>
                </c:pt>
                <c:pt idx="296">
                  <c:v>195.12515714661225</c:v>
                </c:pt>
                <c:pt idx="297">
                  <c:v>195.18555619099081</c:v>
                </c:pt>
                <c:pt idx="298">
                  <c:v>195.24609371350786</c:v>
                </c:pt>
                <c:pt idx="299">
                  <c:v>195.30671237070905</c:v>
                </c:pt>
                <c:pt idx="300">
                  <c:v>195.36736539321726</c:v>
                </c:pt>
                <c:pt idx="301">
                  <c:v>195.42801077161508</c:v>
                </c:pt>
                <c:pt idx="302">
                  <c:v>195.4886028316495</c:v>
                </c:pt>
                <c:pt idx="303">
                  <c:v>195.54910159217474</c:v>
                </c:pt>
                <c:pt idx="304">
                  <c:v>195.60946580862785</c:v>
                </c:pt>
                <c:pt idx="305">
                  <c:v>195.66965983871796</c:v>
                </c:pt>
                <c:pt idx="306">
                  <c:v>195.72965215610097</c:v>
                </c:pt>
                <c:pt idx="307">
                  <c:v>195.78941006638351</c:v>
                </c:pt>
                <c:pt idx="308">
                  <c:v>195.84890290426659</c:v>
                </c:pt>
                <c:pt idx="309">
                  <c:v>195.9081035387162</c:v>
                </c:pt>
                <c:pt idx="310">
                  <c:v>195.96698711802401</c:v>
                </c:pt>
                <c:pt idx="311">
                  <c:v>196.02552941146942</c:v>
                </c:pt>
                <c:pt idx="312">
                  <c:v>196.08370770090718</c:v>
                </c:pt>
                <c:pt idx="313">
                  <c:v>196.1415012135127</c:v>
                </c:pt>
                <c:pt idx="314">
                  <c:v>196.19889057847166</c:v>
                </c:pt>
                <c:pt idx="315">
                  <c:v>196.25585760234466</c:v>
                </c:pt>
                <c:pt idx="316">
                  <c:v>196.31238529458588</c:v>
                </c:pt>
                <c:pt idx="317">
                  <c:v>196.36845782924433</c:v>
                </c:pt>
                <c:pt idx="318">
                  <c:v>196.42406047020424</c:v>
                </c:pt>
                <c:pt idx="319">
                  <c:v>196.47917943706801</c:v>
                </c:pt>
                <c:pt idx="320">
                  <c:v>196.53380195959829</c:v>
                </c:pt>
                <c:pt idx="321">
                  <c:v>196.58791613377383</c:v>
                </c:pt>
                <c:pt idx="322">
                  <c:v>196.64151080132729</c:v>
                </c:pt>
                <c:pt idx="323">
                  <c:v>196.69457550306987</c:v>
                </c:pt>
                <c:pt idx="324">
                  <c:v>196.74710048299443</c:v>
                </c:pt>
                <c:pt idx="325">
                  <c:v>196.79907665047764</c:v>
                </c:pt>
                <c:pt idx="326">
                  <c:v>196.85049545639225</c:v>
                </c:pt>
                <c:pt idx="327">
                  <c:v>196.90134890325112</c:v>
                </c:pt>
                <c:pt idx="328">
                  <c:v>196.95162946860776</c:v>
                </c:pt>
                <c:pt idx="329">
                  <c:v>197.00133028611955</c:v>
                </c:pt>
                <c:pt idx="330">
                  <c:v>197.05044479700442</c:v>
                </c:pt>
                <c:pt idx="331">
                  <c:v>197.09896684685489</c:v>
                </c:pt>
                <c:pt idx="332">
                  <c:v>197.14689069187258</c:v>
                </c:pt>
                <c:pt idx="333">
                  <c:v>197.1942109118703</c:v>
                </c:pt>
                <c:pt idx="334">
                  <c:v>197.24092228137238</c:v>
                </c:pt>
                <c:pt idx="335">
                  <c:v>197.28701996462715</c:v>
                </c:pt>
                <c:pt idx="336">
                  <c:v>197.33249944696522</c:v>
                </c:pt>
                <c:pt idx="337">
                  <c:v>197.3773563475425</c:v>
                </c:pt>
                <c:pt idx="338">
                  <c:v>197.42158667675218</c:v>
                </c:pt>
                <c:pt idx="339">
                  <c:v>197.46518661781755</c:v>
                </c:pt>
                <c:pt idx="340">
                  <c:v>197.50815244195138</c:v>
                </c:pt>
                <c:pt idx="341">
                  <c:v>197.55048078506172</c:v>
                </c:pt>
                <c:pt idx="342">
                  <c:v>197.59216847896391</c:v>
                </c:pt>
                <c:pt idx="343">
                  <c:v>197.63321245183769</c:v>
                </c:pt>
                <c:pt idx="344">
                  <c:v>197.67360980802994</c:v>
                </c:pt>
                <c:pt idx="345">
                  <c:v>197.71335773620268</c:v>
                </c:pt>
                <c:pt idx="346">
                  <c:v>197.75245353287977</c:v>
                </c:pt>
                <c:pt idx="347">
                  <c:v>197.7908946675534</c:v>
                </c:pt>
                <c:pt idx="348">
                  <c:v>197.82867875519744</c:v>
                </c:pt>
                <c:pt idx="349">
                  <c:v>197.86580332382405</c:v>
                </c:pt>
                <c:pt idx="350">
                  <c:v>197.90226614987782</c:v>
                </c:pt>
                <c:pt idx="351">
                  <c:v>197.93806515820322</c:v>
                </c:pt>
                <c:pt idx="352">
                  <c:v>197.97319814056465</c:v>
                </c:pt>
                <c:pt idx="353">
                  <c:v>198.0076629526838</c:v>
                </c:pt>
                <c:pt idx="354">
                  <c:v>198.04145771013549</c:v>
                </c:pt>
                <c:pt idx="355">
                  <c:v>198.07458056174565</c:v>
                </c:pt>
                <c:pt idx="356">
                  <c:v>198.10702959920013</c:v>
                </c:pt>
                <c:pt idx="357">
                  <c:v>198.13880306186377</c:v>
                </c:pt>
                <c:pt idx="358">
                  <c:v>198.16989937935682</c:v>
                </c:pt>
                <c:pt idx="359">
                  <c:v>198.20031685414756</c:v>
                </c:pt>
                <c:pt idx="360">
                  <c:v>198.23005388144568</c:v>
                </c:pt>
                <c:pt idx="361">
                  <c:v>198.25910906342594</c:v>
                </c:pt>
                <c:pt idx="362">
                  <c:v>198.28748112254223</c:v>
                </c:pt>
                <c:pt idx="363">
                  <c:v>198.3151686074782</c:v>
                </c:pt>
                <c:pt idx="364">
                  <c:v>198.34217019299084</c:v>
                </c:pt>
                <c:pt idx="365">
                  <c:v>198.36848463830063</c:v>
                </c:pt>
                <c:pt idx="366">
                  <c:v>198.39411065747115</c:v>
                </c:pt>
                <c:pt idx="367">
                  <c:v>198.41904694870425</c:v>
                </c:pt>
                <c:pt idx="368">
                  <c:v>198.4432924711287</c:v>
                </c:pt>
                <c:pt idx="369">
                  <c:v>198.46684610255267</c:v>
                </c:pt>
                <c:pt idx="370">
                  <c:v>198.48970671326256</c:v>
                </c:pt>
                <c:pt idx="371">
                  <c:v>198.51187323045974</c:v>
                </c:pt>
                <c:pt idx="372">
                  <c:v>198.53334461802029</c:v>
                </c:pt>
                <c:pt idx="373">
                  <c:v>198.55411987792033</c:v>
                </c:pt>
                <c:pt idx="374">
                  <c:v>198.57419804070082</c:v>
                </c:pt>
                <c:pt idx="375">
                  <c:v>198.59357819186081</c:v>
                </c:pt>
                <c:pt idx="376">
                  <c:v>198.61225943872424</c:v>
                </c:pt>
                <c:pt idx="377">
                  <c:v>198.63024102071364</c:v>
                </c:pt>
                <c:pt idx="378">
                  <c:v>198.64752206442253</c:v>
                </c:pt>
                <c:pt idx="379">
                  <c:v>198.66410165517641</c:v>
                </c:pt>
                <c:pt idx="380">
                  <c:v>198.67997908789744</c:v>
                </c:pt>
                <c:pt idx="381">
                  <c:v>198.69515367816237</c:v>
                </c:pt>
                <c:pt idx="382">
                  <c:v>198.7096247016697</c:v>
                </c:pt>
                <c:pt idx="383">
                  <c:v>198.72339150392034</c:v>
                </c:pt>
                <c:pt idx="384">
                  <c:v>198.73645340938236</c:v>
                </c:pt>
                <c:pt idx="385">
                  <c:v>198.74880995705232</c:v>
                </c:pt>
                <c:pt idx="386">
                  <c:v>198.76046052554884</c:v>
                </c:pt>
                <c:pt idx="387">
                  <c:v>198.77140449289314</c:v>
                </c:pt>
                <c:pt idx="388">
                  <c:v>198.78164136087537</c:v>
                </c:pt>
                <c:pt idx="389">
                  <c:v>198.79117084195079</c:v>
                </c:pt>
                <c:pt idx="390">
                  <c:v>198.79999241906927</c:v>
                </c:pt>
                <c:pt idx="391">
                  <c:v>198.80810570880178</c:v>
                </c:pt>
                <c:pt idx="392">
                  <c:v>198.8155104434712</c:v>
                </c:pt>
                <c:pt idx="393">
                  <c:v>198.82220631903789</c:v>
                </c:pt>
                <c:pt idx="394">
                  <c:v>198.82819294839854</c:v>
                </c:pt>
                <c:pt idx="395">
                  <c:v>198.83347008087728</c:v>
                </c:pt>
                <c:pt idx="396">
                  <c:v>198.83803754205948</c:v>
                </c:pt>
                <c:pt idx="397">
                  <c:v>198.84189519819088</c:v>
                </c:pt>
                <c:pt idx="398">
                  <c:v>198.84504295604984</c:v>
                </c:pt>
                <c:pt idx="399">
                  <c:v>198.84748064978612</c:v>
                </c:pt>
                <c:pt idx="400">
                  <c:v>198.84920823308261</c:v>
                </c:pt>
                <c:pt idx="401">
                  <c:v>198.85022565437441</c:v>
                </c:pt>
                <c:pt idx="402">
                  <c:v>198.85053281238129</c:v>
                </c:pt>
                <c:pt idx="403">
                  <c:v>198.85012980290551</c:v>
                </c:pt>
                <c:pt idx="404">
                  <c:v>198.84901661078072</c:v>
                </c:pt>
                <c:pt idx="405">
                  <c:v>198.84719326377444</c:v>
                </c:pt>
                <c:pt idx="406">
                  <c:v>198.8446597340066</c:v>
                </c:pt>
                <c:pt idx="407">
                  <c:v>198.84141623363433</c:v>
                </c:pt>
                <c:pt idx="408">
                  <c:v>198.83746285305844</c:v>
                </c:pt>
                <c:pt idx="409">
                  <c:v>198.83279972646247</c:v>
                </c:pt>
                <c:pt idx="410">
                  <c:v>198.82742700809177</c:v>
                </c:pt>
                <c:pt idx="411">
                  <c:v>198.82134500121975</c:v>
                </c:pt>
                <c:pt idx="412">
                  <c:v>198.81455388964295</c:v>
                </c:pt>
                <c:pt idx="413">
                  <c:v>198.80705391348533</c:v>
                </c:pt>
                <c:pt idx="414">
                  <c:v>198.79884544655869</c:v>
                </c:pt>
                <c:pt idx="415">
                  <c:v>198.78992884754916</c:v>
                </c:pt>
                <c:pt idx="416">
                  <c:v>198.78030453023416</c:v>
                </c:pt>
                <c:pt idx="417">
                  <c:v>198.76997301585391</c:v>
                </c:pt>
                <c:pt idx="418">
                  <c:v>198.75893467299787</c:v>
                </c:pt>
                <c:pt idx="419">
                  <c:v>198.74718993340485</c:v>
                </c:pt>
                <c:pt idx="420">
                  <c:v>198.73473928622957</c:v>
                </c:pt>
                <c:pt idx="421">
                  <c:v>198.72158326050021</c:v>
                </c:pt>
                <c:pt idx="422">
                  <c:v>198.70772243337569</c:v>
                </c:pt>
                <c:pt idx="423">
                  <c:v>198.6931574831527</c:v>
                </c:pt>
                <c:pt idx="424">
                  <c:v>198.67788907407459</c:v>
                </c:pt>
                <c:pt idx="425">
                  <c:v>198.66191783192755</c:v>
                </c:pt>
                <c:pt idx="426">
                  <c:v>198.6452444216095</c:v>
                </c:pt>
                <c:pt idx="427">
                  <c:v>198.62786952932174</c:v>
                </c:pt>
                <c:pt idx="428">
                  <c:v>198.60979383932397</c:v>
                </c:pt>
                <c:pt idx="429">
                  <c:v>198.59101806496719</c:v>
                </c:pt>
                <c:pt idx="430">
                  <c:v>198.57154304045358</c:v>
                </c:pt>
                <c:pt idx="431">
                  <c:v>198.5513694685003</c:v>
                </c:pt>
                <c:pt idx="432">
                  <c:v>198.53049811539776</c:v>
                </c:pt>
                <c:pt idx="433">
                  <c:v>198.50892988467061</c:v>
                </c:pt>
                <c:pt idx="434">
                  <c:v>198.48666567472338</c:v>
                </c:pt>
                <c:pt idx="435">
                  <c:v>198.46370637136928</c:v>
                </c:pt>
                <c:pt idx="436">
                  <c:v>198.44005293918747</c:v>
                </c:pt>
                <c:pt idx="437">
                  <c:v>198.41570635864358</c:v>
                </c:pt>
                <c:pt idx="438">
                  <c:v>198.39066768672092</c:v>
                </c:pt>
                <c:pt idx="439">
                  <c:v>198.36493803295878</c:v>
                </c:pt>
                <c:pt idx="440">
                  <c:v>198.33851857872281</c:v>
                </c:pt>
                <c:pt idx="441">
                  <c:v>198.31141047645079</c:v>
                </c:pt>
                <c:pt idx="442">
                  <c:v>198.28361505949511</c:v>
                </c:pt>
                <c:pt idx="443">
                  <c:v>198.25513359347997</c:v>
                </c:pt>
                <c:pt idx="444">
                  <c:v>198.22596731253694</c:v>
                </c:pt>
                <c:pt idx="445">
                  <c:v>198.19611761710743</c:v>
                </c:pt>
                <c:pt idx="446">
                  <c:v>198.16558593260567</c:v>
                </c:pt>
                <c:pt idx="447">
                  <c:v>198.13437389348024</c:v>
                </c:pt>
                <c:pt idx="448">
                  <c:v>198.10248304613995</c:v>
                </c:pt>
                <c:pt idx="449">
                  <c:v>198.06991502300485</c:v>
                </c:pt>
                <c:pt idx="450">
                  <c:v>198.03667155188353</c:v>
                </c:pt>
                <c:pt idx="451">
                  <c:v>198.002754475069</c:v>
                </c:pt>
                <c:pt idx="452">
                  <c:v>197.9681655456796</c:v>
                </c:pt>
                <c:pt idx="453">
                  <c:v>197.93290665313788</c:v>
                </c:pt>
                <c:pt idx="454">
                  <c:v>197.89697992839021</c:v>
                </c:pt>
                <c:pt idx="455">
                  <c:v>197.86038745073682</c:v>
                </c:pt>
                <c:pt idx="456">
                  <c:v>197.82313136161</c:v>
                </c:pt>
                <c:pt idx="457">
                  <c:v>197.78521394758641</c:v>
                </c:pt>
                <c:pt idx="458">
                  <c:v>197.74663745230364</c:v>
                </c:pt>
                <c:pt idx="459">
                  <c:v>197.70740424279535</c:v>
                </c:pt>
                <c:pt idx="460">
                  <c:v>197.66751704238507</c:v>
                </c:pt>
                <c:pt idx="461">
                  <c:v>197.62697845996797</c:v>
                </c:pt>
                <c:pt idx="462">
                  <c:v>197.58579114092458</c:v>
                </c:pt>
                <c:pt idx="463">
                  <c:v>197.54395804256004</c:v>
                </c:pt>
                <c:pt idx="464">
                  <c:v>197.50148237542089</c:v>
                </c:pt>
                <c:pt idx="465">
                  <c:v>197.45836733798919</c:v>
                </c:pt>
                <c:pt idx="466">
                  <c:v>197.41461644507604</c:v>
                </c:pt>
                <c:pt idx="467">
                  <c:v>197.37023345992566</c:v>
                </c:pt>
                <c:pt idx="468">
                  <c:v>197.32522224855467</c:v>
                </c:pt>
                <c:pt idx="469">
                  <c:v>197.27958701812807</c:v>
                </c:pt>
                <c:pt idx="470">
                  <c:v>197.233332203804</c:v>
                </c:pt>
                <c:pt idx="471">
                  <c:v>197.18646231647074</c:v>
                </c:pt>
                <c:pt idx="472">
                  <c:v>197.13898231253708</c:v>
                </c:pt>
                <c:pt idx="473">
                  <c:v>197.09089746441921</c:v>
                </c:pt>
                <c:pt idx="474">
                  <c:v>197.04221324828947</c:v>
                </c:pt>
                <c:pt idx="475">
                  <c:v>196.99293553462323</c:v>
                </c:pt>
                <c:pt idx="476">
                  <c:v>196.94307063786283</c:v>
                </c:pt>
                <c:pt idx="477">
                  <c:v>196.89262519331766</c:v>
                </c:pt>
                <c:pt idx="478">
                  <c:v>196.84160629775582</c:v>
                </c:pt>
                <c:pt idx="479">
                  <c:v>196.79002154092223</c:v>
                </c:pt>
                <c:pt idx="480">
                  <c:v>196.73787892480092</c:v>
                </c:pt>
                <c:pt idx="481">
                  <c:v>196.6851871270101</c:v>
                </c:pt>
                <c:pt idx="482">
                  <c:v>196.63195543508704</c:v>
                </c:pt>
                <c:pt idx="483">
                  <c:v>196.57819377558485</c:v>
                </c:pt>
                <c:pt idx="484">
                  <c:v>196.52391274969946</c:v>
                </c:pt>
                <c:pt idx="485">
                  <c:v>196.46912373216821</c:v>
                </c:pt>
                <c:pt idx="486">
                  <c:v>196.41383892785296</c:v>
                </c:pt>
                <c:pt idx="487">
                  <c:v>196.35807142520125</c:v>
                </c:pt>
                <c:pt idx="488">
                  <c:v>196.30183525529691</c:v>
                </c:pt>
                <c:pt idx="489">
                  <c:v>196.2451453907824</c:v>
                </c:pt>
                <c:pt idx="490">
                  <c:v>196.1880179968106</c:v>
                </c:pt>
                <c:pt idx="491">
                  <c:v>196.13047042278694</c:v>
                </c:pt>
                <c:pt idx="492">
                  <c:v>196.07252126125761</c:v>
                </c:pt>
                <c:pt idx="493">
                  <c:v>196.01419042485495</c:v>
                </c:pt>
                <c:pt idx="494">
                  <c:v>195.95549925885152</c:v>
                </c:pt>
                <c:pt idx="495">
                  <c:v>195.89647071722914</c:v>
                </c:pt>
                <c:pt idx="496">
                  <c:v>195.8371294919219</c:v>
                </c:pt>
                <c:pt idx="497">
                  <c:v>195.77750201342869</c:v>
                </c:pt>
                <c:pt idx="498">
                  <c:v>195.71761673247673</c:v>
                </c:pt>
                <c:pt idx="499">
                  <c:v>195.65750413139139</c:v>
                </c:pt>
                <c:pt idx="500">
                  <c:v>195.59719700548328</c:v>
                </c:pt>
                <c:pt idx="501">
                  <c:v>195.53672976100583</c:v>
                </c:pt>
                <c:pt idx="502">
                  <c:v>195.47613940549874</c:v>
                </c:pt>
                <c:pt idx="503">
                  <c:v>195.41546779153808</c:v>
                </c:pt>
                <c:pt idx="504">
                  <c:v>195.35475818331719</c:v>
                </c:pt>
                <c:pt idx="505">
                  <c:v>195.29405403948496</c:v>
                </c:pt>
                <c:pt idx="506">
                  <c:v>195.23340362853938</c:v>
                </c:pt>
                <c:pt idx="507">
                  <c:v>195.17286177474551</c:v>
                </c:pt>
                <c:pt idx="508">
                  <c:v>195.11248294521005</c:v>
                </c:pt>
                <c:pt idx="509">
                  <c:v>195.0523218667862</c:v>
                </c:pt>
                <c:pt idx="510">
                  <c:v>194.9924362939613</c:v>
                </c:pt>
                <c:pt idx="511">
                  <c:v>194.93289175533644</c:v>
                </c:pt>
                <c:pt idx="512">
                  <c:v>194.87375820043425</c:v>
                </c:pt>
                <c:pt idx="513">
                  <c:v>194.81510223139537</c:v>
                </c:pt>
                <c:pt idx="514">
                  <c:v>194.75699250446286</c:v>
                </c:pt>
                <c:pt idx="515">
                  <c:v>194.69951477776203</c:v>
                </c:pt>
                <c:pt idx="516">
                  <c:v>194.64275870247667</c:v>
                </c:pt>
                <c:pt idx="517">
                  <c:v>194.58680692374082</c:v>
                </c:pt>
                <c:pt idx="518">
                  <c:v>194.53178122554232</c:v>
                </c:pt>
                <c:pt idx="519">
                  <c:v>194.47778120011549</c:v>
                </c:pt>
                <c:pt idx="520">
                  <c:v>194.42491336208877</c:v>
                </c:pt>
                <c:pt idx="521">
                  <c:v>194.37333351772304</c:v>
                </c:pt>
                <c:pt idx="522">
                  <c:v>194.32319280039863</c:v>
                </c:pt>
                <c:pt idx="523">
                  <c:v>194.27460967072332</c:v>
                </c:pt>
                <c:pt idx="524">
                  <c:v>194.22776856540887</c:v>
                </c:pt>
                <c:pt idx="525">
                  <c:v>194.18286891153616</c:v>
                </c:pt>
                <c:pt idx="526">
                  <c:v>194.14004531457911</c:v>
                </c:pt>
                <c:pt idx="527">
                  <c:v>194.09948890365305</c:v>
                </c:pt>
                <c:pt idx="528">
                  <c:v>194.06141506568719</c:v>
                </c:pt>
                <c:pt idx="529">
                  <c:v>194.02603576363484</c:v>
                </c:pt>
                <c:pt idx="530">
                  <c:v>193.99353356040149</c:v>
                </c:pt>
                <c:pt idx="531">
                  <c:v>193.96415068350842</c:v>
                </c:pt>
                <c:pt idx="532">
                  <c:v>193.93814884624527</c:v>
                </c:pt>
                <c:pt idx="533">
                  <c:v>193.91583477404211</c:v>
                </c:pt>
                <c:pt idx="534">
                  <c:v>193.89745022424393</c:v>
                </c:pt>
                <c:pt idx="535">
                  <c:v>193.88331414773603</c:v>
                </c:pt>
                <c:pt idx="536">
                  <c:v>193.87377458130914</c:v>
                </c:pt>
                <c:pt idx="537">
                  <c:v>193.86917580891364</c:v>
                </c:pt>
                <c:pt idx="538">
                  <c:v>193.86989149909516</c:v>
                </c:pt>
                <c:pt idx="539">
                  <c:v>193.87641127228324</c:v>
                </c:pt>
                <c:pt idx="540">
                  <c:v>193.88918302294667</c:v>
                </c:pt>
                <c:pt idx="541">
                  <c:v>193.90867880098935</c:v>
                </c:pt>
                <c:pt idx="542">
                  <c:v>193.93541184256276</c:v>
                </c:pt>
                <c:pt idx="543">
                  <c:v>193.96987688695174</c:v>
                </c:pt>
                <c:pt idx="544">
                  <c:v>194.01255146606329</c:v>
                </c:pt>
                <c:pt idx="545">
                  <c:v>194.06397553176728</c:v>
                </c:pt>
                <c:pt idx="546">
                  <c:v>194.12458692745921</c:v>
                </c:pt>
                <c:pt idx="547">
                  <c:v>194.19479460395556</c:v>
                </c:pt>
                <c:pt idx="548">
                  <c:v>194.27499342004685</c:v>
                </c:pt>
                <c:pt idx="549">
                  <c:v>194.36544933036416</c:v>
                </c:pt>
                <c:pt idx="550">
                  <c:v>194.46635056856366</c:v>
                </c:pt>
                <c:pt idx="551">
                  <c:v>194.57778372042748</c:v>
                </c:pt>
                <c:pt idx="552">
                  <c:v>194.69974219057542</c:v>
                </c:pt>
                <c:pt idx="553">
                  <c:v>194.83203229345636</c:v>
                </c:pt>
                <c:pt idx="554">
                  <c:v>194.97446160215802</c:v>
                </c:pt>
                <c:pt idx="555">
                  <c:v>195.12667745916698</c:v>
                </c:pt>
                <c:pt idx="556">
                  <c:v>195.28823252372885</c:v>
                </c:pt>
                <c:pt idx="557">
                  <c:v>195.45855310876527</c:v>
                </c:pt>
                <c:pt idx="558">
                  <c:v>195.63707244226981</c:v>
                </c:pt>
                <c:pt idx="559">
                  <c:v>195.82306297134912</c:v>
                </c:pt>
                <c:pt idx="560">
                  <c:v>196.01573902124443</c:v>
                </c:pt>
                <c:pt idx="561">
                  <c:v>196.21437633855342</c:v>
                </c:pt>
                <c:pt idx="562">
                  <c:v>196.41800264284055</c:v>
                </c:pt>
                <c:pt idx="563">
                  <c:v>196.6256078247537</c:v>
                </c:pt>
                <c:pt idx="564">
                  <c:v>196.83618354589831</c:v>
                </c:pt>
                <c:pt idx="565">
                  <c:v>197.0485278671087</c:v>
                </c:pt>
                <c:pt idx="566">
                  <c:v>197.26136585949143</c:v>
                </c:pt>
                <c:pt idx="567">
                  <c:v>197.4733283555282</c:v>
                </c:pt>
                <c:pt idx="568">
                  <c:v>197.68292888140621</c:v>
                </c:pt>
                <c:pt idx="569">
                  <c:v>197.88839956373735</c:v>
                </c:pt>
                <c:pt idx="570">
                  <c:v>198.08815325186214</c:v>
                </c:pt>
                <c:pt idx="571">
                  <c:v>198.28066321955228</c:v>
                </c:pt>
                <c:pt idx="572">
                  <c:v>198.46469264794692</c:v>
                </c:pt>
                <c:pt idx="573">
                  <c:v>198.63915323717242</c:v>
                </c:pt>
                <c:pt idx="574">
                  <c:v>198.80302585899241</c:v>
                </c:pt>
                <c:pt idx="575">
                  <c:v>198.95561618305592</c:v>
                </c:pt>
                <c:pt idx="576">
                  <c:v>199.09641349415369</c:v>
                </c:pt>
                <c:pt idx="577">
                  <c:v>199.22504329328837</c:v>
                </c:pt>
                <c:pt idx="578">
                  <c:v>199.34131622850538</c:v>
                </c:pt>
                <c:pt idx="579">
                  <c:v>199.44535240436593</c:v>
                </c:pt>
                <c:pt idx="580">
                  <c:v>199.53760555573155</c:v>
                </c:pt>
                <c:pt idx="581">
                  <c:v>199.61850655140469</c:v>
                </c:pt>
                <c:pt idx="582">
                  <c:v>199.68874787049046</c:v>
                </c:pt>
                <c:pt idx="583">
                  <c:v>199.74918409937331</c:v>
                </c:pt>
                <c:pt idx="584">
                  <c:v>199.80069207862039</c:v>
                </c:pt>
                <c:pt idx="585">
                  <c:v>199.84420138361077</c:v>
                </c:pt>
                <c:pt idx="586">
                  <c:v>199.88063628539507</c:v>
                </c:pt>
                <c:pt idx="587">
                  <c:v>199.91089540188878</c:v>
                </c:pt>
                <c:pt idx="588">
                  <c:v>199.93583042390517</c:v>
                </c:pt>
                <c:pt idx="589">
                  <c:v>199.9562124806034</c:v>
                </c:pt>
                <c:pt idx="590">
                  <c:v>199.97266798719457</c:v>
                </c:pt>
                <c:pt idx="591">
                  <c:v>199.98577368092126</c:v>
                </c:pt>
                <c:pt idx="592">
                  <c:v>199.99610684001127</c:v>
                </c:pt>
                <c:pt idx="593">
                  <c:v>200.0042079852156</c:v>
                </c:pt>
                <c:pt idx="594">
                  <c:v>200.01054761965133</c:v>
                </c:pt>
                <c:pt idx="595">
                  <c:v>200.01546205329308</c:v>
                </c:pt>
                <c:pt idx="596">
                  <c:v>200.01922663620641</c:v>
                </c:pt>
                <c:pt idx="597">
                  <c:v>200.02211898722572</c:v>
                </c:pt>
                <c:pt idx="598">
                  <c:v>200.02434961198855</c:v>
                </c:pt>
                <c:pt idx="599">
                  <c:v>200.02605052927635</c:v>
                </c:pt>
                <c:pt idx="600">
                  <c:v>200.02732112918721</c:v>
                </c:pt>
                <c:pt idx="601">
                  <c:v>200.02827284815319</c:v>
                </c:pt>
                <c:pt idx="602">
                  <c:v>200.02899523468824</c:v>
                </c:pt>
                <c:pt idx="603">
                  <c:v>200.0295409270966</c:v>
                </c:pt>
                <c:pt idx="604">
                  <c:v>200.02994447809945</c:v>
                </c:pt>
                <c:pt idx="605">
                  <c:v>200.0302403887766</c:v>
                </c:pt>
                <c:pt idx="606">
                  <c:v>200.03046325820225</c:v>
                </c:pt>
                <c:pt idx="607">
                  <c:v>200.0306351465631</c:v>
                </c:pt>
                <c:pt idx="608">
                  <c:v>200.03076713767908</c:v>
                </c:pt>
                <c:pt idx="609">
                  <c:v>200.0308691397228</c:v>
                </c:pt>
                <c:pt idx="610">
                  <c:v>200.03094895560801</c:v>
                </c:pt>
                <c:pt idx="611">
                  <c:v>200.03101094122638</c:v>
                </c:pt>
                <c:pt idx="612">
                  <c:v>200.03105838818951</c:v>
                </c:pt>
                <c:pt idx="613">
                  <c:v>200.03109391838746</c:v>
                </c:pt>
                <c:pt idx="614">
                  <c:v>200.03111985894481</c:v>
                </c:pt>
                <c:pt idx="615">
                  <c:v>200.03113827489935</c:v>
                </c:pt>
                <c:pt idx="616">
                  <c:v>200.03115109325259</c:v>
                </c:pt>
                <c:pt idx="617">
                  <c:v>200.03115989026071</c:v>
                </c:pt>
                <c:pt idx="618">
                  <c:v>200.03116596969411</c:v>
                </c:pt>
                <c:pt idx="619">
                  <c:v>200.03117004357512</c:v>
                </c:pt>
                <c:pt idx="620">
                  <c:v>200.03117266880696</c:v>
                </c:pt>
                <c:pt idx="621">
                  <c:v>200.03117438165856</c:v>
                </c:pt>
                <c:pt idx="622">
                  <c:v>200.03117553572145</c:v>
                </c:pt>
                <c:pt idx="623">
                  <c:v>200.0311762913627</c:v>
                </c:pt>
                <c:pt idx="624">
                  <c:v>200.03117675983728</c:v>
                </c:pt>
                <c:pt idx="625">
                  <c:v>200.03117704632939</c:v>
                </c:pt>
                <c:pt idx="626">
                  <c:v>200.03117721435126</c:v>
                </c:pt>
                <c:pt idx="627">
                  <c:v>200.03117728045936</c:v>
                </c:pt>
                <c:pt idx="628">
                  <c:v>200.03117729181378</c:v>
                </c:pt>
                <c:pt idx="629">
                  <c:v>200.03117729181378</c:v>
                </c:pt>
                <c:pt idx="630">
                  <c:v>200.03117729181889</c:v>
                </c:pt>
                <c:pt idx="631">
                  <c:v>200.03117729183421</c:v>
                </c:pt>
                <c:pt idx="632">
                  <c:v>200.0311772918495</c:v>
                </c:pt>
                <c:pt idx="633">
                  <c:v>200.03117729186994</c:v>
                </c:pt>
                <c:pt idx="634">
                  <c:v>200.03117729190581</c:v>
                </c:pt>
                <c:pt idx="635">
                  <c:v>200.03117729194665</c:v>
                </c:pt>
                <c:pt idx="636">
                  <c:v>200.03117729200792</c:v>
                </c:pt>
                <c:pt idx="637">
                  <c:v>200.0311772920744</c:v>
                </c:pt>
                <c:pt idx="638">
                  <c:v>200.03117729214077</c:v>
                </c:pt>
                <c:pt idx="639">
                  <c:v>200.03117729222768</c:v>
                </c:pt>
                <c:pt idx="640">
                  <c:v>200.03117729232991</c:v>
                </c:pt>
                <c:pt idx="641">
                  <c:v>200.03117729241163</c:v>
                </c:pt>
                <c:pt idx="642">
                  <c:v>200.03117729250363</c:v>
                </c:pt>
                <c:pt idx="643">
                  <c:v>200.03117729258534</c:v>
                </c:pt>
                <c:pt idx="644">
                  <c:v>200.03117729268246</c:v>
                </c:pt>
                <c:pt idx="645">
                  <c:v>200.03117729274385</c:v>
                </c:pt>
                <c:pt idx="646">
                  <c:v>200.03117729281021</c:v>
                </c:pt>
                <c:pt idx="647">
                  <c:v>200.03117729288169</c:v>
                </c:pt>
                <c:pt idx="648">
                  <c:v>200.03117729292777</c:v>
                </c:pt>
                <c:pt idx="649">
                  <c:v>200.03117729298904</c:v>
                </c:pt>
                <c:pt idx="650">
                  <c:v>200.03117729301968</c:v>
                </c:pt>
                <c:pt idx="651">
                  <c:v>200.03117729305043</c:v>
                </c:pt>
                <c:pt idx="652">
                  <c:v>200.03117729307084</c:v>
                </c:pt>
                <c:pt idx="653">
                  <c:v>200.03117729309128</c:v>
                </c:pt>
                <c:pt idx="654">
                  <c:v>200.03117729310659</c:v>
                </c:pt>
                <c:pt idx="655">
                  <c:v>200.03117729312191</c:v>
                </c:pt>
                <c:pt idx="656">
                  <c:v>200.03117729313212</c:v>
                </c:pt>
                <c:pt idx="657">
                  <c:v>200.03117729313723</c:v>
                </c:pt>
                <c:pt idx="658">
                  <c:v>200.03117729314744</c:v>
                </c:pt>
                <c:pt idx="659">
                  <c:v>200.03117729315255</c:v>
                </c:pt>
                <c:pt idx="660">
                  <c:v>200.03117729315255</c:v>
                </c:pt>
                <c:pt idx="661">
                  <c:v>200.03117729315255</c:v>
                </c:pt>
                <c:pt idx="662">
                  <c:v>200.03117729315764</c:v>
                </c:pt>
                <c:pt idx="663">
                  <c:v>200.03117729315764</c:v>
                </c:pt>
                <c:pt idx="664">
                  <c:v>200.03117729315764</c:v>
                </c:pt>
                <c:pt idx="665">
                  <c:v>200.03117729315764</c:v>
                </c:pt>
                <c:pt idx="666">
                  <c:v>200.03117729315764</c:v>
                </c:pt>
                <c:pt idx="667">
                  <c:v>200.03117729315764</c:v>
                </c:pt>
                <c:pt idx="668">
                  <c:v>200.03117729315764</c:v>
                </c:pt>
                <c:pt idx="669">
                  <c:v>200.03117729315764</c:v>
                </c:pt>
                <c:pt idx="670">
                  <c:v>200.03117729315764</c:v>
                </c:pt>
                <c:pt idx="671">
                  <c:v>200.03117729315764</c:v>
                </c:pt>
                <c:pt idx="672">
                  <c:v>200.03117729315764</c:v>
                </c:pt>
                <c:pt idx="673">
                  <c:v>200.03117729315764</c:v>
                </c:pt>
                <c:pt idx="674">
                  <c:v>200.03117729315764</c:v>
                </c:pt>
                <c:pt idx="675">
                  <c:v>200.03117729315764</c:v>
                </c:pt>
                <c:pt idx="676">
                  <c:v>200.03117729315764</c:v>
                </c:pt>
                <c:pt idx="677">
                  <c:v>200.03117729315764</c:v>
                </c:pt>
                <c:pt idx="678">
                  <c:v>200.03117729315764</c:v>
                </c:pt>
                <c:pt idx="679">
                  <c:v>200.03117729315764</c:v>
                </c:pt>
                <c:pt idx="680">
                  <c:v>200.03117729315764</c:v>
                </c:pt>
                <c:pt idx="681">
                  <c:v>200.03117729315764</c:v>
                </c:pt>
                <c:pt idx="682">
                  <c:v>200.03117729315764</c:v>
                </c:pt>
                <c:pt idx="683">
                  <c:v>200.03117729315764</c:v>
                </c:pt>
                <c:pt idx="684">
                  <c:v>200.03117729315764</c:v>
                </c:pt>
                <c:pt idx="685">
                  <c:v>200.03117729315764</c:v>
                </c:pt>
                <c:pt idx="686">
                  <c:v>200.03117729315764</c:v>
                </c:pt>
                <c:pt idx="687">
                  <c:v>200.03117729315764</c:v>
                </c:pt>
                <c:pt idx="688">
                  <c:v>200.03117729315764</c:v>
                </c:pt>
                <c:pt idx="689">
                  <c:v>200.03117729315764</c:v>
                </c:pt>
                <c:pt idx="690">
                  <c:v>200.03117729315764</c:v>
                </c:pt>
                <c:pt idx="691">
                  <c:v>200.03117729315764</c:v>
                </c:pt>
                <c:pt idx="692">
                  <c:v>200.03117729315764</c:v>
                </c:pt>
                <c:pt idx="693">
                  <c:v>200.03117729315764</c:v>
                </c:pt>
                <c:pt idx="694">
                  <c:v>200.03117729315764</c:v>
                </c:pt>
                <c:pt idx="695">
                  <c:v>200.03117729315764</c:v>
                </c:pt>
                <c:pt idx="696">
                  <c:v>200.03117729315764</c:v>
                </c:pt>
                <c:pt idx="697">
                  <c:v>200.03117729315764</c:v>
                </c:pt>
                <c:pt idx="698">
                  <c:v>200.03117729315764</c:v>
                </c:pt>
                <c:pt idx="699">
                  <c:v>200.03117729315764</c:v>
                </c:pt>
                <c:pt idx="700">
                  <c:v>200.03117729315764</c:v>
                </c:pt>
                <c:pt idx="701">
                  <c:v>200.03117729315764</c:v>
                </c:pt>
                <c:pt idx="702">
                  <c:v>200.03117729315764</c:v>
                </c:pt>
                <c:pt idx="703">
                  <c:v>200.03117729315764</c:v>
                </c:pt>
                <c:pt idx="704">
                  <c:v>200.03117729315764</c:v>
                </c:pt>
                <c:pt idx="705">
                  <c:v>200.03117729315764</c:v>
                </c:pt>
                <c:pt idx="706">
                  <c:v>200.03117729315764</c:v>
                </c:pt>
                <c:pt idx="707">
                  <c:v>200.03117729315764</c:v>
                </c:pt>
                <c:pt idx="708">
                  <c:v>200.03117729315764</c:v>
                </c:pt>
                <c:pt idx="709">
                  <c:v>200.03117729315764</c:v>
                </c:pt>
                <c:pt idx="710">
                  <c:v>200.03117729315764</c:v>
                </c:pt>
                <c:pt idx="711">
                  <c:v>200.03117729315764</c:v>
                </c:pt>
                <c:pt idx="712">
                  <c:v>200.03117729315764</c:v>
                </c:pt>
                <c:pt idx="713">
                  <c:v>200.03117729315764</c:v>
                </c:pt>
                <c:pt idx="714">
                  <c:v>200.03117729315764</c:v>
                </c:pt>
                <c:pt idx="715">
                  <c:v>200.03117729315764</c:v>
                </c:pt>
                <c:pt idx="716">
                  <c:v>200.03117729315764</c:v>
                </c:pt>
                <c:pt idx="717">
                  <c:v>200.03117729315764</c:v>
                </c:pt>
                <c:pt idx="718">
                  <c:v>200.03117729315764</c:v>
                </c:pt>
                <c:pt idx="719">
                  <c:v>200.03117729315764</c:v>
                </c:pt>
                <c:pt idx="720">
                  <c:v>200.03117729315764</c:v>
                </c:pt>
                <c:pt idx="721">
                  <c:v>200.03117729315764</c:v>
                </c:pt>
                <c:pt idx="722">
                  <c:v>200.03117729315764</c:v>
                </c:pt>
                <c:pt idx="723">
                  <c:v>200.03117729315764</c:v>
                </c:pt>
                <c:pt idx="724">
                  <c:v>200.03117729315764</c:v>
                </c:pt>
                <c:pt idx="725">
                  <c:v>200.03117729315764</c:v>
                </c:pt>
                <c:pt idx="726">
                  <c:v>200.03117729315764</c:v>
                </c:pt>
                <c:pt idx="727">
                  <c:v>200.03117729315764</c:v>
                </c:pt>
                <c:pt idx="728">
                  <c:v>200.03117729315764</c:v>
                </c:pt>
                <c:pt idx="729">
                  <c:v>200.03117729315764</c:v>
                </c:pt>
                <c:pt idx="730">
                  <c:v>200.03117729315764</c:v>
                </c:pt>
                <c:pt idx="731">
                  <c:v>200.03117729315764</c:v>
                </c:pt>
                <c:pt idx="732">
                  <c:v>200.03117729315764</c:v>
                </c:pt>
                <c:pt idx="733">
                  <c:v>200.03117729315764</c:v>
                </c:pt>
                <c:pt idx="734">
                  <c:v>200.03117729315764</c:v>
                </c:pt>
                <c:pt idx="735">
                  <c:v>200.03117729315764</c:v>
                </c:pt>
                <c:pt idx="736">
                  <c:v>200.03117729315764</c:v>
                </c:pt>
                <c:pt idx="737">
                  <c:v>200.03117729315764</c:v>
                </c:pt>
                <c:pt idx="738">
                  <c:v>200.03117729315764</c:v>
                </c:pt>
                <c:pt idx="739">
                  <c:v>200.03117729315764</c:v>
                </c:pt>
                <c:pt idx="740">
                  <c:v>200.03117729315764</c:v>
                </c:pt>
                <c:pt idx="741">
                  <c:v>200.03117729315764</c:v>
                </c:pt>
                <c:pt idx="742">
                  <c:v>200.03117729315764</c:v>
                </c:pt>
                <c:pt idx="743">
                  <c:v>200.03117729315764</c:v>
                </c:pt>
                <c:pt idx="744">
                  <c:v>200.03117729315764</c:v>
                </c:pt>
                <c:pt idx="745">
                  <c:v>200.03117729315764</c:v>
                </c:pt>
                <c:pt idx="746">
                  <c:v>200.03117729315764</c:v>
                </c:pt>
                <c:pt idx="747">
                  <c:v>200.03117729315764</c:v>
                </c:pt>
                <c:pt idx="748">
                  <c:v>200.03117729315764</c:v>
                </c:pt>
                <c:pt idx="749">
                  <c:v>200.03117729315764</c:v>
                </c:pt>
                <c:pt idx="750">
                  <c:v>200.03117729315764</c:v>
                </c:pt>
                <c:pt idx="751">
                  <c:v>200.03117729315764</c:v>
                </c:pt>
                <c:pt idx="752">
                  <c:v>200.03117729315764</c:v>
                </c:pt>
                <c:pt idx="753">
                  <c:v>200.03117729315764</c:v>
                </c:pt>
                <c:pt idx="754">
                  <c:v>200.03117729315764</c:v>
                </c:pt>
                <c:pt idx="755">
                  <c:v>200.03117729315764</c:v>
                </c:pt>
                <c:pt idx="756">
                  <c:v>200.03117729315764</c:v>
                </c:pt>
                <c:pt idx="757">
                  <c:v>200.03117729315764</c:v>
                </c:pt>
                <c:pt idx="758">
                  <c:v>200.03117729315764</c:v>
                </c:pt>
                <c:pt idx="759">
                  <c:v>200.03117729315764</c:v>
                </c:pt>
                <c:pt idx="760">
                  <c:v>200.03117729315764</c:v>
                </c:pt>
                <c:pt idx="761">
                  <c:v>200.03117729315764</c:v>
                </c:pt>
                <c:pt idx="762">
                  <c:v>200.03117729315764</c:v>
                </c:pt>
                <c:pt idx="763">
                  <c:v>200.03117729315764</c:v>
                </c:pt>
                <c:pt idx="764">
                  <c:v>200.03117729315764</c:v>
                </c:pt>
                <c:pt idx="765">
                  <c:v>200.03117729315764</c:v>
                </c:pt>
                <c:pt idx="766">
                  <c:v>200.03117729315764</c:v>
                </c:pt>
                <c:pt idx="767">
                  <c:v>200.03117729315764</c:v>
                </c:pt>
                <c:pt idx="768">
                  <c:v>200.03117729315764</c:v>
                </c:pt>
                <c:pt idx="769">
                  <c:v>200.03117729315764</c:v>
                </c:pt>
                <c:pt idx="770">
                  <c:v>200.03117729315764</c:v>
                </c:pt>
                <c:pt idx="771">
                  <c:v>200.03117729315764</c:v>
                </c:pt>
                <c:pt idx="772">
                  <c:v>200.03117729315764</c:v>
                </c:pt>
                <c:pt idx="773">
                  <c:v>200.03117729315764</c:v>
                </c:pt>
                <c:pt idx="774">
                  <c:v>200.03117729315764</c:v>
                </c:pt>
                <c:pt idx="775">
                  <c:v>200.03117729315764</c:v>
                </c:pt>
                <c:pt idx="776">
                  <c:v>200.03117729315764</c:v>
                </c:pt>
                <c:pt idx="777">
                  <c:v>200.03117729315764</c:v>
                </c:pt>
                <c:pt idx="778">
                  <c:v>200.03117729315764</c:v>
                </c:pt>
                <c:pt idx="779">
                  <c:v>200.03117729315764</c:v>
                </c:pt>
                <c:pt idx="780">
                  <c:v>200.03117729315764</c:v>
                </c:pt>
                <c:pt idx="781">
                  <c:v>200.03117729315764</c:v>
                </c:pt>
                <c:pt idx="782">
                  <c:v>200.03117729315764</c:v>
                </c:pt>
                <c:pt idx="783">
                  <c:v>200.03117729315764</c:v>
                </c:pt>
                <c:pt idx="784">
                  <c:v>200.03117729315764</c:v>
                </c:pt>
                <c:pt idx="785">
                  <c:v>200.03117729315764</c:v>
                </c:pt>
                <c:pt idx="786">
                  <c:v>200.03117729315764</c:v>
                </c:pt>
                <c:pt idx="787">
                  <c:v>200.03117729315764</c:v>
                </c:pt>
                <c:pt idx="788">
                  <c:v>200.03117729315764</c:v>
                </c:pt>
                <c:pt idx="789">
                  <c:v>200.03117729315764</c:v>
                </c:pt>
                <c:pt idx="790">
                  <c:v>200.03117729315764</c:v>
                </c:pt>
                <c:pt idx="791">
                  <c:v>200.03117729315764</c:v>
                </c:pt>
                <c:pt idx="792">
                  <c:v>200.03117729315764</c:v>
                </c:pt>
                <c:pt idx="793">
                  <c:v>200.03117729315764</c:v>
                </c:pt>
                <c:pt idx="794">
                  <c:v>200.03117729315764</c:v>
                </c:pt>
                <c:pt idx="795">
                  <c:v>200.03117729315764</c:v>
                </c:pt>
                <c:pt idx="796">
                  <c:v>200.03117729315764</c:v>
                </c:pt>
                <c:pt idx="797">
                  <c:v>200.03117729315764</c:v>
                </c:pt>
                <c:pt idx="798">
                  <c:v>200.03117729315764</c:v>
                </c:pt>
                <c:pt idx="799">
                  <c:v>200.03117729315764</c:v>
                </c:pt>
                <c:pt idx="800">
                  <c:v>200.03117729315764</c:v>
                </c:pt>
                <c:pt idx="801">
                  <c:v>200.03117729315764</c:v>
                </c:pt>
                <c:pt idx="802">
                  <c:v>200.03117729315764</c:v>
                </c:pt>
                <c:pt idx="803">
                  <c:v>200.03117729315764</c:v>
                </c:pt>
                <c:pt idx="804">
                  <c:v>200.03117729315764</c:v>
                </c:pt>
                <c:pt idx="805">
                  <c:v>200.03117729315764</c:v>
                </c:pt>
                <c:pt idx="806">
                  <c:v>200.03117729315764</c:v>
                </c:pt>
                <c:pt idx="807">
                  <c:v>200.03117729315764</c:v>
                </c:pt>
                <c:pt idx="808">
                  <c:v>200.03117729315764</c:v>
                </c:pt>
                <c:pt idx="809">
                  <c:v>200.03117729315764</c:v>
                </c:pt>
                <c:pt idx="810">
                  <c:v>200.03117729315764</c:v>
                </c:pt>
                <c:pt idx="811">
                  <c:v>200.03117729315764</c:v>
                </c:pt>
                <c:pt idx="812">
                  <c:v>200.03117729315764</c:v>
                </c:pt>
                <c:pt idx="813">
                  <c:v>200.03117729315764</c:v>
                </c:pt>
                <c:pt idx="814">
                  <c:v>200.03117729315764</c:v>
                </c:pt>
                <c:pt idx="815">
                  <c:v>200.03117729315764</c:v>
                </c:pt>
                <c:pt idx="816">
                  <c:v>200.03117729315764</c:v>
                </c:pt>
                <c:pt idx="817">
                  <c:v>200.03117729315764</c:v>
                </c:pt>
                <c:pt idx="818">
                  <c:v>200.03117729315764</c:v>
                </c:pt>
                <c:pt idx="819">
                  <c:v>200.03117729315764</c:v>
                </c:pt>
                <c:pt idx="820">
                  <c:v>200.03117729315764</c:v>
                </c:pt>
                <c:pt idx="821">
                  <c:v>200.03117729315764</c:v>
                </c:pt>
                <c:pt idx="822">
                  <c:v>200.03117729315764</c:v>
                </c:pt>
                <c:pt idx="823">
                  <c:v>200.03117729315764</c:v>
                </c:pt>
                <c:pt idx="824">
                  <c:v>200.03117729315764</c:v>
                </c:pt>
                <c:pt idx="825">
                  <c:v>200.03117729315764</c:v>
                </c:pt>
                <c:pt idx="826">
                  <c:v>200.03117729315764</c:v>
                </c:pt>
                <c:pt idx="827">
                  <c:v>200.03117729315764</c:v>
                </c:pt>
                <c:pt idx="828">
                  <c:v>200.03117729315764</c:v>
                </c:pt>
                <c:pt idx="829">
                  <c:v>200.03117729315764</c:v>
                </c:pt>
                <c:pt idx="830">
                  <c:v>200.03117729315764</c:v>
                </c:pt>
                <c:pt idx="831">
                  <c:v>200.03117729315764</c:v>
                </c:pt>
                <c:pt idx="832">
                  <c:v>200.03117729315764</c:v>
                </c:pt>
                <c:pt idx="833">
                  <c:v>200.03117729315764</c:v>
                </c:pt>
                <c:pt idx="834">
                  <c:v>200.03117729315764</c:v>
                </c:pt>
                <c:pt idx="835">
                  <c:v>200.03117729315764</c:v>
                </c:pt>
                <c:pt idx="836">
                  <c:v>200.03117729315764</c:v>
                </c:pt>
                <c:pt idx="837">
                  <c:v>200.03117729315764</c:v>
                </c:pt>
                <c:pt idx="838">
                  <c:v>200.03117729315764</c:v>
                </c:pt>
                <c:pt idx="839">
                  <c:v>200.03117729315764</c:v>
                </c:pt>
                <c:pt idx="840">
                  <c:v>200.03117729315764</c:v>
                </c:pt>
                <c:pt idx="841">
                  <c:v>200.03117729315764</c:v>
                </c:pt>
                <c:pt idx="842">
                  <c:v>200.03117729315764</c:v>
                </c:pt>
                <c:pt idx="843">
                  <c:v>200.03117729315764</c:v>
                </c:pt>
                <c:pt idx="844">
                  <c:v>200.03117729315764</c:v>
                </c:pt>
                <c:pt idx="845">
                  <c:v>200.03117729315764</c:v>
                </c:pt>
                <c:pt idx="846">
                  <c:v>200.03117729315764</c:v>
                </c:pt>
                <c:pt idx="847">
                  <c:v>200.03117729315764</c:v>
                </c:pt>
                <c:pt idx="848">
                  <c:v>200.03117729315764</c:v>
                </c:pt>
                <c:pt idx="849">
                  <c:v>200.03117729315764</c:v>
                </c:pt>
                <c:pt idx="850">
                  <c:v>200.03117729315764</c:v>
                </c:pt>
                <c:pt idx="851">
                  <c:v>200.03117729315764</c:v>
                </c:pt>
                <c:pt idx="852">
                  <c:v>200.03117729315764</c:v>
                </c:pt>
                <c:pt idx="853">
                  <c:v>200.03117729315764</c:v>
                </c:pt>
                <c:pt idx="854">
                  <c:v>200.03117729315764</c:v>
                </c:pt>
                <c:pt idx="855">
                  <c:v>200.03117729315764</c:v>
                </c:pt>
                <c:pt idx="856">
                  <c:v>200.03117729315764</c:v>
                </c:pt>
                <c:pt idx="857">
                  <c:v>200.03117729315764</c:v>
                </c:pt>
                <c:pt idx="858">
                  <c:v>200.03117729315764</c:v>
                </c:pt>
                <c:pt idx="859">
                  <c:v>200.03117729315764</c:v>
                </c:pt>
                <c:pt idx="860">
                  <c:v>200.03117729315764</c:v>
                </c:pt>
                <c:pt idx="861">
                  <c:v>200.03117729315764</c:v>
                </c:pt>
                <c:pt idx="862">
                  <c:v>200.03117729315764</c:v>
                </c:pt>
                <c:pt idx="863">
                  <c:v>200.03117729315764</c:v>
                </c:pt>
                <c:pt idx="864">
                  <c:v>200.03117729315764</c:v>
                </c:pt>
                <c:pt idx="865">
                  <c:v>200.03117729315764</c:v>
                </c:pt>
                <c:pt idx="866">
                  <c:v>200.03117729315764</c:v>
                </c:pt>
                <c:pt idx="867">
                  <c:v>200.03117729315764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E09-4645-AE69-C83C4903BF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err="1"/>
                  <a:t>Avg</a:t>
                </a:r>
                <a:r>
                  <a:rPr lang="en-US" dirty="0"/>
                  <a:t> kinetic energy [keV]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46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200" baseline="0"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0"/>
          <c:tx>
            <c:v>200 keV Gab's E-field</c:v>
          </c:tx>
          <c:spPr>
            <a:effectLst/>
          </c:spPr>
          <c:marker>
            <c:symbol val="none"/>
          </c:marker>
          <c:xVal>
            <c:numRef>
              <c:f>'Force 200 keV Gabs field'!$O$3:$O$870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-0.25418258995892101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-0.25001317644041299</c:v>
                </c:pt>
                <c:pt idx="162">
                  <c:v>-0.248970823064009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-0.24584376294741001</c:v>
                </c:pt>
                <c:pt idx="166">
                  <c:v>-0.24480140958066801</c:v>
                </c:pt>
                <c:pt idx="167">
                  <c:v>-0.24375905621734401</c:v>
                </c:pt>
                <c:pt idx="168">
                  <c:v>-0.24271670285781</c:v>
                </c:pt>
                <c:pt idx="169">
                  <c:v>-0.24167434950261599</c:v>
                </c:pt>
                <c:pt idx="170">
                  <c:v>-0.240631996152288</c:v>
                </c:pt>
                <c:pt idx="171">
                  <c:v>-0.23958964280735101</c:v>
                </c:pt>
                <c:pt idx="172">
                  <c:v>-0.23854728946832801</c:v>
                </c:pt>
                <c:pt idx="173">
                  <c:v>-0.23750493613571799</c:v>
                </c:pt>
                <c:pt idx="174">
                  <c:v>-0.236462582810118</c:v>
                </c:pt>
                <c:pt idx="175">
                  <c:v>-0.235420229492112</c:v>
                </c:pt>
                <c:pt idx="176">
                  <c:v>-0.234377876182226</c:v>
                </c:pt>
                <c:pt idx="177">
                  <c:v>-0.23333552288095999</c:v>
                </c:pt>
                <c:pt idx="178">
                  <c:v>-0.23229316958878901</c:v>
                </c:pt>
                <c:pt idx="179">
                  <c:v>-0.231250816306214</c:v>
                </c:pt>
                <c:pt idx="180">
                  <c:v>-0.230208463033717</c:v>
                </c:pt>
                <c:pt idx="181">
                  <c:v>-0.22916610977178301</c:v>
                </c:pt>
                <c:pt idx="182">
                  <c:v>-0.22812375652088601</c:v>
                </c:pt>
                <c:pt idx="183">
                  <c:v>-0.22708140328149401</c:v>
                </c:pt>
                <c:pt idx="184">
                  <c:v>-0.22603905005406</c:v>
                </c:pt>
                <c:pt idx="185">
                  <c:v>-0.22499669683902901</c:v>
                </c:pt>
                <c:pt idx="186">
                  <c:v>-0.223954343636836</c:v>
                </c:pt>
                <c:pt idx="187">
                  <c:v>-0.222911990447904</c:v>
                </c:pt>
                <c:pt idx="188">
                  <c:v>-0.221869637272648</c:v>
                </c:pt>
                <c:pt idx="189">
                  <c:v>-0.22082728411146901</c:v>
                </c:pt>
                <c:pt idx="190">
                  <c:v>-0.21978493096476001</c:v>
                </c:pt>
                <c:pt idx="191">
                  <c:v>-0.21874257783291001</c:v>
                </c:pt>
                <c:pt idx="192">
                  <c:v>-0.21770022471630099</c:v>
                </c:pt>
                <c:pt idx="193">
                  <c:v>-0.216657871615308</c:v>
                </c:pt>
                <c:pt idx="194">
                  <c:v>-0.21561551853031599</c:v>
                </c:pt>
                <c:pt idx="195">
                  <c:v>-0.214573165461726</c:v>
                </c:pt>
                <c:pt idx="196">
                  <c:v>-0.213530812409958</c:v>
                </c:pt>
                <c:pt idx="197">
                  <c:v>-0.21248845937546501</c:v>
                </c:pt>
                <c:pt idx="198">
                  <c:v>-0.21144610635879299</c:v>
                </c:pt>
                <c:pt idx="199">
                  <c:v>-0.21040375336069</c:v>
                </c:pt>
                <c:pt idx="200">
                  <c:v>-0.20936140038198101</c:v>
                </c:pt>
                <c:pt idx="201">
                  <c:v>-0.20831904742318699</c:v>
                </c:pt>
                <c:pt idx="202">
                  <c:v>-0.20727669448472399</c:v>
                </c:pt>
                <c:pt idx="203">
                  <c:v>-0.20623434156725301</c:v>
                </c:pt>
                <c:pt idx="204">
                  <c:v>-0.205191988671172</c:v>
                </c:pt>
                <c:pt idx="205">
                  <c:v>-0.20414963580008899</c:v>
                </c:pt>
                <c:pt idx="206">
                  <c:v>-0.20310728296047001</c:v>
                </c:pt>
                <c:pt idx="207">
                  <c:v>-0.20206493015228799</c:v>
                </c:pt>
                <c:pt idx="208">
                  <c:v>-0.20102257737638499</c:v>
                </c:pt>
                <c:pt idx="209">
                  <c:v>-0.19998022464958201</c:v>
                </c:pt>
                <c:pt idx="210">
                  <c:v>-0.19893787199540799</c:v>
                </c:pt>
                <c:pt idx="211">
                  <c:v>-0.19789551944113001</c:v>
                </c:pt>
                <c:pt idx="212">
                  <c:v>-0.19685316702554001</c:v>
                </c:pt>
                <c:pt idx="213">
                  <c:v>-0.19581081481022899</c:v>
                </c:pt>
                <c:pt idx="214">
                  <c:v>-0.19476846287174099</c:v>
                </c:pt>
                <c:pt idx="215">
                  <c:v>-0.19372611127487999</c:v>
                </c:pt>
                <c:pt idx="216">
                  <c:v>-0.19268376008293001</c:v>
                </c:pt>
                <c:pt idx="217">
                  <c:v>-0.19164140939442301</c:v>
                </c:pt>
                <c:pt idx="218">
                  <c:v>-0.190599059343243</c:v>
                </c:pt>
                <c:pt idx="219">
                  <c:v>-0.18955671005514499</c:v>
                </c:pt>
                <c:pt idx="220">
                  <c:v>-0.18851436165602301</c:v>
                </c:pt>
                <c:pt idx="221">
                  <c:v>-0.187472014241575</c:v>
                </c:pt>
                <c:pt idx="222">
                  <c:v>-0.18642966788037099</c:v>
                </c:pt>
                <c:pt idx="223">
                  <c:v>-0.18538732263197499</c:v>
                </c:pt>
                <c:pt idx="224">
                  <c:v>-0.18434497857625201</c:v>
                </c:pt>
                <c:pt idx="225">
                  <c:v>-0.18330263585604401</c:v>
                </c:pt>
                <c:pt idx="226">
                  <c:v>-0.182260294722521</c:v>
                </c:pt>
                <c:pt idx="227">
                  <c:v>-0.18121795546498401</c:v>
                </c:pt>
                <c:pt idx="228">
                  <c:v>-0.180175618398764</c:v>
                </c:pt>
                <c:pt idx="229">
                  <c:v>-0.17913328382920099</c:v>
                </c:pt>
                <c:pt idx="230">
                  <c:v>-0.17809095214673001</c:v>
                </c:pt>
                <c:pt idx="231">
                  <c:v>-0.17704862396320301</c:v>
                </c:pt>
                <c:pt idx="232">
                  <c:v>-0.17600630000933601</c:v>
                </c:pt>
                <c:pt idx="233">
                  <c:v>-0.174963980840417</c:v>
                </c:pt>
                <c:pt idx="234">
                  <c:v>-0.173921666994788</c:v>
                </c:pt>
                <c:pt idx="235">
                  <c:v>-0.17287935904426799</c:v>
                </c:pt>
                <c:pt idx="236">
                  <c:v>-0.17183705733582599</c:v>
                </c:pt>
                <c:pt idx="237">
                  <c:v>-0.170794762092113</c:v>
                </c:pt>
                <c:pt idx="238">
                  <c:v>-0.169752474072981</c:v>
                </c:pt>
                <c:pt idx="239">
                  <c:v>-0.16871019411864499</c:v>
                </c:pt>
                <c:pt idx="240">
                  <c:v>-0.167667922731496</c:v>
                </c:pt>
                <c:pt idx="241">
                  <c:v>-0.16662566022376599</c:v>
                </c:pt>
                <c:pt idx="242">
                  <c:v>-0.165583406676798</c:v>
                </c:pt>
                <c:pt idx="243">
                  <c:v>-0.16454116169216701</c:v>
                </c:pt>
                <c:pt idx="244">
                  <c:v>-0.163498924728671</c:v>
                </c:pt>
                <c:pt idx="245">
                  <c:v>-0.16245669521453199</c:v>
                </c:pt>
                <c:pt idx="246">
                  <c:v>-0.161414472496548</c:v>
                </c:pt>
                <c:pt idx="247">
                  <c:v>-0.160372255787397</c:v>
                </c:pt>
                <c:pt idx="248">
                  <c:v>-0.15933004419630001</c:v>
                </c:pt>
                <c:pt idx="249">
                  <c:v>-0.158287836710788</c:v>
                </c:pt>
                <c:pt idx="250">
                  <c:v>-0.15724563206749501</c:v>
                </c:pt>
                <c:pt idx="251">
                  <c:v>-0.15620342871534201</c:v>
                </c:pt>
                <c:pt idx="252">
                  <c:v>-0.15516122490829001</c:v>
                </c:pt>
                <c:pt idx="253">
                  <c:v>-0.15411901867851099</c:v>
                </c:pt>
                <c:pt idx="254">
                  <c:v>-0.153076807973238</c:v>
                </c:pt>
                <c:pt idx="255">
                  <c:v>-0.15203459067309999</c:v>
                </c:pt>
                <c:pt idx="256">
                  <c:v>-0.15099236454420201</c:v>
                </c:pt>
                <c:pt idx="257">
                  <c:v>-0.149950127275018</c:v>
                </c:pt>
                <c:pt idx="258">
                  <c:v>-0.148907876535253</c:v>
                </c:pt>
                <c:pt idx="259">
                  <c:v>-0.147865609883951</c:v>
                </c:pt>
                <c:pt idx="260">
                  <c:v>-0.14682332474708601</c:v>
                </c:pt>
                <c:pt idx="261">
                  <c:v>-0.14578101847828201</c:v>
                </c:pt>
                <c:pt idx="262">
                  <c:v>-0.14473868844739499</c:v>
                </c:pt>
                <c:pt idx="263">
                  <c:v>-0.143696331977991</c:v>
                </c:pt>
                <c:pt idx="264">
                  <c:v>-0.14265394627090999</c:v>
                </c:pt>
                <c:pt idx="265">
                  <c:v>-0.14161152851526701</c:v>
                </c:pt>
                <c:pt idx="266">
                  <c:v>-0.140569075944599</c:v>
                </c:pt>
                <c:pt idx="267">
                  <c:v>-0.13952658577867999</c:v>
                </c:pt>
                <c:pt idx="268">
                  <c:v>-0.13848405518892401</c:v>
                </c:pt>
                <c:pt idx="269">
                  <c:v>-0.137441481376533</c:v>
                </c:pt>
                <c:pt idx="270">
                  <c:v>-0.13639886163706899</c:v>
                </c:pt>
                <c:pt idx="271">
                  <c:v>-0.13535619326526999</c:v>
                </c:pt>
                <c:pt idx="272">
                  <c:v>-0.13431347353916601</c:v>
                </c:pt>
                <c:pt idx="273">
                  <c:v>-0.13327069982046499</c:v>
                </c:pt>
                <c:pt idx="274">
                  <c:v>-0.132227869550476</c:v>
                </c:pt>
                <c:pt idx="275">
                  <c:v>-0.13118498019425501</c:v>
                </c:pt>
                <c:pt idx="276">
                  <c:v>-0.13014202932347499</c:v>
                </c:pt>
                <c:pt idx="277">
                  <c:v>-0.12909901459989201</c:v>
                </c:pt>
                <c:pt idx="278">
                  <c:v>-0.12805593376111199</c:v>
                </c:pt>
                <c:pt idx="279">
                  <c:v>-0.12701278464433899</c:v>
                </c:pt>
                <c:pt idx="280">
                  <c:v>-0.125969565154433</c:v>
                </c:pt>
                <c:pt idx="281">
                  <c:v>-0.124926273237407</c:v>
                </c:pt>
                <c:pt idx="282">
                  <c:v>-0.123882906918815</c:v>
                </c:pt>
                <c:pt idx="283">
                  <c:v>-0.12283946431727701</c:v>
                </c:pt>
                <c:pt idx="284">
                  <c:v>-0.12179594365166101</c:v>
                </c:pt>
                <c:pt idx="285">
                  <c:v>-0.120752343209796</c:v>
                </c:pt>
                <c:pt idx="286">
                  <c:v>-0.11970866134251899</c:v>
                </c:pt>
                <c:pt idx="287">
                  <c:v>-0.118664896496668</c:v>
                </c:pt>
                <c:pt idx="288">
                  <c:v>-0.117621047233835</c:v>
                </c:pt>
                <c:pt idx="289">
                  <c:v>-0.116577112168379</c:v>
                </c:pt>
                <c:pt idx="290">
                  <c:v>-0.11553308999557001</c:v>
                </c:pt>
                <c:pt idx="291">
                  <c:v>-0.11448897950131599</c:v>
                </c:pt>
                <c:pt idx="292">
                  <c:v>-0.113444779566408</c:v>
                </c:pt>
                <c:pt idx="293">
                  <c:v>-0.11240048918651301</c:v>
                </c:pt>
                <c:pt idx="294">
                  <c:v>-0.111356107448462</c:v>
                </c:pt>
                <c:pt idx="295">
                  <c:v>-0.110311633529277</c:v>
                </c:pt>
                <c:pt idx="296">
                  <c:v>-0.109267066713474</c:v>
                </c:pt>
                <c:pt idx="297">
                  <c:v>-0.108222406376858</c:v>
                </c:pt>
                <c:pt idx="298">
                  <c:v>-0.107177651987146</c:v>
                </c:pt>
                <c:pt idx="299">
                  <c:v>-0.106132803110754</c:v>
                </c:pt>
                <c:pt idx="300">
                  <c:v>-0.105087859403119</c:v>
                </c:pt>
                <c:pt idx="301">
                  <c:v>-0.104042820598088</c:v>
                </c:pt>
                <c:pt idx="302">
                  <c:v>-0.10299768651635401</c:v>
                </c:pt>
                <c:pt idx="303">
                  <c:v>-0.101952457057548</c:v>
                </c:pt>
                <c:pt idx="304">
                  <c:v>-0.10090713220200399</c:v>
                </c:pt>
                <c:pt idx="305">
                  <c:v>-9.9861712004422495E-2</c:v>
                </c:pt>
                <c:pt idx="306">
                  <c:v>-9.8816196585860105E-2</c:v>
                </c:pt>
                <c:pt idx="307">
                  <c:v>-9.7770586134664106E-2</c:v>
                </c:pt>
                <c:pt idx="308">
                  <c:v>-9.6724880903670304E-2</c:v>
                </c:pt>
                <c:pt idx="309">
                  <c:v>-9.5679081204042601E-2</c:v>
                </c:pt>
                <c:pt idx="310">
                  <c:v>-9.4633187401105698E-2</c:v>
                </c:pt>
                <c:pt idx="311">
                  <c:v>-9.3587199912597299E-2</c:v>
                </c:pt>
                <c:pt idx="312">
                  <c:v>-9.2541119205456102E-2</c:v>
                </c:pt>
                <c:pt idx="313">
                  <c:v>-9.1494945792030699E-2</c:v>
                </c:pt>
                <c:pt idx="314">
                  <c:v>-9.0448680227158407E-2</c:v>
                </c:pt>
                <c:pt idx="315">
                  <c:v>-8.9402323105597301E-2</c:v>
                </c:pt>
                <c:pt idx="316">
                  <c:v>-8.83558750593956E-2</c:v>
                </c:pt>
                <c:pt idx="317">
                  <c:v>-8.7309336755311107E-2</c:v>
                </c:pt>
                <c:pt idx="318">
                  <c:v>-8.6262708892430304E-2</c:v>
                </c:pt>
                <c:pt idx="319">
                  <c:v>-8.5215992199961302E-2</c:v>
                </c:pt>
                <c:pt idx="320">
                  <c:v>-8.4169187435064005E-2</c:v>
                </c:pt>
                <c:pt idx="321">
                  <c:v>-8.3122295380959804E-2</c:v>
                </c:pt>
                <c:pt idx="322">
                  <c:v>-8.2075316845089799E-2</c:v>
                </c:pt>
                <c:pt idx="323">
                  <c:v>-8.10282526574026E-2</c:v>
                </c:pt>
                <c:pt idx="324">
                  <c:v>-7.9981103668771605E-2</c:v>
                </c:pt>
                <c:pt idx="325">
                  <c:v>-7.8933870749542598E-2</c:v>
                </c:pt>
                <c:pt idx="326">
                  <c:v>-7.7886554788079404E-2</c:v>
                </c:pt>
                <c:pt idx="327">
                  <c:v>-7.6839156689517699E-2</c:v>
                </c:pt>
                <c:pt idx="328">
                  <c:v>-7.5791677374604405E-2</c:v>
                </c:pt>
                <c:pt idx="329">
                  <c:v>-7.4744117778552194E-2</c:v>
                </c:pt>
                <c:pt idx="330">
                  <c:v>-7.3696478850016497E-2</c:v>
                </c:pt>
                <c:pt idx="331">
                  <c:v>-7.2648761550185598E-2</c:v>
                </c:pt>
                <c:pt idx="332">
                  <c:v>-7.16009668518829E-2</c:v>
                </c:pt>
                <c:pt idx="333">
                  <c:v>-7.0553095738754207E-2</c:v>
                </c:pt>
                <c:pt idx="334">
                  <c:v>-6.9505149204540401E-2</c:v>
                </c:pt>
                <c:pt idx="335">
                  <c:v>-6.8457128252407198E-2</c:v>
                </c:pt>
                <c:pt idx="336">
                  <c:v>-6.7409033894326106E-2</c:v>
                </c:pt>
                <c:pt idx="337">
                  <c:v>-6.6360867150516104E-2</c:v>
                </c:pt>
                <c:pt idx="338">
                  <c:v>-6.5312629048895204E-2</c:v>
                </c:pt>
                <c:pt idx="339">
                  <c:v>-6.4264320624586604E-2</c:v>
                </c:pt>
                <c:pt idx="340">
                  <c:v>-6.3215942919508397E-2</c:v>
                </c:pt>
                <c:pt idx="341">
                  <c:v>-6.2167496981993302E-2</c:v>
                </c:pt>
                <c:pt idx="342">
                  <c:v>-6.1118983866425003E-2</c:v>
                </c:pt>
                <c:pt idx="343">
                  <c:v>-6.0070404632895098E-2</c:v>
                </c:pt>
                <c:pt idx="344">
                  <c:v>-5.9021760346852803E-2</c:v>
                </c:pt>
                <c:pt idx="345">
                  <c:v>-5.7973052078790097E-2</c:v>
                </c:pt>
                <c:pt idx="346">
                  <c:v>-5.6924280903951997E-2</c:v>
                </c:pt>
                <c:pt idx="347">
                  <c:v>-5.5875447902076901E-2</c:v>
                </c:pt>
                <c:pt idx="348">
                  <c:v>-5.4826554157152901E-2</c:v>
                </c:pt>
                <c:pt idx="349">
                  <c:v>-5.37776007571776E-2</c:v>
                </c:pt>
                <c:pt idx="350">
                  <c:v>-5.2728588793968502E-2</c:v>
                </c:pt>
                <c:pt idx="351">
                  <c:v>-5.1679519362949199E-2</c:v>
                </c:pt>
                <c:pt idx="352">
                  <c:v>-5.0630393562944798E-2</c:v>
                </c:pt>
                <c:pt idx="353">
                  <c:v>-4.9581212496010198E-2</c:v>
                </c:pt>
                <c:pt idx="354">
                  <c:v>-4.8531977267283602E-2</c:v>
                </c:pt>
                <c:pt idx="355">
                  <c:v>-4.7482688984789197E-2</c:v>
                </c:pt>
                <c:pt idx="356">
                  <c:v>-4.6433348759338501E-2</c:v>
                </c:pt>
                <c:pt idx="357">
                  <c:v>-4.5383957704389598E-2</c:v>
                </c:pt>
                <c:pt idx="358">
                  <c:v>-4.4334516935901097E-2</c:v>
                </c:pt>
                <c:pt idx="359">
                  <c:v>-4.3285027572259702E-2</c:v>
                </c:pt>
                <c:pt idx="360">
                  <c:v>-4.2235490734211303E-2</c:v>
                </c:pt>
                <c:pt idx="361">
                  <c:v>-4.1185907544695199E-2</c:v>
                </c:pt>
                <c:pt idx="362">
                  <c:v>-4.0136279128771497E-2</c:v>
                </c:pt>
                <c:pt idx="363">
                  <c:v>-3.9086606613579801E-2</c:v>
                </c:pt>
                <c:pt idx="364">
                  <c:v>-3.8036891128223699E-2</c:v>
                </c:pt>
                <c:pt idx="365">
                  <c:v>-3.6987133803677102E-2</c:v>
                </c:pt>
                <c:pt idx="366">
                  <c:v>-3.5937335772715198E-2</c:v>
                </c:pt>
                <c:pt idx="367">
                  <c:v>-3.4887498169841699E-2</c:v>
                </c:pt>
                <c:pt idx="368">
                  <c:v>-3.3837622131267502E-2</c:v>
                </c:pt>
                <c:pt idx="369">
                  <c:v>-3.2787708794849699E-2</c:v>
                </c:pt>
                <c:pt idx="370">
                  <c:v>-3.1737759300038103E-2</c:v>
                </c:pt>
                <c:pt idx="371">
                  <c:v>-3.06877747878679E-2</c:v>
                </c:pt>
                <c:pt idx="372">
                  <c:v>-2.9637756400890201E-2</c:v>
                </c:pt>
                <c:pt idx="373">
                  <c:v>-2.8587705283108202E-2</c:v>
                </c:pt>
                <c:pt idx="374">
                  <c:v>-2.7537622579956501E-2</c:v>
                </c:pt>
                <c:pt idx="375">
                  <c:v>-2.64875094382373E-2</c:v>
                </c:pt>
                <c:pt idx="376">
                  <c:v>-2.5437367006084999E-2</c:v>
                </c:pt>
                <c:pt idx="377">
                  <c:v>-2.43871964328627E-2</c:v>
                </c:pt>
                <c:pt idx="378">
                  <c:v>-2.33369988690998E-2</c:v>
                </c:pt>
                <c:pt idx="379">
                  <c:v>-2.2286775466473601E-2</c:v>
                </c:pt>
                <c:pt idx="380">
                  <c:v>-2.12365273777659E-2</c:v>
                </c:pt>
                <c:pt idx="381">
                  <c:v>-2.0186255756781402E-2</c:v>
                </c:pt>
                <c:pt idx="382">
                  <c:v>-1.91359617583001E-2</c:v>
                </c:pt>
                <c:pt idx="383">
                  <c:v>-1.80856465380967E-2</c:v>
                </c:pt>
                <c:pt idx="384">
                  <c:v>-1.70353112527457E-2</c:v>
                </c:pt>
                <c:pt idx="385">
                  <c:v>-1.5984957059602602E-2</c:v>
                </c:pt>
                <c:pt idx="386">
                  <c:v>-1.49345851167541E-2</c:v>
                </c:pt>
                <c:pt idx="387">
                  <c:v>-1.38841965829406E-2</c:v>
                </c:pt>
                <c:pt idx="388">
                  <c:v>-1.28337926174682E-2</c:v>
                </c:pt>
                <c:pt idx="389">
                  <c:v>-1.17833743802699E-2</c:v>
                </c:pt>
                <c:pt idx="390">
                  <c:v>-1.0732943031846E-2</c:v>
                </c:pt>
                <c:pt idx="391">
                  <c:v>-9.6824997331231392E-3</c:v>
                </c:pt>
                <c:pt idx="392">
                  <c:v>-8.6320456454845908E-3</c:v>
                </c:pt>
                <c:pt idx="393">
                  <c:v>-7.5815819306863002E-3</c:v>
                </c:pt>
                <c:pt idx="394">
                  <c:v>-6.5311097508006502E-3</c:v>
                </c:pt>
                <c:pt idx="395">
                  <c:v>-5.4806302682109996E-3</c:v>
                </c:pt>
                <c:pt idx="396">
                  <c:v>-4.4301446455529197E-3</c:v>
                </c:pt>
                <c:pt idx="397">
                  <c:v>-3.3796540456806998E-3</c:v>
                </c:pt>
                <c:pt idx="398">
                  <c:v>-2.3291596316162202E-3</c:v>
                </c:pt>
                <c:pt idx="399">
                  <c:v>-1.27866256646643E-3</c:v>
                </c:pt>
                <c:pt idx="400">
                  <c:v>-2.2816401336524201E-4</c:v>
                </c:pt>
                <c:pt idx="401">
                  <c:v>8.22334864528374E-4</c:v>
                </c:pt>
                <c:pt idx="402">
                  <c:v>1.87283290409282E-3</c:v>
                </c:pt>
                <c:pt idx="403">
                  <c:v>2.92332894227192E-3</c:v>
                </c:pt>
                <c:pt idx="404">
                  <c:v>3.97382181609856E-3</c:v>
                </c:pt>
                <c:pt idx="405">
                  <c:v>5.0243103627805596E-3</c:v>
                </c:pt>
                <c:pt idx="406">
                  <c:v>6.07479341969682E-3</c:v>
                </c:pt>
                <c:pt idx="407">
                  <c:v>7.1252698244340601E-3</c:v>
                </c:pt>
                <c:pt idx="408">
                  <c:v>8.1757384148428997E-3</c:v>
                </c:pt>
                <c:pt idx="409">
                  <c:v>9.2261980290584706E-3</c:v>
                </c:pt>
                <c:pt idx="410">
                  <c:v>1.027664750549E-2</c:v>
                </c:pt>
                <c:pt idx="411">
                  <c:v>1.1327085682865499E-2</c:v>
                </c:pt>
                <c:pt idx="412">
                  <c:v>1.23775114002697E-2</c:v>
                </c:pt>
                <c:pt idx="413">
                  <c:v>1.3427923497203099E-2</c:v>
                </c:pt>
                <c:pt idx="414">
                  <c:v>1.44783208136134E-2</c:v>
                </c:pt>
                <c:pt idx="415">
                  <c:v>1.5528702189935999E-2</c:v>
                </c:pt>
                <c:pt idx="416">
                  <c:v>1.6579066467147099E-2</c:v>
                </c:pt>
                <c:pt idx="417">
                  <c:v>1.7629412486825601E-2</c:v>
                </c:pt>
                <c:pt idx="418">
                  <c:v>1.8679739091127901E-2</c:v>
                </c:pt>
                <c:pt idx="419">
                  <c:v>1.9730045122901E-2</c:v>
                </c:pt>
                <c:pt idx="420">
                  <c:v>2.0780329425769298E-2</c:v>
                </c:pt>
                <c:pt idx="421">
                  <c:v>2.1830590844133298E-2</c:v>
                </c:pt>
                <c:pt idx="422">
                  <c:v>2.2880828223228601E-2</c:v>
                </c:pt>
                <c:pt idx="423">
                  <c:v>2.39310404091852E-2</c:v>
                </c:pt>
                <c:pt idx="424">
                  <c:v>2.4981226249055799E-2</c:v>
                </c:pt>
                <c:pt idx="425">
                  <c:v>2.6031384590857101E-2</c:v>
                </c:pt>
                <c:pt idx="426">
                  <c:v>2.7081514283626599E-2</c:v>
                </c:pt>
                <c:pt idx="427">
                  <c:v>2.8131614177486001E-2</c:v>
                </c:pt>
                <c:pt idx="428">
                  <c:v>2.9181683123689E-2</c:v>
                </c:pt>
                <c:pt idx="429">
                  <c:v>3.0231719974646101E-2</c:v>
                </c:pt>
                <c:pt idx="430">
                  <c:v>3.1281723583989701E-2</c:v>
                </c:pt>
                <c:pt idx="431">
                  <c:v>3.2331692806675701E-2</c:v>
                </c:pt>
                <c:pt idx="432">
                  <c:v>3.3381626498985698E-2</c:v>
                </c:pt>
                <c:pt idx="433">
                  <c:v>3.4431523518511899E-2</c:v>
                </c:pt>
                <c:pt idx="434">
                  <c:v>3.5481382724260303E-2</c:v>
                </c:pt>
                <c:pt idx="435">
                  <c:v>3.6531202976698297E-2</c:v>
                </c:pt>
                <c:pt idx="436">
                  <c:v>3.7580983137787197E-2</c:v>
                </c:pt>
                <c:pt idx="437">
                  <c:v>3.8630722071066298E-2</c:v>
                </c:pt>
                <c:pt idx="438">
                  <c:v>3.9680418641771499E-2</c:v>
                </c:pt>
                <c:pt idx="439">
                  <c:v>4.0730071716893801E-2</c:v>
                </c:pt>
                <c:pt idx="440">
                  <c:v>4.1779680165247697E-2</c:v>
                </c:pt>
                <c:pt idx="441">
                  <c:v>4.2829242857499603E-2</c:v>
                </c:pt>
                <c:pt idx="442">
                  <c:v>4.3878758666290402E-2</c:v>
                </c:pt>
                <c:pt idx="443">
                  <c:v>4.4928226466315301E-2</c:v>
                </c:pt>
                <c:pt idx="444">
                  <c:v>4.5977645134437202E-2</c:v>
                </c:pt>
                <c:pt idx="445">
                  <c:v>4.7027013549812202E-2</c:v>
                </c:pt>
                <c:pt idx="446">
                  <c:v>4.8076330594012298E-2</c:v>
                </c:pt>
                <c:pt idx="447">
                  <c:v>4.91255951511433E-2</c:v>
                </c:pt>
                <c:pt idx="448">
                  <c:v>5.0174806107962301E-2</c:v>
                </c:pt>
                <c:pt idx="449">
                  <c:v>5.1223962354018999E-2</c:v>
                </c:pt>
                <c:pt idx="450">
                  <c:v>5.2273062781801501E-2</c:v>
                </c:pt>
                <c:pt idx="451">
                  <c:v>5.3322106286909303E-2</c:v>
                </c:pt>
                <c:pt idx="452">
                  <c:v>5.4371091768211498E-2</c:v>
                </c:pt>
                <c:pt idx="453">
                  <c:v>5.5420018127992597E-2</c:v>
                </c:pt>
                <c:pt idx="454">
                  <c:v>5.6468884272151902E-2</c:v>
                </c:pt>
                <c:pt idx="455">
                  <c:v>5.7517689110361502E-2</c:v>
                </c:pt>
                <c:pt idx="456">
                  <c:v>5.85664315562959E-2</c:v>
                </c:pt>
                <c:pt idx="457">
                  <c:v>5.9615110527876797E-2</c:v>
                </c:pt>
                <c:pt idx="458">
                  <c:v>6.0663724947519398E-2</c:v>
                </c:pt>
                <c:pt idx="459">
                  <c:v>6.1712273742380697E-2</c:v>
                </c:pt>
                <c:pt idx="460">
                  <c:v>6.2760755844668295E-2</c:v>
                </c:pt>
                <c:pt idx="461">
                  <c:v>6.3809170191973394E-2</c:v>
                </c:pt>
                <c:pt idx="462">
                  <c:v>6.4857515727592394E-2</c:v>
                </c:pt>
                <c:pt idx="463">
                  <c:v>6.5905791400893199E-2</c:v>
                </c:pt>
                <c:pt idx="464">
                  <c:v>6.6953996167723795E-2</c:v>
                </c:pt>
                <c:pt idx="465">
                  <c:v>6.8002128990897304E-2</c:v>
                </c:pt>
                <c:pt idx="466">
                  <c:v>6.9050188840690502E-2</c:v>
                </c:pt>
                <c:pt idx="467">
                  <c:v>7.0098174695348306E-2</c:v>
                </c:pt>
                <c:pt idx="468">
                  <c:v>7.1146085541635207E-2</c:v>
                </c:pt>
                <c:pt idx="469">
                  <c:v>7.2193920375453594E-2</c:v>
                </c:pt>
                <c:pt idx="470">
                  <c:v>7.3241678202456695E-2</c:v>
                </c:pt>
                <c:pt idx="471">
                  <c:v>7.42893580387778E-2</c:v>
                </c:pt>
                <c:pt idx="472">
                  <c:v>7.5336958911831897E-2</c:v>
                </c:pt>
                <c:pt idx="473">
                  <c:v>7.6384479861147103E-2</c:v>
                </c:pt>
                <c:pt idx="474">
                  <c:v>7.7431919939256896E-2</c:v>
                </c:pt>
                <c:pt idx="475">
                  <c:v>7.8479278212709003E-2</c:v>
                </c:pt>
                <c:pt idx="476">
                  <c:v>7.9526553763088204E-2</c:v>
                </c:pt>
                <c:pt idx="477">
                  <c:v>8.0573745688133705E-2</c:v>
                </c:pt>
                <c:pt idx="478">
                  <c:v>8.1620853102980506E-2</c:v>
                </c:pt>
                <c:pt idx="479">
                  <c:v>8.2667875141494193E-2</c:v>
                </c:pt>
                <c:pt idx="480">
                  <c:v>8.3714810957704305E-2</c:v>
                </c:pt>
                <c:pt idx="481">
                  <c:v>8.4761659727317806E-2</c:v>
                </c:pt>
                <c:pt idx="482">
                  <c:v>8.5808420649391801E-2</c:v>
                </c:pt>
                <c:pt idx="483">
                  <c:v>8.6855092948128307E-2</c:v>
                </c:pt>
                <c:pt idx="484">
                  <c:v>8.7901675874751894E-2</c:v>
                </c:pt>
                <c:pt idx="485">
                  <c:v>8.8948168709503006E-2</c:v>
                </c:pt>
                <c:pt idx="486">
                  <c:v>8.9994570763822598E-2</c:v>
                </c:pt>
                <c:pt idx="487">
                  <c:v>9.1040881382633401E-2</c:v>
                </c:pt>
                <c:pt idx="488">
                  <c:v>9.2087099946794704E-2</c:v>
                </c:pt>
                <c:pt idx="489">
                  <c:v>9.3133225875737802E-2</c:v>
                </c:pt>
                <c:pt idx="490">
                  <c:v>9.4179258630257806E-2</c:v>
                </c:pt>
                <c:pt idx="491">
                  <c:v>9.5225197715418694E-2</c:v>
                </c:pt>
                <c:pt idx="492">
                  <c:v>9.6271042683668401E-2</c:v>
                </c:pt>
                <c:pt idx="493">
                  <c:v>9.7316793138118002E-2</c:v>
                </c:pt>
                <c:pt idx="494">
                  <c:v>9.8362448736045605E-2</c:v>
                </c:pt>
                <c:pt idx="495">
                  <c:v>9.9408009192488406E-2</c:v>
                </c:pt>
                <c:pt idx="496">
                  <c:v>0.100453474284194</c:v>
                </c:pt>
                <c:pt idx="497">
                  <c:v>0.10149884385373301</c:v>
                </c:pt>
                <c:pt idx="498">
                  <c:v>0.102544117813541</c:v>
                </c:pt>
                <c:pt idx="499">
                  <c:v>0.103589296149148</c:v>
                </c:pt>
                <c:pt idx="500">
                  <c:v>0.104634378924612</c:v>
                </c:pt>
                <c:pt idx="501">
                  <c:v>0.10567936628894201</c:v>
                </c:pt>
                <c:pt idx="502">
                  <c:v>0.106724258477435</c:v>
                </c:pt>
                <c:pt idx="503">
                  <c:v>0.10776905581341099</c:v>
                </c:pt>
                <c:pt idx="504">
                  <c:v>0.108813758715973</c:v>
                </c:pt>
                <c:pt idx="505">
                  <c:v>0.10985836770221399</c:v>
                </c:pt>
                <c:pt idx="506">
                  <c:v>0.11090288338736699</c:v>
                </c:pt>
                <c:pt idx="507">
                  <c:v>0.111947306482446</c:v>
                </c:pt>
                <c:pt idx="508">
                  <c:v>0.112991637791299</c:v>
                </c:pt>
                <c:pt idx="509">
                  <c:v>0.114035878216747</c:v>
                </c:pt>
                <c:pt idx="510">
                  <c:v>0.115080028759303</c:v>
                </c:pt>
                <c:pt idx="511">
                  <c:v>0.11612409050200299</c:v>
                </c:pt>
                <c:pt idx="512">
                  <c:v>0.117168064606692</c:v>
                </c:pt>
                <c:pt idx="513">
                  <c:v>0.118211952328766</c:v>
                </c:pt>
                <c:pt idx="514">
                  <c:v>0.119255755003606</c:v>
                </c:pt>
                <c:pt idx="515">
                  <c:v>0.120299474041677</c:v>
                </c:pt>
                <c:pt idx="516">
                  <c:v>0.12134311096162401</c:v>
                </c:pt>
                <c:pt idx="517">
                  <c:v>0.122386667335793</c:v>
                </c:pt>
                <c:pt idx="518">
                  <c:v>0.123430144821771</c:v>
                </c:pt>
                <c:pt idx="519">
                  <c:v>0.12447354519869901</c:v>
                </c:pt>
                <c:pt idx="520">
                  <c:v>0.12551687032779299</c:v>
                </c:pt>
                <c:pt idx="521">
                  <c:v>0.12656012212317599</c:v>
                </c:pt>
                <c:pt idx="522">
                  <c:v>0.12760330263654901</c:v>
                </c:pt>
                <c:pt idx="523">
                  <c:v>0.12864641402872001</c:v>
                </c:pt>
                <c:pt idx="524">
                  <c:v>0.129689458482629</c:v>
                </c:pt>
                <c:pt idx="525">
                  <c:v>0.13073243826632899</c:v>
                </c:pt>
                <c:pt idx="526">
                  <c:v>0.13177535575027899</c:v>
                </c:pt>
                <c:pt idx="527">
                  <c:v>0.132818213355239</c:v>
                </c:pt>
                <c:pt idx="528">
                  <c:v>0.13386101350663701</c:v>
                </c:pt>
                <c:pt idx="529">
                  <c:v>0.13490375869552601</c:v>
                </c:pt>
                <c:pt idx="530">
                  <c:v>0.13594645150239601</c:v>
                </c:pt>
                <c:pt idx="531">
                  <c:v>0.13698909456672301</c:v>
                </c:pt>
                <c:pt idx="532">
                  <c:v>0.138031690517053</c:v>
                </c:pt>
                <c:pt idx="533">
                  <c:v>0.13907424203111099</c:v>
                </c:pt>
                <c:pt idx="534">
                  <c:v>0.14011675180416899</c:v>
                </c:pt>
                <c:pt idx="535">
                  <c:v>0.141159222528461</c:v>
                </c:pt>
                <c:pt idx="536">
                  <c:v>0.14220165692617001</c:v>
                </c:pt>
                <c:pt idx="537">
                  <c:v>0.14324405780414301</c:v>
                </c:pt>
                <c:pt idx="538">
                  <c:v>0.144286427959018</c:v>
                </c:pt>
                <c:pt idx="539">
                  <c:v>0.14532877019621601</c:v>
                </c:pt>
                <c:pt idx="540">
                  <c:v>0.146371087336719</c:v>
                </c:pt>
                <c:pt idx="541">
                  <c:v>0.14741338215216901</c:v>
                </c:pt>
                <c:pt idx="542">
                  <c:v>0.14845565736136701</c:v>
                </c:pt>
                <c:pt idx="543">
                  <c:v>0.14949791570635099</c:v>
                </c:pt>
                <c:pt idx="544">
                  <c:v>0.150540159818326</c:v>
                </c:pt>
                <c:pt idx="545">
                  <c:v>0.15158239225708101</c:v>
                </c:pt>
                <c:pt idx="546">
                  <c:v>0.15262461539739</c:v>
                </c:pt>
                <c:pt idx="547">
                  <c:v>0.15366683146576901</c:v>
                </c:pt>
                <c:pt idx="548">
                  <c:v>0.15470904244625699</c:v>
                </c:pt>
                <c:pt idx="549">
                  <c:v>0.155751250114774</c:v>
                </c:pt>
                <c:pt idx="550">
                  <c:v>0.15679345589640001</c:v>
                </c:pt>
                <c:pt idx="551">
                  <c:v>0.157835660902157</c:v>
                </c:pt>
                <c:pt idx="552">
                  <c:v>0.15887786599907899</c:v>
                </c:pt>
                <c:pt idx="553">
                  <c:v>0.15992007180371801</c:v>
                </c:pt>
                <c:pt idx="554">
                  <c:v>0.16096227861026799</c:v>
                </c:pt>
                <c:pt idx="555">
                  <c:v>0.16200448657303801</c:v>
                </c:pt>
                <c:pt idx="556">
                  <c:v>0.163046695760143</c:v>
                </c:pt>
                <c:pt idx="557">
                  <c:v>0.164088906082756</c:v>
                </c:pt>
                <c:pt idx="558">
                  <c:v>0.165131117495389</c:v>
                </c:pt>
                <c:pt idx="559">
                  <c:v>0.16617333003745199</c:v>
                </c:pt>
                <c:pt idx="560">
                  <c:v>0.16721554379145601</c:v>
                </c:pt>
                <c:pt idx="561">
                  <c:v>0.16825775908445001</c:v>
                </c:pt>
                <c:pt idx="562">
                  <c:v>0.169299976382768</c:v>
                </c:pt>
                <c:pt idx="563">
                  <c:v>0.170342196155536</c:v>
                </c:pt>
                <c:pt idx="564">
                  <c:v>0.17138441886137201</c:v>
                </c:pt>
                <c:pt idx="565">
                  <c:v>0.172426645046624</c:v>
                </c:pt>
                <c:pt idx="566">
                  <c:v>0.17346887501188399</c:v>
                </c:pt>
                <c:pt idx="567">
                  <c:v>0.174511108777929</c:v>
                </c:pt>
                <c:pt idx="568">
                  <c:v>0.17555334618354199</c:v>
                </c:pt>
                <c:pt idx="569">
                  <c:v>0.17659558706992001</c:v>
                </c:pt>
                <c:pt idx="570">
                  <c:v>0.17763783144221901</c:v>
                </c:pt>
                <c:pt idx="571">
                  <c:v>0.178680079206394</c:v>
                </c:pt>
                <c:pt idx="572">
                  <c:v>0.179722330341094</c:v>
                </c:pt>
                <c:pt idx="573">
                  <c:v>0.18076458487546801</c:v>
                </c:pt>
                <c:pt idx="574">
                  <c:v>0.18180684270879499</c:v>
                </c:pt>
                <c:pt idx="575">
                  <c:v>0.18284910345764599</c:v>
                </c:pt>
                <c:pt idx="576">
                  <c:v>0.18389136661255201</c:v>
                </c:pt>
                <c:pt idx="577">
                  <c:v>0.184933631863688</c:v>
                </c:pt>
                <c:pt idx="578">
                  <c:v>0.18597589891236299</c:v>
                </c:pt>
                <c:pt idx="579">
                  <c:v>0.187018167474369</c:v>
                </c:pt>
                <c:pt idx="580">
                  <c:v>0.18806043741423101</c:v>
                </c:pt>
                <c:pt idx="581">
                  <c:v>0.189102708589445</c:v>
                </c:pt>
                <c:pt idx="582">
                  <c:v>0.19014498089266099</c:v>
                </c:pt>
                <c:pt idx="583">
                  <c:v>0.19118725428258501</c:v>
                </c:pt>
                <c:pt idx="584">
                  <c:v>0.192229528691931</c:v>
                </c:pt>
                <c:pt idx="585">
                  <c:v>0.19327180400476801</c:v>
                </c:pt>
                <c:pt idx="586">
                  <c:v>0.19431408012288101</c:v>
                </c:pt>
                <c:pt idx="587">
                  <c:v>0.19535635692511299</c:v>
                </c:pt>
                <c:pt idx="588">
                  <c:v>0.19639863423950199</c:v>
                </c:pt>
                <c:pt idx="589">
                  <c:v>0.19744091186554399</c:v>
                </c:pt>
                <c:pt idx="590">
                  <c:v>0.198483189664624</c:v>
                </c:pt>
                <c:pt idx="591">
                  <c:v>0.199525467618551</c:v>
                </c:pt>
                <c:pt idx="592">
                  <c:v>0.20056774572059799</c:v>
                </c:pt>
                <c:pt idx="593">
                  <c:v>0.201610023923426</c:v>
                </c:pt>
                <c:pt idx="594">
                  <c:v>0.20265230220338401</c:v>
                </c:pt>
                <c:pt idx="595">
                  <c:v>0.203694580562614</c:v>
                </c:pt>
                <c:pt idx="596">
                  <c:v>0.20473685899585001</c:v>
                </c:pt>
                <c:pt idx="597">
                  <c:v>0.20577913747955401</c:v>
                </c:pt>
                <c:pt idx="598">
                  <c:v>0.20682141599100601</c:v>
                </c:pt>
                <c:pt idx="599">
                  <c:v>0.207863694527127</c:v>
                </c:pt>
                <c:pt idx="600">
                  <c:v>0.20890597308372999</c:v>
                </c:pt>
                <c:pt idx="601">
                  <c:v>0.20994825164919301</c:v>
                </c:pt>
                <c:pt idx="602">
                  <c:v>0.21099053021749201</c:v>
                </c:pt>
                <c:pt idx="603">
                  <c:v>0.21203280878933001</c:v>
                </c:pt>
                <c:pt idx="604">
                  <c:v>0.213075087367294</c:v>
                </c:pt>
                <c:pt idx="605">
                  <c:v>0.21411736595397801</c:v>
                </c:pt>
                <c:pt idx="606">
                  <c:v>0.215159644550973</c:v>
                </c:pt>
                <c:pt idx="607">
                  <c:v>0.21620192315883399</c:v>
                </c:pt>
                <c:pt idx="608">
                  <c:v>0.21724420177777001</c:v>
                </c:pt>
                <c:pt idx="609">
                  <c:v>0.218286480407893</c:v>
                </c:pt>
                <c:pt idx="610">
                  <c:v>0.21932875904920901</c:v>
                </c:pt>
                <c:pt idx="611">
                  <c:v>0.22037103770163199</c:v>
                </c:pt>
                <c:pt idx="612">
                  <c:v>0.221413316365</c:v>
                </c:pt>
                <c:pt idx="613">
                  <c:v>0.222455595039079</c:v>
                </c:pt>
                <c:pt idx="614">
                  <c:v>0.22349787372357299</c:v>
                </c:pt>
                <c:pt idx="615">
                  <c:v>0.22454015241813299</c:v>
                </c:pt>
                <c:pt idx="616">
                  <c:v>0.22558243112236601</c:v>
                </c:pt>
                <c:pt idx="617">
                  <c:v>0.226624709835856</c:v>
                </c:pt>
                <c:pt idx="618">
                  <c:v>0.22766698855815901</c:v>
                </c:pt>
                <c:pt idx="619">
                  <c:v>0.228709267288809</c:v>
                </c:pt>
                <c:pt idx="620">
                  <c:v>0.22975154602732201</c:v>
                </c:pt>
                <c:pt idx="621">
                  <c:v>0.23079382477320701</c:v>
                </c:pt>
                <c:pt idx="622">
                  <c:v>0.23183610352596201</c:v>
                </c:pt>
                <c:pt idx="623">
                  <c:v>0.23287838228507801</c:v>
                </c:pt>
                <c:pt idx="624">
                  <c:v>0.23392066105003401</c:v>
                </c:pt>
                <c:pt idx="625">
                  <c:v>0.23496293982032099</c:v>
                </c:pt>
                <c:pt idx="626">
                  <c:v>0.23600521859544299</c:v>
                </c:pt>
                <c:pt idx="627">
                  <c:v>0.23704749737484401</c:v>
                </c:pt>
                <c:pt idx="628">
                  <c:v>0.23808977615799401</c:v>
                </c:pt>
                <c:pt idx="629">
                  <c:v>0.239132054944445</c:v>
                </c:pt>
                <c:pt idx="630">
                  <c:v>0.24017433373378599</c:v>
                </c:pt>
                <c:pt idx="631">
                  <c:v>0.24121661252554</c:v>
                </c:pt>
                <c:pt idx="632">
                  <c:v>0.242258891319443</c:v>
                </c:pt>
                <c:pt idx="633">
                  <c:v>0.24330117011531499</c:v>
                </c:pt>
                <c:pt idx="634">
                  <c:v>0.244343448912932</c:v>
                </c:pt>
                <c:pt idx="635">
                  <c:v>0.245385727712187</c:v>
                </c:pt>
                <c:pt idx="636">
                  <c:v>0.24642800651314101</c:v>
                </c:pt>
                <c:pt idx="637">
                  <c:v>0.247470285315775</c:v>
                </c:pt>
                <c:pt idx="638">
                  <c:v>0.24851256411994599</c:v>
                </c:pt>
                <c:pt idx="639">
                  <c:v>0.24955484292555599</c:v>
                </c:pt>
                <c:pt idx="640">
                  <c:v>0.25059712173252202</c:v>
                </c:pt>
                <c:pt idx="641">
                  <c:v>0.25163940054086897</c:v>
                </c:pt>
                <c:pt idx="642">
                  <c:v>0.25268167935048602</c:v>
                </c:pt>
                <c:pt idx="643">
                  <c:v>0.25372395816110499</c:v>
                </c:pt>
                <c:pt idx="644">
                  <c:v>0.25476623697265799</c:v>
                </c:pt>
                <c:pt idx="645">
                  <c:v>0.25580851578493802</c:v>
                </c:pt>
                <c:pt idx="646">
                  <c:v>0.25685079459762</c:v>
                </c:pt>
                <c:pt idx="647">
                  <c:v>0.25789307341054701</c:v>
                </c:pt>
                <c:pt idx="648">
                  <c:v>0.25893535222368902</c:v>
                </c:pt>
                <c:pt idx="649">
                  <c:v>0.25997763103693899</c:v>
                </c:pt>
                <c:pt idx="650">
                  <c:v>0.26101990985016199</c:v>
                </c:pt>
                <c:pt idx="651">
                  <c:v>0.26206218866328301</c:v>
                </c:pt>
                <c:pt idx="652">
                  <c:v>0.26310446747636701</c:v>
                </c:pt>
                <c:pt idx="653">
                  <c:v>0.26414674628955298</c:v>
                </c:pt>
                <c:pt idx="654">
                  <c:v>0.26518902510276599</c:v>
                </c:pt>
                <c:pt idx="655">
                  <c:v>0.26623130391598099</c:v>
                </c:pt>
                <c:pt idx="656">
                  <c:v>0.26727358272917101</c:v>
                </c:pt>
                <c:pt idx="657">
                  <c:v>0.26831586154234499</c:v>
                </c:pt>
                <c:pt idx="658">
                  <c:v>0.26935814035550998</c:v>
                </c:pt>
                <c:pt idx="659">
                  <c:v>0.27040041916867202</c:v>
                </c:pt>
                <c:pt idx="660">
                  <c:v>0.27144269798183401</c:v>
                </c:pt>
                <c:pt idx="661">
                  <c:v>0.272484976794996</c:v>
                </c:pt>
                <c:pt idx="662">
                  <c:v>0.27352725560815799</c:v>
                </c:pt>
                <c:pt idx="663">
                  <c:v>0.27456953442131998</c:v>
                </c:pt>
                <c:pt idx="664">
                  <c:v>0.27561181323448197</c:v>
                </c:pt>
                <c:pt idx="665">
                  <c:v>0.27665409204764402</c:v>
                </c:pt>
                <c:pt idx="666">
                  <c:v>0.27769637086080601</c:v>
                </c:pt>
                <c:pt idx="667">
                  <c:v>0.278738649673968</c:v>
                </c:pt>
                <c:pt idx="668">
                  <c:v>0.27978092848712999</c:v>
                </c:pt>
                <c:pt idx="669">
                  <c:v>0.28082320730029198</c:v>
                </c:pt>
                <c:pt idx="670">
                  <c:v>0.28186548611345402</c:v>
                </c:pt>
                <c:pt idx="671">
                  <c:v>0.28290776492661501</c:v>
                </c:pt>
                <c:pt idx="672">
                  <c:v>0.283950043739778</c:v>
                </c:pt>
                <c:pt idx="673">
                  <c:v>0.28499232255293899</c:v>
                </c:pt>
                <c:pt idx="674">
                  <c:v>0.28603460136610098</c:v>
                </c:pt>
                <c:pt idx="675">
                  <c:v>0.28707688017926303</c:v>
                </c:pt>
                <c:pt idx="676">
                  <c:v>0.28811915899242502</c:v>
                </c:pt>
                <c:pt idx="677">
                  <c:v>0.28916143780558701</c:v>
                </c:pt>
                <c:pt idx="678">
                  <c:v>0.290203716618749</c:v>
                </c:pt>
                <c:pt idx="679">
                  <c:v>0.29124599543191099</c:v>
                </c:pt>
                <c:pt idx="680">
                  <c:v>0.29228827424507298</c:v>
                </c:pt>
                <c:pt idx="681">
                  <c:v>0.29333055305823502</c:v>
                </c:pt>
                <c:pt idx="682">
                  <c:v>0.29437283187139701</c:v>
                </c:pt>
                <c:pt idx="683">
                  <c:v>0.295415110684559</c:v>
                </c:pt>
                <c:pt idx="684">
                  <c:v>0.29645738949772099</c:v>
                </c:pt>
                <c:pt idx="685">
                  <c:v>0.29749966831088298</c:v>
                </c:pt>
                <c:pt idx="686">
                  <c:v>0.29854194712404503</c:v>
                </c:pt>
                <c:pt idx="687">
                  <c:v>0.29958422593720702</c:v>
                </c:pt>
                <c:pt idx="688">
                  <c:v>0.30062650475036901</c:v>
                </c:pt>
                <c:pt idx="689">
                  <c:v>0.30166878356353</c:v>
                </c:pt>
                <c:pt idx="690">
                  <c:v>0.30271106237669299</c:v>
                </c:pt>
                <c:pt idx="691">
                  <c:v>0.30375334118985498</c:v>
                </c:pt>
                <c:pt idx="692">
                  <c:v>0.30479562000301602</c:v>
                </c:pt>
                <c:pt idx="693">
                  <c:v>0.30583789881617901</c:v>
                </c:pt>
                <c:pt idx="694">
                  <c:v>0.30688017762934</c:v>
                </c:pt>
                <c:pt idx="695">
                  <c:v>0.30792245644250199</c:v>
                </c:pt>
                <c:pt idx="696">
                  <c:v>0.30896473525566398</c:v>
                </c:pt>
                <c:pt idx="697">
                  <c:v>0.31000701406882603</c:v>
                </c:pt>
                <c:pt idx="698">
                  <c:v>0.31104929288198802</c:v>
                </c:pt>
                <c:pt idx="699">
                  <c:v>0.31209157169515001</c:v>
                </c:pt>
                <c:pt idx="700">
                  <c:v>0.31313385050831199</c:v>
                </c:pt>
                <c:pt idx="701">
                  <c:v>0.31417612932147398</c:v>
                </c:pt>
                <c:pt idx="702">
                  <c:v>0.31521840813463498</c:v>
                </c:pt>
                <c:pt idx="703">
                  <c:v>0.31626068694779802</c:v>
                </c:pt>
                <c:pt idx="704">
                  <c:v>0.31730296576096001</c:v>
                </c:pt>
                <c:pt idx="705">
                  <c:v>0.318345244574122</c:v>
                </c:pt>
                <c:pt idx="706">
                  <c:v>0.31938752338728399</c:v>
                </c:pt>
                <c:pt idx="707">
                  <c:v>0.32042980220044598</c:v>
                </c:pt>
                <c:pt idx="708">
                  <c:v>0.32147208101360802</c:v>
                </c:pt>
                <c:pt idx="709">
                  <c:v>0.32251435982677001</c:v>
                </c:pt>
                <c:pt idx="710">
                  <c:v>0.323556638639931</c:v>
                </c:pt>
                <c:pt idx="711">
                  <c:v>0.32459891745309299</c:v>
                </c:pt>
                <c:pt idx="712">
                  <c:v>0.32564119626625498</c:v>
                </c:pt>
                <c:pt idx="713">
                  <c:v>0.32668347507941697</c:v>
                </c:pt>
                <c:pt idx="714">
                  <c:v>0.32772575389257902</c:v>
                </c:pt>
                <c:pt idx="715">
                  <c:v>0.32876803270574101</c:v>
                </c:pt>
                <c:pt idx="716">
                  <c:v>0.329810311518903</c:v>
                </c:pt>
                <c:pt idx="717">
                  <c:v>0.33085259033206499</c:v>
                </c:pt>
                <c:pt idx="718">
                  <c:v>0.33189486914522698</c:v>
                </c:pt>
                <c:pt idx="719">
                  <c:v>0.33293714795838902</c:v>
                </c:pt>
                <c:pt idx="720">
                  <c:v>0.33397942677155101</c:v>
                </c:pt>
                <c:pt idx="721">
                  <c:v>0.335021705584713</c:v>
                </c:pt>
                <c:pt idx="722">
                  <c:v>0.33606398439787499</c:v>
                </c:pt>
                <c:pt idx="723">
                  <c:v>0.33710626321103698</c:v>
                </c:pt>
                <c:pt idx="724">
                  <c:v>0.33814854202419897</c:v>
                </c:pt>
                <c:pt idx="725">
                  <c:v>0.33919082083736102</c:v>
                </c:pt>
                <c:pt idx="726">
                  <c:v>0.34023309965052301</c:v>
                </c:pt>
                <c:pt idx="727">
                  <c:v>0.341275378463685</c:v>
                </c:pt>
                <c:pt idx="728">
                  <c:v>0.34231765727684599</c:v>
                </c:pt>
                <c:pt idx="729">
                  <c:v>0.34335993609000798</c:v>
                </c:pt>
                <c:pt idx="730">
                  <c:v>0.34440221490317002</c:v>
                </c:pt>
                <c:pt idx="731">
                  <c:v>0.34544449371633201</c:v>
                </c:pt>
                <c:pt idx="732">
                  <c:v>0.346486772529494</c:v>
                </c:pt>
                <c:pt idx="733">
                  <c:v>0.34752905134265599</c:v>
                </c:pt>
                <c:pt idx="734">
                  <c:v>0.34857133015581798</c:v>
                </c:pt>
                <c:pt idx="735">
                  <c:v>0.34961360896898003</c:v>
                </c:pt>
                <c:pt idx="736">
                  <c:v>0.35065588778214202</c:v>
                </c:pt>
                <c:pt idx="737">
                  <c:v>0.35169816659530401</c:v>
                </c:pt>
                <c:pt idx="738">
                  <c:v>0.352740445408466</c:v>
                </c:pt>
                <c:pt idx="739">
                  <c:v>0.35378272422162799</c:v>
                </c:pt>
                <c:pt idx="740">
                  <c:v>0.35482500303478998</c:v>
                </c:pt>
                <c:pt idx="741">
                  <c:v>0.35586728184795202</c:v>
                </c:pt>
                <c:pt idx="742">
                  <c:v>0.35690956066111401</c:v>
                </c:pt>
                <c:pt idx="743">
                  <c:v>0.357951839474276</c:v>
                </c:pt>
                <c:pt idx="744">
                  <c:v>0.35899411828743799</c:v>
                </c:pt>
                <c:pt idx="745">
                  <c:v>0.36003639710059998</c:v>
                </c:pt>
                <c:pt idx="746">
                  <c:v>0.36107867591376103</c:v>
                </c:pt>
                <c:pt idx="747">
                  <c:v>0.36212095472692302</c:v>
                </c:pt>
                <c:pt idx="748">
                  <c:v>0.36316323354008501</c:v>
                </c:pt>
                <c:pt idx="749">
                  <c:v>0.364205512353247</c:v>
                </c:pt>
                <c:pt idx="750">
                  <c:v>0.36524779116640899</c:v>
                </c:pt>
                <c:pt idx="751">
                  <c:v>0.36629006997957098</c:v>
                </c:pt>
                <c:pt idx="752">
                  <c:v>0.36733234879273302</c:v>
                </c:pt>
                <c:pt idx="753">
                  <c:v>0.36837462760589501</c:v>
                </c:pt>
                <c:pt idx="754">
                  <c:v>0.369416906419057</c:v>
                </c:pt>
                <c:pt idx="755">
                  <c:v>0.37045918523221899</c:v>
                </c:pt>
                <c:pt idx="756">
                  <c:v>0.37150146404538098</c:v>
                </c:pt>
                <c:pt idx="757">
                  <c:v>0.37254374285854303</c:v>
                </c:pt>
                <c:pt idx="758">
                  <c:v>0.37358602167170502</c:v>
                </c:pt>
                <c:pt idx="759">
                  <c:v>0.37462830048486701</c:v>
                </c:pt>
                <c:pt idx="760">
                  <c:v>0.375670579298028</c:v>
                </c:pt>
                <c:pt idx="761">
                  <c:v>0.37671285811119098</c:v>
                </c:pt>
                <c:pt idx="762">
                  <c:v>0.37775513692435297</c:v>
                </c:pt>
                <c:pt idx="763">
                  <c:v>0.37879741573751402</c:v>
                </c:pt>
                <c:pt idx="764">
                  <c:v>0.37983969455067601</c:v>
                </c:pt>
                <c:pt idx="765">
                  <c:v>0.380881973363839</c:v>
                </c:pt>
                <c:pt idx="766">
                  <c:v>0.38192425217699999</c:v>
                </c:pt>
                <c:pt idx="767">
                  <c:v>0.38296653099016198</c:v>
                </c:pt>
                <c:pt idx="768">
                  <c:v>0.38400880980332402</c:v>
                </c:pt>
                <c:pt idx="769">
                  <c:v>0.38505108861648601</c:v>
                </c:pt>
                <c:pt idx="770">
                  <c:v>0.386093367429648</c:v>
                </c:pt>
                <c:pt idx="771">
                  <c:v>0.38713564624280999</c:v>
                </c:pt>
                <c:pt idx="772">
                  <c:v>0.38817792505597198</c:v>
                </c:pt>
                <c:pt idx="773">
                  <c:v>0.38922020386913397</c:v>
                </c:pt>
                <c:pt idx="774">
                  <c:v>0.39026248268229602</c:v>
                </c:pt>
                <c:pt idx="775">
                  <c:v>0.39130476149545801</c:v>
                </c:pt>
                <c:pt idx="776">
                  <c:v>0.39234704030862</c:v>
                </c:pt>
                <c:pt idx="777">
                  <c:v>0.39338931912178199</c:v>
                </c:pt>
                <c:pt idx="778">
                  <c:v>0.39443159793494398</c:v>
                </c:pt>
                <c:pt idx="779">
                  <c:v>0.39547387674810602</c:v>
                </c:pt>
                <c:pt idx="780">
                  <c:v>0.39651615556126801</c:v>
                </c:pt>
                <c:pt idx="781">
                  <c:v>0.39755843437443</c:v>
                </c:pt>
                <c:pt idx="782">
                  <c:v>0.39860071318759199</c:v>
                </c:pt>
                <c:pt idx="783">
                  <c:v>0.39964299200075298</c:v>
                </c:pt>
                <c:pt idx="784">
                  <c:v>0.40068527081391497</c:v>
                </c:pt>
                <c:pt idx="785">
                  <c:v>0.40172754962707702</c:v>
                </c:pt>
                <c:pt idx="786">
                  <c:v>0.40276982844023901</c:v>
                </c:pt>
                <c:pt idx="787">
                  <c:v>0.403812107253401</c:v>
                </c:pt>
                <c:pt idx="788">
                  <c:v>0.40485438606656299</c:v>
                </c:pt>
                <c:pt idx="789">
                  <c:v>0.40589666487972498</c:v>
                </c:pt>
                <c:pt idx="790">
                  <c:v>0.40693894369288702</c:v>
                </c:pt>
                <c:pt idx="791">
                  <c:v>0.40798122250604901</c:v>
                </c:pt>
                <c:pt idx="792">
                  <c:v>0.409023501319211</c:v>
                </c:pt>
                <c:pt idx="793">
                  <c:v>0.41006578013237299</c:v>
                </c:pt>
                <c:pt idx="794">
                  <c:v>0.41110805894553498</c:v>
                </c:pt>
                <c:pt idx="795">
                  <c:v>0.41215033775869703</c:v>
                </c:pt>
                <c:pt idx="796">
                  <c:v>0.41319261657185902</c:v>
                </c:pt>
                <c:pt idx="797">
                  <c:v>0.41423489538502101</c:v>
                </c:pt>
                <c:pt idx="798">
                  <c:v>0.415277174198183</c:v>
                </c:pt>
                <c:pt idx="799">
                  <c:v>0.41631945301134499</c:v>
                </c:pt>
                <c:pt idx="800">
                  <c:v>0.41736173182450598</c:v>
                </c:pt>
                <c:pt idx="801">
                  <c:v>0.41840401063766802</c:v>
                </c:pt>
                <c:pt idx="802">
                  <c:v>0.41944628945083001</c:v>
                </c:pt>
                <c:pt idx="803">
                  <c:v>0.420488568263992</c:v>
                </c:pt>
                <c:pt idx="804">
                  <c:v>0.42153084707715499</c:v>
                </c:pt>
                <c:pt idx="805">
                  <c:v>0.42257312589031698</c:v>
                </c:pt>
                <c:pt idx="806">
                  <c:v>0.42361540470347803</c:v>
                </c:pt>
                <c:pt idx="807">
                  <c:v>0.42465768351664002</c:v>
                </c:pt>
                <c:pt idx="808">
                  <c:v>0.42569996232980201</c:v>
                </c:pt>
                <c:pt idx="809">
                  <c:v>0.426742241142964</c:v>
                </c:pt>
                <c:pt idx="810">
                  <c:v>0.42778451995612599</c:v>
                </c:pt>
                <c:pt idx="811">
                  <c:v>0.42882679876928798</c:v>
                </c:pt>
                <c:pt idx="812">
                  <c:v>0.42986907758245002</c:v>
                </c:pt>
                <c:pt idx="813">
                  <c:v>0.43091135639561201</c:v>
                </c:pt>
                <c:pt idx="814">
                  <c:v>0.431953635208774</c:v>
                </c:pt>
                <c:pt idx="815">
                  <c:v>0.43299591402193499</c:v>
                </c:pt>
                <c:pt idx="816">
                  <c:v>0.43403819283509798</c:v>
                </c:pt>
                <c:pt idx="817">
                  <c:v>0.43508047164826003</c:v>
                </c:pt>
                <c:pt idx="818">
                  <c:v>0.43612275046142202</c:v>
                </c:pt>
                <c:pt idx="819">
                  <c:v>0.43716502927458301</c:v>
                </c:pt>
                <c:pt idx="820">
                  <c:v>0.438207308087745</c:v>
                </c:pt>
                <c:pt idx="821">
                  <c:v>0.43924958690090699</c:v>
                </c:pt>
                <c:pt idx="822">
                  <c:v>0.44029186571406898</c:v>
                </c:pt>
                <c:pt idx="823">
                  <c:v>0.44133414452723102</c:v>
                </c:pt>
                <c:pt idx="824">
                  <c:v>0.44237642334039301</c:v>
                </c:pt>
                <c:pt idx="825">
                  <c:v>0.443418702153555</c:v>
                </c:pt>
                <c:pt idx="826">
                  <c:v>0.44446098096671699</c:v>
                </c:pt>
                <c:pt idx="827">
                  <c:v>0.44550325977987898</c:v>
                </c:pt>
                <c:pt idx="828">
                  <c:v>0.44654553859304102</c:v>
                </c:pt>
                <c:pt idx="829">
                  <c:v>0.44758781740620301</c:v>
                </c:pt>
                <c:pt idx="830">
                  <c:v>0.448630096219365</c:v>
                </c:pt>
                <c:pt idx="831">
                  <c:v>0.44967237503252699</c:v>
                </c:pt>
                <c:pt idx="832">
                  <c:v>0.45071465384568898</c:v>
                </c:pt>
                <c:pt idx="833">
                  <c:v>0.45175693265885097</c:v>
                </c:pt>
                <c:pt idx="834">
                  <c:v>0.45279921147201302</c:v>
                </c:pt>
                <c:pt idx="835">
                  <c:v>0.45384149028517401</c:v>
                </c:pt>
                <c:pt idx="836">
                  <c:v>0.454883769098337</c:v>
                </c:pt>
                <c:pt idx="837">
                  <c:v>0.45592604791149899</c:v>
                </c:pt>
                <c:pt idx="838">
                  <c:v>0.45696832672465998</c:v>
                </c:pt>
                <c:pt idx="839">
                  <c:v>0.45801060553782202</c:v>
                </c:pt>
                <c:pt idx="840">
                  <c:v>0.45905288435098401</c:v>
                </c:pt>
                <c:pt idx="841">
                  <c:v>0.460095163164146</c:v>
                </c:pt>
                <c:pt idx="842">
                  <c:v>0.46113744197730799</c:v>
                </c:pt>
                <c:pt idx="843">
                  <c:v>0.46217972079046998</c:v>
                </c:pt>
                <c:pt idx="844">
                  <c:v>0.46322199960363197</c:v>
                </c:pt>
                <c:pt idx="845">
                  <c:v>0.46426427841679402</c:v>
                </c:pt>
                <c:pt idx="846">
                  <c:v>0.46530655722995601</c:v>
                </c:pt>
                <c:pt idx="847">
                  <c:v>0.466348836043118</c:v>
                </c:pt>
                <c:pt idx="848">
                  <c:v>0.46739111485627999</c:v>
                </c:pt>
                <c:pt idx="849">
                  <c:v>0.46843339366944198</c:v>
                </c:pt>
                <c:pt idx="850">
                  <c:v>0.46947567248260302</c:v>
                </c:pt>
                <c:pt idx="851">
                  <c:v>0.47051795129576601</c:v>
                </c:pt>
                <c:pt idx="852">
                  <c:v>0.471560230108928</c:v>
                </c:pt>
                <c:pt idx="853">
                  <c:v>0.47260250892208999</c:v>
                </c:pt>
                <c:pt idx="854">
                  <c:v>0.47364478773525198</c:v>
                </c:pt>
                <c:pt idx="855">
                  <c:v>0.47468706654841403</c:v>
                </c:pt>
                <c:pt idx="856">
                  <c:v>0.47572934536157502</c:v>
                </c:pt>
                <c:pt idx="857">
                  <c:v>0.47677162417473801</c:v>
                </c:pt>
                <c:pt idx="858">
                  <c:v>0.477813902987899</c:v>
                </c:pt>
                <c:pt idx="859">
                  <c:v>0.47885618180106199</c:v>
                </c:pt>
                <c:pt idx="860">
                  <c:v>0.47989846061422298</c:v>
                </c:pt>
                <c:pt idx="861">
                  <c:v>0.48094073942738502</c:v>
                </c:pt>
                <c:pt idx="862">
                  <c:v>0.48198301824054701</c:v>
                </c:pt>
                <c:pt idx="863">
                  <c:v>0.48302529705371</c:v>
                </c:pt>
                <c:pt idx="864">
                  <c:v>0.48406757586687099</c:v>
                </c:pt>
                <c:pt idx="865">
                  <c:v>0.48510985468003298</c:v>
                </c:pt>
                <c:pt idx="866">
                  <c:v>0.48615213349319503</c:v>
                </c:pt>
                <c:pt idx="867">
                  <c:v>0.48719441230635702</c:v>
                </c:pt>
              </c:numCache>
            </c:numRef>
          </c:xVal>
          <c:yVal>
            <c:numRef>
              <c:f>'Force 200 keV Gabs field'!$P$3:$P$870</c:f>
              <c:numCache>
                <c:formatCode>0.00E+00</c:formatCode>
                <c:ptCount val="868"/>
                <c:pt idx="0">
                  <c:v>3.0418464763209502E-4</c:v>
                </c:pt>
                <c:pt idx="1">
                  <c:v>3.0567335925758501E-4</c:v>
                </c:pt>
                <c:pt idx="2">
                  <c:v>3.0610746727546302E-4</c:v>
                </c:pt>
                <c:pt idx="3">
                  <c:v>3.08084321753742E-4</c:v>
                </c:pt>
                <c:pt idx="4">
                  <c:v>3.0655563802091298E-4</c:v>
                </c:pt>
                <c:pt idx="5">
                  <c:v>3.04947109938283E-4</c:v>
                </c:pt>
                <c:pt idx="6">
                  <c:v>3.0356217786279199E-4</c:v>
                </c:pt>
                <c:pt idx="7">
                  <c:v>3.0234681376645401E-4</c:v>
                </c:pt>
                <c:pt idx="8">
                  <c:v>2.9949015820965601E-4</c:v>
                </c:pt>
                <c:pt idx="9">
                  <c:v>2.97430810742099E-4</c:v>
                </c:pt>
                <c:pt idx="10">
                  <c:v>2.9511174177622299E-4</c:v>
                </c:pt>
                <c:pt idx="11">
                  <c:v>2.9363697461999398E-4</c:v>
                </c:pt>
                <c:pt idx="12">
                  <c:v>2.94104262287531E-4</c:v>
                </c:pt>
                <c:pt idx="13">
                  <c:v>2.9276009608131698E-4</c:v>
                </c:pt>
                <c:pt idx="14">
                  <c:v>2.9158655362620102E-4</c:v>
                </c:pt>
                <c:pt idx="15">
                  <c:v>2.9061930155790998E-4</c:v>
                </c:pt>
                <c:pt idx="16">
                  <c:v>2.8960048015845297E-4</c:v>
                </c:pt>
                <c:pt idx="17">
                  <c:v>2.89053062657881E-4</c:v>
                </c:pt>
                <c:pt idx="18">
                  <c:v>2.8833135971888702E-4</c:v>
                </c:pt>
                <c:pt idx="19">
                  <c:v>2.874275147771E-4</c:v>
                </c:pt>
                <c:pt idx="20">
                  <c:v>2.8694908676136599E-4</c:v>
                </c:pt>
                <c:pt idx="21">
                  <c:v>2.8647089070427101E-4</c:v>
                </c:pt>
                <c:pt idx="22">
                  <c:v>2.8599292776935699E-4</c:v>
                </c:pt>
                <c:pt idx="23">
                  <c:v>2.8551519912739097E-4</c:v>
                </c:pt>
                <c:pt idx="24">
                  <c:v>2.8503770595641098E-4</c:v>
                </c:pt>
                <c:pt idx="25">
                  <c:v>2.8456044944177899E-4</c:v>
                </c:pt>
                <c:pt idx="26">
                  <c:v>2.8408343077623502E-4</c:v>
                </c:pt>
                <c:pt idx="27">
                  <c:v>2.8360665115994502E-4</c:v>
                </c:pt>
                <c:pt idx="28">
                  <c:v>2.83130111800558E-4</c:v>
                </c:pt>
                <c:pt idx="29">
                  <c:v>2.8265381391325299E-4</c:v>
                </c:pt>
                <c:pt idx="30">
                  <c:v>2.8217775872079999E-4</c:v>
                </c:pt>
                <c:pt idx="31">
                  <c:v>2.8170194745360698E-4</c:v>
                </c:pt>
                <c:pt idx="32">
                  <c:v>2.8122638134977699E-4</c:v>
                </c:pt>
                <c:pt idx="33">
                  <c:v>2.8075106165516099E-4</c:v>
                </c:pt>
                <c:pt idx="34">
                  <c:v>2.80275989623414E-4</c:v>
                </c:pt>
                <c:pt idx="35">
                  <c:v>2.7980116651605001E-4</c:v>
                </c:pt>
                <c:pt idx="36">
                  <c:v>2.7932659360249798E-4</c:v>
                </c:pt>
                <c:pt idx="37">
                  <c:v>2.7885227216015802E-4</c:v>
                </c:pt>
                <c:pt idx="38">
                  <c:v>2.78378203474454E-4</c:v>
                </c:pt>
                <c:pt idx="39">
                  <c:v>2.7790438883889699E-4</c:v>
                </c:pt>
                <c:pt idx="40">
                  <c:v>2.7743082955513802E-4</c:v>
                </c:pt>
                <c:pt idx="41">
                  <c:v>2.76957526933024E-4</c:v>
                </c:pt>
                <c:pt idx="42">
                  <c:v>2.7648448229066402E-4</c:v>
                </c:pt>
                <c:pt idx="43">
                  <c:v>2.7601169695447801E-4</c:v>
                </c:pt>
                <c:pt idx="44">
                  <c:v>2.7553917225926202E-4</c:v>
                </c:pt>
                <c:pt idx="45">
                  <c:v>2.7506690954824501E-4</c:v>
                </c:pt>
                <c:pt idx="46">
                  <c:v>2.74594910173149E-4</c:v>
                </c:pt>
                <c:pt idx="47">
                  <c:v>2.74123175494251E-4</c:v>
                </c:pt>
                <c:pt idx="48">
                  <c:v>2.7365170688044001E-4</c:v>
                </c:pt>
                <c:pt idx="49">
                  <c:v>2.73180505709282E-4</c:v>
                </c:pt>
                <c:pt idx="50">
                  <c:v>2.7270957336707902E-4</c:v>
                </c:pt>
                <c:pt idx="51">
                  <c:v>2.7223891124893298E-4</c:v>
                </c:pt>
                <c:pt idx="52">
                  <c:v>2.71768520758804E-4</c:v>
                </c:pt>
                <c:pt idx="53">
                  <c:v>2.7129840330957899E-4</c:v>
                </c:pt>
                <c:pt idx="54">
                  <c:v>2.70828560323132E-4</c:v>
                </c:pt>
                <c:pt idx="55">
                  <c:v>2.7035899323038601E-4</c:v>
                </c:pt>
                <c:pt idx="56">
                  <c:v>2.6988970347138102E-4</c:v>
                </c:pt>
                <c:pt idx="57">
                  <c:v>2.6942069249533601E-4</c:v>
                </c:pt>
                <c:pt idx="58">
                  <c:v>2.6895196176071498E-4</c:v>
                </c:pt>
                <c:pt idx="59">
                  <c:v>2.6848351273529403E-4</c:v>
                </c:pt>
                <c:pt idx="60">
                  <c:v>2.6801534689622201E-4</c:v>
                </c:pt>
                <c:pt idx="61">
                  <c:v>2.6754746573009498E-4</c:v>
                </c:pt>
                <c:pt idx="62">
                  <c:v>2.6707987073301697E-4</c:v>
                </c:pt>
                <c:pt idx="63">
                  <c:v>2.6661256341067001E-4</c:v>
                </c:pt>
                <c:pt idx="64">
                  <c:v>2.6614554527837998E-4</c:v>
                </c:pt>
                <c:pt idx="65">
                  <c:v>2.6567881786118799E-4</c:v>
                </c:pt>
                <c:pt idx="66">
                  <c:v>2.65212382693917E-4</c:v>
                </c:pt>
                <c:pt idx="67">
                  <c:v>2.6474624132124299E-4</c:v>
                </c:pt>
                <c:pt idx="68">
                  <c:v>2.6428039529776201E-4</c:v>
                </c:pt>
                <c:pt idx="69">
                  <c:v>2.6381484618806202E-4</c:v>
                </c:pt>
                <c:pt idx="70">
                  <c:v>2.6334959556679701E-4</c:v>
                </c:pt>
                <c:pt idx="71">
                  <c:v>2.6288464501875001E-4</c:v>
                </c:pt>
                <c:pt idx="72">
                  <c:v>2.6241999613891301E-4</c:v>
                </c:pt>
                <c:pt idx="73">
                  <c:v>2.6195565053255699E-4</c:v>
                </c:pt>
                <c:pt idx="74">
                  <c:v>2.6149160981530002E-4</c:v>
                </c:pt>
                <c:pt idx="75">
                  <c:v>2.6102787561318801E-4</c:v>
                </c:pt>
                <c:pt idx="76">
                  <c:v>2.6056444956276101E-4</c:v>
                </c:pt>
                <c:pt idx="77">
                  <c:v>2.6010133331113498E-4</c:v>
                </c:pt>
                <c:pt idx="78">
                  <c:v>2.5963852851607002E-4</c:v>
                </c:pt>
                <c:pt idx="79">
                  <c:v>2.5917603684604901E-4</c:v>
                </c:pt>
                <c:pt idx="80">
                  <c:v>2.5871385998035298E-4</c:v>
                </c:pt>
                <c:pt idx="81">
                  <c:v>2.5825199960913503E-4</c:v>
                </c:pt>
                <c:pt idx="82">
                  <c:v>2.5779045743350301E-4</c:v>
                </c:pt>
                <c:pt idx="83">
                  <c:v>2.5732923516558898E-4</c:v>
                </c:pt>
                <c:pt idx="84">
                  <c:v>2.5686833452863298E-4</c:v>
                </c:pt>
                <c:pt idx="85">
                  <c:v>2.56407757257058E-4</c:v>
                </c:pt>
                <c:pt idx="86">
                  <c:v>2.5594750509655298E-4</c:v>
                </c:pt>
                <c:pt idx="87">
                  <c:v>2.5548757980414701E-4</c:v>
                </c:pt>
                <c:pt idx="88">
                  <c:v>2.5502798314829E-4</c:v>
                </c:pt>
                <c:pt idx="89">
                  <c:v>2.54568716908939E-4</c:v>
                </c:pt>
                <c:pt idx="90">
                  <c:v>2.5410978287763102E-4</c:v>
                </c:pt>
                <c:pt idx="91">
                  <c:v>2.5365118285756999E-4</c:v>
                </c:pt>
                <c:pt idx="92">
                  <c:v>2.53192918663708E-4</c:v>
                </c:pt>
                <c:pt idx="93">
                  <c:v>2.5273499212282298E-4</c:v>
                </c:pt>
                <c:pt idx="94">
                  <c:v>2.5227740507361102E-4</c:v>
                </c:pt>
                <c:pt idx="95">
                  <c:v>2.5182015936676001E-4</c:v>
                </c:pt>
                <c:pt idx="96">
                  <c:v>2.5136325686504101E-4</c:v>
                </c:pt>
                <c:pt idx="97">
                  <c:v>2.5090669944338902E-4</c:v>
                </c:pt>
                <c:pt idx="98">
                  <c:v>2.5045048898899002E-4</c:v>
                </c:pt>
                <c:pt idx="99">
                  <c:v>2.4999462740136498E-4</c:v>
                </c:pt>
                <c:pt idx="100">
                  <c:v>2.4953911659245998E-4</c:v>
                </c:pt>
                <c:pt idx="101">
                  <c:v>2.4908395848672699E-4</c:v>
                </c:pt>
                <c:pt idx="102">
                  <c:v>2.4862915502121699E-4</c:v>
                </c:pt>
                <c:pt idx="103">
                  <c:v>2.48174708145664E-4</c:v>
                </c:pt>
                <c:pt idx="104">
                  <c:v>2.4772061982257602E-4</c:v>
                </c:pt>
                <c:pt idx="105">
                  <c:v>2.4726689202732202E-4</c:v>
                </c:pt>
                <c:pt idx="106">
                  <c:v>2.46813526748224E-4</c:v>
                </c:pt>
                <c:pt idx="107">
                  <c:v>2.4636052598664198E-4</c:v>
                </c:pt>
                <c:pt idx="108">
                  <c:v>2.4590789175707402E-4</c:v>
                </c:pt>
                <c:pt idx="109">
                  <c:v>2.4545562608723501E-4</c:v>
                </c:pt>
                <c:pt idx="110">
                  <c:v>2.4500373101816E-4</c:v>
                </c:pt>
                <c:pt idx="111">
                  <c:v>2.4455220860428899E-4</c:v>
                </c:pt>
                <c:pt idx="112">
                  <c:v>2.44101060913563E-4</c:v>
                </c:pt>
                <c:pt idx="113">
                  <c:v>2.4365029002751599E-4</c:v>
                </c:pt>
                <c:pt idx="114">
                  <c:v>2.4319989804137099E-4</c:v>
                </c:pt>
                <c:pt idx="115">
                  <c:v>2.4274988706413E-4</c:v>
                </c:pt>
                <c:pt idx="116">
                  <c:v>2.4230025921867401E-4</c:v>
                </c:pt>
                <c:pt idx="117">
                  <c:v>2.4185101664185799E-4</c:v>
                </c:pt>
                <c:pt idx="118">
                  <c:v>2.41402161484603E-4</c:v>
                </c:pt>
                <c:pt idx="119">
                  <c:v>2.4095369591199599E-4</c:v>
                </c:pt>
                <c:pt idx="120">
                  <c:v>2.40505622103388E-4</c:v>
                </c:pt>
                <c:pt idx="121">
                  <c:v>2.4005794225248899E-4</c:v>
                </c:pt>
                <c:pt idx="122">
                  <c:v>2.3961065856746599E-4</c:v>
                </c:pt>
                <c:pt idx="123">
                  <c:v>2.39163773271048E-4</c:v>
                </c:pt>
                <c:pt idx="124">
                  <c:v>2.3871728860061601E-4</c:v>
                </c:pt>
                <c:pt idx="125">
                  <c:v>2.3827120680831101E-4</c:v>
                </c:pt>
                <c:pt idx="126">
                  <c:v>2.3782553016113E-4</c:v>
                </c:pt>
                <c:pt idx="127">
                  <c:v>2.3738026094102899E-4</c:v>
                </c:pt>
                <c:pt idx="128">
                  <c:v>2.3693540144502099E-4</c:v>
                </c:pt>
                <c:pt idx="129">
                  <c:v>2.3649095398528501E-4</c:v>
                </c:pt>
                <c:pt idx="130">
                  <c:v>2.3604692088926199E-4</c:v>
                </c:pt>
                <c:pt idx="131">
                  <c:v>2.3560330449976199E-4</c:v>
                </c:pt>
                <c:pt idx="132">
                  <c:v>2.3516010717506501E-4</c:v>
                </c:pt>
                <c:pt idx="133">
                  <c:v>2.3471733128902701E-4</c:v>
                </c:pt>
                <c:pt idx="134">
                  <c:v>2.3427497923118499E-4</c:v>
                </c:pt>
                <c:pt idx="135">
                  <c:v>2.3383305340686001E-4</c:v>
                </c:pt>
                <c:pt idx="136">
                  <c:v>2.33391556237268E-4</c:v>
                </c:pt>
                <c:pt idx="137">
                  <c:v>2.32950490159618E-4</c:v>
                </c:pt>
                <c:pt idx="138">
                  <c:v>2.3250985762722701E-4</c:v>
                </c:pt>
                <c:pt idx="139">
                  <c:v>2.3206966110962199E-4</c:v>
                </c:pt>
                <c:pt idx="140">
                  <c:v>2.31629903092651E-4</c:v>
                </c:pt>
                <c:pt idx="141">
                  <c:v>2.3119058607858799E-4</c:v>
                </c:pt>
                <c:pt idx="142">
                  <c:v>2.3075171258624699E-4</c:v>
                </c:pt>
                <c:pt idx="143">
                  <c:v>2.3031328515108599E-4</c:v>
                </c:pt>
                <c:pt idx="144">
                  <c:v>2.29875306325319E-4</c:v>
                </c:pt>
                <c:pt idx="145">
                  <c:v>2.2943777867802701E-4</c:v>
                </c:pt>
                <c:pt idx="146">
                  <c:v>2.29000704358829E-4</c:v>
                </c:pt>
                <c:pt idx="147">
                  <c:v>2.2856406007604801E-4</c:v>
                </c:pt>
                <c:pt idx="148">
                  <c:v>2.28127851627708E-4</c:v>
                </c:pt>
                <c:pt idx="149">
                  <c:v>2.2769209920647199E-4</c:v>
                </c:pt>
                <c:pt idx="150">
                  <c:v>2.2725679887314001E-4</c:v>
                </c:pt>
                <c:pt idx="151">
                  <c:v>2.2682190429138799E-4</c:v>
                </c:pt>
                <c:pt idx="152">
                  <c:v>2.26387427766126E-4</c:v>
                </c:pt>
                <c:pt idx="153">
                  <c:v>2.25953408230095E-4</c:v>
                </c:pt>
                <c:pt idx="154">
                  <c:v>2.2551982807161901E-4</c:v>
                </c:pt>
                <c:pt idx="155">
                  <c:v>2.2508665547794001E-4</c:v>
                </c:pt>
                <c:pt idx="156">
                  <c:v>2.24653969566984E-4</c:v>
                </c:pt>
                <c:pt idx="157">
                  <c:v>2.24221743428463E-4</c:v>
                </c:pt>
                <c:pt idx="158">
                  <c:v>2.2378994448823901E-4</c:v>
                </c:pt>
                <c:pt idx="159">
                  <c:v>2.2335868067918199E-4</c:v>
                </c:pt>
                <c:pt idx="160">
                  <c:v>2.2292804847628899E-4</c:v>
                </c:pt>
                <c:pt idx="161">
                  <c:v>2.2249796283491899E-4</c:v>
                </c:pt>
                <c:pt idx="162">
                  <c:v>2.22068425959686E-4</c:v>
                </c:pt>
                <c:pt idx="163">
                  <c:v>2.2163937578541801E-4</c:v>
                </c:pt>
                <c:pt idx="164">
                  <c:v>2.21210866069329E-4</c:v>
                </c:pt>
                <c:pt idx="165">
                  <c:v>2.20782901042214E-4</c:v>
                </c:pt>
                <c:pt idx="166">
                  <c:v>2.2035541107437299E-4</c:v>
                </c:pt>
                <c:pt idx="167">
                  <c:v>2.19928530718611E-4</c:v>
                </c:pt>
                <c:pt idx="168">
                  <c:v>2.19502446064403E-4</c:v>
                </c:pt>
                <c:pt idx="169">
                  <c:v>2.1907709772671301E-4</c:v>
                </c:pt>
                <c:pt idx="170">
                  <c:v>2.1865239054178701E-4</c:v>
                </c:pt>
                <c:pt idx="171">
                  <c:v>2.18228393278306E-4</c:v>
                </c:pt>
                <c:pt idx="172">
                  <c:v>2.1780517595371E-4</c:v>
                </c:pt>
                <c:pt idx="173">
                  <c:v>2.17382773287042E-4</c:v>
                </c:pt>
                <c:pt idx="174">
                  <c:v>2.1696100092500001E-4</c:v>
                </c:pt>
                <c:pt idx="175">
                  <c:v>2.16539784166561E-4</c:v>
                </c:pt>
                <c:pt idx="176">
                  <c:v>2.1611917110021499E-4</c:v>
                </c:pt>
                <c:pt idx="177">
                  <c:v>2.1569919177442601E-4</c:v>
                </c:pt>
                <c:pt idx="178">
                  <c:v>2.15279865055247E-4</c:v>
                </c:pt>
                <c:pt idx="179">
                  <c:v>2.1486118374605101E-4</c:v>
                </c:pt>
                <c:pt idx="180">
                  <c:v>2.1444314883941701E-4</c:v>
                </c:pt>
                <c:pt idx="181">
                  <c:v>2.14025761609338E-4</c:v>
                </c:pt>
                <c:pt idx="182">
                  <c:v>2.1360902301844001E-4</c:v>
                </c:pt>
                <c:pt idx="183">
                  <c:v>2.13192934746969E-4</c:v>
                </c:pt>
                <c:pt idx="184">
                  <c:v>2.1277749845576301E-4</c:v>
                </c:pt>
                <c:pt idx="185">
                  <c:v>2.12362715813526E-4</c:v>
                </c:pt>
                <c:pt idx="186">
                  <c:v>2.11948588532963E-4</c:v>
                </c:pt>
                <c:pt idx="187">
                  <c:v>2.1153511835674999E-4</c:v>
                </c:pt>
                <c:pt idx="188">
                  <c:v>2.11122307116316E-4</c:v>
                </c:pt>
                <c:pt idx="189">
                  <c:v>2.10710156721256E-4</c:v>
                </c:pt>
                <c:pt idx="190">
                  <c:v>2.1029866918082201E-4</c:v>
                </c:pt>
                <c:pt idx="191">
                  <c:v>2.0988784666120099E-4</c:v>
                </c:pt>
                <c:pt idx="192">
                  <c:v>2.0947769154773101E-4</c:v>
                </c:pt>
                <c:pt idx="193">
                  <c:v>2.0906820644434599E-4</c:v>
                </c:pt>
                <c:pt idx="194">
                  <c:v>2.0865939429913399E-4</c:v>
                </c:pt>
                <c:pt idx="195">
                  <c:v>2.08251258351189E-4</c:v>
                </c:pt>
                <c:pt idx="196">
                  <c:v>2.0784380230884399E-4</c:v>
                </c:pt>
                <c:pt idx="197">
                  <c:v>2.0743703035954199E-4</c:v>
                </c:pt>
                <c:pt idx="198">
                  <c:v>2.0703094704796601E-4</c:v>
                </c:pt>
                <c:pt idx="199">
                  <c:v>2.0662555763853999E-4</c:v>
                </c:pt>
                <c:pt idx="200">
                  <c:v>2.062208683247E-4</c:v>
                </c:pt>
                <c:pt idx="201">
                  <c:v>2.0581688629108601E-4</c:v>
                </c:pt>
                <c:pt idx="202">
                  <c:v>2.0541361993961E-4</c:v>
                </c:pt>
                <c:pt idx="203">
                  <c:v>2.05011079794714E-4</c:v>
                </c:pt>
                <c:pt idx="204">
                  <c:v>2.0460928124812301E-4</c:v>
                </c:pt>
                <c:pt idx="205">
                  <c:v>2.04208242290775E-4</c:v>
                </c:pt>
                <c:pt idx="206">
                  <c:v>2.03807977875819E-4</c:v>
                </c:pt>
                <c:pt idx="207">
                  <c:v>2.03408512235679E-4</c:v>
                </c:pt>
                <c:pt idx="208">
                  <c:v>2.03009902042921E-4</c:v>
                </c:pt>
                <c:pt idx="209">
                  <c:v>2.02612179798331E-4</c:v>
                </c:pt>
                <c:pt idx="210">
                  <c:v>2.0221533659615899E-4</c:v>
                </c:pt>
                <c:pt idx="211">
                  <c:v>2.01819369074897E-4</c:v>
                </c:pt>
                <c:pt idx="212">
                  <c:v>2.01424291539954E-4</c:v>
                </c:pt>
                <c:pt idx="213">
                  <c:v>2.0103007111376201E-4</c:v>
                </c:pt>
                <c:pt idx="214">
                  <c:v>2.0063668015557701E-4</c:v>
                </c:pt>
                <c:pt idx="215">
                  <c:v>2.0024411539291899E-4</c:v>
                </c:pt>
                <c:pt idx="216">
                  <c:v>1.99852272528991E-4</c:v>
                </c:pt>
                <c:pt idx="217">
                  <c:v>1.9946097235057299E-4</c:v>
                </c:pt>
                <c:pt idx="218">
                  <c:v>1.99070254134251E-4</c:v>
                </c:pt>
                <c:pt idx="219">
                  <c:v>1.9868022882618501E-4</c:v>
                </c:pt>
                <c:pt idx="220">
                  <c:v>1.9829091030207501E-4</c:v>
                </c:pt>
                <c:pt idx="221">
                  <c:v>1.97902358306362E-4</c:v>
                </c:pt>
                <c:pt idx="222">
                  <c:v>1.9751474926999501E-4</c:v>
                </c:pt>
                <c:pt idx="223">
                  <c:v>1.97128435499965E-4</c:v>
                </c:pt>
                <c:pt idx="224">
                  <c:v>1.9674425107562101E-4</c:v>
                </c:pt>
                <c:pt idx="225">
                  <c:v>1.9636304149835501E-4</c:v>
                </c:pt>
                <c:pt idx="226">
                  <c:v>1.9598530225968901E-4</c:v>
                </c:pt>
                <c:pt idx="227">
                  <c:v>1.95611429469415E-4</c:v>
                </c:pt>
                <c:pt idx="228">
                  <c:v>1.9524161047972899E-4</c:v>
                </c:pt>
                <c:pt idx="229">
                  <c:v>1.9487599879235501E-4</c:v>
                </c:pt>
                <c:pt idx="230">
                  <c:v>1.9451480228398099E-4</c:v>
                </c:pt>
                <c:pt idx="231">
                  <c:v>1.9415793514281299E-4</c:v>
                </c:pt>
                <c:pt idx="232">
                  <c:v>1.93805046279145E-4</c:v>
                </c:pt>
                <c:pt idx="233">
                  <c:v>1.93455586526985E-4</c:v>
                </c:pt>
                <c:pt idx="234">
                  <c:v>1.9310867985766999E-4</c:v>
                </c:pt>
                <c:pt idx="235">
                  <c:v>1.9276337092021499E-4</c:v>
                </c:pt>
                <c:pt idx="236">
                  <c:v>1.9241934696199699E-4</c:v>
                </c:pt>
                <c:pt idx="237">
                  <c:v>1.9207648520240601E-4</c:v>
                </c:pt>
                <c:pt idx="238">
                  <c:v>1.91734389652761E-4</c:v>
                </c:pt>
                <c:pt idx="239">
                  <c:v>1.91392892948649E-4</c:v>
                </c:pt>
                <c:pt idx="240">
                  <c:v>1.91052661914095E-4</c:v>
                </c:pt>
                <c:pt idx="241">
                  <c:v>1.90715686649135E-4</c:v>
                </c:pt>
                <c:pt idx="242">
                  <c:v>1.90384831522506E-4</c:v>
                </c:pt>
                <c:pt idx="243">
                  <c:v>1.90063911082012E-4</c:v>
                </c:pt>
                <c:pt idx="244">
                  <c:v>1.8975746468118999E-4</c:v>
                </c:pt>
                <c:pt idx="245">
                  <c:v>1.8947041495183999E-4</c:v>
                </c:pt>
                <c:pt idx="246">
                  <c:v>1.8920807735092599E-4</c:v>
                </c:pt>
                <c:pt idx="247">
                  <c:v>1.8897608767417401E-4</c:v>
                </c:pt>
                <c:pt idx="248">
                  <c:v>1.88780716877365E-4</c:v>
                </c:pt>
                <c:pt idx="249">
                  <c:v>1.8862793341235999E-4</c:v>
                </c:pt>
                <c:pt idx="250">
                  <c:v>1.8852276267272301E-4</c:v>
                </c:pt>
                <c:pt idx="251">
                  <c:v>1.8846955461157501E-4</c:v>
                </c:pt>
                <c:pt idx="252">
                  <c:v>1.8847221673306901E-4</c:v>
                </c:pt>
                <c:pt idx="253">
                  <c:v>1.88533809667775E-4</c:v>
                </c:pt>
                <c:pt idx="254">
                  <c:v>1.8865623487319101E-4</c:v>
                </c:pt>
                <c:pt idx="255">
                  <c:v>1.88840307948465E-4</c:v>
                </c:pt>
                <c:pt idx="256">
                  <c:v>1.89086171450456E-4</c:v>
                </c:pt>
                <c:pt idx="257">
                  <c:v>1.8939333828224401E-4</c:v>
                </c:pt>
                <c:pt idx="258">
                  <c:v>1.8976057367601601E-4</c:v>
                </c:pt>
                <c:pt idx="259">
                  <c:v>1.9018629969194201E-4</c:v>
                </c:pt>
                <c:pt idx="260">
                  <c:v>1.9066877061609899E-4</c:v>
                </c:pt>
                <c:pt idx="261">
                  <c:v>1.9120625012001099E-4</c:v>
                </c:pt>
                <c:pt idx="262">
                  <c:v>1.9179707231561699E-4</c:v>
                </c:pt>
                <c:pt idx="263">
                  <c:v>1.9243924645037701E-4</c:v>
                </c:pt>
                <c:pt idx="264">
                  <c:v>1.9313096523991999E-4</c:v>
                </c:pt>
                <c:pt idx="265">
                  <c:v>1.9387081430045699E-4</c:v>
                </c:pt>
                <c:pt idx="266">
                  <c:v>1.94657772566219E-4</c:v>
                </c:pt>
                <c:pt idx="267">
                  <c:v>1.9549054461362301E-4</c:v>
                </c:pt>
                <c:pt idx="268">
                  <c:v>1.9636769437686099E-4</c:v>
                </c:pt>
                <c:pt idx="269">
                  <c:v>1.97287397780093E-4</c:v>
                </c:pt>
                <c:pt idx="270">
                  <c:v>1.9824789460811101E-4</c:v>
                </c:pt>
                <c:pt idx="271">
                  <c:v>1.99246557574E-4</c:v>
                </c:pt>
                <c:pt idx="272">
                  <c:v>2.0028003981635499E-4</c:v>
                </c:pt>
                <c:pt idx="273">
                  <c:v>2.0134444221309901E-4</c:v>
                </c:pt>
                <c:pt idx="274">
                  <c:v>2.0243500403498499E-4</c:v>
                </c:pt>
                <c:pt idx="275">
                  <c:v>2.0354626237936301E-4</c:v>
                </c:pt>
                <c:pt idx="276">
                  <c:v>2.0467196894849199E-4</c:v>
                </c:pt>
                <c:pt idx="277">
                  <c:v>2.0580479604896901E-4</c:v>
                </c:pt>
                <c:pt idx="278">
                  <c:v>2.0693663909980301E-4</c:v>
                </c:pt>
                <c:pt idx="279">
                  <c:v>2.0805883448751301E-4</c:v>
                </c:pt>
                <c:pt idx="280">
                  <c:v>2.0916202726143799E-4</c:v>
                </c:pt>
                <c:pt idx="281">
                  <c:v>2.10236981673121E-4</c:v>
                </c:pt>
                <c:pt idx="282">
                  <c:v>2.11274285244233E-4</c:v>
                </c:pt>
                <c:pt idx="283">
                  <c:v>2.12264698726815E-4</c:v>
                </c:pt>
                <c:pt idx="284">
                  <c:v>2.1319945918521401E-4</c:v>
                </c:pt>
                <c:pt idx="285">
                  <c:v>2.1407049524895799E-4</c:v>
                </c:pt>
                <c:pt idx="286">
                  <c:v>2.1487063016527999E-4</c:v>
                </c:pt>
                <c:pt idx="287">
                  <c:v>2.1559381994049799E-4</c:v>
                </c:pt>
                <c:pt idx="288">
                  <c:v>2.1623480030283099E-4</c:v>
                </c:pt>
                <c:pt idx="289">
                  <c:v>2.16789502505691E-4</c:v>
                </c:pt>
                <c:pt idx="290">
                  <c:v>2.1725511444657301E-4</c:v>
                </c:pt>
                <c:pt idx="291">
                  <c:v>2.17629833414985E-4</c:v>
                </c:pt>
                <c:pt idx="292">
                  <c:v>2.17912817210504E-4</c:v>
                </c:pt>
                <c:pt idx="293">
                  <c:v>2.1810427352962299E-4</c:v>
                </c:pt>
                <c:pt idx="294">
                  <c:v>2.18205172481869E-4</c:v>
                </c:pt>
                <c:pt idx="295">
                  <c:v>2.1821730254668599E-4</c:v>
                </c:pt>
                <c:pt idx="296">
                  <c:v>2.18142872671979E-4</c:v>
                </c:pt>
                <c:pt idx="297">
                  <c:v>2.1798466732552999E-4</c:v>
                </c:pt>
                <c:pt idx="298">
                  <c:v>2.1774590343758899E-4</c:v>
                </c:pt>
                <c:pt idx="299">
                  <c:v>2.1743010474932701E-4</c:v>
                </c:pt>
                <c:pt idx="300">
                  <c:v>2.17040697338235E-4</c:v>
                </c:pt>
                <c:pt idx="301">
                  <c:v>2.16581369127358E-4</c:v>
                </c:pt>
                <c:pt idx="302">
                  <c:v>2.1605578609971399E-4</c:v>
                </c:pt>
                <c:pt idx="303">
                  <c:v>2.1546769597208899E-4</c:v>
                </c:pt>
                <c:pt idx="304">
                  <c:v>2.1482078256551999E-4</c:v>
                </c:pt>
                <c:pt idx="305">
                  <c:v>2.1411852815245399E-4</c:v>
                </c:pt>
                <c:pt idx="306">
                  <c:v>2.1336432113509401E-4</c:v>
                </c:pt>
                <c:pt idx="307">
                  <c:v>2.1256144929527801E-4</c:v>
                </c:pt>
                <c:pt idx="308">
                  <c:v>2.11713034834722E-4</c:v>
                </c:pt>
                <c:pt idx="309">
                  <c:v>2.1082203349357201E-4</c:v>
                </c:pt>
                <c:pt idx="310">
                  <c:v>2.0989124006121499E-4</c:v>
                </c:pt>
                <c:pt idx="311">
                  <c:v>2.0892329435420401E-4</c:v>
                </c:pt>
                <c:pt idx="312">
                  <c:v>2.0792068753737E-4</c:v>
                </c:pt>
                <c:pt idx="313">
                  <c:v>2.06885768510801E-4</c:v>
                </c:pt>
                <c:pt idx="314">
                  <c:v>2.05820750202967E-4</c:v>
                </c:pt>
                <c:pt idx="315">
                  <c:v>2.0472771592324501E-4</c:v>
                </c:pt>
                <c:pt idx="316">
                  <c:v>2.03608625683746E-4</c:v>
                </c:pt>
                <c:pt idx="317">
                  <c:v>2.0246532240648999E-4</c:v>
                </c:pt>
                <c:pt idx="318">
                  <c:v>2.01299538052195E-4</c:v>
                </c:pt>
                <c:pt idx="319">
                  <c:v>2.00112899638934E-4</c:v>
                </c:pt>
                <c:pt idx="320">
                  <c:v>1.98906935084967E-4</c:v>
                </c:pt>
                <c:pt idx="321">
                  <c:v>1.9768307863708099E-4</c:v>
                </c:pt>
                <c:pt idx="322">
                  <c:v>1.9644267635452701E-4</c:v>
                </c:pt>
                <c:pt idx="323">
                  <c:v>1.9518699140395399E-4</c:v>
                </c:pt>
                <c:pt idx="324">
                  <c:v>1.9391720924116801E-4</c:v>
                </c:pt>
                <c:pt idx="325">
                  <c:v>1.9263444255991101E-4</c:v>
                </c:pt>
                <c:pt idx="326">
                  <c:v>1.9133973601836299E-4</c:v>
                </c:pt>
                <c:pt idx="327">
                  <c:v>1.90034070838229E-4</c:v>
                </c:pt>
                <c:pt idx="328">
                  <c:v>1.8871836933036199E-4</c:v>
                </c:pt>
                <c:pt idx="329">
                  <c:v>1.87393499100474E-4</c:v>
                </c:pt>
                <c:pt idx="330">
                  <c:v>1.8606027700511101E-4</c:v>
                </c:pt>
                <c:pt idx="331">
                  <c:v>1.84719473043808E-4</c:v>
                </c:pt>
                <c:pt idx="332">
                  <c:v>1.8337181413024999E-4</c:v>
                </c:pt>
                <c:pt idx="333">
                  <c:v>1.8201798763120301E-4</c:v>
                </c:pt>
                <c:pt idx="334">
                  <c:v>1.8065864475179299E-4</c:v>
                </c:pt>
                <c:pt idx="335">
                  <c:v>1.7929440372449999E-4</c:v>
                </c:pt>
                <c:pt idx="336">
                  <c:v>1.77925852783363E-4</c:v>
                </c:pt>
                <c:pt idx="337">
                  <c:v>1.7655355301732199E-4</c:v>
                </c:pt>
                <c:pt idx="338">
                  <c:v>1.75178041102003E-4</c:v>
                </c:pt>
                <c:pt idx="339">
                  <c:v>1.7379983184071901E-4</c:v>
                </c:pt>
                <c:pt idx="340">
                  <c:v>1.72419420534215E-4</c:v>
                </c:pt>
                <c:pt idx="341">
                  <c:v>1.7103728523262099E-4</c:v>
                </c:pt>
                <c:pt idx="342">
                  <c:v>1.6965388882586799E-4</c:v>
                </c:pt>
                <c:pt idx="343">
                  <c:v>1.6826968103834499E-4</c:v>
                </c:pt>
                <c:pt idx="344">
                  <c:v>1.6688510028893799E-4</c:v>
                </c:pt>
                <c:pt idx="345">
                  <c:v>1.6550057542227099E-4</c:v>
                </c:pt>
                <c:pt idx="346">
                  <c:v>1.6411652733438001E-4</c:v>
                </c:pt>
                <c:pt idx="347">
                  <c:v>1.6273337050391501E-4</c:v>
                </c:pt>
                <c:pt idx="348">
                  <c:v>1.6135151442043499E-4</c:v>
                </c:pt>
                <c:pt idx="349">
                  <c:v>1.59971364930837E-4</c:v>
                </c:pt>
                <c:pt idx="350">
                  <c:v>1.58593325462436E-4</c:v>
                </c:pt>
                <c:pt idx="351">
                  <c:v>1.5721779817689301E-4</c:v>
                </c:pt>
                <c:pt idx="352">
                  <c:v>1.5584518506521001E-4</c:v>
                </c:pt>
                <c:pt idx="353">
                  <c:v>1.54475888984424E-4</c:v>
                </c:pt>
                <c:pt idx="354">
                  <c:v>1.53110314634475E-4</c:v>
                </c:pt>
                <c:pt idx="355">
                  <c:v>1.5174886943167501E-4</c:v>
                </c:pt>
                <c:pt idx="356">
                  <c:v>1.5039196434016099E-4</c:v>
                </c:pt>
                <c:pt idx="357">
                  <c:v>1.4904001466656399E-4</c:v>
                </c:pt>
                <c:pt idx="358">
                  <c:v>1.47693440815509E-4</c:v>
                </c:pt>
                <c:pt idx="359">
                  <c:v>1.4635266898449601E-4</c:v>
                </c:pt>
                <c:pt idx="360">
                  <c:v>1.4501813186233199E-4</c:v>
                </c:pt>
                <c:pt idx="361">
                  <c:v>1.4369026927721701E-4</c:v>
                </c:pt>
                <c:pt idx="362">
                  <c:v>1.4236952878900601E-4</c:v>
                </c:pt>
                <c:pt idx="363">
                  <c:v>1.4105636628591699E-4</c:v>
                </c:pt>
                <c:pt idx="364">
                  <c:v>1.3975124653229699E-4</c:v>
                </c:pt>
                <c:pt idx="365">
                  <c:v>1.3845464368205E-4</c:v>
                </c:pt>
                <c:pt idx="366">
                  <c:v>1.37167041770404E-4</c:v>
                </c:pt>
                <c:pt idx="367">
                  <c:v>1.35888935204344E-4</c:v>
                </c:pt>
                <c:pt idx="368">
                  <c:v>1.3462082919742899E-4</c:v>
                </c:pt>
                <c:pt idx="369">
                  <c:v>1.33363240183974E-4</c:v>
                </c:pt>
                <c:pt idx="370">
                  <c:v>1.32116696187472E-4</c:v>
                </c:pt>
                <c:pt idx="371">
                  <c:v>1.3088173715689101E-4</c:v>
                </c:pt>
                <c:pt idx="372">
                  <c:v>1.29658915267134E-4</c:v>
                </c:pt>
                <c:pt idx="373">
                  <c:v>1.28448795159467E-4</c:v>
                </c:pt>
                <c:pt idx="374">
                  <c:v>1.2725195412698799E-4</c:v>
                </c:pt>
                <c:pt idx="375">
                  <c:v>1.26068982256696E-4</c:v>
                </c:pt>
                <c:pt idx="376">
                  <c:v>1.2490048250651101E-4</c:v>
                </c:pt>
                <c:pt idx="377">
                  <c:v>1.2374707070060301E-4</c:v>
                </c:pt>
                <c:pt idx="378">
                  <c:v>1.2260937546127701E-4</c:v>
                </c:pt>
                <c:pt idx="379">
                  <c:v>1.2148803806643701E-4</c:v>
                </c:pt>
                <c:pt idx="380">
                  <c:v>1.2038371222287799E-4</c:v>
                </c:pt>
                <c:pt idx="381">
                  <c:v>1.19297063757502E-4</c:v>
                </c:pt>
                <c:pt idx="382">
                  <c:v>1.1822877019982E-4</c:v>
                </c:pt>
                <c:pt idx="383">
                  <c:v>1.17179520294969E-4</c:v>
                </c:pt>
                <c:pt idx="384">
                  <c:v>1.1615001342446401E-4</c:v>
                </c:pt>
                <c:pt idx="385">
                  <c:v>1.1514095888743699E-4</c:v>
                </c:pt>
                <c:pt idx="386">
                  <c:v>1.14153075076367E-4</c:v>
                </c:pt>
                <c:pt idx="387">
                  <c:v>1.13187088575861E-4</c:v>
                </c:pt>
                <c:pt idx="388">
                  <c:v>1.12243733133223E-4</c:v>
                </c:pt>
                <c:pt idx="389">
                  <c:v>1.11323748472019E-4</c:v>
                </c:pt>
                <c:pt idx="390">
                  <c:v>1.1042787900636E-4</c:v>
                </c:pt>
                <c:pt idx="391">
                  <c:v>1.09556872419411E-4</c:v>
                </c:pt>
                <c:pt idx="392">
                  <c:v>1.0871147813509199E-4</c:v>
                </c:pt>
                <c:pt idx="393">
                  <c:v>1.07892445624436E-4</c:v>
                </c:pt>
                <c:pt idx="394">
                  <c:v>1.07100522586578E-4</c:v>
                </c:pt>
                <c:pt idx="395">
                  <c:v>1.06336453016241E-4</c:v>
                </c:pt>
                <c:pt idx="396">
                  <c:v>1.0560097514359E-4</c:v>
                </c:pt>
                <c:pt idx="397">
                  <c:v>1.0489481924402801E-4</c:v>
                </c:pt>
                <c:pt idx="398">
                  <c:v>1.0421870533476E-4</c:v>
                </c:pt>
                <c:pt idx="399">
                  <c:v>1.03573340777639E-4</c:v>
                </c:pt>
                <c:pt idx="400">
                  <c:v>1.0295941779682801E-4</c:v>
                </c:pt>
                <c:pt idx="401">
                  <c:v>1.02377610931995E-4</c:v>
                </c:pt>
                <c:pt idx="402">
                  <c:v>1.01828574399103E-4</c:v>
                </c:pt>
                <c:pt idx="403">
                  <c:v>1.01312939451168E-4</c:v>
                </c:pt>
                <c:pt idx="404">
                  <c:v>1.00831311730815E-4</c:v>
                </c:pt>
                <c:pt idx="405">
                  <c:v>1.00384268599169E-4</c:v>
                </c:pt>
                <c:pt idx="406">
                  <c:v>9.9972356517857497E-5</c:v>
                </c:pt>
                <c:pt idx="407">
                  <c:v>9.9596088489708806E-5</c:v>
                </c:pt>
                <c:pt idx="408">
                  <c:v>9.9255941594487599E-5</c:v>
                </c:pt>
                <c:pt idx="409">
                  <c:v>9.8952354600455997E-5</c:v>
                </c:pt>
                <c:pt idx="410">
                  <c:v>9.8685725730750297E-5</c:v>
                </c:pt>
                <c:pt idx="411">
                  <c:v>9.8456410586428606E-5</c:v>
                </c:pt>
                <c:pt idx="412">
                  <c:v>9.82647202506594E-5</c:v>
                </c:pt>
                <c:pt idx="413">
                  <c:v>9.8110919582998298E-5</c:v>
                </c:pt>
                <c:pt idx="414">
                  <c:v>9.7995225743371695E-5</c:v>
                </c:pt>
                <c:pt idx="415">
                  <c:v>9.7917806973419393E-5</c:v>
                </c:pt>
                <c:pt idx="416">
                  <c:v>9.7878781602076206E-5</c:v>
                </c:pt>
                <c:pt idx="417">
                  <c:v>9.7878217352898294E-5</c:v>
                </c:pt>
                <c:pt idx="418">
                  <c:v>9.7916130927942901E-5</c:v>
                </c:pt>
                <c:pt idx="419">
                  <c:v>9.7992487866336705E-5</c:v>
                </c:pt>
                <c:pt idx="420">
                  <c:v>9.8107202709227199E-5</c:v>
                </c:pt>
                <c:pt idx="421">
                  <c:v>9.8260139439435704E-5</c:v>
                </c:pt>
                <c:pt idx="422">
                  <c:v>9.8451112207890206E-5</c:v>
                </c:pt>
                <c:pt idx="423">
                  <c:v>9.8679886319625394E-5</c:v>
                </c:pt>
                <c:pt idx="424">
                  <c:v>9.8946179490660098E-5</c:v>
                </c:pt>
                <c:pt idx="425">
                  <c:v>9.9249663331587505E-5</c:v>
                </c:pt>
                <c:pt idx="426">
                  <c:v>9.9589965057030706E-5</c:v>
                </c:pt>
                <c:pt idx="427">
                  <c:v>9.9966669379874702E-5</c:v>
                </c:pt>
                <c:pt idx="428">
                  <c:v>1.00379320567768E-4</c:v>
                </c:pt>
                <c:pt idx="429">
                  <c:v>1.00827424658575E-4</c:v>
                </c:pt>
                <c:pt idx="430">
                  <c:v>1.01310451789266E-4</c:v>
                </c:pt>
                <c:pt idx="431">
                  <c:v>1.01827838558249E-4</c:v>
                </c:pt>
                <c:pt idx="432">
                  <c:v>1.02378990497784E-4</c:v>
                </c:pt>
                <c:pt idx="433">
                  <c:v>1.0296328457011299E-4</c:v>
                </c:pt>
                <c:pt idx="434">
                  <c:v>1.03580071652644E-4</c:v>
                </c:pt>
                <c:pt idx="435">
                  <c:v>1.04228678989476E-4</c:v>
                </c:pt>
                <c:pt idx="436">
                  <c:v>1.04908412626321E-4</c:v>
                </c:pt>
                <c:pt idx="437">
                  <c:v>1.0561855973188101E-4</c:v>
                </c:pt>
                <c:pt idx="438">
                  <c:v>1.06358390870837E-4</c:v>
                </c:pt>
                <c:pt idx="439">
                  <c:v>1.0712716220129599E-4</c:v>
                </c:pt>
                <c:pt idx="440">
                  <c:v>1.0792411750516299E-4</c:v>
                </c:pt>
                <c:pt idx="441">
                  <c:v>1.0874849013132401E-4</c:v>
                </c:pt>
                <c:pt idx="442">
                  <c:v>1.09599504782415E-4</c:v>
                </c:pt>
                <c:pt idx="443">
                  <c:v>1.10476379133453E-4</c:v>
                </c:pt>
                <c:pt idx="444">
                  <c:v>1.11378325327901E-4</c:v>
                </c:pt>
                <c:pt idx="445">
                  <c:v>1.12304551293654E-4</c:v>
                </c:pt>
                <c:pt idx="446">
                  <c:v>1.13254261888692E-4</c:v>
                </c:pt>
                <c:pt idx="447">
                  <c:v>1.1422665988017E-4</c:v>
                </c:pt>
                <c:pt idx="448">
                  <c:v>1.1522094674058699E-4</c:v>
                </c:pt>
                <c:pt idx="449">
                  <c:v>1.1623632327364799E-4</c:v>
                </c:pt>
                <c:pt idx="450">
                  <c:v>1.17271990080606E-4</c:v>
                </c:pt>
                <c:pt idx="451">
                  <c:v>1.18327147816382E-4</c:v>
                </c:pt>
                <c:pt idx="452">
                  <c:v>1.19400997246013E-4</c:v>
                </c:pt>
                <c:pt idx="453">
                  <c:v>1.20492739133196E-4</c:v>
                </c:pt>
                <c:pt idx="454">
                  <c:v>1.21601573944297E-4</c:v>
                </c:pt>
                <c:pt idx="455">
                  <c:v>1.2272670135800301E-4</c:v>
                </c:pt>
                <c:pt idx="456">
                  <c:v>1.2386731959588499E-4</c:v>
                </c:pt>
                <c:pt idx="457">
                  <c:v>1.25022624549912E-4</c:v>
                </c:pt>
                <c:pt idx="458">
                  <c:v>1.2619180872265801E-4</c:v>
                </c:pt>
                <c:pt idx="459">
                  <c:v>1.27374059964537E-4</c:v>
                </c:pt>
                <c:pt idx="460">
                  <c:v>1.2856856001733E-4</c:v>
                </c:pt>
                <c:pt idx="461">
                  <c:v>1.2977448285712799E-4</c:v>
                </c:pt>
                <c:pt idx="462">
                  <c:v>1.3099099281652199E-4</c:v>
                </c:pt>
                <c:pt idx="463">
                  <c:v>1.3221724251458899E-4</c:v>
                </c:pt>
                <c:pt idx="464">
                  <c:v>1.3345237055986E-4</c:v>
                </c:pt>
                <c:pt idx="465">
                  <c:v>1.3469549907791099E-4</c:v>
                </c:pt>
                <c:pt idx="466">
                  <c:v>1.35945731014578E-4</c:v>
                </c:pt>
                <c:pt idx="467">
                  <c:v>1.3720214720982601E-4</c:v>
                </c:pt>
                <c:pt idx="468">
                  <c:v>1.38463803268126E-4</c:v>
                </c:pt>
                <c:pt idx="469">
                  <c:v>1.3972972616182601E-4</c:v>
                </c:pt>
                <c:pt idx="470">
                  <c:v>1.4099891060178601E-4</c:v>
                </c:pt>
                <c:pt idx="471">
                  <c:v>1.4227031517990399E-4</c:v>
                </c:pt>
                <c:pt idx="472">
                  <c:v>1.43542858263466E-4</c:v>
                </c:pt>
                <c:pt idx="473">
                  <c:v>1.4481541362906499E-4</c:v>
                </c:pt>
                <c:pt idx="474">
                  <c:v>1.4608680577726701E-4</c:v>
                </c:pt>
                <c:pt idx="475">
                  <c:v>1.47355805029946E-4</c:v>
                </c:pt>
                <c:pt idx="476">
                  <c:v>1.4862112235511799E-4</c:v>
                </c:pt>
                <c:pt idx="477">
                  <c:v>1.4988140391472701E-4</c:v>
                </c:pt>
                <c:pt idx="478">
                  <c:v>1.5113522532886599E-4</c:v>
                </c:pt>
                <c:pt idx="479">
                  <c:v>1.5238108562225E-4</c:v>
                </c:pt>
                <c:pt idx="480">
                  <c:v>1.5361740104988399E-4</c:v>
                </c:pt>
                <c:pt idx="481">
                  <c:v>1.54842498500603E-4</c:v>
                </c:pt>
                <c:pt idx="482">
                  <c:v>1.5605460862656099E-4</c:v>
                </c:pt>
                <c:pt idx="483">
                  <c:v>1.5725185867968201E-4</c:v>
                </c:pt>
                <c:pt idx="484">
                  <c:v>1.5843226492261999E-4</c:v>
                </c:pt>
                <c:pt idx="485">
                  <c:v>1.5959372481874401E-4</c:v>
                </c:pt>
                <c:pt idx="486">
                  <c:v>1.6073400872283701E-4</c:v>
                </c:pt>
                <c:pt idx="487">
                  <c:v>1.6185075127287399E-4</c:v>
                </c:pt>
                <c:pt idx="488">
                  <c:v>1.6294144231770999E-4</c:v>
                </c:pt>
                <c:pt idx="489">
                  <c:v>1.64003417264626E-4</c:v>
                </c:pt>
                <c:pt idx="490">
                  <c:v>1.6503384688174399E-4</c:v>
                </c:pt>
                <c:pt idx="491">
                  <c:v>1.6602972642569899E-4</c:v>
                </c:pt>
                <c:pt idx="492">
                  <c:v>1.6698786418797301E-4</c:v>
                </c:pt>
                <c:pt idx="493">
                  <c:v>1.67904869586576E-4</c:v>
                </c:pt>
                <c:pt idx="494">
                  <c:v>1.68777140314178E-4</c:v>
                </c:pt>
                <c:pt idx="495">
                  <c:v>1.6960084889189501E-4</c:v>
                </c:pt>
                <c:pt idx="496">
                  <c:v>1.7037192853982199E-4</c:v>
                </c:pt>
                <c:pt idx="497">
                  <c:v>1.7108605875409499E-4</c:v>
                </c:pt>
                <c:pt idx="498">
                  <c:v>1.7173865011435799E-4</c:v>
                </c:pt>
                <c:pt idx="499">
                  <c:v>1.72324829012437E-4</c:v>
                </c:pt>
                <c:pt idx="500">
                  <c:v>1.72839429438773E-4</c:v>
                </c:pt>
                <c:pt idx="501">
                  <c:v>1.7327703574326501E-4</c:v>
                </c:pt>
                <c:pt idx="502">
                  <c:v>1.73631951170605E-4</c:v>
                </c:pt>
                <c:pt idx="503">
                  <c:v>1.7389819196318501E-4</c:v>
                </c:pt>
                <c:pt idx="504">
                  <c:v>1.7406959212957999E-4</c:v>
                </c:pt>
                <c:pt idx="505">
                  <c:v>1.74139998573321E-4</c:v>
                </c:pt>
                <c:pt idx="506">
                  <c:v>1.74103204246987E-4</c:v>
                </c:pt>
                <c:pt idx="507">
                  <c:v>1.7395314534228499E-4</c:v>
                </c:pt>
                <c:pt idx="508">
                  <c:v>1.7368405573022999E-4</c:v>
                </c:pt>
                <c:pt idx="509">
                  <c:v>1.73290891767517E-4</c:v>
                </c:pt>
                <c:pt idx="510">
                  <c:v>1.72769504290468E-4</c:v>
                </c:pt>
                <c:pt idx="511">
                  <c:v>1.7211651376153599E-4</c:v>
                </c:pt>
                <c:pt idx="512">
                  <c:v>1.7132967994696401E-4</c:v>
                </c:pt>
                <c:pt idx="513">
                  <c:v>1.70408468351722E-4</c:v>
                </c:pt>
                <c:pt idx="514">
                  <c:v>1.69353884361384E-4</c:v>
                </c:pt>
                <c:pt idx="515">
                  <c:v>1.6816841828440601E-4</c:v>
                </c:pt>
                <c:pt idx="516">
                  <c:v>1.66856262689018E-4</c:v>
                </c:pt>
                <c:pt idx="517">
                  <c:v>1.65423195519876E-4</c:v>
                </c:pt>
                <c:pt idx="518">
                  <c:v>1.63876799713851E-4</c:v>
                </c:pt>
                <c:pt idx="519">
                  <c:v>1.62226157021131E-4</c:v>
                </c:pt>
                <c:pt idx="520">
                  <c:v>1.6048130291787099E-4</c:v>
                </c:pt>
                <c:pt idx="521">
                  <c:v>1.5865317395385E-4</c:v>
                </c:pt>
                <c:pt idx="522">
                  <c:v>1.56753651106839E-4</c:v>
                </c:pt>
                <c:pt idx="523">
                  <c:v>1.5479481821013E-4</c:v>
                </c:pt>
                <c:pt idx="524">
                  <c:v>1.5278885853783699E-4</c:v>
                </c:pt>
                <c:pt idx="525">
                  <c:v>1.50747753540386E-4</c:v>
                </c:pt>
                <c:pt idx="526">
                  <c:v>1.48682848986482E-4</c:v>
                </c:pt>
                <c:pt idx="527">
                  <c:v>1.4660479113923699E-4</c:v>
                </c:pt>
                <c:pt idx="528">
                  <c:v>1.44523370718938E-4</c:v>
                </c:pt>
                <c:pt idx="529">
                  <c:v>1.42447602433112E-4</c:v>
                </c:pt>
                <c:pt idx="530">
                  <c:v>1.4038536213087599E-4</c:v>
                </c:pt>
                <c:pt idx="531">
                  <c:v>1.38343320619831E-4</c:v>
                </c:pt>
                <c:pt idx="532">
                  <c:v>1.36326943641899E-4</c:v>
                </c:pt>
                <c:pt idx="533">
                  <c:v>1.3434118096374099E-4</c:v>
                </c:pt>
                <c:pt idx="534">
                  <c:v>1.3238974226116701E-4</c:v>
                </c:pt>
                <c:pt idx="535">
                  <c:v>1.30475220795076E-4</c:v>
                </c:pt>
                <c:pt idx="536">
                  <c:v>1.2859992768205199E-4</c:v>
                </c:pt>
                <c:pt idx="537">
                  <c:v>1.2676621567328601E-4</c:v>
                </c:pt>
                <c:pt idx="538">
                  <c:v>1.2497660806258401E-4</c:v>
                </c:pt>
                <c:pt idx="539">
                  <c:v>1.2323360651721101E-4</c:v>
                </c:pt>
                <c:pt idx="540">
                  <c:v>1.21540657904996E-4</c:v>
                </c:pt>
                <c:pt idx="541">
                  <c:v>1.19902634969126E-4</c:v>
                </c:pt>
                <c:pt idx="542">
                  <c:v>1.1832546184823999E-4</c:v>
                </c:pt>
                <c:pt idx="543">
                  <c:v>1.16815763431481E-4</c:v>
                </c:pt>
                <c:pt idx="544">
                  <c:v>1.1538180060039099E-4</c:v>
                </c:pt>
                <c:pt idx="545">
                  <c:v>1.14033152946482E-4</c:v>
                </c:pt>
                <c:pt idx="546">
                  <c:v>1.12780035013272E-4</c:v>
                </c:pt>
                <c:pt idx="547">
                  <c:v>1.11632939185464E-4</c:v>
                </c:pt>
                <c:pt idx="548">
                  <c:v>1.1060288488269701E-4</c:v>
                </c:pt>
                <c:pt idx="549">
                  <c:v>1.09699978216928E-4</c:v>
                </c:pt>
                <c:pt idx="550">
                  <c:v>1.08932946034368E-4</c:v>
                </c:pt>
                <c:pt idx="551">
                  <c:v>1.0830864339493501E-4</c:v>
                </c:pt>
                <c:pt idx="552">
                  <c:v>1.07831584769241E-4</c:v>
                </c:pt>
                <c:pt idx="553">
                  <c:v>1.07503529552617E-4</c:v>
                </c:pt>
                <c:pt idx="554">
                  <c:v>1.07322763009975E-4</c:v>
                </c:pt>
                <c:pt idx="555">
                  <c:v>1.07284347748718E-4</c:v>
                </c:pt>
                <c:pt idx="556">
                  <c:v>1.07380766196066E-4</c:v>
                </c:pt>
                <c:pt idx="557">
                  <c:v>1.07602040243432E-4</c:v>
                </c:pt>
                <c:pt idx="558">
                  <c:v>1.0793619153177399E-4</c:v>
                </c:pt>
                <c:pt idx="559">
                  <c:v>1.08370293146434E-4</c:v>
                </c:pt>
                <c:pt idx="560">
                  <c:v>1.0889073903482099E-4</c:v>
                </c:pt>
                <c:pt idx="561">
                  <c:v>1.09483906290735E-4</c:v>
                </c:pt>
                <c:pt idx="562">
                  <c:v>1.1013686602541299E-4</c:v>
                </c:pt>
                <c:pt idx="563">
                  <c:v>1.10837716952784E-4</c:v>
                </c:pt>
                <c:pt idx="564">
                  <c:v>1.11575527513772E-4</c:v>
                </c:pt>
                <c:pt idx="565">
                  <c:v>1.12340412831985E-4</c:v>
                </c:pt>
                <c:pt idx="566">
                  <c:v>1.13123850875611E-4</c:v>
                </c:pt>
                <c:pt idx="567">
                  <c:v>1.13918903088121E-4</c:v>
                </c:pt>
                <c:pt idx="568">
                  <c:v>1.1471998029461399E-4</c:v>
                </c:pt>
                <c:pt idx="569">
                  <c:v>1.15522768826962E-4</c:v>
                </c:pt>
                <c:pt idx="570">
                  <c:v>1.16324357811862E-4</c:v>
                </c:pt>
                <c:pt idx="571">
                  <c:v>1.17122922615331E-4</c:v>
                </c:pt>
                <c:pt idx="572">
                  <c:v>1.17917974371391E-4</c:v>
                </c:pt>
                <c:pt idx="573">
                  <c:v>1.18710374897971E-4</c:v>
                </c:pt>
                <c:pt idx="574">
                  <c:v>1.19501721470892E-4</c:v>
                </c:pt>
                <c:pt idx="575">
                  <c:v>1.2029379507392701E-4</c:v>
                </c:pt>
                <c:pt idx="576">
                  <c:v>1.21088078975956E-4</c:v>
                </c:pt>
                <c:pt idx="577">
                  <c:v>1.2188608252556299E-4</c:v>
                </c:pt>
                <c:pt idx="578">
                  <c:v>1.2268957271052301E-4</c:v>
                </c:pt>
                <c:pt idx="579">
                  <c:v>1.23499688403816E-4</c:v>
                </c:pt>
                <c:pt idx="580">
                  <c:v>1.2431664550514499E-4</c:v>
                </c:pt>
                <c:pt idx="581">
                  <c:v>1.2514013113071101E-4</c:v>
                </c:pt>
                <c:pt idx="582">
                  <c:v>1.25969667610216E-4</c:v>
                </c:pt>
                <c:pt idx="583">
                  <c:v>1.2680473736066501E-4</c:v>
                </c:pt>
                <c:pt idx="584">
                  <c:v>1.2764443590435401E-4</c:v>
                </c:pt>
                <c:pt idx="585">
                  <c:v>1.2848771199266799E-4</c:v>
                </c:pt>
                <c:pt idx="586">
                  <c:v>1.29333836634325E-4</c:v>
                </c:pt>
                <c:pt idx="587">
                  <c:v>1.3018232510407399E-4</c:v>
                </c:pt>
                <c:pt idx="588">
                  <c:v>1.3103284608282701E-4</c:v>
                </c:pt>
                <c:pt idx="589">
                  <c:v>1.31885193287629E-4</c:v>
                </c:pt>
                <c:pt idx="590">
                  <c:v>1.32739365792316E-4</c:v>
                </c:pt>
                <c:pt idx="591">
                  <c:v>1.3359556782690599E-4</c:v>
                </c:pt>
                <c:pt idx="592">
                  <c:v>1.3445389809760099E-4</c:v>
                </c:pt>
                <c:pt idx="593">
                  <c:v>1.3531437872881899E-4</c:v>
                </c:pt>
                <c:pt idx="594">
                  <c:v>1.36177018551016E-4</c:v>
                </c:pt>
                <c:pt idx="595">
                  <c:v>1.3704185352025999E-4</c:v>
                </c:pt>
                <c:pt idx="596">
                  <c:v>1.3790894003261499E-4</c:v>
                </c:pt>
                <c:pt idx="597">
                  <c:v>1.38778290107444E-4</c:v>
                </c:pt>
                <c:pt idx="598">
                  <c:v>1.39649895126186E-4</c:v>
                </c:pt>
                <c:pt idx="599">
                  <c:v>1.4052373709856999E-4</c:v>
                </c:pt>
                <c:pt idx="600">
                  <c:v>1.4139980119376501E-4</c:v>
                </c:pt>
                <c:pt idx="601">
                  <c:v>1.4227807414727799E-4</c:v>
                </c:pt>
                <c:pt idx="602">
                  <c:v>1.43158540190443E-4</c:v>
                </c:pt>
                <c:pt idx="603">
                  <c:v>1.4404118188624901E-4</c:v>
                </c:pt>
                <c:pt idx="604">
                  <c:v>1.44925978258278E-4</c:v>
                </c:pt>
                <c:pt idx="605">
                  <c:v>1.4581290618588099E-4</c:v>
                </c:pt>
                <c:pt idx="606">
                  <c:v>1.46701941384189E-4</c:v>
                </c:pt>
                <c:pt idx="607">
                  <c:v>1.4759305851921899E-4</c:v>
                </c:pt>
                <c:pt idx="608">
                  <c:v>1.48486231273322E-4</c:v>
                </c:pt>
                <c:pt idx="609">
                  <c:v>1.49381432429047E-4</c:v>
                </c:pt>
                <c:pt idx="610">
                  <c:v>1.50278633929487E-4</c:v>
                </c:pt>
                <c:pt idx="611">
                  <c:v>1.51177806818253E-4</c:v>
                </c:pt>
                <c:pt idx="612">
                  <c:v>1.5207892136085899E-4</c:v>
                </c:pt>
                <c:pt idx="613">
                  <c:v>1.5298194728911001E-4</c:v>
                </c:pt>
                <c:pt idx="614">
                  <c:v>1.5388685388144301E-4</c:v>
                </c:pt>
                <c:pt idx="615">
                  <c:v>1.5479361015599601E-4</c:v>
                </c:pt>
                <c:pt idx="616">
                  <c:v>1.55702185064458E-4</c:v>
                </c:pt>
                <c:pt idx="617">
                  <c:v>1.56612547588313E-4</c:v>
                </c:pt>
                <c:pt idx="618">
                  <c:v>1.57524666770731E-4</c:v>
                </c:pt>
                <c:pt idx="619">
                  <c:v>1.5843851179657699E-4</c:v>
                </c:pt>
                <c:pt idx="620">
                  <c:v>1.5935405211424701E-4</c:v>
                </c:pt>
                <c:pt idx="621">
                  <c:v>1.6027125749157499E-4</c:v>
                </c:pt>
                <c:pt idx="622">
                  <c:v>1.61190098061229E-4</c:v>
                </c:pt>
                <c:pt idx="623">
                  <c:v>1.62110544306143E-4</c:v>
                </c:pt>
                <c:pt idx="624">
                  <c:v>1.63032567203251E-4</c:v>
                </c:pt>
                <c:pt idx="625">
                  <c:v>1.6395612708551701E-4</c:v>
                </c:pt>
                <c:pt idx="626">
                  <c:v>1.64881174852071E-4</c:v>
                </c:pt>
                <c:pt idx="627">
                  <c:v>1.6580769401495699E-4</c:v>
                </c:pt>
                <c:pt idx="628">
                  <c:v>1.66735636364458E-4</c:v>
                </c:pt>
                <c:pt idx="629">
                  <c:v>1.6766484611517601E-4</c:v>
                </c:pt>
                <c:pt idx="630">
                  <c:v>1.68595154586062E-4</c:v>
                </c:pt>
                <c:pt idx="631">
                  <c:v>1.69526538142953E-4</c:v>
                </c:pt>
                <c:pt idx="632">
                  <c:v>1.7045869004950399E-4</c:v>
                </c:pt>
                <c:pt idx="633">
                  <c:v>1.7139118321228601E-4</c:v>
                </c:pt>
                <c:pt idx="634">
                  <c:v>1.72323661995528E-4</c:v>
                </c:pt>
                <c:pt idx="635">
                  <c:v>1.7325577024248601E-4</c:v>
                </c:pt>
                <c:pt idx="636">
                  <c:v>1.74186971061964E-4</c:v>
                </c:pt>
                <c:pt idx="637">
                  <c:v>1.7511683686678901E-4</c:v>
                </c:pt>
                <c:pt idx="638">
                  <c:v>1.7604521284439901E-4</c:v>
                </c:pt>
                <c:pt idx="639">
                  <c:v>1.7697199972855401E-4</c:v>
                </c:pt>
                <c:pt idx="640">
                  <c:v>1.77897247588815E-4</c:v>
                </c:pt>
                <c:pt idx="641">
                  <c:v>1.78821017161464E-4</c:v>
                </c:pt>
                <c:pt idx="642">
                  <c:v>1.7974353066171401E-4</c:v>
                </c:pt>
                <c:pt idx="643">
                  <c:v>1.8066512277222901E-4</c:v>
                </c:pt>
                <c:pt idx="644">
                  <c:v>1.81586015414924E-4</c:v>
                </c:pt>
                <c:pt idx="645">
                  <c:v>1.82506550740104E-4</c:v>
                </c:pt>
                <c:pt idx="646">
                  <c:v>1.83427204678486E-4</c:v>
                </c:pt>
                <c:pt idx="647">
                  <c:v>1.8434827256410099E-4</c:v>
                </c:pt>
                <c:pt idx="648">
                  <c:v>1.8526988642206799E-4</c:v>
                </c:pt>
                <c:pt idx="649">
                  <c:v>1.86192186390972E-4</c:v>
                </c:pt>
                <c:pt idx="650">
                  <c:v>1.87115283092272E-4</c:v>
                </c:pt>
                <c:pt idx="651">
                  <c:v>1.8803928201067399E-4</c:v>
                </c:pt>
                <c:pt idx="652">
                  <c:v>1.8896415243087E-4</c:v>
                </c:pt>
                <c:pt idx="653">
                  <c:v>1.8988974661468701E-4</c:v>
                </c:pt>
                <c:pt idx="654">
                  <c:v>1.9081610346820401E-4</c:v>
                </c:pt>
                <c:pt idx="655">
                  <c:v>1.91743241890321E-4</c:v>
                </c:pt>
                <c:pt idx="656">
                  <c:v>1.92671217168348E-4</c:v>
                </c:pt>
                <c:pt idx="657">
                  <c:v>1.93600025914893E-4</c:v>
                </c:pt>
                <c:pt idx="658">
                  <c:v>1.9452965718605599E-4</c:v>
                </c:pt>
                <c:pt idx="659">
                  <c:v>1.9546010795438499E-4</c:v>
                </c:pt>
                <c:pt idx="660">
                  <c:v>1.9639136484215299E-4</c:v>
                </c:pt>
                <c:pt idx="661">
                  <c:v>1.97323416833664E-4</c:v>
                </c:pt>
                <c:pt idx="662">
                  <c:v>1.98256252714979E-4</c:v>
                </c:pt>
                <c:pt idx="663">
                  <c:v>1.9918986147287701E-4</c:v>
                </c:pt>
                <c:pt idx="664">
                  <c:v>2.0012423229061199E-4</c:v>
                </c:pt>
                <c:pt idx="665">
                  <c:v>2.0105935454376299E-4</c:v>
                </c:pt>
                <c:pt idx="666">
                  <c:v>2.01995217796182E-4</c:v>
                </c:pt>
                <c:pt idx="667">
                  <c:v>2.0293181179604201E-4</c:v>
                </c:pt>
                <c:pt idx="668">
                  <c:v>2.0386912647197601E-4</c:v>
                </c:pt>
                <c:pt idx="669">
                  <c:v>2.0480715192930501E-4</c:v>
                </c:pt>
                <c:pt idx="670">
                  <c:v>2.05745878446362E-4</c:v>
                </c:pt>
                <c:pt idx="671">
                  <c:v>2.0668529647089399E-4</c:v>
                </c:pt>
                <c:pt idx="672">
                  <c:v>2.07625396616557E-4</c:v>
                </c:pt>
                <c:pt idx="673">
                  <c:v>2.0856616965948401E-4</c:v>
                </c:pt>
                <c:pt idx="674">
                  <c:v>2.09507606534941E-4</c:v>
                </c:pt>
                <c:pt idx="675">
                  <c:v>2.10449698334056E-4</c:v>
                </c:pt>
                <c:pt idx="676">
                  <c:v>2.1139243630062901E-4</c:v>
                </c:pt>
                <c:pt idx="677">
                  <c:v>2.12335811828011E-4</c:v>
                </c:pt>
                <c:pt idx="678">
                  <c:v>2.1327981645605999E-4</c:v>
                </c:pt>
                <c:pt idx="679">
                  <c:v>2.1422444186816199E-4</c:v>
                </c:pt>
                <c:pt idx="680">
                  <c:v>2.1516967988832701E-4</c:v>
                </c:pt>
                <c:pt idx="681">
                  <c:v>2.1611552247834801E-4</c:v>
                </c:pt>
                <c:pt idx="682">
                  <c:v>2.1706196173502701E-4</c:v>
                </c:pt>
                <c:pt idx="683">
                  <c:v>2.1800898988746299E-4</c:v>
                </c:pt>
                <c:pt idx="684">
                  <c:v>2.18956599294405E-4</c:v>
                </c:pt>
                <c:pt idx="685">
                  <c:v>2.1990478244166101E-4</c:v>
                </c:pt>
                <c:pt idx="686">
                  <c:v>2.2085353193956899E-4</c:v>
                </c:pt>
                <c:pt idx="687">
                  <c:v>2.2180284052052899E-4</c:v>
                </c:pt>
                <c:pt idx="688">
                  <c:v>2.22752701036583E-4</c:v>
                </c:pt>
                <c:pt idx="689">
                  <c:v>2.2370310645705301E-4</c:v>
                </c:pt>
                <c:pt idx="690">
                  <c:v>2.2465404986624001E-4</c:v>
                </c:pt>
                <c:pt idx="691">
                  <c:v>2.2560552446116E-4</c:v>
                </c:pt>
                <c:pt idx="692">
                  <c:v>2.26557523549345E-4</c:v>
                </c:pt>
                <c:pt idx="693">
                  <c:v>2.2751004054668401E-4</c:v>
                </c:pt>
                <c:pt idx="694">
                  <c:v>2.2846306897531701E-4</c:v>
                </c:pt>
                <c:pt idx="695">
                  <c:v>2.2941660246157301E-4</c:v>
                </c:pt>
                <c:pt idx="696">
                  <c:v>2.3037063473396E-4</c:v>
                </c:pt>
                <c:pt idx="697">
                  <c:v>2.3132515962118901E-4</c:v>
                </c:pt>
                <c:pt idx="698">
                  <c:v>2.32280171050251E-4</c:v>
                </c:pt>
                <c:pt idx="699">
                  <c:v>2.3323566304453601E-4</c:v>
                </c:pt>
                <c:pt idx="700">
                  <c:v>2.34191629721986E-4</c:v>
                </c:pt>
                <c:pt idx="701">
                  <c:v>2.3514806529329499E-4</c:v>
                </c:pt>
                <c:pt idx="702">
                  <c:v>2.3610496406014899E-4</c:v>
                </c:pt>
                <c:pt idx="703">
                  <c:v>2.3706232041350201E-4</c:v>
                </c:pt>
                <c:pt idx="704">
                  <c:v>2.38020128831887E-4</c:v>
                </c:pt>
                <c:pt idx="705">
                  <c:v>2.38978383879771E-4</c:v>
                </c:pt>
                <c:pt idx="706">
                  <c:v>2.3993708020593899E-4</c:v>
                </c:pt>
                <c:pt idx="707">
                  <c:v>2.40896212541916E-4</c:v>
                </c:pt>
                <c:pt idx="708">
                  <c:v>2.41855775700423E-4</c:v>
                </c:pt>
                <c:pt idx="709">
                  <c:v>2.4281576457386701E-4</c:v>
                </c:pt>
                <c:pt idx="710">
                  <c:v>2.4377617413286001E-4</c:v>
                </c:pt>
                <c:pt idx="711">
                  <c:v>2.4473699942477499E-4</c:v>
                </c:pt>
                <c:pt idx="712">
                  <c:v>2.4569823557232801E-4</c:v>
                </c:pt>
                <c:pt idx="713">
                  <c:v>2.4665987777219102E-4</c:v>
                </c:pt>
                <c:pt idx="714">
                  <c:v>2.4762192129364202E-4</c:v>
                </c:pt>
                <c:pt idx="715">
                  <c:v>2.4858436147722802E-4</c:v>
                </c:pt>
                <c:pt idx="716">
                  <c:v>2.4954719373347601E-4</c:v>
                </c:pt>
                <c:pt idx="717">
                  <c:v>2.5051041354161199E-4</c:v>
                </c:pt>
                <c:pt idx="718">
                  <c:v>2.5147401644832199E-4</c:v>
                </c:pt>
                <c:pt idx="719">
                  <c:v>2.52437998066529E-4</c:v>
                </c:pt>
                <c:pt idx="720">
                  <c:v>2.5340235407420302E-4</c:v>
                </c:pt>
                <c:pt idx="721">
                  <c:v>2.5436708021319001E-4</c:v>
                </c:pt>
                <c:pt idx="722">
                  <c:v>2.5533217228806802E-4</c:v>
                </c:pt>
                <c:pt idx="723">
                  <c:v>2.5629762616502901E-4</c:v>
                </c:pt>
                <c:pt idx="724">
                  <c:v>2.57263437770778E-4</c:v>
                </c:pt>
                <c:pt idx="725">
                  <c:v>2.5822960309146198E-4</c:v>
                </c:pt>
                <c:pt idx="726">
                  <c:v>2.5919611817161399E-4</c:v>
                </c:pt>
                <c:pt idx="727">
                  <c:v>2.6016297911312801E-4</c:v>
                </c:pt>
                <c:pt idx="728">
                  <c:v>2.6113018207424201E-4</c:v>
                </c:pt>
                <c:pt idx="729">
                  <c:v>2.6209772326855598E-4</c:v>
                </c:pt>
                <c:pt idx="730">
                  <c:v>2.6306559896405998E-4</c:v>
                </c:pt>
                <c:pt idx="731">
                  <c:v>2.6403380548218198E-4</c:v>
                </c:pt>
                <c:pt idx="732">
                  <c:v>2.6500233919686701E-4</c:v>
                </c:pt>
                <c:pt idx="733">
                  <c:v>2.6597119653365501E-4</c:v>
                </c:pt>
                <c:pt idx="734">
                  <c:v>2.66940373968798E-4</c:v>
                </c:pt>
                <c:pt idx="735">
                  <c:v>2.6790986802838098E-4</c:v>
                </c:pt>
                <c:pt idx="736">
                  <c:v>2.6887967528746399E-4</c:v>
                </c:pt>
                <c:pt idx="737">
                  <c:v>2.6984979236924401E-4</c:v>
                </c:pt>
                <c:pt idx="738">
                  <c:v>2.7082021594423299E-4</c:v>
                </c:pt>
                <c:pt idx="739">
                  <c:v>2.7179094272944897E-4</c:v>
                </c:pt>
                <c:pt idx="740">
                  <c:v>2.7276196948762701E-4</c:v>
                </c:pt>
                <c:pt idx="741">
                  <c:v>2.7373329302644302E-4</c:v>
                </c:pt>
                <c:pt idx="742">
                  <c:v>2.7470491019775502E-4</c:v>
                </c:pt>
                <c:pt idx="743">
                  <c:v>2.7567681789685802E-4</c:v>
                </c:pt>
                <c:pt idx="744">
                  <c:v>2.7664901306175498E-4</c:v>
                </c:pt>
                <c:pt idx="745">
                  <c:v>2.7762149267243998E-4</c:v>
                </c:pt>
                <c:pt idx="746">
                  <c:v>2.7859425375019703E-4</c:v>
                </c:pt>
                <c:pt idx="747">
                  <c:v>2.7956729335691102E-4</c:v>
                </c:pt>
                <c:pt idx="748">
                  <c:v>2.8054060859439501E-4</c:v>
                </c:pt>
                <c:pt idx="749">
                  <c:v>2.8151419660373E-4</c:v>
                </c:pt>
                <c:pt idx="750">
                  <c:v>2.8248805456460903E-4</c:v>
                </c:pt>
                <c:pt idx="751">
                  <c:v>2.8346217969471099E-4</c:v>
                </c:pt>
                <c:pt idx="752">
                  <c:v>2.84436569249069E-4</c:v>
                </c:pt>
                <c:pt idx="753">
                  <c:v>2.85411220519463E-4</c:v>
                </c:pt>
                <c:pt idx="754">
                  <c:v>2.8638613083381499E-4</c:v>
                </c:pt>
                <c:pt idx="755">
                  <c:v>2.8736129755560502E-4</c:v>
                </c:pt>
                <c:pt idx="756">
                  <c:v>2.8833671808329301E-4</c:v>
                </c:pt>
                <c:pt idx="757">
                  <c:v>2.8931238984974701E-4</c:v>
                </c:pt>
                <c:pt idx="758">
                  <c:v>2.9028831032169503E-4</c:v>
                </c:pt>
                <c:pt idx="759">
                  <c:v>2.91264476999174E-4</c:v>
                </c:pt>
                <c:pt idx="760">
                  <c:v>2.9224088741499601E-4</c:v>
                </c:pt>
                <c:pt idx="761">
                  <c:v>2.93217539134226E-4</c:v>
                </c:pt>
                <c:pt idx="762">
                  <c:v>2.94194429753663E-4</c:v>
                </c:pt>
                <c:pt idx="763">
                  <c:v>2.9517155690133798E-4</c:v>
                </c:pt>
                <c:pt idx="764">
                  <c:v>2.9614891823601298E-4</c:v>
                </c:pt>
                <c:pt idx="765">
                  <c:v>2.9712651144670198E-4</c:v>
                </c:pt>
                <c:pt idx="766">
                  <c:v>2.9810433425218403E-4</c:v>
                </c:pt>
                <c:pt idx="767">
                  <c:v>2.9908238440054199E-4</c:v>
                </c:pt>
                <c:pt idx="768">
                  <c:v>3.0006065966869803E-4</c:v>
                </c:pt>
                <c:pt idx="769">
                  <c:v>3.0103915786196202E-4</c:v>
                </c:pt>
                <c:pt idx="770">
                  <c:v>3.0201787681359099E-4</c:v>
                </c:pt>
                <c:pt idx="771">
                  <c:v>3.0299681438434998E-4</c:v>
                </c:pt>
                <c:pt idx="772">
                  <c:v>3.03975968462087E-4</c:v>
                </c:pt>
                <c:pt idx="773">
                  <c:v>3.04955336961313E-4</c:v>
                </c:pt>
                <c:pt idx="774">
                  <c:v>3.0593491782278999E-4</c:v>
                </c:pt>
                <c:pt idx="775">
                  <c:v>3.0691470901312499E-4</c:v>
                </c:pt>
                <c:pt idx="776">
                  <c:v>3.0789470852437498E-4</c:v>
                </c:pt>
                <c:pt idx="777">
                  <c:v>3.08874914373656E-4</c:v>
                </c:pt>
                <c:pt idx="778">
                  <c:v>3.0985532460275998E-4</c:v>
                </c:pt>
                <c:pt idx="779">
                  <c:v>3.1083593727777799E-4</c:v>
                </c:pt>
                <c:pt idx="780">
                  <c:v>3.1181675048873298E-4</c:v>
                </c:pt>
                <c:pt idx="781">
                  <c:v>3.12797762349214E-4</c:v>
                </c:pt>
                <c:pt idx="782">
                  <c:v>3.1377897099602302E-4</c:v>
                </c:pt>
                <c:pt idx="783">
                  <c:v>3.1476037458882098E-4</c:v>
                </c:pt>
                <c:pt idx="784">
                  <c:v>3.1574197130979E-4</c:v>
                </c:pt>
                <c:pt idx="785">
                  <c:v>3.16723759363288E-4</c:v>
                </c:pt>
                <c:pt idx="786">
                  <c:v>3.1770573697552297E-4</c:v>
                </c:pt>
                <c:pt idx="787">
                  <c:v>3.1868790239422597E-4</c:v>
                </c:pt>
                <c:pt idx="788">
                  <c:v>3.1967025388832798E-4</c:v>
                </c:pt>
                <c:pt idx="789">
                  <c:v>3.2065278974764699E-4</c:v>
                </c:pt>
                <c:pt idx="790">
                  <c:v>3.2163550828258097E-4</c:v>
                </c:pt>
                <c:pt idx="791">
                  <c:v>3.2261840782380201E-4</c:v>
                </c:pt>
                <c:pt idx="792">
                  <c:v>3.23601486721956E-4</c:v>
                </c:pt>
                <c:pt idx="793">
                  <c:v>3.2458474334737302E-4</c:v>
                </c:pt>
                <c:pt idx="794">
                  <c:v>3.25568176089778E-4</c:v>
                </c:pt>
                <c:pt idx="795">
                  <c:v>3.26551783358007E-4</c:v>
                </c:pt>
                <c:pt idx="796">
                  <c:v>3.2753556357972602E-4</c:v>
                </c:pt>
                <c:pt idx="797">
                  <c:v>3.28519515201164E-4</c:v>
                </c:pt>
                <c:pt idx="798">
                  <c:v>3.2950363668683903E-4</c:v>
                </c:pt>
                <c:pt idx="799">
                  <c:v>3.3048792651929197E-4</c:v>
                </c:pt>
                <c:pt idx="800">
                  <c:v>3.3147238319883402E-4</c:v>
                </c:pt>
                <c:pt idx="801">
                  <c:v>3.3245700524328398E-4</c:v>
                </c:pt>
                <c:pt idx="802">
                  <c:v>3.3344179118772099E-4</c:v>
                </c:pt>
                <c:pt idx="803">
                  <c:v>3.3442673958423801E-4</c:v>
                </c:pt>
                <c:pt idx="804">
                  <c:v>3.3541184900169602E-4</c:v>
                </c:pt>
                <c:pt idx="805">
                  <c:v>3.3639711802548798E-4</c:v>
                </c:pt>
                <c:pt idx="806">
                  <c:v>3.3738254525730302E-4</c:v>
                </c:pt>
                <c:pt idx="807">
                  <c:v>3.3836812931489698E-4</c:v>
                </c:pt>
                <c:pt idx="808">
                  <c:v>3.3935386883186499E-4</c:v>
                </c:pt>
                <c:pt idx="809">
                  <c:v>3.40339762457418E-4</c:v>
                </c:pt>
                <c:pt idx="810">
                  <c:v>3.4132580885616099E-4</c:v>
                </c:pt>
                <c:pt idx="811">
                  <c:v>3.4231200670788501E-4</c:v>
                </c:pt>
                <c:pt idx="812">
                  <c:v>3.43298354707345E-4</c:v>
                </c:pt>
                <c:pt idx="813">
                  <c:v>3.4428485156405802E-4</c:v>
                </c:pt>
                <c:pt idx="814">
                  <c:v>3.45271496002097E-4</c:v>
                </c:pt>
                <c:pt idx="815">
                  <c:v>3.4625828675988602E-4</c:v>
                </c:pt>
                <c:pt idx="816">
                  <c:v>3.4724522259000398E-4</c:v>
                </c:pt>
                <c:pt idx="817">
                  <c:v>3.4823230225899E-4</c:v>
                </c:pt>
                <c:pt idx="818">
                  <c:v>3.4921952454714802E-4</c:v>
                </c:pt>
                <c:pt idx="819">
                  <c:v>3.50206888248362E-4</c:v>
                </c:pt>
                <c:pt idx="820">
                  <c:v>3.5119439216990602E-4</c:v>
                </c:pt>
                <c:pt idx="821">
                  <c:v>3.52182035132264E-4</c:v>
                </c:pt>
                <c:pt idx="822">
                  <c:v>3.5316981596894998E-4</c:v>
                </c:pt>
                <c:pt idx="823">
                  <c:v>3.5415773352632802E-4</c:v>
                </c:pt>
                <c:pt idx="824">
                  <c:v>3.55145786663441E-4</c:v>
                </c:pt>
                <c:pt idx="825">
                  <c:v>3.5613397425183601E-4</c:v>
                </c:pt>
                <c:pt idx="826">
                  <c:v>3.5712229517539999E-4</c:v>
                </c:pt>
                <c:pt idx="827">
                  <c:v>3.5811074833018902E-4</c:v>
                </c:pt>
                <c:pt idx="828">
                  <c:v>3.5909933262426899E-4</c:v>
                </c:pt>
                <c:pt idx="829">
                  <c:v>3.60088046977552E-4</c:v>
                </c:pt>
                <c:pt idx="830">
                  <c:v>3.61076890321639E-4</c:v>
                </c:pt>
                <c:pt idx="831">
                  <c:v>3.6206586159966299E-4</c:v>
                </c:pt>
                <c:pt idx="832">
                  <c:v>3.6305495976613898E-4</c:v>
                </c:pt>
                <c:pt idx="833">
                  <c:v>3.6404418378680999E-4</c:v>
                </c:pt>
                <c:pt idx="834">
                  <c:v>3.6503353263849702E-4</c:v>
                </c:pt>
                <c:pt idx="835">
                  <c:v>3.6602300530895801E-4</c:v>
                </c:pt>
                <c:pt idx="836">
                  <c:v>3.6701260079674E-4</c:v>
                </c:pt>
                <c:pt idx="837">
                  <c:v>3.6800231811103798E-4</c:v>
                </c:pt>
                <c:pt idx="838">
                  <c:v>3.6899215627155701E-4</c:v>
                </c:pt>
                <c:pt idx="839">
                  <c:v>3.6998211430837199E-4</c:v>
                </c:pt>
                <c:pt idx="840">
                  <c:v>3.7097219126179499E-4</c:v>
                </c:pt>
                <c:pt idx="841">
                  <c:v>3.7196238618224302E-4</c:v>
                </c:pt>
                <c:pt idx="842">
                  <c:v>3.72952698130101E-4</c:v>
                </c:pt>
                <c:pt idx="843">
                  <c:v>3.7394312617560101E-4</c:v>
                </c:pt>
                <c:pt idx="844">
                  <c:v>3.7493366939868902E-4</c:v>
                </c:pt>
                <c:pt idx="845">
                  <c:v>3.7592432688890199E-4</c:v>
                </c:pt>
                <c:pt idx="846">
                  <c:v>3.7691509774524502E-4</c:v>
                </c:pt>
                <c:pt idx="847">
                  <c:v>3.7790598107606901E-4</c:v>
                </c:pt>
                <c:pt idx="848">
                  <c:v>3.7889697599895102E-4</c:v>
                </c:pt>
                <c:pt idx="849">
                  <c:v>3.7988808164057602E-4</c:v>
                </c:pt>
                <c:pt idx="850">
                  <c:v>3.80879297136626E-4</c:v>
                </c:pt>
                <c:pt idx="851">
                  <c:v>3.8187062163165601E-4</c:v>
                </c:pt>
                <c:pt idx="852">
                  <c:v>3.8286205427899198E-4</c:v>
                </c:pt>
                <c:pt idx="853">
                  <c:v>3.8385359424061198E-4</c:v>
                </c:pt>
                <c:pt idx="854">
                  <c:v>3.84845240687044E-4</c:v>
                </c:pt>
                <c:pt idx="855">
                  <c:v>3.8583699279724998E-4</c:v>
                </c:pt>
                <c:pt idx="856">
                  <c:v>3.8682884975852898E-4</c:v>
                </c:pt>
                <c:pt idx="857">
                  <c:v>3.8782081076640598E-4</c:v>
                </c:pt>
                <c:pt idx="858">
                  <c:v>3.8881287502453399E-4</c:v>
                </c:pt>
                <c:pt idx="859">
                  <c:v>3.8980504174458702E-4</c:v>
                </c:pt>
                <c:pt idx="860">
                  <c:v>3.9079731014616799E-4</c:v>
                </c:pt>
                <c:pt idx="861">
                  <c:v>3.9178967945670197E-4</c:v>
                </c:pt>
                <c:pt idx="862">
                  <c:v>3.9278214891134701E-4</c:v>
                </c:pt>
                <c:pt idx="863">
                  <c:v>3.9377471775289298E-4</c:v>
                </c:pt>
                <c:pt idx="864">
                  <c:v>3.9476738523166999E-4</c:v>
                </c:pt>
                <c:pt idx="865">
                  <c:v>3.95760150605458E-4</c:v>
                </c:pt>
                <c:pt idx="866">
                  <c:v>3.9675301313938798E-4</c:v>
                </c:pt>
                <c:pt idx="867">
                  <c:v>3.97745972105863E-4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512-4065-8640-247953878018}"/>
            </c:ext>
          </c:extLst>
        </c:ser>
        <c:ser>
          <c:idx val="2"/>
          <c:order val="1"/>
          <c:tx>
            <c:strRef>
              <c:f>'Force 200 keV Asymmetric'!$A$1:$Q$1</c:f>
              <c:strCache>
                <c:ptCount val="1"/>
                <c:pt idx="0">
                  <c:v>200 keV asymmetric</c:v>
                </c:pt>
              </c:strCache>
            </c:strRef>
          </c:tx>
          <c:spPr>
            <a:ln>
              <a:solidFill>
                <a:schemeClr val="accent1"/>
              </a:solidFill>
            </a:ln>
            <a:effectLst/>
          </c:spPr>
          <c:marker>
            <c:symbol val="none"/>
          </c:marker>
          <c:xVal>
            <c:numRef>
              <c:f>'Force 200 keV Asymmetric'!$N$3:$N$870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-0.25418258995892101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-0.25001317644041299</c:v>
                </c:pt>
                <c:pt idx="162">
                  <c:v>-0.248970823064009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-0.24584376294741001</c:v>
                </c:pt>
                <c:pt idx="166">
                  <c:v>-0.24480140958066801</c:v>
                </c:pt>
                <c:pt idx="167">
                  <c:v>-0.24375905621734401</c:v>
                </c:pt>
                <c:pt idx="168">
                  <c:v>-0.24271670285781</c:v>
                </c:pt>
                <c:pt idx="169">
                  <c:v>-0.24167434950261599</c:v>
                </c:pt>
                <c:pt idx="170">
                  <c:v>-0.240631996152288</c:v>
                </c:pt>
                <c:pt idx="171">
                  <c:v>-0.23958964280735101</c:v>
                </c:pt>
                <c:pt idx="172">
                  <c:v>-0.23854728946832801</c:v>
                </c:pt>
                <c:pt idx="173">
                  <c:v>-0.23750493613571799</c:v>
                </c:pt>
                <c:pt idx="174">
                  <c:v>-0.236462582810118</c:v>
                </c:pt>
                <c:pt idx="175">
                  <c:v>-0.235420229492112</c:v>
                </c:pt>
                <c:pt idx="176">
                  <c:v>-0.234377876182226</c:v>
                </c:pt>
                <c:pt idx="177">
                  <c:v>-0.23333552288095999</c:v>
                </c:pt>
                <c:pt idx="178">
                  <c:v>-0.23229316958878901</c:v>
                </c:pt>
                <c:pt idx="179">
                  <c:v>-0.231250816306214</c:v>
                </c:pt>
                <c:pt idx="180">
                  <c:v>-0.23020846303372</c:v>
                </c:pt>
                <c:pt idx="181">
                  <c:v>-0.22916610977184501</c:v>
                </c:pt>
                <c:pt idx="182">
                  <c:v>-0.22812375652123701</c:v>
                </c:pt>
                <c:pt idx="183">
                  <c:v>-0.22708140328260101</c:v>
                </c:pt>
                <c:pt idx="184">
                  <c:v>-0.226039050056726</c:v>
                </c:pt>
                <c:pt idx="185">
                  <c:v>-0.22499669684475501</c:v>
                </c:pt>
                <c:pt idx="186">
                  <c:v>-0.223954343648334</c:v>
                </c:pt>
                <c:pt idx="187">
                  <c:v>-0.22291199046961899</c:v>
                </c:pt>
                <c:pt idx="188">
                  <c:v>-0.221869637311437</c:v>
                </c:pt>
                <c:pt idx="189">
                  <c:v>-0.22082728417765601</c:v>
                </c:pt>
                <c:pt idx="190">
                  <c:v>-0.21978493107340699</c:v>
                </c:pt>
                <c:pt idx="191">
                  <c:v>-0.218742578005096</c:v>
                </c:pt>
                <c:pt idx="192">
                  <c:v>-0.21770022498025199</c:v>
                </c:pt>
                <c:pt idx="193">
                  <c:v>-0.21665787200798201</c:v>
                </c:pt>
                <c:pt idx="194">
                  <c:v>-0.21561551909958299</c:v>
                </c:pt>
                <c:pt idx="195">
                  <c:v>-0.21457316626848599</c:v>
                </c:pt>
                <c:pt idx="196">
                  <c:v>-0.21353081353053699</c:v>
                </c:pt>
                <c:pt idx="197">
                  <c:v>-0.21248846090468701</c:v>
                </c:pt>
                <c:pt idx="198">
                  <c:v>-0.21144610841466799</c:v>
                </c:pt>
                <c:pt idx="199">
                  <c:v>-0.21040375609075901</c:v>
                </c:pt>
                <c:pt idx="200">
                  <c:v>-0.20936140397176101</c:v>
                </c:pt>
                <c:pt idx="201">
                  <c:v>-0.20831905210941901</c:v>
                </c:pt>
                <c:pt idx="202">
                  <c:v>-0.207276700574447</c:v>
                </c:pt>
                <c:pt idx="203">
                  <c:v>-0.206234349461584</c:v>
                </c:pt>
                <c:pt idx="204">
                  <c:v>-0.20519199890492601</c:v>
                </c:pt>
                <c:pt idx="205">
                  <c:v>-0.20414964910893599</c:v>
                </c:pt>
                <c:pt idx="206">
                  <c:v>-0.20310730036743399</c:v>
                </c:pt>
                <c:pt idx="207">
                  <c:v>-0.20206495308912201</c:v>
                </c:pt>
                <c:pt idx="208">
                  <c:v>-0.20102260788159201</c:v>
                </c:pt>
                <c:pt idx="209">
                  <c:v>-0.19998026564801299</c:v>
                </c:pt>
                <c:pt idx="210">
                  <c:v>-0.19893792763006701</c:v>
                </c:pt>
                <c:pt idx="211">
                  <c:v>-0.19789559551746</c:v>
                </c:pt>
                <c:pt idx="212">
                  <c:v>-0.196853271615376</c:v>
                </c:pt>
                <c:pt idx="213">
                  <c:v>-0.19581095901713899</c:v>
                </c:pt>
                <c:pt idx="214">
                  <c:v>-0.19476866173181101</c:v>
                </c:pt>
                <c:pt idx="215">
                  <c:v>-0.19372638478839199</c:v>
                </c:pt>
                <c:pt idx="216">
                  <c:v>-0.19268413450131999</c:v>
                </c:pt>
                <c:pt idx="217">
                  <c:v>-0.19164191868123201</c:v>
                </c:pt>
                <c:pt idx="218">
                  <c:v>-0.19059974669104099</c:v>
                </c:pt>
                <c:pt idx="219">
                  <c:v>-0.18955762939104301</c:v>
                </c:pt>
                <c:pt idx="220">
                  <c:v>-0.18851557937413299</c:v>
                </c:pt>
                <c:pt idx="221">
                  <c:v>-0.187473610876143</c:v>
                </c:pt>
                <c:pt idx="222">
                  <c:v>-0.18643173951682701</c:v>
                </c:pt>
                <c:pt idx="223">
                  <c:v>-0.18538998223091699</c:v>
                </c:pt>
                <c:pt idx="224">
                  <c:v>-0.18434835714404799</c:v>
                </c:pt>
                <c:pt idx="225">
                  <c:v>-0.18330688330766101</c:v>
                </c:pt>
                <c:pt idx="226">
                  <c:v>-0.182265580332335</c:v>
                </c:pt>
                <c:pt idx="227">
                  <c:v>-0.181224468156852</c:v>
                </c:pt>
                <c:pt idx="228">
                  <c:v>-0.18018356667060301</c:v>
                </c:pt>
                <c:pt idx="229">
                  <c:v>-0.17914289528698099</c:v>
                </c:pt>
                <c:pt idx="230">
                  <c:v>-0.17810247273744001</c:v>
                </c:pt>
                <c:pt idx="231">
                  <c:v>-0.17706231675832801</c:v>
                </c:pt>
                <c:pt idx="232">
                  <c:v>-0.17602244379724599</c:v>
                </c:pt>
                <c:pt idx="233">
                  <c:v>-0.17498286844331501</c:v>
                </c:pt>
                <c:pt idx="234">
                  <c:v>-0.17394360338994799</c:v>
                </c:pt>
                <c:pt idx="235">
                  <c:v>-0.17290465937845401</c:v>
                </c:pt>
                <c:pt idx="236">
                  <c:v>-0.17186604495140301</c:v>
                </c:pt>
                <c:pt idx="237">
                  <c:v>-0.17082776637601901</c:v>
                </c:pt>
                <c:pt idx="238">
                  <c:v>-0.16978982822192801</c:v>
                </c:pt>
                <c:pt idx="239">
                  <c:v>-0.16875223299082001</c:v>
                </c:pt>
                <c:pt idx="240">
                  <c:v>-0.167714980712766</c:v>
                </c:pt>
                <c:pt idx="241">
                  <c:v>-0.166678069191565</c:v>
                </c:pt>
                <c:pt idx="242">
                  <c:v>-0.165641494030113</c:v>
                </c:pt>
                <c:pt idx="243">
                  <c:v>-0.16460524865113799</c:v>
                </c:pt>
                <c:pt idx="244">
                  <c:v>-0.16356932474071201</c:v>
                </c:pt>
                <c:pt idx="245">
                  <c:v>-0.162533712434167</c:v>
                </c:pt>
                <c:pt idx="246">
                  <c:v>-0.16149840046237501</c:v>
                </c:pt>
                <c:pt idx="247">
                  <c:v>-0.16046337631000199</c:v>
                </c:pt>
                <c:pt idx="248">
                  <c:v>-0.159428626419616</c:v>
                </c:pt>
                <c:pt idx="249">
                  <c:v>-0.15839413636222999</c:v>
                </c:pt>
                <c:pt idx="250">
                  <c:v>-0.15735989090418501</c:v>
                </c:pt>
                <c:pt idx="251">
                  <c:v>-0.15632587413802801</c:v>
                </c:pt>
                <c:pt idx="252">
                  <c:v>-0.155292069772237</c:v>
                </c:pt>
                <c:pt idx="253">
                  <c:v>-0.154258461311509</c:v>
                </c:pt>
                <c:pt idx="254">
                  <c:v>-0.153225032292164</c:v>
                </c:pt>
                <c:pt idx="255">
                  <c:v>-0.1521917664428</c:v>
                </c:pt>
                <c:pt idx="256">
                  <c:v>-0.15115864777907301</c:v>
                </c:pt>
                <c:pt idx="257">
                  <c:v>-0.15012566073692299</c:v>
                </c:pt>
                <c:pt idx="258">
                  <c:v>-0.14909279028966199</c:v>
                </c:pt>
                <c:pt idx="259">
                  <c:v>-0.14806002194388401</c:v>
                </c:pt>
                <c:pt idx="260">
                  <c:v>-0.14702734178007401</c:v>
                </c:pt>
                <c:pt idx="261">
                  <c:v>-0.14599473651370301</c:v>
                </c:pt>
                <c:pt idx="262">
                  <c:v>-0.144962193607997</c:v>
                </c:pt>
                <c:pt idx="263">
                  <c:v>-0.143929701243662</c:v>
                </c:pt>
                <c:pt idx="264">
                  <c:v>-0.1428972482176</c:v>
                </c:pt>
                <c:pt idx="265">
                  <c:v>-0.14186482397404901</c:v>
                </c:pt>
                <c:pt idx="266">
                  <c:v>-0.140832418695716</c:v>
                </c:pt>
                <c:pt idx="267">
                  <c:v>-0.139800023267042</c:v>
                </c:pt>
                <c:pt idx="268">
                  <c:v>-0.138767629142237</c:v>
                </c:pt>
                <c:pt idx="269">
                  <c:v>-0.137735228334843</c:v>
                </c:pt>
                <c:pt idx="270">
                  <c:v>-0.13670281349637201</c:v>
                </c:pt>
                <c:pt idx="271">
                  <c:v>-0.135670377799887</c:v>
                </c:pt>
                <c:pt idx="272">
                  <c:v>-0.13463791482781901</c:v>
                </c:pt>
                <c:pt idx="273">
                  <c:v>-0.133605418641353</c:v>
                </c:pt>
                <c:pt idx="274">
                  <c:v>-0.132572883781091</c:v>
                </c:pt>
                <c:pt idx="275">
                  <c:v>-0.13154030515239101</c:v>
                </c:pt>
                <c:pt idx="276">
                  <c:v>-0.13050767805222199</c:v>
                </c:pt>
                <c:pt idx="277">
                  <c:v>-0.12947499814917501</c:v>
                </c:pt>
                <c:pt idx="278">
                  <c:v>-0.12844226142041801</c:v>
                </c:pt>
                <c:pt idx="279">
                  <c:v>-0.12740946416608201</c:v>
                </c:pt>
                <c:pt idx="280">
                  <c:v>-0.126376602947671</c:v>
                </c:pt>
                <c:pt idx="281">
                  <c:v>-0.125343674533066</c:v>
                </c:pt>
                <c:pt idx="282">
                  <c:v>-0.124310675909154</c:v>
                </c:pt>
                <c:pt idx="283">
                  <c:v>-0.123277604282699</c:v>
                </c:pt>
                <c:pt idx="284">
                  <c:v>-0.122244457073874</c:v>
                </c:pt>
                <c:pt idx="285">
                  <c:v>-0.121211231884832</c:v>
                </c:pt>
                <c:pt idx="286">
                  <c:v>-0.120177926463457</c:v>
                </c:pt>
                <c:pt idx="287">
                  <c:v>-0.11914453871248799</c:v>
                </c:pt>
                <c:pt idx="288">
                  <c:v>-0.11811106672696201</c:v>
                </c:pt>
                <c:pt idx="289">
                  <c:v>-0.11707750872856799</c:v>
                </c:pt>
                <c:pt idx="290">
                  <c:v>-0.11604386304900199</c:v>
                </c:pt>
                <c:pt idx="291">
                  <c:v>-0.11501012815890301</c:v>
                </c:pt>
                <c:pt idx="292">
                  <c:v>-0.11397630265825601</c:v>
                </c:pt>
                <c:pt idx="293">
                  <c:v>-0.112942385286629</c:v>
                </c:pt>
                <c:pt idx="294">
                  <c:v>-0.111908374914183</c:v>
                </c:pt>
                <c:pt idx="295">
                  <c:v>-0.11087427052050999</c:v>
                </c:pt>
                <c:pt idx="296">
                  <c:v>-0.10984007121160901</c:v>
                </c:pt>
                <c:pt idx="297">
                  <c:v>-0.108805776208935</c:v>
                </c:pt>
                <c:pt idx="298">
                  <c:v>-0.10777138483972901</c:v>
                </c:pt>
                <c:pt idx="299">
                  <c:v>-0.106736896539642</c:v>
                </c:pt>
                <c:pt idx="300">
                  <c:v>-0.10570231085250199</c:v>
                </c:pt>
                <c:pt idx="301">
                  <c:v>-0.104667627411521</c:v>
                </c:pt>
                <c:pt idx="302">
                  <c:v>-0.10363284594326801</c:v>
                </c:pt>
                <c:pt idx="303">
                  <c:v>-0.102597966263762</c:v>
                </c:pt>
                <c:pt idx="304">
                  <c:v>-0.101562988275344</c:v>
                </c:pt>
                <c:pt idx="305">
                  <c:v>-0.100527911964815</c:v>
                </c:pt>
                <c:pt idx="306">
                  <c:v>-9.9492737392418304E-2</c:v>
                </c:pt>
                <c:pt idx="307">
                  <c:v>-9.8457464689110305E-2</c:v>
                </c:pt>
                <c:pt idx="308">
                  <c:v>-9.7422094056261593E-2</c:v>
                </c:pt>
                <c:pt idx="309">
                  <c:v>-9.6386625759889794E-2</c:v>
                </c:pt>
                <c:pt idx="310">
                  <c:v>-9.5351060124654205E-2</c:v>
                </c:pt>
                <c:pt idx="311">
                  <c:v>-9.4315397530897002E-2</c:v>
                </c:pt>
                <c:pt idx="312">
                  <c:v>-9.3279638412217397E-2</c:v>
                </c:pt>
                <c:pt idx="313">
                  <c:v>-9.2243783251516803E-2</c:v>
                </c:pt>
                <c:pt idx="314">
                  <c:v>-9.1207832577400796E-2</c:v>
                </c:pt>
                <c:pt idx="315">
                  <c:v>-9.0171786961315503E-2</c:v>
                </c:pt>
                <c:pt idx="316">
                  <c:v>-8.9135647014801894E-2</c:v>
                </c:pt>
                <c:pt idx="317">
                  <c:v>-8.8099413386785105E-2</c:v>
                </c:pt>
                <c:pt idx="318">
                  <c:v>-8.7063086761007505E-2</c:v>
                </c:pt>
                <c:pt idx="319">
                  <c:v>-8.6026667853651498E-2</c:v>
                </c:pt>
                <c:pt idx="320">
                  <c:v>-8.4990157411089895E-2</c:v>
                </c:pt>
                <c:pt idx="321">
                  <c:v>-8.39535562076935E-2</c:v>
                </c:pt>
                <c:pt idx="322">
                  <c:v>-8.2916865043945007E-2</c:v>
                </c:pt>
                <c:pt idx="323">
                  <c:v>-8.1880084744683404E-2</c:v>
                </c:pt>
                <c:pt idx="324">
                  <c:v>-8.08432161574619E-2</c:v>
                </c:pt>
                <c:pt idx="325">
                  <c:v>-7.9806260150894204E-2</c:v>
                </c:pt>
                <c:pt idx="326">
                  <c:v>-7.8769217613221906E-2</c:v>
                </c:pt>
                <c:pt idx="327">
                  <c:v>-7.7732089450961606E-2</c:v>
                </c:pt>
                <c:pt idx="328">
                  <c:v>-7.6694876587728195E-2</c:v>
                </c:pt>
                <c:pt idx="329">
                  <c:v>-7.5657579962855798E-2</c:v>
                </c:pt>
                <c:pt idx="330">
                  <c:v>-7.4620200530270506E-2</c:v>
                </c:pt>
                <c:pt idx="331">
                  <c:v>-7.35827392576337E-2</c:v>
                </c:pt>
                <c:pt idx="332">
                  <c:v>-7.2545197125325797E-2</c:v>
                </c:pt>
                <c:pt idx="333">
                  <c:v>-7.1507575125575207E-2</c:v>
                </c:pt>
                <c:pt idx="334">
                  <c:v>-7.0469874261763807E-2</c:v>
                </c:pt>
                <c:pt idx="335">
                  <c:v>-6.9432095547794503E-2</c:v>
                </c:pt>
                <c:pt idx="336">
                  <c:v>-6.8394240007159102E-2</c:v>
                </c:pt>
                <c:pt idx="337">
                  <c:v>-6.7356308672464005E-2</c:v>
                </c:pt>
                <c:pt idx="338">
                  <c:v>-6.6318302584804395E-2</c:v>
                </c:pt>
                <c:pt idx="339">
                  <c:v>-6.5280222793065501E-2</c:v>
                </c:pt>
                <c:pt idx="340">
                  <c:v>-6.4242070353638894E-2</c:v>
                </c:pt>
                <c:pt idx="341">
                  <c:v>-6.3203846329914506E-2</c:v>
                </c:pt>
                <c:pt idx="342">
                  <c:v>-6.21655517916073E-2</c:v>
                </c:pt>
                <c:pt idx="343">
                  <c:v>-6.1127187814492903E-2</c:v>
                </c:pt>
                <c:pt idx="344">
                  <c:v>-6.0088755480025097E-2</c:v>
                </c:pt>
                <c:pt idx="345">
                  <c:v>-5.9050255875057897E-2</c:v>
                </c:pt>
                <c:pt idx="346">
                  <c:v>-5.8011690091579998E-2</c:v>
                </c:pt>
                <c:pt idx="347">
                  <c:v>-5.6973059226448498E-2</c:v>
                </c:pt>
                <c:pt idx="348">
                  <c:v>-5.5934364380974301E-2</c:v>
                </c:pt>
                <c:pt idx="349">
                  <c:v>-5.4895606660885901E-2</c:v>
                </c:pt>
                <c:pt idx="350">
                  <c:v>-5.3856787176139502E-2</c:v>
                </c:pt>
                <c:pt idx="351">
                  <c:v>-5.2817907040485099E-2</c:v>
                </c:pt>
                <c:pt idx="352">
                  <c:v>-5.1778967371413298E-2</c:v>
                </c:pt>
                <c:pt idx="353">
                  <c:v>-5.07399692902483E-2</c:v>
                </c:pt>
                <c:pt idx="354">
                  <c:v>-4.9700913921786098E-2</c:v>
                </c:pt>
                <c:pt idx="355">
                  <c:v>-4.8661802393990497E-2</c:v>
                </c:pt>
                <c:pt idx="356">
                  <c:v>-4.7622635838021003E-2</c:v>
                </c:pt>
                <c:pt idx="357">
                  <c:v>-4.6583415388182697E-2</c:v>
                </c:pt>
                <c:pt idx="358">
                  <c:v>-4.5544142181515597E-2</c:v>
                </c:pt>
                <c:pt idx="359">
                  <c:v>-4.4504817357785199E-2</c:v>
                </c:pt>
                <c:pt idx="360">
                  <c:v>-4.3465442059512298E-2</c:v>
                </c:pt>
                <c:pt idx="361">
                  <c:v>-4.242601743169E-2</c:v>
                </c:pt>
                <c:pt idx="362">
                  <c:v>-4.1386544621478998E-2</c:v>
                </c:pt>
                <c:pt idx="363">
                  <c:v>-4.0347024778235298E-2</c:v>
                </c:pt>
                <c:pt idx="364">
                  <c:v>-3.9307459053610203E-2</c:v>
                </c:pt>
                <c:pt idx="365">
                  <c:v>-3.8267848601281303E-2</c:v>
                </c:pt>
                <c:pt idx="366">
                  <c:v>-3.7228194576945997E-2</c:v>
                </c:pt>
                <c:pt idx="367">
                  <c:v>-3.6188498138381001E-2</c:v>
                </c:pt>
                <c:pt idx="368">
                  <c:v>-3.51487604452368E-2</c:v>
                </c:pt>
                <c:pt idx="369">
                  <c:v>-3.4108982658807498E-2</c:v>
                </c:pt>
                <c:pt idx="370">
                  <c:v>-3.3069165942214401E-2</c:v>
                </c:pt>
                <c:pt idx="371">
                  <c:v>-3.2029311460281297E-2</c:v>
                </c:pt>
                <c:pt idx="372">
                  <c:v>-3.0989420379505202E-2</c:v>
                </c:pt>
                <c:pt idx="373">
                  <c:v>-2.9949493867941601E-2</c:v>
                </c:pt>
                <c:pt idx="374">
                  <c:v>-2.89095330952139E-2</c:v>
                </c:pt>
                <c:pt idx="375">
                  <c:v>-2.7869539232371301E-2</c:v>
                </c:pt>
                <c:pt idx="376">
                  <c:v>-2.6829513451909402E-2</c:v>
                </c:pt>
                <c:pt idx="377">
                  <c:v>-2.57894569275583E-2</c:v>
                </c:pt>
                <c:pt idx="378">
                  <c:v>-2.4749370834316799E-2</c:v>
                </c:pt>
                <c:pt idx="379">
                  <c:v>-2.37092563485801E-2</c:v>
                </c:pt>
                <c:pt idx="380">
                  <c:v>-2.2669114648020999E-2</c:v>
                </c:pt>
                <c:pt idx="381">
                  <c:v>-2.1628946911325199E-2</c:v>
                </c:pt>
                <c:pt idx="382">
                  <c:v>-2.05887543183139E-2</c:v>
                </c:pt>
                <c:pt idx="383">
                  <c:v>-1.95485380498234E-2</c:v>
                </c:pt>
                <c:pt idx="384">
                  <c:v>-1.8508299287762701E-2</c:v>
                </c:pt>
                <c:pt idx="385">
                  <c:v>-1.74680392148794E-2</c:v>
                </c:pt>
                <c:pt idx="386">
                  <c:v>-1.6427759014739501E-2</c:v>
                </c:pt>
                <c:pt idx="387">
                  <c:v>-1.53874598718815E-2</c:v>
                </c:pt>
                <c:pt idx="388">
                  <c:v>-1.4347142971737999E-2</c:v>
                </c:pt>
                <c:pt idx="389">
                  <c:v>-1.3306809500291899E-2</c:v>
                </c:pt>
                <c:pt idx="390">
                  <c:v>-1.22664606441217E-2</c:v>
                </c:pt>
                <c:pt idx="391">
                  <c:v>-1.12260975905616E-2</c:v>
                </c:pt>
                <c:pt idx="392">
                  <c:v>-1.0185721527400301E-2</c:v>
                </c:pt>
                <c:pt idx="393">
                  <c:v>-9.1453336428387304E-3</c:v>
                </c:pt>
                <c:pt idx="394">
                  <c:v>-8.1049351256353101E-3</c:v>
                </c:pt>
                <c:pt idx="395">
                  <c:v>-7.0645271650376E-3</c:v>
                </c:pt>
                <c:pt idx="396">
                  <c:v>-6.0241109506000701E-3</c:v>
                </c:pt>
                <c:pt idx="397">
                  <c:v>-4.9836876721253498E-3</c:v>
                </c:pt>
                <c:pt idx="398">
                  <c:v>-3.94325851955191E-3</c:v>
                </c:pt>
                <c:pt idx="399">
                  <c:v>-2.9028246830257402E-3</c:v>
                </c:pt>
                <c:pt idx="400">
                  <c:v>-1.86238735286317E-3</c:v>
                </c:pt>
                <c:pt idx="401">
                  <c:v>-8.2194771942148599E-4</c:v>
                </c:pt>
                <c:pt idx="402">
                  <c:v>2.1849302679029101E-4</c:v>
                </c:pt>
                <c:pt idx="403">
                  <c:v>1.25893369528988E-3</c:v>
                </c:pt>
                <c:pt idx="404">
                  <c:v>2.29937309563563E-3</c:v>
                </c:pt>
                <c:pt idx="405">
                  <c:v>3.33981003743889E-3</c:v>
                </c:pt>
                <c:pt idx="406">
                  <c:v>4.3802433302499704E-3</c:v>
                </c:pt>
                <c:pt idx="407">
                  <c:v>5.4206717837757103E-3</c:v>
                </c:pt>
                <c:pt idx="408">
                  <c:v>6.46109420799064E-3</c:v>
                </c:pt>
                <c:pt idx="409">
                  <c:v>7.5015094129859197E-3</c:v>
                </c:pt>
                <c:pt idx="410">
                  <c:v>8.5419162091061492E-3</c:v>
                </c:pt>
                <c:pt idx="411">
                  <c:v>9.5823134070000104E-3</c:v>
                </c:pt>
                <c:pt idx="412">
                  <c:v>1.06226998177504E-2</c:v>
                </c:pt>
                <c:pt idx="413">
                  <c:v>1.1663074252678301E-2</c:v>
                </c:pt>
                <c:pt idx="414">
                  <c:v>1.2703435523590901E-2</c:v>
                </c:pt>
                <c:pt idx="415">
                  <c:v>1.3743782442860401E-2</c:v>
                </c:pt>
                <c:pt idx="416">
                  <c:v>1.47841138234072E-2</c:v>
                </c:pt>
                <c:pt idx="417">
                  <c:v>1.58244284788862E-2</c:v>
                </c:pt>
                <c:pt idx="418">
                  <c:v>1.6864725223627801E-2</c:v>
                </c:pt>
                <c:pt idx="419">
                  <c:v>1.7905002872516999E-2</c:v>
                </c:pt>
                <c:pt idx="420">
                  <c:v>1.8945260241147399E-2</c:v>
                </c:pt>
                <c:pt idx="421">
                  <c:v>1.9985496145863799E-2</c:v>
                </c:pt>
                <c:pt idx="422">
                  <c:v>2.1025709403841499E-2</c:v>
                </c:pt>
                <c:pt idx="423">
                  <c:v>2.20658988331798E-2</c:v>
                </c:pt>
                <c:pt idx="424">
                  <c:v>2.31060632530295E-2</c:v>
                </c:pt>
                <c:pt idx="425">
                  <c:v>2.4146201483478499E-2</c:v>
                </c:pt>
                <c:pt idx="426">
                  <c:v>2.5186312345589799E-2</c:v>
                </c:pt>
                <c:pt idx="427">
                  <c:v>2.62263946614355E-2</c:v>
                </c:pt>
                <c:pt idx="428">
                  <c:v>2.7266447254135601E-2</c:v>
                </c:pt>
                <c:pt idx="429">
                  <c:v>2.8306468947821298E-2</c:v>
                </c:pt>
                <c:pt idx="430">
                  <c:v>2.9346458567831801E-2</c:v>
                </c:pt>
                <c:pt idx="431">
                  <c:v>3.03864149406665E-2</c:v>
                </c:pt>
                <c:pt idx="432">
                  <c:v>3.1426336893904602E-2</c:v>
                </c:pt>
                <c:pt idx="433">
                  <c:v>3.2466223256406801E-2</c:v>
                </c:pt>
                <c:pt idx="434">
                  <c:v>3.3506072858431997E-2</c:v>
                </c:pt>
                <c:pt idx="435">
                  <c:v>3.4545884531586198E-2</c:v>
                </c:pt>
                <c:pt idx="436">
                  <c:v>3.5585657108912497E-2</c:v>
                </c:pt>
                <c:pt idx="437">
                  <c:v>3.6625389424952498E-2</c:v>
                </c:pt>
                <c:pt idx="438">
                  <c:v>3.7665080315831302E-2</c:v>
                </c:pt>
                <c:pt idx="439">
                  <c:v>3.8704728619362902E-2</c:v>
                </c:pt>
                <c:pt idx="440">
                  <c:v>3.9744333175176103E-2</c:v>
                </c:pt>
                <c:pt idx="441">
                  <c:v>4.0783892824732201E-2</c:v>
                </c:pt>
                <c:pt idx="442">
                  <c:v>4.1823406411458201E-2</c:v>
                </c:pt>
                <c:pt idx="443">
                  <c:v>4.2862872780899897E-2</c:v>
                </c:pt>
                <c:pt idx="444">
                  <c:v>4.3902290780583497E-2</c:v>
                </c:pt>
                <c:pt idx="445">
                  <c:v>4.4941659260154899E-2</c:v>
                </c:pt>
                <c:pt idx="446">
                  <c:v>4.59809770715695E-2</c:v>
                </c:pt>
                <c:pt idx="447">
                  <c:v>4.7020243069292297E-2</c:v>
                </c:pt>
                <c:pt idx="448">
                  <c:v>4.8059456110442801E-2</c:v>
                </c:pt>
                <c:pt idx="449">
                  <c:v>4.9098615054752902E-2</c:v>
                </c:pt>
                <c:pt idx="450">
                  <c:v>5.0137718764772597E-2</c:v>
                </c:pt>
                <c:pt idx="451">
                  <c:v>5.1176766106072698E-2</c:v>
                </c:pt>
                <c:pt idx="452">
                  <c:v>5.2215755947319302E-2</c:v>
                </c:pt>
                <c:pt idx="453">
                  <c:v>5.3254687160237402E-2</c:v>
                </c:pt>
                <c:pt idx="454">
                  <c:v>5.4293558620099103E-2</c:v>
                </c:pt>
                <c:pt idx="455">
                  <c:v>5.5332369205835098E-2</c:v>
                </c:pt>
                <c:pt idx="456">
                  <c:v>5.6371117800107597E-2</c:v>
                </c:pt>
                <c:pt idx="457">
                  <c:v>5.7409803289488803E-2</c:v>
                </c:pt>
                <c:pt idx="458">
                  <c:v>5.8448424564718097E-2</c:v>
                </c:pt>
                <c:pt idx="459">
                  <c:v>5.9486980520648998E-2</c:v>
                </c:pt>
                <c:pt idx="460">
                  <c:v>6.0525470056853402E-2</c:v>
                </c:pt>
                <c:pt idx="461">
                  <c:v>6.1563892077892701E-2</c:v>
                </c:pt>
                <c:pt idx="462">
                  <c:v>6.2602245493228001E-2</c:v>
                </c:pt>
                <c:pt idx="463">
                  <c:v>6.3640529217657796E-2</c:v>
                </c:pt>
                <c:pt idx="464">
                  <c:v>6.4678742171922002E-2</c:v>
                </c:pt>
                <c:pt idx="465">
                  <c:v>6.5716883282950805E-2</c:v>
                </c:pt>
                <c:pt idx="466">
                  <c:v>6.6754951484222794E-2</c:v>
                </c:pt>
                <c:pt idx="467">
                  <c:v>6.7792945716402403E-2</c:v>
                </c:pt>
                <c:pt idx="468">
                  <c:v>6.8830864927762594E-2</c:v>
                </c:pt>
                <c:pt idx="469">
                  <c:v>6.9868708074655103E-2</c:v>
                </c:pt>
                <c:pt idx="470">
                  <c:v>7.0906474122247501E-2</c:v>
                </c:pt>
                <c:pt idx="471">
                  <c:v>7.1944162044875595E-2</c:v>
                </c:pt>
                <c:pt idx="472">
                  <c:v>7.2981770826678893E-2</c:v>
                </c:pt>
                <c:pt idx="473">
                  <c:v>7.4019299462506502E-2</c:v>
                </c:pt>
                <c:pt idx="474">
                  <c:v>7.5056746958553897E-2</c:v>
                </c:pt>
                <c:pt idx="475">
                  <c:v>7.60941123330965E-2</c:v>
                </c:pt>
                <c:pt idx="476">
                  <c:v>7.7131394617496393E-2</c:v>
                </c:pt>
                <c:pt idx="477">
                  <c:v>7.8168592857131597E-2</c:v>
                </c:pt>
                <c:pt idx="478">
                  <c:v>7.9205706112351199E-2</c:v>
                </c:pt>
                <c:pt idx="479">
                  <c:v>8.0242733459650203E-2</c:v>
                </c:pt>
                <c:pt idx="480">
                  <c:v>8.1279673992774998E-2</c:v>
                </c:pt>
                <c:pt idx="481">
                  <c:v>8.2316526824028402E-2</c:v>
                </c:pt>
                <c:pt idx="482">
                  <c:v>8.3353291085803E-2</c:v>
                </c:pt>
                <c:pt idx="483">
                  <c:v>8.43899659320336E-2</c:v>
                </c:pt>
                <c:pt idx="484">
                  <c:v>8.5426550539831905E-2</c:v>
                </c:pt>
                <c:pt idx="485">
                  <c:v>8.6463044111159307E-2</c:v>
                </c:pt>
                <c:pt idx="486">
                  <c:v>8.7499445874772194E-2</c:v>
                </c:pt>
                <c:pt idx="487">
                  <c:v>8.8535755088180804E-2</c:v>
                </c:pt>
                <c:pt idx="488">
                  <c:v>8.9571971039839104E-2</c:v>
                </c:pt>
                <c:pt idx="489">
                  <c:v>9.0608093051322697E-2</c:v>
                </c:pt>
                <c:pt idx="490">
                  <c:v>9.1644120479804497E-2</c:v>
                </c:pt>
                <c:pt idx="491">
                  <c:v>9.2680052720777201E-2</c:v>
                </c:pt>
                <c:pt idx="492">
                  <c:v>9.3715889210807299E-2</c:v>
                </c:pt>
                <c:pt idx="493">
                  <c:v>9.4751629430448098E-2</c:v>
                </c:pt>
                <c:pt idx="494">
                  <c:v>9.57872729073595E-2</c:v>
                </c:pt>
                <c:pt idx="495">
                  <c:v>9.6822819219667802E-2</c:v>
                </c:pt>
                <c:pt idx="496">
                  <c:v>9.7858267999625506E-2</c:v>
                </c:pt>
                <c:pt idx="497">
                  <c:v>9.8893618937422004E-2</c:v>
                </c:pt>
                <c:pt idx="498">
                  <c:v>9.9928871785185003E-2</c:v>
                </c:pt>
                <c:pt idx="499">
                  <c:v>0.100964026361252</c:v>
                </c:pt>
                <c:pt idx="500">
                  <c:v>0.101999082554854</c:v>
                </c:pt>
                <c:pt idx="501">
                  <c:v>0.103034040330251</c:v>
                </c:pt>
                <c:pt idx="502">
                  <c:v>0.104068899730633</c:v>
                </c:pt>
                <c:pt idx="503">
                  <c:v>0.10510366088549999</c:v>
                </c:pt>
                <c:pt idx="504">
                  <c:v>0.106138324016691</c:v>
                </c:pt>
                <c:pt idx="505">
                  <c:v>0.107172889439412</c:v>
                </c:pt>
                <c:pt idx="506">
                  <c:v>0.10820735756651401</c:v>
                </c:pt>
                <c:pt idx="507">
                  <c:v>0.109241728918809</c:v>
                </c:pt>
                <c:pt idx="508">
                  <c:v>0.11027600412614399</c:v>
                </c:pt>
                <c:pt idx="509">
                  <c:v>0.11131018392794199</c:v>
                </c:pt>
                <c:pt idx="510">
                  <c:v>0.112344269173681</c:v>
                </c:pt>
                <c:pt idx="511">
                  <c:v>0.113378260824658</c:v>
                </c:pt>
                <c:pt idx="512">
                  <c:v>0.11441215996251999</c:v>
                </c:pt>
                <c:pt idx="513">
                  <c:v>0.11544596778553</c:v>
                </c:pt>
                <c:pt idx="514">
                  <c:v>0.11647968559946099</c:v>
                </c:pt>
                <c:pt idx="515">
                  <c:v>0.117513314826759</c:v>
                </c:pt>
                <c:pt idx="516">
                  <c:v>0.11854685702114701</c:v>
                </c:pt>
                <c:pt idx="517">
                  <c:v>0.11958031385176</c:v>
                </c:pt>
                <c:pt idx="518">
                  <c:v>0.12061368712090501</c:v>
                </c:pt>
                <c:pt idx="519">
                  <c:v>0.121646978795845</c:v>
                </c:pt>
                <c:pt idx="520">
                  <c:v>0.122680190954116</c:v>
                </c:pt>
                <c:pt idx="521">
                  <c:v>0.12371332584978199</c:v>
                </c:pt>
                <c:pt idx="522">
                  <c:v>0.12474638594542101</c:v>
                </c:pt>
                <c:pt idx="523">
                  <c:v>0.12577937386868801</c:v>
                </c:pt>
                <c:pt idx="524">
                  <c:v>0.12681229243295</c:v>
                </c:pt>
                <c:pt idx="525">
                  <c:v>0.12784514472845701</c:v>
                </c:pt>
                <c:pt idx="526">
                  <c:v>0.12887793406852999</c:v>
                </c:pt>
                <c:pt idx="527">
                  <c:v>0.129910663971671</c:v>
                </c:pt>
                <c:pt idx="528">
                  <c:v>0.130943338250226</c:v>
                </c:pt>
                <c:pt idx="529">
                  <c:v>0.13197596103174999</c:v>
                </c:pt>
                <c:pt idx="530">
                  <c:v>0.13300853672289001</c:v>
                </c:pt>
                <c:pt idx="531">
                  <c:v>0.134041070032865</c:v>
                </c:pt>
                <c:pt idx="532">
                  <c:v>0.13507356606279899</c:v>
                </c:pt>
                <c:pt idx="533">
                  <c:v>0.13610603035820201</c:v>
                </c:pt>
                <c:pt idx="534">
                  <c:v>0.13713846888541001</c:v>
                </c:pt>
                <c:pt idx="535">
                  <c:v>0.13817088804264799</c:v>
                </c:pt>
                <c:pt idx="536">
                  <c:v>0.13920329477274901</c:v>
                </c:pt>
                <c:pt idx="537">
                  <c:v>0.140235696559356</c:v>
                </c:pt>
                <c:pt idx="538">
                  <c:v>0.14126810145761701</c:v>
                </c:pt>
                <c:pt idx="539">
                  <c:v>0.14230051821685499</c:v>
                </c:pt>
                <c:pt idx="540">
                  <c:v>0.14333295635573501</c:v>
                </c:pt>
                <c:pt idx="541">
                  <c:v>0.144365426106322</c:v>
                </c:pt>
                <c:pt idx="542">
                  <c:v>0.145397938501267</c:v>
                </c:pt>
                <c:pt idx="543">
                  <c:v>0.14643050537496799</c:v>
                </c:pt>
                <c:pt idx="544">
                  <c:v>0.14746313932845301</c:v>
                </c:pt>
                <c:pt idx="545">
                  <c:v>0.148495853759364</c:v>
                </c:pt>
                <c:pt idx="546">
                  <c:v>0.14952866287271799</c:v>
                </c:pt>
                <c:pt idx="547">
                  <c:v>0.150561581491504</c:v>
                </c:pt>
                <c:pt idx="548">
                  <c:v>0.15159462510681701</c:v>
                </c:pt>
                <c:pt idx="549">
                  <c:v>0.15262780969102099</c:v>
                </c:pt>
                <c:pt idx="550">
                  <c:v>0.15366115159367</c:v>
                </c:pt>
                <c:pt idx="551">
                  <c:v>0.154694667328938</c:v>
                </c:pt>
                <c:pt idx="552">
                  <c:v>0.155728373482456</c:v>
                </c:pt>
                <c:pt idx="553">
                  <c:v>0.156762286440877</c:v>
                </c:pt>
                <c:pt idx="554">
                  <c:v>0.15779642226614601</c:v>
                </c:pt>
                <c:pt idx="555">
                  <c:v>0.15883079657138599</c:v>
                </c:pt>
                <c:pt idx="556">
                  <c:v>0.15986542432023201</c:v>
                </c:pt>
                <c:pt idx="557">
                  <c:v>0.16090031962531701</c:v>
                </c:pt>
                <c:pt idx="558">
                  <c:v>0.161935495695188</c:v>
                </c:pt>
                <c:pt idx="559">
                  <c:v>0.16297096468980499</c:v>
                </c:pt>
                <c:pt idx="560">
                  <c:v>0.16400673753006001</c:v>
                </c:pt>
                <c:pt idx="561">
                  <c:v>0.16504282394572301</c:v>
                </c:pt>
                <c:pt idx="562">
                  <c:v>0.166079232317631</c:v>
                </c:pt>
                <c:pt idx="563">
                  <c:v>0.167115969406198</c:v>
                </c:pt>
                <c:pt idx="564">
                  <c:v>0.16815304039428999</c:v>
                </c:pt>
                <c:pt idx="565">
                  <c:v>0.16919044869828001</c:v>
                </c:pt>
                <c:pt idx="566">
                  <c:v>0.17022819577628601</c:v>
                </c:pt>
                <c:pt idx="567">
                  <c:v>0.17126628097674801</c:v>
                </c:pt>
                <c:pt idx="568">
                  <c:v>0.172304701447482</c:v>
                </c:pt>
                <c:pt idx="569">
                  <c:v>0.17334345173083801</c:v>
                </c:pt>
                <c:pt idx="570">
                  <c:v>0.17438252369884499</c:v>
                </c:pt>
                <c:pt idx="571">
                  <c:v>0.17542190680585901</c:v>
                </c:pt>
                <c:pt idx="572">
                  <c:v>0.17646158829327999</c:v>
                </c:pt>
                <c:pt idx="573">
                  <c:v>0.17750155366724699</c:v>
                </c:pt>
                <c:pt idx="574">
                  <c:v>0.17854178674774099</c:v>
                </c:pt>
                <c:pt idx="575">
                  <c:v>0.17958227004083199</c:v>
                </c:pt>
                <c:pt idx="576">
                  <c:v>0.180622985153366</c:v>
                </c:pt>
                <c:pt idx="577">
                  <c:v>0.181663913000608</c:v>
                </c:pt>
                <c:pt idx="578">
                  <c:v>0.182705034092387</c:v>
                </c:pt>
                <c:pt idx="579">
                  <c:v>0.183746328869623</c:v>
                </c:pt>
                <c:pt idx="580">
                  <c:v>0.18478777831253199</c:v>
                </c:pt>
                <c:pt idx="581">
                  <c:v>0.18582936411065001</c:v>
                </c:pt>
                <c:pt idx="582">
                  <c:v>0.186871068828731</c:v>
                </c:pt>
                <c:pt idx="583">
                  <c:v>0.18791287630530101</c:v>
                </c:pt>
                <c:pt idx="584">
                  <c:v>0.188954771757434</c:v>
                </c:pt>
                <c:pt idx="585">
                  <c:v>0.189996741838797</c:v>
                </c:pt>
                <c:pt idx="586">
                  <c:v>0.19103877467375599</c:v>
                </c:pt>
                <c:pt idx="587">
                  <c:v>0.192080859839246</c:v>
                </c:pt>
                <c:pt idx="588">
                  <c:v>0.19312298828622099</c:v>
                </c:pt>
                <c:pt idx="589">
                  <c:v>0.19416515225782099</c:v>
                </c:pt>
                <c:pt idx="590">
                  <c:v>0.195207345103077</c:v>
                </c:pt>
                <c:pt idx="591">
                  <c:v>0.19624956110210001</c:v>
                </c:pt>
                <c:pt idx="592">
                  <c:v>0.19729179544343001</c:v>
                </c:pt>
                <c:pt idx="593">
                  <c:v>0.19833404420275999</c:v>
                </c:pt>
                <c:pt idx="594">
                  <c:v>0.199376304257427</c:v>
                </c:pt>
                <c:pt idx="595">
                  <c:v>0.200418573121768</c:v>
                </c:pt>
                <c:pt idx="596">
                  <c:v>0.20146084877446199</c:v>
                </c:pt>
                <c:pt idx="597">
                  <c:v>0.20250312963338299</c:v>
                </c:pt>
                <c:pt idx="598">
                  <c:v>0.20354541450619101</c:v>
                </c:pt>
                <c:pt idx="599">
                  <c:v>0.204587702466942</c:v>
                </c:pt>
                <c:pt idx="600">
                  <c:v>0.20562999276115601</c:v>
                </c:pt>
                <c:pt idx="601">
                  <c:v>0.206672284801728</c:v>
                </c:pt>
                <c:pt idx="602">
                  <c:v>0.207714578163398</c:v>
                </c:pt>
                <c:pt idx="603">
                  <c:v>0.20875687253198499</c:v>
                </c:pt>
                <c:pt idx="604">
                  <c:v>0.20979916765786899</c:v>
                </c:pt>
                <c:pt idx="605">
                  <c:v>0.21084146334450701</c:v>
                </c:pt>
                <c:pt idx="606">
                  <c:v>0.211883759450399</c:v>
                </c:pt>
                <c:pt idx="607">
                  <c:v>0.21292605588025301</c:v>
                </c:pt>
                <c:pt idx="608">
                  <c:v>0.21396835256315799</c:v>
                </c:pt>
                <c:pt idx="609">
                  <c:v>0.21501064944387199</c:v>
                </c:pt>
                <c:pt idx="610">
                  <c:v>0.21605294648162299</c:v>
                </c:pt>
                <c:pt idx="611">
                  <c:v>0.21709524364496999</c:v>
                </c:pt>
                <c:pt idx="612">
                  <c:v>0.218137540908239</c:v>
                </c:pt>
                <c:pt idx="613">
                  <c:v>0.21917983825035101</c:v>
                </c:pt>
                <c:pt idx="614">
                  <c:v>0.220222135654106</c:v>
                </c:pt>
                <c:pt idx="615">
                  <c:v>0.22126443310572599</c:v>
                </c:pt>
                <c:pt idx="616">
                  <c:v>0.22230673059453501</c:v>
                </c:pt>
                <c:pt idx="617">
                  <c:v>0.22334902811262999</c:v>
                </c:pt>
                <c:pt idx="618">
                  <c:v>0.22439132565436401</c:v>
                </c:pt>
                <c:pt idx="619">
                  <c:v>0.22543362321566801</c:v>
                </c:pt>
                <c:pt idx="620">
                  <c:v>0.226475920793378</c:v>
                </c:pt>
                <c:pt idx="621">
                  <c:v>0.22751821838521399</c:v>
                </c:pt>
                <c:pt idx="622">
                  <c:v>0.22856051598959101</c:v>
                </c:pt>
                <c:pt idx="623">
                  <c:v>0.22960281360530299</c:v>
                </c:pt>
                <c:pt idx="624">
                  <c:v>0.230645111231332</c:v>
                </c:pt>
                <c:pt idx="625">
                  <c:v>0.23168740886682099</c:v>
                </c:pt>
                <c:pt idx="626">
                  <c:v>0.23272970651104699</c:v>
                </c:pt>
                <c:pt idx="627">
                  <c:v>0.233772004163328</c:v>
                </c:pt>
                <c:pt idx="628">
                  <c:v>0.23481430182303401</c:v>
                </c:pt>
                <c:pt idx="629">
                  <c:v>0.235856599489629</c:v>
                </c:pt>
                <c:pt idx="630">
                  <c:v>0.23689889716255699</c:v>
                </c:pt>
                <c:pt idx="631">
                  <c:v>0.23794119484128401</c:v>
                </c:pt>
                <c:pt idx="632">
                  <c:v>0.23898349252531301</c:v>
                </c:pt>
                <c:pt idx="633">
                  <c:v>0.240025790214209</c:v>
                </c:pt>
                <c:pt idx="634">
                  <c:v>0.24106808790749701</c:v>
                </c:pt>
                <c:pt idx="635">
                  <c:v>0.24211038560480899</c:v>
                </c:pt>
                <c:pt idx="636">
                  <c:v>0.24315268330584</c:v>
                </c:pt>
                <c:pt idx="637">
                  <c:v>0.24419498101027501</c:v>
                </c:pt>
                <c:pt idx="638">
                  <c:v>0.24523727871787099</c:v>
                </c:pt>
                <c:pt idx="639">
                  <c:v>0.24627957642854001</c:v>
                </c:pt>
                <c:pt idx="640">
                  <c:v>0.24732187414206999</c:v>
                </c:pt>
                <c:pt idx="641">
                  <c:v>0.248364171858204</c:v>
                </c:pt>
                <c:pt idx="642">
                  <c:v>0.24940646957673299</c:v>
                </c:pt>
                <c:pt idx="643">
                  <c:v>0.25044876729745003</c:v>
                </c:pt>
                <c:pt idx="644">
                  <c:v>0.25149106502023</c:v>
                </c:pt>
                <c:pt idx="645">
                  <c:v>0.25253336274486299</c:v>
                </c:pt>
                <c:pt idx="646">
                  <c:v>0.25357566047104602</c:v>
                </c:pt>
                <c:pt idx="647">
                  <c:v>0.25461795819857402</c:v>
                </c:pt>
                <c:pt idx="648">
                  <c:v>0.25566025592723801</c:v>
                </c:pt>
                <c:pt idx="649">
                  <c:v>0.25670255365662697</c:v>
                </c:pt>
                <c:pt idx="650">
                  <c:v>0.257744851386499</c:v>
                </c:pt>
                <c:pt idx="651">
                  <c:v>0.25878714911676898</c:v>
                </c:pt>
                <c:pt idx="652">
                  <c:v>0.25982944684734199</c:v>
                </c:pt>
                <c:pt idx="653">
                  <c:v>0.26087174457803203</c:v>
                </c:pt>
                <c:pt idx="654">
                  <c:v>0.26191404230873899</c:v>
                </c:pt>
                <c:pt idx="655">
                  <c:v>0.262956340039464</c:v>
                </c:pt>
                <c:pt idx="656">
                  <c:v>0.26399863777032401</c:v>
                </c:pt>
                <c:pt idx="657">
                  <c:v>0.26504093550124103</c:v>
                </c:pt>
                <c:pt idx="658">
                  <c:v>0.26608323323217298</c:v>
                </c:pt>
                <c:pt idx="659">
                  <c:v>0.26712553096309699</c:v>
                </c:pt>
                <c:pt idx="660">
                  <c:v>0.26816782869401601</c:v>
                </c:pt>
                <c:pt idx="661">
                  <c:v>0.26921012642493197</c:v>
                </c:pt>
                <c:pt idx="662">
                  <c:v>0.27025242415584899</c:v>
                </c:pt>
                <c:pt idx="663">
                  <c:v>0.27129472188676601</c:v>
                </c:pt>
                <c:pt idx="664">
                  <c:v>0.27233701961768297</c:v>
                </c:pt>
                <c:pt idx="665">
                  <c:v>0.27337931734859999</c:v>
                </c:pt>
                <c:pt idx="666">
                  <c:v>0.27442161507951701</c:v>
                </c:pt>
                <c:pt idx="667">
                  <c:v>0.27546391281043298</c:v>
                </c:pt>
                <c:pt idx="668">
                  <c:v>0.27650621054134999</c:v>
                </c:pt>
                <c:pt idx="669">
                  <c:v>0.27754850827226701</c:v>
                </c:pt>
                <c:pt idx="670">
                  <c:v>0.27859080600318398</c:v>
                </c:pt>
                <c:pt idx="671">
                  <c:v>0.279633103734101</c:v>
                </c:pt>
                <c:pt idx="672">
                  <c:v>0.28067540146501802</c:v>
                </c:pt>
                <c:pt idx="673">
                  <c:v>0.28171769919593498</c:v>
                </c:pt>
                <c:pt idx="674">
                  <c:v>0.282759996926852</c:v>
                </c:pt>
                <c:pt idx="675">
                  <c:v>0.28380229465776802</c:v>
                </c:pt>
                <c:pt idx="676">
                  <c:v>0.28484459238868498</c:v>
                </c:pt>
                <c:pt idx="677">
                  <c:v>0.285886890119602</c:v>
                </c:pt>
                <c:pt idx="678">
                  <c:v>0.28692918785051902</c:v>
                </c:pt>
                <c:pt idx="679">
                  <c:v>0.28797148558143598</c:v>
                </c:pt>
                <c:pt idx="680">
                  <c:v>0.289013783312353</c:v>
                </c:pt>
                <c:pt idx="681">
                  <c:v>0.29005608104326902</c:v>
                </c:pt>
                <c:pt idx="682">
                  <c:v>0.29109837877418598</c:v>
                </c:pt>
                <c:pt idx="683">
                  <c:v>0.292140676505103</c:v>
                </c:pt>
                <c:pt idx="684">
                  <c:v>0.29318297423602002</c:v>
                </c:pt>
                <c:pt idx="685">
                  <c:v>0.29422527196693699</c:v>
                </c:pt>
                <c:pt idx="686">
                  <c:v>0.295267569697854</c:v>
                </c:pt>
                <c:pt idx="687">
                  <c:v>0.29630986742877102</c:v>
                </c:pt>
                <c:pt idx="688">
                  <c:v>0.29735216515968799</c:v>
                </c:pt>
                <c:pt idx="689">
                  <c:v>0.29839446289060501</c:v>
                </c:pt>
                <c:pt idx="690">
                  <c:v>0.29943676062152202</c:v>
                </c:pt>
                <c:pt idx="691">
                  <c:v>0.30047905835243799</c:v>
                </c:pt>
                <c:pt idx="692">
                  <c:v>0.30152135608335601</c:v>
                </c:pt>
                <c:pt idx="693">
                  <c:v>0.30256365381427203</c:v>
                </c:pt>
                <c:pt idx="694">
                  <c:v>0.30360595154518899</c:v>
                </c:pt>
                <c:pt idx="695">
                  <c:v>0.30464824927610601</c:v>
                </c:pt>
                <c:pt idx="696">
                  <c:v>0.30569054700702297</c:v>
                </c:pt>
                <c:pt idx="697">
                  <c:v>0.30673284473793999</c:v>
                </c:pt>
                <c:pt idx="698">
                  <c:v>0.30777514246885601</c:v>
                </c:pt>
                <c:pt idx="699">
                  <c:v>0.30881744019977297</c:v>
                </c:pt>
                <c:pt idx="700">
                  <c:v>0.30985973793068999</c:v>
                </c:pt>
                <c:pt idx="701">
                  <c:v>0.31090203566160701</c:v>
                </c:pt>
                <c:pt idx="702">
                  <c:v>0.31194433339252398</c:v>
                </c:pt>
                <c:pt idx="703">
                  <c:v>0.31298663112344099</c:v>
                </c:pt>
                <c:pt idx="704">
                  <c:v>0.31402892885435801</c:v>
                </c:pt>
                <c:pt idx="705">
                  <c:v>0.31507122658527498</c:v>
                </c:pt>
                <c:pt idx="706">
                  <c:v>0.316113524316192</c:v>
                </c:pt>
                <c:pt idx="707">
                  <c:v>0.31715582204710802</c:v>
                </c:pt>
                <c:pt idx="708">
                  <c:v>0.31819811977802498</c:v>
                </c:pt>
                <c:pt idx="709">
                  <c:v>0.319240417508942</c:v>
                </c:pt>
                <c:pt idx="710">
                  <c:v>0.32028271523985902</c:v>
                </c:pt>
                <c:pt idx="711">
                  <c:v>0.32132501297077598</c:v>
                </c:pt>
                <c:pt idx="712">
                  <c:v>0.322367310701693</c:v>
                </c:pt>
                <c:pt idx="713">
                  <c:v>0.32340960843261002</c:v>
                </c:pt>
                <c:pt idx="714">
                  <c:v>0.32445190616352698</c:v>
                </c:pt>
                <c:pt idx="715">
                  <c:v>0.325494203894443</c:v>
                </c:pt>
                <c:pt idx="716">
                  <c:v>0.32653650162536002</c:v>
                </c:pt>
                <c:pt idx="717">
                  <c:v>0.32757879935627698</c:v>
                </c:pt>
                <c:pt idx="718">
                  <c:v>0.328621097087194</c:v>
                </c:pt>
                <c:pt idx="719">
                  <c:v>0.32966339481811102</c:v>
                </c:pt>
                <c:pt idx="720">
                  <c:v>0.33070569254902799</c:v>
                </c:pt>
                <c:pt idx="721">
                  <c:v>0.331747990279945</c:v>
                </c:pt>
                <c:pt idx="722">
                  <c:v>0.33279028801086102</c:v>
                </c:pt>
                <c:pt idx="723">
                  <c:v>0.33383258574177799</c:v>
                </c:pt>
                <c:pt idx="724">
                  <c:v>0.33487488347269501</c:v>
                </c:pt>
                <c:pt idx="725">
                  <c:v>0.33591718120361203</c:v>
                </c:pt>
                <c:pt idx="726">
                  <c:v>0.33695947893452899</c:v>
                </c:pt>
                <c:pt idx="727">
                  <c:v>0.33800177666544601</c:v>
                </c:pt>
                <c:pt idx="728">
                  <c:v>0.33904407439636303</c:v>
                </c:pt>
                <c:pt idx="729">
                  <c:v>0.34008637212727899</c:v>
                </c:pt>
                <c:pt idx="730">
                  <c:v>0.34112866985819701</c:v>
                </c:pt>
                <c:pt idx="731">
                  <c:v>0.34217096758911297</c:v>
                </c:pt>
                <c:pt idx="732">
                  <c:v>0.34321326532002999</c:v>
                </c:pt>
                <c:pt idx="733">
                  <c:v>0.34425556305094701</c:v>
                </c:pt>
                <c:pt idx="734">
                  <c:v>0.34529786078186397</c:v>
                </c:pt>
                <c:pt idx="735">
                  <c:v>0.34634015851278099</c:v>
                </c:pt>
                <c:pt idx="736">
                  <c:v>0.34738245624369801</c:v>
                </c:pt>
                <c:pt idx="737">
                  <c:v>0.34842475397461498</c:v>
                </c:pt>
                <c:pt idx="738">
                  <c:v>0.34946705170553199</c:v>
                </c:pt>
                <c:pt idx="739">
                  <c:v>0.35050934943644801</c:v>
                </c:pt>
                <c:pt idx="740">
                  <c:v>0.35155164716736498</c:v>
                </c:pt>
                <c:pt idx="741">
                  <c:v>0.352593944898282</c:v>
                </c:pt>
                <c:pt idx="742">
                  <c:v>0.35363624262919902</c:v>
                </c:pt>
                <c:pt idx="743">
                  <c:v>0.35467854036011598</c:v>
                </c:pt>
                <c:pt idx="744">
                  <c:v>0.355720838091033</c:v>
                </c:pt>
                <c:pt idx="745">
                  <c:v>0.35676313582195002</c:v>
                </c:pt>
                <c:pt idx="746">
                  <c:v>0.35780543355286598</c:v>
                </c:pt>
                <c:pt idx="747">
                  <c:v>0.358847731283784</c:v>
                </c:pt>
                <c:pt idx="748">
                  <c:v>0.35989002901470002</c:v>
                </c:pt>
                <c:pt idx="749">
                  <c:v>0.36093232674561698</c:v>
                </c:pt>
                <c:pt idx="750">
                  <c:v>0.361974624476534</c:v>
                </c:pt>
                <c:pt idx="751">
                  <c:v>0.36301692220745102</c:v>
                </c:pt>
                <c:pt idx="752">
                  <c:v>0.36405921993836798</c:v>
                </c:pt>
                <c:pt idx="753">
                  <c:v>0.365101517669285</c:v>
                </c:pt>
                <c:pt idx="754">
                  <c:v>0.36614381540020202</c:v>
                </c:pt>
                <c:pt idx="755">
                  <c:v>0.36718611313111899</c:v>
                </c:pt>
                <c:pt idx="756">
                  <c:v>0.368228410862036</c:v>
                </c:pt>
                <c:pt idx="757">
                  <c:v>0.36927070859295202</c:v>
                </c:pt>
                <c:pt idx="758">
                  <c:v>0.37031300632386899</c:v>
                </c:pt>
                <c:pt idx="759">
                  <c:v>0.37135530405478601</c:v>
                </c:pt>
                <c:pt idx="760">
                  <c:v>0.37239760178570303</c:v>
                </c:pt>
                <c:pt idx="761">
                  <c:v>0.37343989951661999</c:v>
                </c:pt>
                <c:pt idx="762">
                  <c:v>0.37448219724753701</c:v>
                </c:pt>
                <c:pt idx="763">
                  <c:v>0.37552449497845303</c:v>
                </c:pt>
                <c:pt idx="764">
                  <c:v>0.37656679270936999</c:v>
                </c:pt>
                <c:pt idx="765">
                  <c:v>0.37760909044028701</c:v>
                </c:pt>
                <c:pt idx="766">
                  <c:v>0.37865138817120397</c:v>
                </c:pt>
                <c:pt idx="767">
                  <c:v>0.37969368590212099</c:v>
                </c:pt>
                <c:pt idx="768">
                  <c:v>0.38073598363303801</c:v>
                </c:pt>
                <c:pt idx="769">
                  <c:v>0.38177828136395497</c:v>
                </c:pt>
                <c:pt idx="770">
                  <c:v>0.38282057909487199</c:v>
                </c:pt>
                <c:pt idx="771">
                  <c:v>0.38386287682578901</c:v>
                </c:pt>
                <c:pt idx="772">
                  <c:v>0.38490517455670498</c:v>
                </c:pt>
                <c:pt idx="773">
                  <c:v>0.385947472287622</c:v>
                </c:pt>
                <c:pt idx="774">
                  <c:v>0.38698977001853901</c:v>
                </c:pt>
                <c:pt idx="775">
                  <c:v>0.38803206774945598</c:v>
                </c:pt>
                <c:pt idx="776">
                  <c:v>0.389074365480373</c:v>
                </c:pt>
                <c:pt idx="777">
                  <c:v>0.39011666321128902</c:v>
                </c:pt>
                <c:pt idx="778">
                  <c:v>0.39115896094220598</c:v>
                </c:pt>
                <c:pt idx="779">
                  <c:v>0.392201258673124</c:v>
                </c:pt>
                <c:pt idx="780">
                  <c:v>0.39324355640404002</c:v>
                </c:pt>
                <c:pt idx="781">
                  <c:v>0.39428585413495698</c:v>
                </c:pt>
                <c:pt idx="782">
                  <c:v>0.395328151865874</c:v>
                </c:pt>
                <c:pt idx="783">
                  <c:v>0.39637044959679102</c:v>
                </c:pt>
                <c:pt idx="784">
                  <c:v>0.39741274732770798</c:v>
                </c:pt>
                <c:pt idx="785">
                  <c:v>0.398455045058624</c:v>
                </c:pt>
                <c:pt idx="786">
                  <c:v>0.39949734278954202</c:v>
                </c:pt>
                <c:pt idx="787">
                  <c:v>0.40053964052045798</c:v>
                </c:pt>
                <c:pt idx="788">
                  <c:v>0.401581938251375</c:v>
                </c:pt>
                <c:pt idx="789">
                  <c:v>0.40262423598229202</c:v>
                </c:pt>
                <c:pt idx="790">
                  <c:v>0.40366653371320899</c:v>
                </c:pt>
                <c:pt idx="791">
                  <c:v>0.404708831444126</c:v>
                </c:pt>
                <c:pt idx="792">
                  <c:v>0.40575112917504302</c:v>
                </c:pt>
                <c:pt idx="793">
                  <c:v>0.40679342690595899</c:v>
                </c:pt>
                <c:pt idx="794">
                  <c:v>0.40783572463687601</c:v>
                </c:pt>
                <c:pt idx="795">
                  <c:v>0.40887802236779303</c:v>
                </c:pt>
                <c:pt idx="796">
                  <c:v>0.40992032009871099</c:v>
                </c:pt>
                <c:pt idx="797">
                  <c:v>0.41096261782962701</c:v>
                </c:pt>
                <c:pt idx="798">
                  <c:v>0.41200491556054403</c:v>
                </c:pt>
                <c:pt idx="799">
                  <c:v>0.41304721329146099</c:v>
                </c:pt>
                <c:pt idx="800">
                  <c:v>0.41408951102237701</c:v>
                </c:pt>
                <c:pt idx="801">
                  <c:v>0.41513180875329497</c:v>
                </c:pt>
                <c:pt idx="802">
                  <c:v>0.41617410648421199</c:v>
                </c:pt>
                <c:pt idx="803">
                  <c:v>0.41721640421512901</c:v>
                </c:pt>
                <c:pt idx="804">
                  <c:v>0.41825870194604498</c:v>
                </c:pt>
                <c:pt idx="805">
                  <c:v>0.41930099967696199</c:v>
                </c:pt>
                <c:pt idx="806">
                  <c:v>0.42034329740787901</c:v>
                </c:pt>
                <c:pt idx="807">
                  <c:v>0.42138559513879598</c:v>
                </c:pt>
                <c:pt idx="808">
                  <c:v>0.422427892869713</c:v>
                </c:pt>
                <c:pt idx="809">
                  <c:v>0.42347019060063001</c:v>
                </c:pt>
                <c:pt idx="810">
                  <c:v>0.42451248833154698</c:v>
                </c:pt>
                <c:pt idx="811">
                  <c:v>0.425554786062464</c:v>
                </c:pt>
                <c:pt idx="812">
                  <c:v>0.42659708379338002</c:v>
                </c:pt>
                <c:pt idx="813">
                  <c:v>0.42763938152429698</c:v>
                </c:pt>
                <c:pt idx="814">
                  <c:v>0.428681679255214</c:v>
                </c:pt>
                <c:pt idx="815">
                  <c:v>0.42972397698613102</c:v>
                </c:pt>
                <c:pt idx="816">
                  <c:v>0.43076627471704798</c:v>
                </c:pt>
                <c:pt idx="817">
                  <c:v>0.431808572447965</c:v>
                </c:pt>
                <c:pt idx="818">
                  <c:v>0.43285087017888202</c:v>
                </c:pt>
                <c:pt idx="819">
                  <c:v>0.43389316790979798</c:v>
                </c:pt>
                <c:pt idx="820">
                  <c:v>0.434935465640715</c:v>
                </c:pt>
                <c:pt idx="821">
                  <c:v>0.43597776337163202</c:v>
                </c:pt>
                <c:pt idx="822">
                  <c:v>0.43702006110254898</c:v>
                </c:pt>
                <c:pt idx="823">
                  <c:v>0.438062358833466</c:v>
                </c:pt>
                <c:pt idx="824">
                  <c:v>0.43910465656438302</c:v>
                </c:pt>
                <c:pt idx="825">
                  <c:v>0.44014695429529999</c:v>
                </c:pt>
                <c:pt idx="826">
                  <c:v>0.441189252026217</c:v>
                </c:pt>
                <c:pt idx="827">
                  <c:v>0.44223154975713302</c:v>
                </c:pt>
                <c:pt idx="828">
                  <c:v>0.44327384748804999</c:v>
                </c:pt>
                <c:pt idx="829">
                  <c:v>0.44431614521896801</c:v>
                </c:pt>
                <c:pt idx="830">
                  <c:v>0.44535844294988403</c:v>
                </c:pt>
                <c:pt idx="831">
                  <c:v>0.44640074068080099</c:v>
                </c:pt>
                <c:pt idx="832">
                  <c:v>0.44744303841171801</c:v>
                </c:pt>
                <c:pt idx="833">
                  <c:v>0.44848533614263503</c:v>
                </c:pt>
                <c:pt idx="834">
                  <c:v>0.44952763387355099</c:v>
                </c:pt>
                <c:pt idx="835">
                  <c:v>0.45056993160446901</c:v>
                </c:pt>
                <c:pt idx="836">
                  <c:v>0.45161222933538497</c:v>
                </c:pt>
                <c:pt idx="837">
                  <c:v>0.45265452706630199</c:v>
                </c:pt>
                <c:pt idx="838">
                  <c:v>0.45369682479721901</c:v>
                </c:pt>
                <c:pt idx="839">
                  <c:v>0.45473912252813598</c:v>
                </c:pt>
                <c:pt idx="840">
                  <c:v>0.45578142025905299</c:v>
                </c:pt>
                <c:pt idx="841">
                  <c:v>0.45682371798997001</c:v>
                </c:pt>
                <c:pt idx="842">
                  <c:v>0.45786601572088698</c:v>
                </c:pt>
                <c:pt idx="843">
                  <c:v>0.458908313451804</c:v>
                </c:pt>
                <c:pt idx="844">
                  <c:v>0.45995061118272001</c:v>
                </c:pt>
                <c:pt idx="845">
                  <c:v>0.46099290891363698</c:v>
                </c:pt>
                <c:pt idx="846">
                  <c:v>0.462035206644554</c:v>
                </c:pt>
                <c:pt idx="847">
                  <c:v>0.46307750437547102</c:v>
                </c:pt>
                <c:pt idx="848">
                  <c:v>0.46411980210638798</c:v>
                </c:pt>
                <c:pt idx="849">
                  <c:v>0.465162099837304</c:v>
                </c:pt>
                <c:pt idx="850">
                  <c:v>0.46620439756822102</c:v>
                </c:pt>
                <c:pt idx="851">
                  <c:v>0.46724669529913798</c:v>
                </c:pt>
                <c:pt idx="852">
                  <c:v>0.468288993030055</c:v>
                </c:pt>
                <c:pt idx="853">
                  <c:v>0.46933129076097202</c:v>
                </c:pt>
                <c:pt idx="854">
                  <c:v>0.47037358849188898</c:v>
                </c:pt>
                <c:pt idx="855">
                  <c:v>0.471415886222806</c:v>
                </c:pt>
                <c:pt idx="856">
                  <c:v>0.47245818395372302</c:v>
                </c:pt>
                <c:pt idx="857">
                  <c:v>0.47350048168463998</c:v>
                </c:pt>
                <c:pt idx="858">
                  <c:v>0.474542779415557</c:v>
                </c:pt>
                <c:pt idx="859">
                  <c:v>0.47558507714647402</c:v>
                </c:pt>
                <c:pt idx="860">
                  <c:v>0.47662737487738999</c:v>
                </c:pt>
                <c:pt idx="861">
                  <c:v>0.47766967260830701</c:v>
                </c:pt>
                <c:pt idx="862">
                  <c:v>0.47871197033922402</c:v>
                </c:pt>
                <c:pt idx="863">
                  <c:v>0.47975426807014099</c:v>
                </c:pt>
                <c:pt idx="864">
                  <c:v>0.48079656580105801</c:v>
                </c:pt>
                <c:pt idx="865">
                  <c:v>0.48183886353197503</c:v>
                </c:pt>
                <c:pt idx="866">
                  <c:v>0.48288116126289199</c:v>
                </c:pt>
                <c:pt idx="867">
                  <c:v>0.48392345899380801</c:v>
                </c:pt>
              </c:numCache>
            </c:numRef>
          </c:xVal>
          <c:yVal>
            <c:numRef>
              <c:f>'Force 200 keV Asymmetric'!$O$3:$O$870</c:f>
              <c:numCache>
                <c:formatCode>0.00E+00</c:formatCode>
                <c:ptCount val="868"/>
                <c:pt idx="0">
                  <c:v>3.0418464763209502E-4</c:v>
                </c:pt>
                <c:pt idx="1">
                  <c:v>3.0567335925758501E-4</c:v>
                </c:pt>
                <c:pt idx="2">
                  <c:v>3.0610746727546302E-4</c:v>
                </c:pt>
                <c:pt idx="3">
                  <c:v>3.08084321753742E-4</c:v>
                </c:pt>
                <c:pt idx="4">
                  <c:v>3.0655563802091298E-4</c:v>
                </c:pt>
                <c:pt idx="5">
                  <c:v>3.04947109938283E-4</c:v>
                </c:pt>
                <c:pt idx="6">
                  <c:v>3.0356217786279199E-4</c:v>
                </c:pt>
                <c:pt idx="7">
                  <c:v>3.0234681376645401E-4</c:v>
                </c:pt>
                <c:pt idx="8">
                  <c:v>2.9949015820965601E-4</c:v>
                </c:pt>
                <c:pt idx="9">
                  <c:v>2.97430810742099E-4</c:v>
                </c:pt>
                <c:pt idx="10">
                  <c:v>2.9511174177622299E-4</c:v>
                </c:pt>
                <c:pt idx="11">
                  <c:v>2.9363697461999398E-4</c:v>
                </c:pt>
                <c:pt idx="12">
                  <c:v>2.94104262287531E-4</c:v>
                </c:pt>
                <c:pt idx="13">
                  <c:v>2.9276009608131698E-4</c:v>
                </c:pt>
                <c:pt idx="14">
                  <c:v>2.9158655362620102E-4</c:v>
                </c:pt>
                <c:pt idx="15">
                  <c:v>2.9061930155790998E-4</c:v>
                </c:pt>
                <c:pt idx="16">
                  <c:v>2.8960048015845297E-4</c:v>
                </c:pt>
                <c:pt idx="17">
                  <c:v>2.89053062657881E-4</c:v>
                </c:pt>
                <c:pt idx="18">
                  <c:v>2.8833135971888702E-4</c:v>
                </c:pt>
                <c:pt idx="19">
                  <c:v>2.874275147771E-4</c:v>
                </c:pt>
                <c:pt idx="20">
                  <c:v>2.8694908676136599E-4</c:v>
                </c:pt>
                <c:pt idx="21">
                  <c:v>2.8647089070427101E-4</c:v>
                </c:pt>
                <c:pt idx="22">
                  <c:v>2.8599292776935699E-4</c:v>
                </c:pt>
                <c:pt idx="23">
                  <c:v>2.8551519912739097E-4</c:v>
                </c:pt>
                <c:pt idx="24">
                  <c:v>2.8503770595641098E-4</c:v>
                </c:pt>
                <c:pt idx="25">
                  <c:v>2.8456044944177899E-4</c:v>
                </c:pt>
                <c:pt idx="26">
                  <c:v>2.8408343077623502E-4</c:v>
                </c:pt>
                <c:pt idx="27">
                  <c:v>2.8360665115994502E-4</c:v>
                </c:pt>
                <c:pt idx="28">
                  <c:v>2.83130111800558E-4</c:v>
                </c:pt>
                <c:pt idx="29">
                  <c:v>2.8265381391325299E-4</c:v>
                </c:pt>
                <c:pt idx="30">
                  <c:v>2.8217775872079999E-4</c:v>
                </c:pt>
                <c:pt idx="31">
                  <c:v>2.8170194745360698E-4</c:v>
                </c:pt>
                <c:pt idx="32">
                  <c:v>2.8122638134977699E-4</c:v>
                </c:pt>
                <c:pt idx="33">
                  <c:v>2.8075106165516099E-4</c:v>
                </c:pt>
                <c:pt idx="34">
                  <c:v>2.80275989623414E-4</c:v>
                </c:pt>
                <c:pt idx="35">
                  <c:v>2.7980116651605001E-4</c:v>
                </c:pt>
                <c:pt idx="36">
                  <c:v>2.7932659360249798E-4</c:v>
                </c:pt>
                <c:pt idx="37">
                  <c:v>2.7885227216015802E-4</c:v>
                </c:pt>
                <c:pt idx="38">
                  <c:v>2.78378203474454E-4</c:v>
                </c:pt>
                <c:pt idx="39">
                  <c:v>2.7790438883889699E-4</c:v>
                </c:pt>
                <c:pt idx="40">
                  <c:v>2.7743082955513802E-4</c:v>
                </c:pt>
                <c:pt idx="41">
                  <c:v>2.76957526933024E-4</c:v>
                </c:pt>
                <c:pt idx="42">
                  <c:v>2.7648448229066402E-4</c:v>
                </c:pt>
                <c:pt idx="43">
                  <c:v>2.7601169695447801E-4</c:v>
                </c:pt>
                <c:pt idx="44">
                  <c:v>2.7553917225926202E-4</c:v>
                </c:pt>
                <c:pt idx="45">
                  <c:v>2.7506690954824501E-4</c:v>
                </c:pt>
                <c:pt idx="46">
                  <c:v>2.74594910173149E-4</c:v>
                </c:pt>
                <c:pt idx="47">
                  <c:v>2.74123175494251E-4</c:v>
                </c:pt>
                <c:pt idx="48">
                  <c:v>2.7365170688044001E-4</c:v>
                </c:pt>
                <c:pt idx="49">
                  <c:v>2.73180505709282E-4</c:v>
                </c:pt>
                <c:pt idx="50">
                  <c:v>2.7270957336707902E-4</c:v>
                </c:pt>
                <c:pt idx="51">
                  <c:v>2.7223891124893298E-4</c:v>
                </c:pt>
                <c:pt idx="52">
                  <c:v>2.71768520758804E-4</c:v>
                </c:pt>
                <c:pt idx="53">
                  <c:v>2.7129840330957899E-4</c:v>
                </c:pt>
                <c:pt idx="54">
                  <c:v>2.70828560323132E-4</c:v>
                </c:pt>
                <c:pt idx="55">
                  <c:v>2.7035899323038601E-4</c:v>
                </c:pt>
                <c:pt idx="56">
                  <c:v>2.6988970347138102E-4</c:v>
                </c:pt>
                <c:pt idx="57">
                  <c:v>2.6942069249533601E-4</c:v>
                </c:pt>
                <c:pt idx="58">
                  <c:v>2.6895196176071498E-4</c:v>
                </c:pt>
                <c:pt idx="59">
                  <c:v>2.6848351273529403E-4</c:v>
                </c:pt>
                <c:pt idx="60">
                  <c:v>2.6801534689622201E-4</c:v>
                </c:pt>
                <c:pt idx="61">
                  <c:v>2.6754746573009498E-4</c:v>
                </c:pt>
                <c:pt idx="62">
                  <c:v>2.6707987073301697E-4</c:v>
                </c:pt>
                <c:pt idx="63">
                  <c:v>2.6661256341067001E-4</c:v>
                </c:pt>
                <c:pt idx="64">
                  <c:v>2.6614554527837998E-4</c:v>
                </c:pt>
                <c:pt idx="65">
                  <c:v>2.6567881786118799E-4</c:v>
                </c:pt>
                <c:pt idx="66">
                  <c:v>2.65212382693917E-4</c:v>
                </c:pt>
                <c:pt idx="67">
                  <c:v>2.6474624132124299E-4</c:v>
                </c:pt>
                <c:pt idx="68">
                  <c:v>2.6428039529776201E-4</c:v>
                </c:pt>
                <c:pt idx="69">
                  <c:v>2.6381484618806202E-4</c:v>
                </c:pt>
                <c:pt idx="70">
                  <c:v>2.6334959556679701E-4</c:v>
                </c:pt>
                <c:pt idx="71">
                  <c:v>2.6288464501875001E-4</c:v>
                </c:pt>
                <c:pt idx="72">
                  <c:v>2.6241999613891301E-4</c:v>
                </c:pt>
                <c:pt idx="73">
                  <c:v>2.6195565053255699E-4</c:v>
                </c:pt>
                <c:pt idx="74">
                  <c:v>2.6149160981530002E-4</c:v>
                </c:pt>
                <c:pt idx="75">
                  <c:v>2.6102787561318801E-4</c:v>
                </c:pt>
                <c:pt idx="76">
                  <c:v>2.6056444956276101E-4</c:v>
                </c:pt>
                <c:pt idx="77">
                  <c:v>2.6010133331113498E-4</c:v>
                </c:pt>
                <c:pt idx="78">
                  <c:v>2.5963852851607002E-4</c:v>
                </c:pt>
                <c:pt idx="79">
                  <c:v>2.5917603684604901E-4</c:v>
                </c:pt>
                <c:pt idx="80">
                  <c:v>2.5871385998035298E-4</c:v>
                </c:pt>
                <c:pt idx="81">
                  <c:v>2.5825199960913503E-4</c:v>
                </c:pt>
                <c:pt idx="82">
                  <c:v>2.5779045743350301E-4</c:v>
                </c:pt>
                <c:pt idx="83">
                  <c:v>2.5732923516558898E-4</c:v>
                </c:pt>
                <c:pt idx="84">
                  <c:v>2.5686833452863298E-4</c:v>
                </c:pt>
                <c:pt idx="85">
                  <c:v>2.56407757257058E-4</c:v>
                </c:pt>
                <c:pt idx="86">
                  <c:v>2.5594750509655298E-4</c:v>
                </c:pt>
                <c:pt idx="87">
                  <c:v>2.5548757980414701E-4</c:v>
                </c:pt>
                <c:pt idx="88">
                  <c:v>2.5502798314829E-4</c:v>
                </c:pt>
                <c:pt idx="89">
                  <c:v>2.54568716908939E-4</c:v>
                </c:pt>
                <c:pt idx="90">
                  <c:v>2.5410978287763102E-4</c:v>
                </c:pt>
                <c:pt idx="91">
                  <c:v>2.5365118285756999E-4</c:v>
                </c:pt>
                <c:pt idx="92">
                  <c:v>2.53192918663708E-4</c:v>
                </c:pt>
                <c:pt idx="93">
                  <c:v>2.5273499212282298E-4</c:v>
                </c:pt>
                <c:pt idx="94">
                  <c:v>2.5227740507361102E-4</c:v>
                </c:pt>
                <c:pt idx="95">
                  <c:v>2.5182015936676001E-4</c:v>
                </c:pt>
                <c:pt idx="96">
                  <c:v>2.5136325686504101E-4</c:v>
                </c:pt>
                <c:pt idx="97">
                  <c:v>2.5090669944338902E-4</c:v>
                </c:pt>
                <c:pt idx="98">
                  <c:v>2.5045048898899002E-4</c:v>
                </c:pt>
                <c:pt idx="99">
                  <c:v>2.4999462740136498E-4</c:v>
                </c:pt>
                <c:pt idx="100">
                  <c:v>2.4953911659245998E-4</c:v>
                </c:pt>
                <c:pt idx="101">
                  <c:v>2.4908395848672699E-4</c:v>
                </c:pt>
                <c:pt idx="102">
                  <c:v>2.4862915502121699E-4</c:v>
                </c:pt>
                <c:pt idx="103">
                  <c:v>2.48174708145664E-4</c:v>
                </c:pt>
                <c:pt idx="104">
                  <c:v>2.4772061982257602E-4</c:v>
                </c:pt>
                <c:pt idx="105">
                  <c:v>2.4726689202732202E-4</c:v>
                </c:pt>
                <c:pt idx="106">
                  <c:v>2.46813526748224E-4</c:v>
                </c:pt>
                <c:pt idx="107">
                  <c:v>2.4636052598664198E-4</c:v>
                </c:pt>
                <c:pt idx="108">
                  <c:v>2.4590789175707402E-4</c:v>
                </c:pt>
                <c:pt idx="109">
                  <c:v>2.4545562608723501E-4</c:v>
                </c:pt>
                <c:pt idx="110">
                  <c:v>2.4500373101816E-4</c:v>
                </c:pt>
                <c:pt idx="111">
                  <c:v>2.4455220860428899E-4</c:v>
                </c:pt>
                <c:pt idx="112">
                  <c:v>2.44101060913563E-4</c:v>
                </c:pt>
                <c:pt idx="113">
                  <c:v>2.4365029002751599E-4</c:v>
                </c:pt>
                <c:pt idx="114">
                  <c:v>2.4319989804137099E-4</c:v>
                </c:pt>
                <c:pt idx="115">
                  <c:v>2.4274988706413E-4</c:v>
                </c:pt>
                <c:pt idx="116">
                  <c:v>2.4230025921867401E-4</c:v>
                </c:pt>
                <c:pt idx="117">
                  <c:v>2.4185101664185799E-4</c:v>
                </c:pt>
                <c:pt idx="118">
                  <c:v>2.41402161484603E-4</c:v>
                </c:pt>
                <c:pt idx="119">
                  <c:v>2.4095369591199599E-4</c:v>
                </c:pt>
                <c:pt idx="120">
                  <c:v>2.40505622103388E-4</c:v>
                </c:pt>
                <c:pt idx="121">
                  <c:v>2.4005794225248899E-4</c:v>
                </c:pt>
                <c:pt idx="122">
                  <c:v>2.3961065856746599E-4</c:v>
                </c:pt>
                <c:pt idx="123">
                  <c:v>2.39163773271048E-4</c:v>
                </c:pt>
                <c:pt idx="124">
                  <c:v>2.3871728860061601E-4</c:v>
                </c:pt>
                <c:pt idx="125">
                  <c:v>2.3827120680831101E-4</c:v>
                </c:pt>
                <c:pt idx="126">
                  <c:v>2.3782553016113E-4</c:v>
                </c:pt>
                <c:pt idx="127">
                  <c:v>2.3738026094102899E-4</c:v>
                </c:pt>
                <c:pt idx="128">
                  <c:v>2.3693540144502099E-4</c:v>
                </c:pt>
                <c:pt idx="129">
                  <c:v>2.3649095398528501E-4</c:v>
                </c:pt>
                <c:pt idx="130">
                  <c:v>2.3604692088926199E-4</c:v>
                </c:pt>
                <c:pt idx="131">
                  <c:v>2.3560330449976199E-4</c:v>
                </c:pt>
                <c:pt idx="132">
                  <c:v>2.3516010717506501E-4</c:v>
                </c:pt>
                <c:pt idx="133">
                  <c:v>2.3471733128902701E-4</c:v>
                </c:pt>
                <c:pt idx="134">
                  <c:v>2.3427497923118499E-4</c:v>
                </c:pt>
                <c:pt idx="135">
                  <c:v>2.3383305340686001E-4</c:v>
                </c:pt>
                <c:pt idx="136">
                  <c:v>2.33391556237268E-4</c:v>
                </c:pt>
                <c:pt idx="137">
                  <c:v>2.32950490159618E-4</c:v>
                </c:pt>
                <c:pt idx="138">
                  <c:v>2.3250985762722701E-4</c:v>
                </c:pt>
                <c:pt idx="139">
                  <c:v>2.3206966110962199E-4</c:v>
                </c:pt>
                <c:pt idx="140">
                  <c:v>2.31629903092651E-4</c:v>
                </c:pt>
                <c:pt idx="141">
                  <c:v>2.3119058607858799E-4</c:v>
                </c:pt>
                <c:pt idx="142">
                  <c:v>2.3075171258624699E-4</c:v>
                </c:pt>
                <c:pt idx="143">
                  <c:v>2.3031328515108599E-4</c:v>
                </c:pt>
                <c:pt idx="144">
                  <c:v>2.29875306325319E-4</c:v>
                </c:pt>
                <c:pt idx="145">
                  <c:v>2.2943777867802701E-4</c:v>
                </c:pt>
                <c:pt idx="146">
                  <c:v>2.29000704358829E-4</c:v>
                </c:pt>
                <c:pt idx="147">
                  <c:v>2.2856406007604801E-4</c:v>
                </c:pt>
                <c:pt idx="148">
                  <c:v>2.28127851627708E-4</c:v>
                </c:pt>
                <c:pt idx="149">
                  <c:v>2.2769209920647199E-4</c:v>
                </c:pt>
                <c:pt idx="150">
                  <c:v>2.2725679887314001E-4</c:v>
                </c:pt>
                <c:pt idx="151">
                  <c:v>2.2682190429138799E-4</c:v>
                </c:pt>
                <c:pt idx="152">
                  <c:v>2.26387427766126E-4</c:v>
                </c:pt>
                <c:pt idx="153">
                  <c:v>2.25953408230095E-4</c:v>
                </c:pt>
                <c:pt idx="154">
                  <c:v>2.2551982807161901E-4</c:v>
                </c:pt>
                <c:pt idx="155">
                  <c:v>2.2508665547794001E-4</c:v>
                </c:pt>
                <c:pt idx="156">
                  <c:v>2.24653969566984E-4</c:v>
                </c:pt>
                <c:pt idx="157">
                  <c:v>2.24221743428463E-4</c:v>
                </c:pt>
                <c:pt idx="158">
                  <c:v>2.2378994448823901E-4</c:v>
                </c:pt>
                <c:pt idx="159">
                  <c:v>2.2335868067918199E-4</c:v>
                </c:pt>
                <c:pt idx="160">
                  <c:v>2.2292804847628899E-4</c:v>
                </c:pt>
                <c:pt idx="161">
                  <c:v>2.2249796283491899E-4</c:v>
                </c:pt>
                <c:pt idx="162">
                  <c:v>2.22068425959686E-4</c:v>
                </c:pt>
                <c:pt idx="163">
                  <c:v>2.2163937578541801E-4</c:v>
                </c:pt>
                <c:pt idx="164">
                  <c:v>2.21210866069329E-4</c:v>
                </c:pt>
                <c:pt idx="165">
                  <c:v>2.20782901042214E-4</c:v>
                </c:pt>
                <c:pt idx="166">
                  <c:v>2.2035541107437299E-4</c:v>
                </c:pt>
                <c:pt idx="167">
                  <c:v>2.19928530718611E-4</c:v>
                </c:pt>
                <c:pt idx="168">
                  <c:v>2.19502446064403E-4</c:v>
                </c:pt>
                <c:pt idx="169">
                  <c:v>2.1907709772671301E-4</c:v>
                </c:pt>
                <c:pt idx="170">
                  <c:v>2.1865239054178701E-4</c:v>
                </c:pt>
                <c:pt idx="171">
                  <c:v>2.18228393278306E-4</c:v>
                </c:pt>
                <c:pt idx="172">
                  <c:v>2.1780517595371E-4</c:v>
                </c:pt>
                <c:pt idx="173">
                  <c:v>2.17382773287042E-4</c:v>
                </c:pt>
                <c:pt idx="174">
                  <c:v>2.1696100092500001E-4</c:v>
                </c:pt>
                <c:pt idx="175">
                  <c:v>2.16539784166561E-4</c:v>
                </c:pt>
                <c:pt idx="176">
                  <c:v>2.1611917110021499E-4</c:v>
                </c:pt>
                <c:pt idx="177">
                  <c:v>2.1569919177442601E-4</c:v>
                </c:pt>
                <c:pt idx="178">
                  <c:v>2.15279865055247E-4</c:v>
                </c:pt>
                <c:pt idx="179">
                  <c:v>2.1486118374605101E-4</c:v>
                </c:pt>
                <c:pt idx="180">
                  <c:v>2.14443148839828E-4</c:v>
                </c:pt>
                <c:pt idx="181">
                  <c:v>2.14025761616181E-4</c:v>
                </c:pt>
                <c:pt idx="182">
                  <c:v>2.1360902303013601E-4</c:v>
                </c:pt>
                <c:pt idx="183">
                  <c:v>2.1319293475325401E-4</c:v>
                </c:pt>
                <c:pt idx="184">
                  <c:v>2.1277749845436799E-4</c:v>
                </c:pt>
                <c:pt idx="185">
                  <c:v>2.1236271582263E-4</c:v>
                </c:pt>
                <c:pt idx="186">
                  <c:v>2.1194858856938799E-4</c:v>
                </c:pt>
                <c:pt idx="187">
                  <c:v>2.11535118434013E-4</c:v>
                </c:pt>
                <c:pt idx="188">
                  <c:v>2.1112230730982299E-4</c:v>
                </c:pt>
                <c:pt idx="189">
                  <c:v>2.10710157163421E-4</c:v>
                </c:pt>
                <c:pt idx="190">
                  <c:v>2.1029866993278501E-4</c:v>
                </c:pt>
                <c:pt idx="191">
                  <c:v>2.09887847808805E-4</c:v>
                </c:pt>
                <c:pt idx="192">
                  <c:v>2.0947769334300799E-4</c:v>
                </c:pt>
                <c:pt idx="193">
                  <c:v>2.09068209350448E-4</c:v>
                </c:pt>
                <c:pt idx="194">
                  <c:v>2.0865939907327701E-4</c:v>
                </c:pt>
                <c:pt idx="195">
                  <c:v>2.08251266618681E-4</c:v>
                </c:pt>
                <c:pt idx="196">
                  <c:v>2.0784381651432101E-4</c:v>
                </c:pt>
                <c:pt idx="197">
                  <c:v>2.07437053629445E-4</c:v>
                </c:pt>
                <c:pt idx="198">
                  <c:v>2.07030983265245E-4</c:v>
                </c:pt>
                <c:pt idx="199">
                  <c:v>2.0662561201091899E-4</c:v>
                </c:pt>
                <c:pt idx="200">
                  <c:v>2.0622094817785699E-4</c:v>
                </c:pt>
                <c:pt idx="201">
                  <c:v>2.0581700264922601E-4</c:v>
                </c:pt>
                <c:pt idx="202">
                  <c:v>2.05413787626373E-4</c:v>
                </c:pt>
                <c:pt idx="203">
                  <c:v>2.0501131600397999E-4</c:v>
                </c:pt>
                <c:pt idx="204">
                  <c:v>2.0460960969531501E-4</c:v>
                </c:pt>
                <c:pt idx="205">
                  <c:v>2.04208697634116E-4</c:v>
                </c:pt>
                <c:pt idx="206">
                  <c:v>2.03808602297782E-4</c:v>
                </c:pt>
                <c:pt idx="207">
                  <c:v>2.0340935802779E-4</c:v>
                </c:pt>
                <c:pt idx="208">
                  <c:v>2.03011049620342E-4</c:v>
                </c:pt>
                <c:pt idx="209">
                  <c:v>2.0261374231834601E-4</c:v>
                </c:pt>
                <c:pt idx="210">
                  <c:v>2.02217457944818E-4</c:v>
                </c:pt>
                <c:pt idx="211">
                  <c:v>2.0182224802709701E-4</c:v>
                </c:pt>
                <c:pt idx="212">
                  <c:v>2.0142820326691201E-4</c:v>
                </c:pt>
                <c:pt idx="213">
                  <c:v>2.01035370330854E-4</c:v>
                </c:pt>
                <c:pt idx="214">
                  <c:v>2.0064380890715301E-4</c:v>
                </c:pt>
                <c:pt idx="215">
                  <c:v>2.0025362834925499E-4</c:v>
                </c:pt>
                <c:pt idx="216">
                  <c:v>1.99864872820372E-4</c:v>
                </c:pt>
                <c:pt idx="217">
                  <c:v>1.99477520761025E-4</c:v>
                </c:pt>
                <c:pt idx="218">
                  <c:v>1.9909179530957401E-4</c:v>
                </c:pt>
                <c:pt idx="219">
                  <c:v>1.9870805663750501E-4</c:v>
                </c:pt>
                <c:pt idx="220">
                  <c:v>1.98326619164942E-4</c:v>
                </c:pt>
                <c:pt idx="221">
                  <c:v>1.97947768878057E-4</c:v>
                </c:pt>
                <c:pt idx="222">
                  <c:v>1.97571899498771E-4</c:v>
                </c:pt>
                <c:pt idx="223">
                  <c:v>1.9719966081305199E-4</c:v>
                </c:pt>
                <c:pt idx="224">
                  <c:v>1.9683215674583699E-4</c:v>
                </c:pt>
                <c:pt idx="225">
                  <c:v>1.9647036157643499E-4</c:v>
                </c:pt>
                <c:pt idx="226">
                  <c:v>1.9611479439274001E-4</c:v>
                </c:pt>
                <c:pt idx="227">
                  <c:v>1.9576583149699E-4</c:v>
                </c:pt>
                <c:pt idx="228">
                  <c:v>1.9542355927873101E-4</c:v>
                </c:pt>
                <c:pt idx="229">
                  <c:v>1.9508801537519799E-4</c:v>
                </c:pt>
                <c:pt idx="230">
                  <c:v>1.9475915477732599E-4</c:v>
                </c:pt>
                <c:pt idx="231">
                  <c:v>1.9443647172715401E-4</c:v>
                </c:pt>
                <c:pt idx="232">
                  <c:v>1.94119153396063E-4</c:v>
                </c:pt>
                <c:pt idx="233">
                  <c:v>1.93806162866471E-4</c:v>
                </c:pt>
                <c:pt idx="234">
                  <c:v>1.93496125235751E-4</c:v>
                </c:pt>
                <c:pt idx="235">
                  <c:v>1.9318760718676299E-4</c:v>
                </c:pt>
                <c:pt idx="236">
                  <c:v>1.9287970333279901E-4</c:v>
                </c:pt>
                <c:pt idx="237">
                  <c:v>1.92571511580663E-4</c:v>
                </c:pt>
                <c:pt idx="238">
                  <c:v>1.92261820763786E-4</c:v>
                </c:pt>
                <c:pt idx="239">
                  <c:v>1.91949511751117E-4</c:v>
                </c:pt>
                <c:pt idx="240">
                  <c:v>1.91634173972352E-4</c:v>
                </c:pt>
                <c:pt idx="241">
                  <c:v>1.91317061051719E-4</c:v>
                </c:pt>
                <c:pt idx="242">
                  <c:v>1.9100038033663101E-4</c:v>
                </c:pt>
                <c:pt idx="243">
                  <c:v>1.90686973581883E-4</c:v>
                </c:pt>
                <c:pt idx="244">
                  <c:v>1.90380518721761E-4</c:v>
                </c:pt>
                <c:pt idx="245">
                  <c:v>1.9008544947314199E-4</c:v>
                </c:pt>
                <c:pt idx="246">
                  <c:v>1.8980646595875101E-4</c:v>
                </c:pt>
                <c:pt idx="247">
                  <c:v>1.89548819223823E-4</c:v>
                </c:pt>
                <c:pt idx="248">
                  <c:v>1.8931843001760199E-4</c:v>
                </c:pt>
                <c:pt idx="249">
                  <c:v>1.8912117337510401E-4</c:v>
                </c:pt>
                <c:pt idx="250">
                  <c:v>1.88962257322139E-4</c:v>
                </c:pt>
                <c:pt idx="251">
                  <c:v>1.8884619282246299E-4</c:v>
                </c:pt>
                <c:pt idx="252">
                  <c:v>1.8877719776906501E-4</c:v>
                </c:pt>
                <c:pt idx="253">
                  <c:v>1.8875895947657301E-4</c:v>
                </c:pt>
                <c:pt idx="254">
                  <c:v>1.8879404504989699E-4</c:v>
                </c:pt>
                <c:pt idx="255">
                  <c:v>1.8888387273376499E-4</c:v>
                </c:pt>
                <c:pt idx="256">
                  <c:v>1.8902904199975901E-4</c:v>
                </c:pt>
                <c:pt idx="257">
                  <c:v>1.89229628785273E-4</c:v>
                </c:pt>
                <c:pt idx="258">
                  <c:v>1.89485042500404E-4</c:v>
                </c:pt>
                <c:pt idx="259">
                  <c:v>1.8979450284833301E-4</c:v>
                </c:pt>
                <c:pt idx="260">
                  <c:v>1.9015685060022901E-4</c:v>
                </c:pt>
                <c:pt idx="261">
                  <c:v>1.90570850599397E-4</c:v>
                </c:pt>
                <c:pt idx="262">
                  <c:v>1.91035385464383E-4</c:v>
                </c:pt>
                <c:pt idx="263">
                  <c:v>1.9154913395961001E-4</c:v>
                </c:pt>
                <c:pt idx="264">
                  <c:v>1.92110794603473E-4</c:v>
                </c:pt>
                <c:pt idx="265">
                  <c:v>1.9271934810254201E-4</c:v>
                </c:pt>
                <c:pt idx="266">
                  <c:v>1.9337427412026599E-4</c:v>
                </c:pt>
                <c:pt idx="267">
                  <c:v>1.9407474631307999E-4</c:v>
                </c:pt>
                <c:pt idx="268">
                  <c:v>1.9481972855650499E-4</c:v>
                </c:pt>
                <c:pt idx="269">
                  <c:v>1.95607781972704E-4</c:v>
                </c:pt>
                <c:pt idx="270">
                  <c:v>1.9643752218980999E-4</c:v>
                </c:pt>
                <c:pt idx="271">
                  <c:v>1.97306987258338E-4</c:v>
                </c:pt>
                <c:pt idx="272">
                  <c:v>1.98213289274272E-4</c:v>
                </c:pt>
                <c:pt idx="273">
                  <c:v>1.9915291266405701E-4</c:v>
                </c:pt>
                <c:pt idx="274">
                  <c:v>2.00121629649639E-4</c:v>
                </c:pt>
                <c:pt idx="275">
                  <c:v>2.01114325193402E-4</c:v>
                </c:pt>
                <c:pt idx="276">
                  <c:v>2.0212521376577E-4</c:v>
                </c:pt>
                <c:pt idx="277">
                  <c:v>2.03147391070013E-4</c:v>
                </c:pt>
                <c:pt idx="278">
                  <c:v>2.0417317895771099E-4</c:v>
                </c:pt>
                <c:pt idx="279">
                  <c:v>2.0519408018050301E-4</c:v>
                </c:pt>
                <c:pt idx="280">
                  <c:v>2.0620117394202001E-4</c:v>
                </c:pt>
                <c:pt idx="281">
                  <c:v>2.0718517168792801E-4</c:v>
                </c:pt>
                <c:pt idx="282">
                  <c:v>2.08136902948416E-4</c:v>
                </c:pt>
                <c:pt idx="283">
                  <c:v>2.0904692211039699E-4</c:v>
                </c:pt>
                <c:pt idx="284">
                  <c:v>2.0990623444983099E-4</c:v>
                </c:pt>
                <c:pt idx="285">
                  <c:v>2.1070650241196E-4</c:v>
                </c:pt>
                <c:pt idx="286">
                  <c:v>2.1144013679171299E-4</c:v>
                </c:pt>
                <c:pt idx="287">
                  <c:v>2.12100517036335E-4</c:v>
                </c:pt>
                <c:pt idx="288">
                  <c:v>2.12681864661781E-4</c:v>
                </c:pt>
                <c:pt idx="289">
                  <c:v>2.1317955233838101E-4</c:v>
                </c:pt>
                <c:pt idx="290">
                  <c:v>2.1359008921182E-4</c:v>
                </c:pt>
                <c:pt idx="291">
                  <c:v>2.13911082929042E-4</c:v>
                </c:pt>
                <c:pt idx="292">
                  <c:v>2.1414097659333699E-4</c:v>
                </c:pt>
                <c:pt idx="293">
                  <c:v>2.1427943558305999E-4</c:v>
                </c:pt>
                <c:pt idx="294">
                  <c:v>2.1432691633853099E-4</c:v>
                </c:pt>
                <c:pt idx="295">
                  <c:v>2.1428468701035301E-4</c:v>
                </c:pt>
                <c:pt idx="296">
                  <c:v>2.1415456135864599E-4</c:v>
                </c:pt>
                <c:pt idx="297">
                  <c:v>2.1393892704170799E-4</c:v>
                </c:pt>
                <c:pt idx="298">
                  <c:v>2.1364067536050401E-4</c:v>
                </c:pt>
                <c:pt idx="299">
                  <c:v>2.13263149807836E-4</c:v>
                </c:pt>
                <c:pt idx="300">
                  <c:v>2.1280963741518799E-4</c:v>
                </c:pt>
                <c:pt idx="301">
                  <c:v>2.1228357204634599E-4</c:v>
                </c:pt>
                <c:pt idx="302">
                  <c:v>2.1168856906092999E-4</c:v>
                </c:pt>
                <c:pt idx="303">
                  <c:v>2.1102825392779799E-4</c:v>
                </c:pt>
                <c:pt idx="304">
                  <c:v>2.1030627561872199E-4</c:v>
                </c:pt>
                <c:pt idx="305">
                  <c:v>2.0952612996708999E-4</c:v>
                </c:pt>
                <c:pt idx="306">
                  <c:v>2.0869118152837699E-4</c:v>
                </c:pt>
                <c:pt idx="307">
                  <c:v>2.0780473313095801E-4</c:v>
                </c:pt>
                <c:pt idx="308">
                  <c:v>2.0686994724899399E-4</c:v>
                </c:pt>
                <c:pt idx="309">
                  <c:v>2.0588982410824999E-4</c:v>
                </c:pt>
                <c:pt idx="310">
                  <c:v>2.04867206098887E-4</c:v>
                </c:pt>
                <c:pt idx="311">
                  <c:v>2.03804783088192E-4</c:v>
                </c:pt>
                <c:pt idx="312">
                  <c:v>2.0270509821143599E-4</c:v>
                </c:pt>
                <c:pt idx="313">
                  <c:v>2.01570553503504E-4</c:v>
                </c:pt>
                <c:pt idx="314">
                  <c:v>2.0040341574938E-4</c:v>
                </c:pt>
                <c:pt idx="315">
                  <c:v>1.99205822581846E-4</c:v>
                </c:pt>
                <c:pt idx="316">
                  <c:v>1.97979788497688E-4</c:v>
                </c:pt>
                <c:pt idx="317">
                  <c:v>1.96727210812923E-4</c:v>
                </c:pt>
                <c:pt idx="318">
                  <c:v>1.9544987550909699E-4</c:v>
                </c:pt>
                <c:pt idx="319">
                  <c:v>1.9414946300821899E-4</c:v>
                </c:pt>
                <c:pt idx="320">
                  <c:v>1.9282755382563299E-4</c:v>
                </c:pt>
                <c:pt idx="321">
                  <c:v>1.9148563395826501E-4</c:v>
                </c:pt>
                <c:pt idx="322">
                  <c:v>1.90125100045138E-4</c:v>
                </c:pt>
                <c:pt idx="323">
                  <c:v>1.8874726452133299E-4</c:v>
                </c:pt>
                <c:pt idx="324">
                  <c:v>1.87353360672296E-4</c:v>
                </c:pt>
                <c:pt idx="325">
                  <c:v>1.8594454758123701E-4</c:v>
                </c:pt>
                <c:pt idx="326">
                  <c:v>1.84521914801057E-4</c:v>
                </c:pt>
                <c:pt idx="327">
                  <c:v>1.83086486888283E-4</c:v>
                </c:pt>
                <c:pt idx="328">
                  <c:v>1.8163922779667899E-4</c:v>
                </c:pt>
                <c:pt idx="329">
                  <c:v>1.8018104515372799E-4</c:v>
                </c:pt>
                <c:pt idx="330">
                  <c:v>1.7871279425400399E-4</c:v>
                </c:pt>
                <c:pt idx="331">
                  <c:v>1.77235282035644E-4</c:v>
                </c:pt>
                <c:pt idx="332">
                  <c:v>1.7574927080211801E-4</c:v>
                </c:pt>
                <c:pt idx="333">
                  <c:v>1.7425548179469201E-4</c:v>
                </c:pt>
                <c:pt idx="334">
                  <c:v>1.72754598697114E-4</c:v>
                </c:pt>
                <c:pt idx="335">
                  <c:v>1.7124727088938199E-4</c:v>
                </c:pt>
                <c:pt idx="336">
                  <c:v>1.69734116521642E-4</c:v>
                </c:pt>
                <c:pt idx="337">
                  <c:v>1.6821572552174599E-4</c:v>
                </c:pt>
                <c:pt idx="338">
                  <c:v>1.66692662406131E-4</c:v>
                </c:pt>
                <c:pt idx="339">
                  <c:v>1.65165468996999E-4</c:v>
                </c:pt>
                <c:pt idx="340">
                  <c:v>1.6363466692379699E-4</c:v>
                </c:pt>
                <c:pt idx="341">
                  <c:v>1.6210076002700101E-4</c:v>
                </c:pt>
                <c:pt idx="342">
                  <c:v>1.6056423665283299E-4</c:v>
                </c:pt>
                <c:pt idx="343">
                  <c:v>1.5902557176892E-4</c:v>
                </c:pt>
                <c:pt idx="344">
                  <c:v>1.5748522901819399E-4</c:v>
                </c:pt>
                <c:pt idx="345">
                  <c:v>1.5594366266270999E-4</c:v>
                </c:pt>
                <c:pt idx="346">
                  <c:v>1.54401319413354E-4</c:v>
                </c:pt>
                <c:pt idx="347">
                  <c:v>1.5285864018136299E-4</c:v>
                </c:pt>
                <c:pt idx="348">
                  <c:v>1.5131606174189E-4</c:v>
                </c:pt>
                <c:pt idx="349">
                  <c:v>1.4977401827727399E-4</c:v>
                </c:pt>
                <c:pt idx="350">
                  <c:v>1.48232942887332E-4</c:v>
                </c:pt>
                <c:pt idx="351">
                  <c:v>1.4669326901255099E-4</c:v>
                </c:pt>
                <c:pt idx="352">
                  <c:v>1.4515543178343201E-4</c:v>
                </c:pt>
                <c:pt idx="353">
                  <c:v>1.4361986932987601E-4</c:v>
                </c:pt>
                <c:pt idx="354">
                  <c:v>1.42087024039842E-4</c:v>
                </c:pt>
                <c:pt idx="355">
                  <c:v>1.40557343789371E-4</c:v>
                </c:pt>
                <c:pt idx="356">
                  <c:v>1.3903128309096499E-4</c:v>
                </c:pt>
                <c:pt idx="357">
                  <c:v>1.37509304223189E-4</c:v>
                </c:pt>
                <c:pt idx="358">
                  <c:v>1.3599187833307399E-4</c:v>
                </c:pt>
                <c:pt idx="359">
                  <c:v>1.3447948649459099E-4</c:v>
                </c:pt>
                <c:pt idx="360">
                  <c:v>1.3297262076508601E-4</c:v>
                </c:pt>
                <c:pt idx="361">
                  <c:v>1.31471785251133E-4</c:v>
                </c:pt>
                <c:pt idx="362">
                  <c:v>1.29977497132277E-4</c:v>
                </c:pt>
                <c:pt idx="363">
                  <c:v>1.2849028767684199E-4</c:v>
                </c:pt>
                <c:pt idx="364">
                  <c:v>1.2701070325534799E-4</c:v>
                </c:pt>
                <c:pt idx="365">
                  <c:v>1.25539306361695E-4</c:v>
                </c:pt>
                <c:pt idx="366">
                  <c:v>1.24076676619745E-4</c:v>
                </c:pt>
                <c:pt idx="367">
                  <c:v>1.22623411764115E-4</c:v>
                </c:pt>
                <c:pt idx="368">
                  <c:v>1.21180128605141E-4</c:v>
                </c:pt>
                <c:pt idx="369">
                  <c:v>1.19747464006443E-4</c:v>
                </c:pt>
                <c:pt idx="370">
                  <c:v>1.18326075852435E-4</c:v>
                </c:pt>
                <c:pt idx="371">
                  <c:v>1.16916643976462E-4</c:v>
                </c:pt>
                <c:pt idx="372">
                  <c:v>1.15519871065032E-4</c:v>
                </c:pt>
                <c:pt idx="373">
                  <c:v>1.14136483530594E-4</c:v>
                </c:pt>
                <c:pt idx="374">
                  <c:v>1.12767232339209E-4</c:v>
                </c:pt>
                <c:pt idx="375">
                  <c:v>1.114128937474E-4</c:v>
                </c:pt>
                <c:pt idx="376">
                  <c:v>1.10074269987279E-4</c:v>
                </c:pt>
                <c:pt idx="377">
                  <c:v>1.08752189882739E-4</c:v>
                </c:pt>
                <c:pt idx="378">
                  <c:v>1.0744750934068201E-4</c:v>
                </c:pt>
                <c:pt idx="379">
                  <c:v>1.0616111173784799E-4</c:v>
                </c:pt>
                <c:pt idx="380">
                  <c:v>1.04893908177993E-4</c:v>
                </c:pt>
                <c:pt idx="381">
                  <c:v>1.03646837599918E-4</c:v>
                </c:pt>
                <c:pt idx="382">
                  <c:v>1.0242086673287E-4</c:v>
                </c:pt>
                <c:pt idx="383">
                  <c:v>1.01216989831545E-4</c:v>
                </c:pt>
                <c:pt idx="384">
                  <c:v>1.0003622821659801E-4</c:v>
                </c:pt>
                <c:pt idx="385">
                  <c:v>9.8879629606120996E-5</c:v>
                </c:pt>
                <c:pt idx="386">
                  <c:v>9.7748267162376599E-5</c:v>
                </c:pt>
                <c:pt idx="387">
                  <c:v>9.6643238234534899E-5</c:v>
                </c:pt>
                <c:pt idx="388">
                  <c:v>9.55656628247542E-5</c:v>
                </c:pt>
                <c:pt idx="389">
                  <c:v>9.4516681735840199E-5</c:v>
                </c:pt>
                <c:pt idx="390">
                  <c:v>9.3497454329223605E-5</c:v>
                </c:pt>
                <c:pt idx="391">
                  <c:v>9.2509155904734304E-5</c:v>
                </c:pt>
                <c:pt idx="392">
                  <c:v>9.1552974689345301E-5</c:v>
                </c:pt>
                <c:pt idx="393">
                  <c:v>9.0630108421097707E-5</c:v>
                </c:pt>
                <c:pt idx="394">
                  <c:v>8.9741760492631197E-5</c:v>
                </c:pt>
                <c:pt idx="395">
                  <c:v>8.8889135641942606E-5</c:v>
                </c:pt>
                <c:pt idx="396">
                  <c:v>8.8073435229412103E-5</c:v>
                </c:pt>
                <c:pt idx="397">
                  <c:v>8.7295852093508095E-5</c:v>
                </c:pt>
                <c:pt idx="398">
                  <c:v>8.6557564989219802E-5</c:v>
                </c:pt>
                <c:pt idx="399">
                  <c:v>8.5859732654569994E-5</c:v>
                </c:pt>
                <c:pt idx="400">
                  <c:v>8.5203487525702606E-5</c:v>
                </c:pt>
                <c:pt idx="401">
                  <c:v>8.4589929190659202E-5</c:v>
                </c:pt>
                <c:pt idx="402">
                  <c:v>8.4020117624554599E-5</c:v>
                </c:pt>
                <c:pt idx="403">
                  <c:v>8.34950662711777E-5</c:v>
                </c:pt>
                <c:pt idx="404">
                  <c:v>8.30157350575833E-5</c:v>
                </c:pt>
                <c:pt idx="405">
                  <c:v>8.2583023502383394E-5</c:v>
                </c:pt>
                <c:pt idx="406">
                  <c:v>8.2197763937656799E-5</c:v>
                </c:pt>
                <c:pt idx="407">
                  <c:v>8.1860714992871094E-5</c:v>
                </c:pt>
                <c:pt idx="408">
                  <c:v>8.1572555459810401E-5</c:v>
                </c:pt>
                <c:pt idx="409">
                  <c:v>8.1333878652446606E-5</c:v>
                </c:pt>
                <c:pt idx="410">
                  <c:v>8.1145187355213995E-5</c:v>
                </c:pt>
                <c:pt idx="411">
                  <c:v>8.1006889430342802E-5</c:v>
                </c:pt>
                <c:pt idx="412">
                  <c:v>8.0919294238352706E-5</c:v>
                </c:pt>
                <c:pt idx="413">
                  <c:v>8.0882609901365498E-5</c:v>
                </c:pt>
                <c:pt idx="414">
                  <c:v>8.0896941467525297E-5</c:v>
                </c:pt>
                <c:pt idx="415">
                  <c:v>8.0962290020831706E-5</c:v>
                </c:pt>
                <c:pt idx="416">
                  <c:v>8.1078552763525597E-5</c:v>
                </c:pt>
                <c:pt idx="417">
                  <c:v>8.1245524055983706E-5</c:v>
                </c:pt>
                <c:pt idx="418">
                  <c:v>8.1462897378441399E-5</c:v>
                </c:pt>
                <c:pt idx="419">
                  <c:v>8.1730268209885405E-5</c:v>
                </c:pt>
                <c:pt idx="420">
                  <c:v>8.2047137732079196E-5</c:v>
                </c:pt>
                <c:pt idx="421">
                  <c:v>8.2412917279413894E-5</c:v>
                </c:pt>
                <c:pt idx="422">
                  <c:v>8.2826933462833095E-5</c:v>
                </c:pt>
                <c:pt idx="423">
                  <c:v>8.3288433836949105E-5</c:v>
                </c:pt>
                <c:pt idx="424">
                  <c:v>8.3796593037402099E-5</c:v>
                </c:pt>
                <c:pt idx="425">
                  <c:v>8.43505192535509E-5</c:v>
                </c:pt>
                <c:pt idx="426">
                  <c:v>8.4949260939696204E-5</c:v>
                </c:pt>
                <c:pt idx="427">
                  <c:v>8.5591813623029695E-5</c:v>
                </c:pt>
                <c:pt idx="428">
                  <c:v>8.6277126725778106E-5</c:v>
                </c:pt>
                <c:pt idx="429">
                  <c:v>8.7004110321885602E-5</c:v>
                </c:pt>
                <c:pt idx="430">
                  <c:v>8.7771641720384795E-5</c:v>
                </c:pt>
                <c:pt idx="431">
                  <c:v>8.8578571819922106E-5</c:v>
                </c:pt>
                <c:pt idx="432">
                  <c:v>8.9423731158817099E-5</c:v>
                </c:pt>
                <c:pt idx="433">
                  <c:v>9.0305935612636394E-5</c:v>
                </c:pt>
                <c:pt idx="434">
                  <c:v>9.1223991658998004E-5</c:v>
                </c:pt>
                <c:pt idx="435">
                  <c:v>9.2176701280464695E-5</c:v>
                </c:pt>
                <c:pt idx="436">
                  <c:v>9.3162866406471605E-5</c:v>
                </c:pt>
                <c:pt idx="437">
                  <c:v>9.4181292905070598E-5</c:v>
                </c:pt>
                <c:pt idx="438">
                  <c:v>9.5230794161839299E-5</c:v>
                </c:pt>
                <c:pt idx="439">
                  <c:v>9.6310194207872201E-5</c:v>
                </c:pt>
                <c:pt idx="440">
                  <c:v>9.7418330410226002E-5</c:v>
                </c:pt>
                <c:pt idx="441">
                  <c:v>9.8554055743667703E-5</c:v>
                </c:pt>
                <c:pt idx="442">
                  <c:v>9.9716240660437303E-5</c:v>
                </c:pt>
                <c:pt idx="443">
                  <c:v>1.00903774637669E-4</c:v>
                </c:pt>
                <c:pt idx="444">
                  <c:v>1.0211556733946001E-4</c:v>
                </c:pt>
                <c:pt idx="445">
                  <c:v>1.03350549460369E-4</c:v>
                </c:pt>
                <c:pt idx="446">
                  <c:v>1.04607673294641E-4</c:v>
                </c:pt>
                <c:pt idx="447">
                  <c:v>1.0588591302470701E-4</c:v>
                </c:pt>
                <c:pt idx="448">
                  <c:v>1.0718426476011599E-4</c:v>
                </c:pt>
                <c:pt idx="449">
                  <c:v>1.0850174634199E-4</c:v>
                </c:pt>
                <c:pt idx="450">
                  <c:v>1.09837396917542E-4</c:v>
                </c:pt>
                <c:pt idx="451">
                  <c:v>1.11190276303036E-4</c:v>
                </c:pt>
                <c:pt idx="452">
                  <c:v>1.1255946418068E-4</c:v>
                </c:pt>
                <c:pt idx="453">
                  <c:v>1.1394405913401599E-4</c:v>
                </c:pt>
                <c:pt idx="454">
                  <c:v>1.15343177516697E-4</c:v>
                </c:pt>
                <c:pt idx="455">
                  <c:v>1.16755952178095E-4</c:v>
                </c:pt>
                <c:pt idx="456">
                  <c:v>1.1818153103879499E-4</c:v>
                </c:pt>
                <c:pt idx="457">
                  <c:v>1.19619075526487E-4</c:v>
                </c:pt>
                <c:pt idx="458">
                  <c:v>1.21067758885112E-4</c:v>
                </c:pt>
                <c:pt idx="459">
                  <c:v>1.22526764339892E-4</c:v>
                </c:pt>
                <c:pt idx="460">
                  <c:v>1.2399528315461001E-4</c:v>
                </c:pt>
                <c:pt idx="461">
                  <c:v>1.25472512544271E-4</c:v>
                </c:pt>
                <c:pt idx="462">
                  <c:v>1.26957653454732E-4</c:v>
                </c:pt>
                <c:pt idx="463">
                  <c:v>1.2844990821938901E-4</c:v>
                </c:pt>
                <c:pt idx="464">
                  <c:v>1.2994847808103099E-4</c:v>
                </c:pt>
                <c:pt idx="465">
                  <c:v>1.3145256056835001E-4</c:v>
                </c:pt>
                <c:pt idx="466">
                  <c:v>1.32961346746981E-4</c:v>
                </c:pt>
                <c:pt idx="467">
                  <c:v>1.3447401834490501E-4</c:v>
                </c:pt>
                <c:pt idx="468">
                  <c:v>1.35989744729658E-4</c:v>
                </c:pt>
                <c:pt idx="469">
                  <c:v>1.37507679698353E-4</c:v>
                </c:pt>
                <c:pt idx="470">
                  <c:v>1.3902695813568599E-4</c:v>
                </c:pt>
                <c:pt idx="471">
                  <c:v>1.4054669249306001E-4</c:v>
                </c:pt>
                <c:pt idx="472">
                  <c:v>1.4206596911524099E-4</c:v>
                </c:pt>
                <c:pt idx="473">
                  <c:v>1.43583844353655E-4</c:v>
                </c:pt>
                <c:pt idx="474">
                  <c:v>1.4509934049902799E-4</c:v>
                </c:pt>
                <c:pt idx="475">
                  <c:v>1.46611441532019E-4</c:v>
                </c:pt>
                <c:pt idx="476">
                  <c:v>1.4811908867469399E-4</c:v>
                </c:pt>
                <c:pt idx="477">
                  <c:v>1.4962117573443499E-4</c:v>
                </c:pt>
                <c:pt idx="478">
                  <c:v>1.5111654416678601E-4</c:v>
                </c:pt>
                <c:pt idx="479">
                  <c:v>1.5260397799976601E-4</c:v>
                </c:pt>
                <c:pt idx="480">
                  <c:v>1.54082198500737E-4</c:v>
                </c:pt>
                <c:pt idx="481">
                  <c:v>1.5554985862164801E-4</c:v>
                </c:pt>
                <c:pt idx="482">
                  <c:v>1.5700553728481499E-4</c:v>
                </c:pt>
                <c:pt idx="483">
                  <c:v>1.5844773345088901E-4</c:v>
                </c:pt>
                <c:pt idx="484">
                  <c:v>1.5987485986261601E-4</c:v>
                </c:pt>
                <c:pt idx="485">
                  <c:v>1.61285236579202E-4</c:v>
                </c:pt>
                <c:pt idx="486">
                  <c:v>1.6267708424414699E-4</c:v>
                </c:pt>
                <c:pt idx="487">
                  <c:v>1.64048517206985E-4</c:v>
                </c:pt>
                <c:pt idx="488">
                  <c:v>1.6539753624348499E-4</c:v>
                </c:pt>
                <c:pt idx="489">
                  <c:v>1.6672202099070099E-4</c:v>
                </c:pt>
                <c:pt idx="490">
                  <c:v>1.6801972198734401E-4</c:v>
                </c:pt>
                <c:pt idx="491">
                  <c:v>1.69288252349953E-4</c:v>
                </c:pt>
                <c:pt idx="492">
                  <c:v>1.7052507903234399E-4</c:v>
                </c:pt>
                <c:pt idx="493">
                  <c:v>1.7172751349793099E-4</c:v>
                </c:pt>
                <c:pt idx="494">
                  <c:v>1.72892702109021E-4</c:v>
                </c:pt>
                <c:pt idx="495">
                  <c:v>1.7401761603680601E-4</c:v>
                </c:pt>
                <c:pt idx="496">
                  <c:v>1.7509904061041999E-4</c:v>
                </c:pt>
                <c:pt idx="497">
                  <c:v>1.7613356396242201E-4</c:v>
                </c:pt>
                <c:pt idx="498">
                  <c:v>1.77117565525872E-4</c:v>
                </c:pt>
                <c:pt idx="499">
                  <c:v>1.7804720408414501E-4</c:v>
                </c:pt>
                <c:pt idx="500">
                  <c:v>1.7891840563643901E-4</c:v>
                </c:pt>
                <c:pt idx="501">
                  <c:v>1.7972685082160201E-4</c:v>
                </c:pt>
                <c:pt idx="502">
                  <c:v>1.8046796343614799E-4</c:v>
                </c:pt>
                <c:pt idx="503">
                  <c:v>1.8113692432473701E-4</c:v>
                </c:pt>
                <c:pt idx="504">
                  <c:v>1.8172870685789199E-4</c:v>
                </c:pt>
                <c:pt idx="505">
                  <c:v>1.8223802206451399E-4</c:v>
                </c:pt>
                <c:pt idx="506">
                  <c:v>1.8265937043603899E-4</c:v>
                </c:pt>
                <c:pt idx="507">
                  <c:v>1.8298720463306E-4</c:v>
                </c:pt>
                <c:pt idx="508">
                  <c:v>1.8321598332190001E-4</c:v>
                </c:pt>
                <c:pt idx="509">
                  <c:v>1.83340230365071E-4</c:v>
                </c:pt>
                <c:pt idx="510">
                  <c:v>1.8335474774164201E-4</c:v>
                </c:pt>
                <c:pt idx="511">
                  <c:v>1.83254694804386E-4</c:v>
                </c:pt>
                <c:pt idx="512">
                  <c:v>1.83036117490267E-4</c:v>
                </c:pt>
                <c:pt idx="513">
                  <c:v>1.8269587325219701E-4</c:v>
                </c:pt>
                <c:pt idx="514">
                  <c:v>1.8223173417354499E-4</c:v>
                </c:pt>
                <c:pt idx="515">
                  <c:v>1.8164259841306E-4</c:v>
                </c:pt>
                <c:pt idx="516">
                  <c:v>1.8092913423653701E-4</c:v>
                </c:pt>
                <c:pt idx="517">
                  <c:v>1.8009330739292501E-4</c:v>
                </c:pt>
                <c:pt idx="518">
                  <c:v>1.7913862202865199E-4</c:v>
                </c:pt>
                <c:pt idx="519">
                  <c:v>1.7807016968134E-4</c:v>
                </c:pt>
                <c:pt idx="520">
                  <c:v>1.7689453155279701E-4</c:v>
                </c:pt>
                <c:pt idx="521">
                  <c:v>1.7561990637821699E-4</c:v>
                </c:pt>
                <c:pt idx="522">
                  <c:v>1.7425577710217501E-4</c:v>
                </c:pt>
                <c:pt idx="523">
                  <c:v>1.7281247272344101E-4</c:v>
                </c:pt>
                <c:pt idx="524">
                  <c:v>1.7130104987659299E-4</c:v>
                </c:pt>
                <c:pt idx="525">
                  <c:v>1.69733285354278E-4</c:v>
                </c:pt>
                <c:pt idx="526">
                  <c:v>1.6812094949438401E-4</c:v>
                </c:pt>
                <c:pt idx="527">
                  <c:v>1.6647590832022499E-4</c:v>
                </c:pt>
                <c:pt idx="528">
                  <c:v>1.6480962419821601E-4</c:v>
                </c:pt>
                <c:pt idx="529">
                  <c:v>1.63132740799999E-4</c:v>
                </c:pt>
                <c:pt idx="530">
                  <c:v>1.6145516947176401E-4</c:v>
                </c:pt>
                <c:pt idx="531">
                  <c:v>1.59785929509432E-4</c:v>
                </c:pt>
                <c:pt idx="532">
                  <c:v>1.58133113211832E-4</c:v>
                </c:pt>
                <c:pt idx="533">
                  <c:v>1.56503638829418E-4</c:v>
                </c:pt>
                <c:pt idx="534">
                  <c:v>1.5490308472365601E-4</c:v>
                </c:pt>
                <c:pt idx="535">
                  <c:v>1.5333595540606499E-4</c:v>
                </c:pt>
                <c:pt idx="536">
                  <c:v>1.5180617037891699E-4</c:v>
                </c:pt>
                <c:pt idx="537">
                  <c:v>1.50316417499787E-4</c:v>
                </c:pt>
                <c:pt idx="538">
                  <c:v>1.48868477920923E-4</c:v>
                </c:pt>
                <c:pt idx="539">
                  <c:v>1.4746377288025401E-4</c:v>
                </c:pt>
                <c:pt idx="540">
                  <c:v>1.4610381331932399E-4</c:v>
                </c:pt>
                <c:pt idx="541">
                  <c:v>1.4479014632833999E-4</c:v>
                </c:pt>
                <c:pt idx="542">
                  <c:v>1.4352439804591401E-4</c:v>
                </c:pt>
                <c:pt idx="543">
                  <c:v>1.42308900329236E-4</c:v>
                </c:pt>
                <c:pt idx="544">
                  <c:v>1.4114712565925801E-4</c:v>
                </c:pt>
                <c:pt idx="545">
                  <c:v>1.40043154944311E-4</c:v>
                </c:pt>
                <c:pt idx="546">
                  <c:v>1.3900178940598701E-4</c:v>
                </c:pt>
                <c:pt idx="547">
                  <c:v>1.3802899398933301E-4</c:v>
                </c:pt>
                <c:pt idx="548">
                  <c:v>1.37131632103925E-4</c:v>
                </c:pt>
                <c:pt idx="549">
                  <c:v>1.3631679283580801E-4</c:v>
                </c:pt>
                <c:pt idx="550">
                  <c:v>1.35591737724419E-4</c:v>
                </c:pt>
                <c:pt idx="551">
                  <c:v>1.34964104451229E-4</c:v>
                </c:pt>
                <c:pt idx="552">
                  <c:v>1.3444055746066299E-4</c:v>
                </c:pt>
                <c:pt idx="553">
                  <c:v>1.34026685202679E-4</c:v>
                </c:pt>
                <c:pt idx="554">
                  <c:v>1.33726763795626E-4</c:v>
                </c:pt>
                <c:pt idx="555">
                  <c:v>1.3354315721290799E-4</c:v>
                </c:pt>
                <c:pt idx="556">
                  <c:v>1.3347641659114301E-4</c:v>
                </c:pt>
                <c:pt idx="557">
                  <c:v>1.33524490561982E-4</c:v>
                </c:pt>
                <c:pt idx="558">
                  <c:v>1.3368290691666301E-4</c:v>
                </c:pt>
                <c:pt idx="559">
                  <c:v>1.3394577467574001E-4</c:v>
                </c:pt>
                <c:pt idx="560">
                  <c:v>1.3430520486292901E-4</c:v>
                </c:pt>
                <c:pt idx="561">
                  <c:v>1.3475149448721499E-4</c:v>
                </c:pt>
                <c:pt idx="562">
                  <c:v>1.35274444671882E-4</c:v>
                </c:pt>
                <c:pt idx="563">
                  <c:v>1.35863170248177E-4</c:v>
                </c:pt>
                <c:pt idx="564">
                  <c:v>1.3650666078252499E-4</c:v>
                </c:pt>
                <c:pt idx="565">
                  <c:v>1.37194512515087E-4</c:v>
                </c:pt>
                <c:pt idx="566">
                  <c:v>1.37916898675197E-4</c:v>
                </c:pt>
                <c:pt idx="567">
                  <c:v>1.3866498477726601E-4</c:v>
                </c:pt>
                <c:pt idx="568">
                  <c:v>1.39431142064716E-4</c:v>
                </c:pt>
                <c:pt idx="569">
                  <c:v>1.4020883322268601E-4</c:v>
                </c:pt>
                <c:pt idx="570">
                  <c:v>1.40993001644649E-4</c:v>
                </c:pt>
                <c:pt idx="571">
                  <c:v>1.4177972649156699E-4</c:v>
                </c:pt>
                <c:pt idx="572">
                  <c:v>1.4256595069336801E-4</c:v>
                </c:pt>
                <c:pt idx="573">
                  <c:v>1.4335007541321399E-4</c:v>
                </c:pt>
                <c:pt idx="574">
                  <c:v>1.44131232334179E-4</c:v>
                </c:pt>
                <c:pt idx="575">
                  <c:v>1.4490950825839799E-4</c:v>
                </c:pt>
                <c:pt idx="576">
                  <c:v>1.4568595163814299E-4</c:v>
                </c:pt>
                <c:pt idx="577">
                  <c:v>1.46462089733166E-4</c:v>
                </c:pt>
                <c:pt idx="578">
                  <c:v>1.47239336008375E-4</c:v>
                </c:pt>
                <c:pt idx="579">
                  <c:v>1.4801869789695299E-4</c:v>
                </c:pt>
                <c:pt idx="580">
                  <c:v>1.48801261994899E-4</c:v>
                </c:pt>
                <c:pt idx="581">
                  <c:v>1.49588516021094E-4</c:v>
                </c:pt>
                <c:pt idx="582">
                  <c:v>1.50381411475439E-4</c:v>
                </c:pt>
                <c:pt idx="583">
                  <c:v>1.5117998087747301E-4</c:v>
                </c:pt>
                <c:pt idx="584">
                  <c:v>1.5198391657360701E-4</c:v>
                </c:pt>
                <c:pt idx="585">
                  <c:v>1.5279293829016099E-4</c:v>
                </c:pt>
                <c:pt idx="586">
                  <c:v>1.53606758902289E-4</c:v>
                </c:pt>
                <c:pt idx="587">
                  <c:v>1.5442462494812099E-4</c:v>
                </c:pt>
                <c:pt idx="588">
                  <c:v>1.55245495900525E-4</c:v>
                </c:pt>
                <c:pt idx="589">
                  <c:v>1.5606869030514099E-4</c:v>
                </c:pt>
                <c:pt idx="590">
                  <c:v>1.5689379332614199E-4</c:v>
                </c:pt>
                <c:pt idx="591">
                  <c:v>1.5772047521546E-4</c:v>
                </c:pt>
                <c:pt idx="592">
                  <c:v>1.58548473827097E-4</c:v>
                </c:pt>
                <c:pt idx="593">
                  <c:v>1.59377691797368E-4</c:v>
                </c:pt>
                <c:pt idx="594">
                  <c:v>1.6020826515658401E-4</c:v>
                </c:pt>
                <c:pt idx="595">
                  <c:v>1.61040242207086E-4</c:v>
                </c:pt>
                <c:pt idx="596">
                  <c:v>1.6187358786348E-4</c:v>
                </c:pt>
                <c:pt idx="597">
                  <c:v>1.6270827919604499E-4</c:v>
                </c:pt>
                <c:pt idx="598">
                  <c:v>1.6354431941867099E-4</c:v>
                </c:pt>
                <c:pt idx="599">
                  <c:v>1.6438175348058699E-4</c:v>
                </c:pt>
                <c:pt idx="600">
                  <c:v>1.65220612378064E-4</c:v>
                </c:pt>
                <c:pt idx="601">
                  <c:v>1.6606091708056599E-4</c:v>
                </c:pt>
                <c:pt idx="602">
                  <c:v>1.6690267384400801E-4</c:v>
                </c:pt>
                <c:pt idx="603">
                  <c:v>1.6774586866234899E-4</c:v>
                </c:pt>
                <c:pt idx="604">
                  <c:v>1.6859048066746699E-4</c:v>
                </c:pt>
                <c:pt idx="605">
                  <c:v>1.69436495542459E-4</c:v>
                </c:pt>
                <c:pt idx="606">
                  <c:v>1.70283902317881E-4</c:v>
                </c:pt>
                <c:pt idx="607">
                  <c:v>1.7113269196549901E-4</c:v>
                </c:pt>
                <c:pt idx="608">
                  <c:v>1.7198285381954699E-4</c:v>
                </c:pt>
                <c:pt idx="609">
                  <c:v>1.72834377433752E-4</c:v>
                </c:pt>
                <c:pt idx="610">
                  <c:v>1.7368725218313899E-4</c:v>
                </c:pt>
                <c:pt idx="611">
                  <c:v>1.7454146629668099E-4</c:v>
                </c:pt>
                <c:pt idx="612">
                  <c:v>1.75397007670013E-4</c:v>
                </c:pt>
                <c:pt idx="613">
                  <c:v>1.7625386402811901E-4</c:v>
                </c:pt>
                <c:pt idx="614">
                  <c:v>1.77112022475896E-4</c:v>
                </c:pt>
                <c:pt idx="615">
                  <c:v>1.7797146866000899E-4</c:v>
                </c:pt>
                <c:pt idx="616">
                  <c:v>1.78832187010155E-4</c:v>
                </c:pt>
                <c:pt idx="617">
                  <c:v>1.79694161359679E-4</c:v>
                </c:pt>
                <c:pt idx="618">
                  <c:v>1.8055737548073301E-4</c:v>
                </c:pt>
                <c:pt idx="619">
                  <c:v>1.8142181291393701E-4</c:v>
                </c:pt>
                <c:pt idx="620">
                  <c:v>1.8228745669417401E-4</c:v>
                </c:pt>
                <c:pt idx="621">
                  <c:v>1.8315428946688001E-4</c:v>
                </c:pt>
                <c:pt idx="622">
                  <c:v>1.84022293774182E-4</c:v>
                </c:pt>
                <c:pt idx="623">
                  <c:v>1.8489145228899601E-4</c:v>
                </c:pt>
                <c:pt idx="624">
                  <c:v>1.85761747739196E-4</c:v>
                </c:pt>
                <c:pt idx="625">
                  <c:v>1.8663316291943799E-4</c:v>
                </c:pt>
                <c:pt idx="626">
                  <c:v>1.87505680650239E-4</c:v>
                </c:pt>
                <c:pt idx="627">
                  <c:v>1.8837928392820101E-4</c:v>
                </c:pt>
                <c:pt idx="628">
                  <c:v>1.89253943569464E-4</c:v>
                </c:pt>
                <c:pt idx="629">
                  <c:v>1.90129616916044E-4</c:v>
                </c:pt>
                <c:pt idx="630">
                  <c:v>1.9100630396196901E-4</c:v>
                </c:pt>
                <c:pt idx="631">
                  <c:v>1.9188397700786101E-4</c:v>
                </c:pt>
                <c:pt idx="632">
                  <c:v>1.92762543337541E-4</c:v>
                </c:pt>
                <c:pt idx="633">
                  <c:v>1.9364183492735901E-4</c:v>
                </c:pt>
                <c:pt idx="634">
                  <c:v>1.9452181396880299E-4</c:v>
                </c:pt>
                <c:pt idx="635">
                  <c:v>1.9540228296469899E-4</c:v>
                </c:pt>
                <c:pt idx="636">
                  <c:v>1.9628290850245999E-4</c:v>
                </c:pt>
                <c:pt idx="637">
                  <c:v>1.97163382033019E-4</c:v>
                </c:pt>
                <c:pt idx="638">
                  <c:v>1.98043403666132E-4</c:v>
                </c:pt>
                <c:pt idx="639">
                  <c:v>1.9892252164235201E-4</c:v>
                </c:pt>
                <c:pt idx="640">
                  <c:v>1.99800404421739E-4</c:v>
                </c:pt>
                <c:pt idx="641">
                  <c:v>2.0067689238043E-4</c:v>
                </c:pt>
                <c:pt idx="642">
                  <c:v>2.0155186821153799E-4</c:v>
                </c:pt>
                <c:pt idx="643">
                  <c:v>2.0242534740984601E-4</c:v>
                </c:pt>
                <c:pt idx="644">
                  <c:v>2.0329737068181799E-4</c:v>
                </c:pt>
                <c:pt idx="645">
                  <c:v>2.0416808793334099E-4</c:v>
                </c:pt>
                <c:pt idx="646">
                  <c:v>2.05037776517209E-4</c:v>
                </c:pt>
                <c:pt idx="647">
                  <c:v>2.0590664595370299E-4</c:v>
                </c:pt>
                <c:pt idx="648">
                  <c:v>2.0677492729823501E-4</c:v>
                </c:pt>
                <c:pt idx="649">
                  <c:v>2.07643112916306E-4</c:v>
                </c:pt>
                <c:pt idx="650">
                  <c:v>2.0851148703187499E-4</c:v>
                </c:pt>
                <c:pt idx="651">
                  <c:v>2.0938015479421101E-4</c:v>
                </c:pt>
                <c:pt idx="652">
                  <c:v>2.1024922977395699E-4</c:v>
                </c:pt>
                <c:pt idx="653">
                  <c:v>2.1111885627885299E-4</c:v>
                </c:pt>
                <c:pt idx="654">
                  <c:v>2.1198912099814899E-4</c:v>
                </c:pt>
                <c:pt idx="655">
                  <c:v>2.1286002989248301E-4</c:v>
                </c:pt>
                <c:pt idx="656">
                  <c:v>2.1373143127855401E-4</c:v>
                </c:pt>
                <c:pt idx="657">
                  <c:v>2.14603350162625E-4</c:v>
                </c:pt>
                <c:pt idx="658">
                  <c:v>2.1547580973961099E-4</c:v>
                </c:pt>
                <c:pt idx="659">
                  <c:v>2.1634885470905299E-4</c:v>
                </c:pt>
                <c:pt idx="660">
                  <c:v>2.1722249017171801E-4</c:v>
                </c:pt>
                <c:pt idx="661">
                  <c:v>2.1809670782661501E-4</c:v>
                </c:pt>
                <c:pt idx="662">
                  <c:v>2.1897150936333801E-4</c:v>
                </c:pt>
                <c:pt idx="663">
                  <c:v>2.19846886954681E-4</c:v>
                </c:pt>
                <c:pt idx="664">
                  <c:v>2.2072283310419101E-4</c:v>
                </c:pt>
                <c:pt idx="665">
                  <c:v>2.2159934106961301E-4</c:v>
                </c:pt>
                <c:pt idx="666">
                  <c:v>2.2247640421065601E-4</c:v>
                </c:pt>
                <c:pt idx="667">
                  <c:v>2.23354015987154E-4</c:v>
                </c:pt>
                <c:pt idx="668">
                  <c:v>2.2423216995727101E-4</c:v>
                </c:pt>
                <c:pt idx="669">
                  <c:v>2.2511085977574099E-4</c:v>
                </c:pt>
                <c:pt idx="670">
                  <c:v>2.2599007919214099E-4</c:v>
                </c:pt>
                <c:pt idx="671">
                  <c:v>2.26869822049204E-4</c:v>
                </c:pt>
                <c:pt idx="672">
                  <c:v>2.27750082281159E-4</c:v>
                </c:pt>
                <c:pt idx="673">
                  <c:v>2.2863085391211399E-4</c:v>
                </c:pt>
                <c:pt idx="674">
                  <c:v>2.2951213105446101E-4</c:v>
                </c:pt>
                <c:pt idx="675">
                  <c:v>2.3039390790732201E-4</c:v>
                </c:pt>
                <c:pt idx="676">
                  <c:v>2.31276178755023E-4</c:v>
                </c:pt>
                <c:pt idx="677">
                  <c:v>2.32158937965596E-4</c:v>
                </c:pt>
                <c:pt idx="678">
                  <c:v>2.3304217998931399E-4</c:v>
                </c:pt>
                <c:pt idx="679">
                  <c:v>2.3392589935725399E-4</c:v>
                </c:pt>
                <c:pt idx="680">
                  <c:v>2.3481009067989099E-4</c:v>
                </c:pt>
                <c:pt idx="681">
                  <c:v>2.35694748645716E-4</c:v>
                </c:pt>
                <c:pt idx="682">
                  <c:v>2.36579868019885E-4</c:v>
                </c:pt>
                <c:pt idx="683">
                  <c:v>2.37465443642891E-4</c:v>
                </c:pt>
                <c:pt idx="684">
                  <c:v>2.38351470429268E-4</c:v>
                </c:pt>
                <c:pt idx="685">
                  <c:v>2.3923794336631299E-4</c:v>
                </c:pt>
                <c:pt idx="686">
                  <c:v>2.4012485751284199E-4</c:v>
                </c:pt>
                <c:pt idx="687">
                  <c:v>2.4101220799796101E-4</c:v>
                </c:pt>
                <c:pt idx="688">
                  <c:v>2.4189999001986701E-4</c:v>
                </c:pt>
                <c:pt idx="689">
                  <c:v>2.4278819884467599E-4</c:v>
                </c:pt>
                <c:pt idx="690">
                  <c:v>2.4367682980526E-4</c:v>
                </c:pt>
                <c:pt idx="691">
                  <c:v>2.4456587830012499E-4</c:v>
                </c:pt>
                <c:pt idx="692">
                  <c:v>2.45455339792297E-4</c:v>
                </c:pt>
                <c:pt idx="693">
                  <c:v>2.4634520980823299E-4</c:v>
                </c:pt>
                <c:pt idx="694">
                  <c:v>2.4723548393675802E-4</c:v>
                </c:pt>
                <c:pt idx="695">
                  <c:v>2.48126157828016E-4</c:v>
                </c:pt>
                <c:pt idx="696">
                  <c:v>2.4901722719244702E-4</c:v>
                </c:pt>
                <c:pt idx="697">
                  <c:v>2.49908687799775E-4</c:v>
                </c:pt>
                <c:pt idx="698">
                  <c:v>2.5080053547803E-4</c:v>
                </c:pt>
                <c:pt idx="699">
                  <c:v>2.5169276611257201E-4</c:v>
                </c:pt>
                <c:pt idx="700">
                  <c:v>2.5258537564514601E-4</c:v>
                </c:pt>
                <c:pt idx="701">
                  <c:v>2.5347836007294798E-4</c:v>
                </c:pt>
                <c:pt idx="702">
                  <c:v>2.5437171544771402E-4</c:v>
                </c:pt>
                <c:pt idx="703">
                  <c:v>2.5526543787482198E-4</c:v>
                </c:pt>
                <c:pt idx="704">
                  <c:v>2.56159523512413E-4</c:v>
                </c:pt>
                <c:pt idx="705">
                  <c:v>2.5705396857053002E-4</c:v>
                </c:pt>
                <c:pt idx="706">
                  <c:v>2.57948769310267E-4</c:v>
                </c:pt>
                <c:pt idx="707">
                  <c:v>2.5884392204294398E-4</c:v>
                </c:pt>
                <c:pt idx="708">
                  <c:v>2.5973942312929E-4</c:v>
                </c:pt>
                <c:pt idx="709">
                  <c:v>2.6063526897864199E-4</c:v>
                </c:pt>
                <c:pt idx="710">
                  <c:v>2.6153145604816198E-4</c:v>
                </c:pt>
                <c:pt idx="711">
                  <c:v>2.6242798084206802E-4</c:v>
                </c:pt>
                <c:pt idx="712">
                  <c:v>2.6332483991087501E-4</c:v>
                </c:pt>
                <c:pt idx="713">
                  <c:v>2.6422202985065699E-4</c:v>
                </c:pt>
                <c:pt idx="714">
                  <c:v>2.6511954730231601E-4</c:v>
                </c:pt>
                <c:pt idx="715">
                  <c:v>2.6601738895087E-4</c:v>
                </c:pt>
                <c:pt idx="716">
                  <c:v>2.6691555152475198E-4</c:v>
                </c:pt>
                <c:pt idx="717">
                  <c:v>2.6781403179511798E-4</c:v>
                </c:pt>
                <c:pt idx="718">
                  <c:v>2.68712826575175E-4</c:v>
                </c:pt>
                <c:pt idx="719">
                  <c:v>2.6961193271951897E-4</c:v>
                </c:pt>
                <c:pt idx="720">
                  <c:v>2.7051134712347799E-4</c:v>
                </c:pt>
                <c:pt idx="721">
                  <c:v>2.7141106672247801E-4</c:v>
                </c:pt>
                <c:pt idx="722">
                  <c:v>2.72311088491413E-4</c:v>
                </c:pt>
                <c:pt idx="723">
                  <c:v>2.7321140944402901E-4</c:v>
                </c:pt>
                <c:pt idx="724">
                  <c:v>2.7411202663232001E-4</c:v>
                </c:pt>
                <c:pt idx="725">
                  <c:v>2.75012937145933E-4</c:v>
                </c:pt>
                <c:pt idx="726">
                  <c:v>2.7591413811158401E-4</c:v>
                </c:pt>
                <c:pt idx="727">
                  <c:v>2.7681562669248602E-4</c:v>
                </c:pt>
                <c:pt idx="728">
                  <c:v>2.7771740008778601E-4</c:v>
                </c:pt>
                <c:pt idx="729">
                  <c:v>2.7861945553201198E-4</c:v>
                </c:pt>
                <c:pt idx="730">
                  <c:v>2.7952179029453302E-4</c:v>
                </c:pt>
                <c:pt idx="731">
                  <c:v>2.8042440167902097E-4</c:v>
                </c:pt>
                <c:pt idx="732">
                  <c:v>2.81327287022932E-4</c:v>
                </c:pt>
                <c:pt idx="733">
                  <c:v>2.8223044369698899E-4</c:v>
                </c:pt>
                <c:pt idx="734">
                  <c:v>2.8313386910467899E-4</c:v>
                </c:pt>
                <c:pt idx="735">
                  <c:v>2.8403756068175602E-4</c:v>
                </c:pt>
                <c:pt idx="736">
                  <c:v>2.8494151589575199E-4</c:v>
                </c:pt>
                <c:pt idx="737">
                  <c:v>2.8584573224549998E-4</c:v>
                </c:pt>
                <c:pt idx="738">
                  <c:v>2.8675020726066301E-4</c:v>
                </c:pt>
                <c:pt idx="739">
                  <c:v>2.8765493850127098E-4</c:v>
                </c:pt>
                <c:pt idx="740">
                  <c:v>2.8855992355727002E-4</c:v>
                </c:pt>
                <c:pt idx="741">
                  <c:v>2.8946516004806999E-4</c:v>
                </c:pt>
                <c:pt idx="742">
                  <c:v>2.9037064562211201E-4</c:v>
                </c:pt>
                <c:pt idx="743">
                  <c:v>2.9127637795643501E-4</c:v>
                </c:pt>
                <c:pt idx="744">
                  <c:v>2.9218235475625198E-4</c:v>
                </c:pt>
                <c:pt idx="745">
                  <c:v>2.9308857375453298E-4</c:v>
                </c:pt>
                <c:pt idx="746">
                  <c:v>2.9399503271159902E-4</c:v>
                </c:pt>
                <c:pt idx="747">
                  <c:v>2.9490172941472E-4</c:v>
                </c:pt>
                <c:pt idx="748">
                  <c:v>2.9580866167771598E-4</c:v>
                </c:pt>
                <c:pt idx="749">
                  <c:v>2.96715827340572E-4</c:v>
                </c:pt>
                <c:pt idx="750">
                  <c:v>2.9762322426905602E-4</c:v>
                </c:pt>
                <c:pt idx="751">
                  <c:v>2.9853085035434399E-4</c:v>
                </c:pt>
                <c:pt idx="752">
                  <c:v>2.9943870351265001E-4</c:v>
                </c:pt>
                <c:pt idx="753">
                  <c:v>3.00346781684865E-4</c:v>
                </c:pt>
                <c:pt idx="754">
                  <c:v>3.01255082836199E-4</c:v>
                </c:pt>
                <c:pt idx="755">
                  <c:v>3.0216360495583297E-4</c:v>
                </c:pt>
                <c:pt idx="756">
                  <c:v>3.03072346056572E-4</c:v>
                </c:pt>
                <c:pt idx="757">
                  <c:v>3.0398130417450702E-4</c:v>
                </c:pt>
                <c:pt idx="758">
                  <c:v>3.0489047736868401E-4</c:v>
                </c:pt>
                <c:pt idx="759">
                  <c:v>3.0579986372077501E-4</c:v>
                </c:pt>
                <c:pt idx="760">
                  <c:v>3.0670946133475301E-4</c:v>
                </c:pt>
                <c:pt idx="761">
                  <c:v>3.0761926833658399E-4</c:v>
                </c:pt>
                <c:pt idx="762">
                  <c:v>3.0852928287390397E-4</c:v>
                </c:pt>
                <c:pt idx="763">
                  <c:v>3.09439503115724E-4</c:v>
                </c:pt>
                <c:pt idx="764">
                  <c:v>3.1034992725212103E-4</c:v>
                </c:pt>
                <c:pt idx="765">
                  <c:v>3.1126055349394702E-4</c:v>
                </c:pt>
                <c:pt idx="766">
                  <c:v>3.1217138007253202E-4</c:v>
                </c:pt>
                <c:pt idx="767">
                  <c:v>3.13082405239404E-4</c:v>
                </c:pt>
                <c:pt idx="768">
                  <c:v>3.1399362726600399E-4</c:v>
                </c:pt>
                <c:pt idx="769">
                  <c:v>3.1490504444340602E-4</c:v>
                </c:pt>
                <c:pt idx="770">
                  <c:v>3.1581665508205101E-4</c:v>
                </c:pt>
                <c:pt idx="771">
                  <c:v>3.16728457511473E-4</c:v>
                </c:pt>
                <c:pt idx="772">
                  <c:v>3.1764045008003802E-4</c:v>
                </c:pt>
                <c:pt idx="773">
                  <c:v>3.1855263115468298E-4</c:v>
                </c:pt>
                <c:pt idx="774">
                  <c:v>3.1946499912066098E-4</c:v>
                </c:pt>
                <c:pt idx="775">
                  <c:v>3.2037755238129001E-4</c:v>
                </c:pt>
                <c:pt idx="776">
                  <c:v>3.2129028935770599E-4</c:v>
                </c:pt>
                <c:pt idx="777">
                  <c:v>3.2220320848862103E-4</c:v>
                </c:pt>
                <c:pt idx="778">
                  <c:v>3.2311630823007702E-4</c:v>
                </c:pt>
                <c:pt idx="779">
                  <c:v>3.2402958705522202E-4</c:v>
                </c:pt>
                <c:pt idx="780">
                  <c:v>3.2494304345406501E-4</c:v>
                </c:pt>
                <c:pt idx="781">
                  <c:v>3.2585667593326001E-4</c:v>
                </c:pt>
                <c:pt idx="782">
                  <c:v>3.2677048301587398E-4</c:v>
                </c:pt>
                <c:pt idx="783">
                  <c:v>3.2768446324116598E-4</c:v>
                </c:pt>
                <c:pt idx="784">
                  <c:v>3.2859861516437499E-4</c:v>
                </c:pt>
                <c:pt idx="785">
                  <c:v>3.2951293735649999E-4</c:v>
                </c:pt>
                <c:pt idx="786">
                  <c:v>3.3042742840409399E-4</c:v>
                </c:pt>
                <c:pt idx="787">
                  <c:v>3.31342086909054E-4</c:v>
                </c:pt>
                <c:pt idx="788">
                  <c:v>3.3225691148841698E-4</c:v>
                </c:pt>
                <c:pt idx="789">
                  <c:v>3.3317190077415898E-4</c:v>
                </c:pt>
                <c:pt idx="790">
                  <c:v>3.3408705341299999E-4</c:v>
                </c:pt>
                <c:pt idx="791">
                  <c:v>3.3500236806620597E-4</c:v>
                </c:pt>
                <c:pt idx="792">
                  <c:v>3.3591784340939802E-4</c:v>
                </c:pt>
                <c:pt idx="793">
                  <c:v>3.3683347813236397E-4</c:v>
                </c:pt>
                <c:pt idx="794">
                  <c:v>3.3774927093887402E-4</c:v>
                </c:pt>
                <c:pt idx="795">
                  <c:v>3.38665220546495E-4</c:v>
                </c:pt>
                <c:pt idx="796">
                  <c:v>3.3958132568641299E-4</c:v>
                </c:pt>
                <c:pt idx="797">
                  <c:v>3.4049758510325398E-4</c:v>
                </c:pt>
                <c:pt idx="798">
                  <c:v>3.41413997554909E-4</c:v>
                </c:pt>
                <c:pt idx="799">
                  <c:v>3.4233056181236498E-4</c:v>
                </c:pt>
                <c:pt idx="800">
                  <c:v>3.4324727665953201E-4</c:v>
                </c:pt>
                <c:pt idx="801">
                  <c:v>3.4416414089308002E-4</c:v>
                </c:pt>
                <c:pt idx="802">
                  <c:v>3.4508115332226999E-4</c:v>
                </c:pt>
                <c:pt idx="803">
                  <c:v>3.4599831276879798E-4</c:v>
                </c:pt>
                <c:pt idx="804">
                  <c:v>3.4691561806662901E-4</c:v>
                </c:pt>
                <c:pt idx="805">
                  <c:v>3.4783306806184802E-4</c:v>
                </c:pt>
                <c:pt idx="806">
                  <c:v>3.4875066161249899E-4</c:v>
                </c:pt>
                <c:pt idx="807">
                  <c:v>3.4966839758843399E-4</c:v>
                </c:pt>
                <c:pt idx="808">
                  <c:v>3.5058627487116501E-4</c:v>
                </c:pt>
                <c:pt idx="809">
                  <c:v>3.5150429235371701E-4</c:v>
                </c:pt>
                <c:pt idx="810">
                  <c:v>3.5242244894047997E-4</c:v>
                </c:pt>
                <c:pt idx="811">
                  <c:v>3.5334074354706501E-4</c:v>
                </c:pt>
                <c:pt idx="812">
                  <c:v>3.54259175100167E-4</c:v>
                </c:pt>
                <c:pt idx="813">
                  <c:v>3.5517774253742101E-4</c:v>
                </c:pt>
                <c:pt idx="814">
                  <c:v>3.5609644480726998E-4</c:v>
                </c:pt>
                <c:pt idx="815">
                  <c:v>3.5701528086882399E-4</c:v>
                </c:pt>
                <c:pt idx="816">
                  <c:v>3.5793424969173302E-4</c:v>
                </c:pt>
                <c:pt idx="817">
                  <c:v>3.5885335025605199E-4</c:v>
                </c:pt>
                <c:pt idx="818">
                  <c:v>3.5977258155211198E-4</c:v>
                </c:pt>
                <c:pt idx="819">
                  <c:v>3.6069194258039699E-4</c:v>
                </c:pt>
                <c:pt idx="820">
                  <c:v>3.6161143235141098E-4</c:v>
                </c:pt>
                <c:pt idx="821">
                  <c:v>3.62531049885563E-4</c:v>
                </c:pt>
                <c:pt idx="822">
                  <c:v>3.6345079421303803E-4</c:v>
                </c:pt>
                <c:pt idx="823">
                  <c:v>3.64370664373681E-4</c:v>
                </c:pt>
                <c:pt idx="824">
                  <c:v>3.65290659416877E-4</c:v>
                </c:pt>
                <c:pt idx="825">
                  <c:v>3.6621077840143701E-4</c:v>
                </c:pt>
                <c:pt idx="826">
                  <c:v>3.6713102039548102E-4</c:v>
                </c:pt>
                <c:pt idx="827">
                  <c:v>3.68051384476321E-4</c:v>
                </c:pt>
                <c:pt idx="828">
                  <c:v>3.6897186973035902E-4</c:v>
                </c:pt>
                <c:pt idx="829">
                  <c:v>3.6989247525296798E-4</c:v>
                </c:pt>
                <c:pt idx="830">
                  <c:v>3.7081320014838799E-4</c:v>
                </c:pt>
                <c:pt idx="831">
                  <c:v>3.7173404352961701E-4</c:v>
                </c:pt>
                <c:pt idx="832">
                  <c:v>3.7265500451830798E-4</c:v>
                </c:pt>
                <c:pt idx="833">
                  <c:v>3.7357608224466201E-4</c:v>
                </c:pt>
                <c:pt idx="834">
                  <c:v>3.7449727584733098E-4</c:v>
                </c:pt>
                <c:pt idx="835">
                  <c:v>3.7541858447330897E-4</c:v>
                </c:pt>
                <c:pt idx="836">
                  <c:v>3.7634000727784002E-4</c:v>
                </c:pt>
                <c:pt idx="837">
                  <c:v>3.7726154342431498E-4</c:v>
                </c:pt>
                <c:pt idx="838">
                  <c:v>3.7818319208417803E-4</c:v>
                </c:pt>
                <c:pt idx="839">
                  <c:v>3.7910495243682798E-4</c:v>
                </c:pt>
                <c:pt idx="840">
                  <c:v>3.8002682366952998E-4</c:v>
                </c:pt>
                <c:pt idx="841">
                  <c:v>3.8094880497731499E-4</c:v>
                </c:pt>
                <c:pt idx="842">
                  <c:v>3.81870895562894E-4</c:v>
                </c:pt>
                <c:pt idx="843">
                  <c:v>3.8279309463656598E-4</c:v>
                </c:pt>
                <c:pt idx="844">
                  <c:v>3.8371540141613001E-4</c:v>
                </c:pt>
                <c:pt idx="845">
                  <c:v>3.8463781512679398E-4</c:v>
                </c:pt>
                <c:pt idx="846">
                  <c:v>3.85560335001096E-4</c:v>
                </c:pt>
                <c:pt idx="847">
                  <c:v>3.86482960278807E-4</c:v>
                </c:pt>
                <c:pt idx="848">
                  <c:v>3.8740569020685999E-4</c:v>
                </c:pt>
                <c:pt idx="849">
                  <c:v>3.8832852403925601E-4</c:v>
                </c:pt>
                <c:pt idx="850">
                  <c:v>3.8925146103698801E-4</c:v>
                </c:pt>
                <c:pt idx="851">
                  <c:v>3.9017450046796202E-4</c:v>
                </c:pt>
                <c:pt idx="852">
                  <c:v>3.9109764160691102E-4</c:v>
                </c:pt>
                <c:pt idx="853">
                  <c:v>3.9202088373531998E-4</c:v>
                </c:pt>
                <c:pt idx="854">
                  <c:v>3.9294422614135098E-4</c:v>
                </c:pt>
                <c:pt idx="855">
                  <c:v>3.9386766811976302E-4</c:v>
                </c:pt>
                <c:pt idx="856">
                  <c:v>3.9479120897183601E-4</c:v>
                </c:pt>
                <c:pt idx="857">
                  <c:v>3.9571484800530099E-4</c:v>
                </c:pt>
                <c:pt idx="858">
                  <c:v>3.96638584534263E-4</c:v>
                </c:pt>
                <c:pt idx="859">
                  <c:v>3.9756241787912802E-4</c:v>
                </c:pt>
                <c:pt idx="860">
                  <c:v>3.9848634736653601E-4</c:v>
                </c:pt>
                <c:pt idx="861">
                  <c:v>3.9941037232928502E-4</c:v>
                </c:pt>
                <c:pt idx="862">
                  <c:v>4.0033449210626803E-4</c:v>
                </c:pt>
                <c:pt idx="863">
                  <c:v>4.01258706042397E-4</c:v>
                </c:pt>
                <c:pt idx="864">
                  <c:v>4.0218301348854201E-4</c:v>
                </c:pt>
                <c:pt idx="865">
                  <c:v>4.0310741380145798E-4</c:v>
                </c:pt>
                <c:pt idx="866">
                  <c:v>4.0403190634372702E-4</c:v>
                </c:pt>
                <c:pt idx="867">
                  <c:v>4.0495649048368399E-4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512-4065-8640-2479538780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standard deviation y [mm]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2E-3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 sz="1200" b="1" baseline="0"/>
      </a:pPr>
      <a:endParaRPr lang="en-US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0"/>
          <c:tx>
            <c:v>Gab's fields</c:v>
          </c:tx>
          <c:marker>
            <c:symbol val="none"/>
          </c:marker>
          <c:xVal>
            <c:numRef>
              <c:f>'Force 200 keV Gabs field'!$Y$3:$Y$870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-0.25418258995892101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-0.25001317644041299</c:v>
                </c:pt>
                <c:pt idx="162">
                  <c:v>-0.248970823064009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-0.24584376294741001</c:v>
                </c:pt>
                <c:pt idx="166">
                  <c:v>-0.24480140958066801</c:v>
                </c:pt>
                <c:pt idx="167">
                  <c:v>-0.24375905621734401</c:v>
                </c:pt>
                <c:pt idx="168">
                  <c:v>-0.24271670285781</c:v>
                </c:pt>
                <c:pt idx="169">
                  <c:v>-0.24167434950261599</c:v>
                </c:pt>
                <c:pt idx="170">
                  <c:v>-0.240631996152288</c:v>
                </c:pt>
                <c:pt idx="171">
                  <c:v>-0.23958964280735101</c:v>
                </c:pt>
                <c:pt idx="172">
                  <c:v>-0.23854728946832801</c:v>
                </c:pt>
                <c:pt idx="173">
                  <c:v>-0.23750493613571799</c:v>
                </c:pt>
                <c:pt idx="174">
                  <c:v>-0.236462582810118</c:v>
                </c:pt>
                <c:pt idx="175">
                  <c:v>-0.235420229492112</c:v>
                </c:pt>
                <c:pt idx="176">
                  <c:v>-0.234377876182226</c:v>
                </c:pt>
                <c:pt idx="177">
                  <c:v>-0.23333552288095999</c:v>
                </c:pt>
                <c:pt idx="178">
                  <c:v>-0.23229316958878901</c:v>
                </c:pt>
                <c:pt idx="179">
                  <c:v>-0.231250816306214</c:v>
                </c:pt>
                <c:pt idx="180">
                  <c:v>-0.230208463033717</c:v>
                </c:pt>
                <c:pt idx="181">
                  <c:v>-0.22916610977178301</c:v>
                </c:pt>
                <c:pt idx="182">
                  <c:v>-0.22812375652088601</c:v>
                </c:pt>
                <c:pt idx="183">
                  <c:v>-0.22708140328149401</c:v>
                </c:pt>
                <c:pt idx="184">
                  <c:v>-0.22603905005406</c:v>
                </c:pt>
                <c:pt idx="185">
                  <c:v>-0.22499669683902901</c:v>
                </c:pt>
                <c:pt idx="186">
                  <c:v>-0.223954343636836</c:v>
                </c:pt>
                <c:pt idx="187">
                  <c:v>-0.222911990447904</c:v>
                </c:pt>
                <c:pt idx="188">
                  <c:v>-0.221869637272648</c:v>
                </c:pt>
                <c:pt idx="189">
                  <c:v>-0.22082728411146901</c:v>
                </c:pt>
                <c:pt idx="190">
                  <c:v>-0.21978493096476001</c:v>
                </c:pt>
                <c:pt idx="191">
                  <c:v>-0.21874257783291001</c:v>
                </c:pt>
                <c:pt idx="192">
                  <c:v>-0.21770022471630099</c:v>
                </c:pt>
                <c:pt idx="193">
                  <c:v>-0.216657871615308</c:v>
                </c:pt>
                <c:pt idx="194">
                  <c:v>-0.21561551853031599</c:v>
                </c:pt>
                <c:pt idx="195">
                  <c:v>-0.214573165461726</c:v>
                </c:pt>
                <c:pt idx="196">
                  <c:v>-0.213530812409958</c:v>
                </c:pt>
                <c:pt idx="197">
                  <c:v>-0.21248845937546501</c:v>
                </c:pt>
                <c:pt idx="198">
                  <c:v>-0.21144610635879299</c:v>
                </c:pt>
                <c:pt idx="199">
                  <c:v>-0.21040375336069</c:v>
                </c:pt>
                <c:pt idx="200">
                  <c:v>-0.20936140038198101</c:v>
                </c:pt>
                <c:pt idx="201">
                  <c:v>-0.20831904742318699</c:v>
                </c:pt>
                <c:pt idx="202">
                  <c:v>-0.20727669448472399</c:v>
                </c:pt>
                <c:pt idx="203">
                  <c:v>-0.20623434156725301</c:v>
                </c:pt>
                <c:pt idx="204">
                  <c:v>-0.205191988671172</c:v>
                </c:pt>
                <c:pt idx="205">
                  <c:v>-0.20414963580008899</c:v>
                </c:pt>
                <c:pt idx="206">
                  <c:v>-0.20310728296047001</c:v>
                </c:pt>
                <c:pt idx="207">
                  <c:v>-0.20206493015228799</c:v>
                </c:pt>
                <c:pt idx="208">
                  <c:v>-0.20102257737638499</c:v>
                </c:pt>
                <c:pt idx="209">
                  <c:v>-0.19998022464958201</c:v>
                </c:pt>
                <c:pt idx="210">
                  <c:v>-0.19893787199540799</c:v>
                </c:pt>
                <c:pt idx="211">
                  <c:v>-0.19789551944113001</c:v>
                </c:pt>
                <c:pt idx="212">
                  <c:v>-0.19685316702554001</c:v>
                </c:pt>
                <c:pt idx="213">
                  <c:v>-0.19581081481022899</c:v>
                </c:pt>
                <c:pt idx="214">
                  <c:v>-0.19476846287174099</c:v>
                </c:pt>
                <c:pt idx="215">
                  <c:v>-0.19372611127487999</c:v>
                </c:pt>
                <c:pt idx="216">
                  <c:v>-0.19268376008293001</c:v>
                </c:pt>
                <c:pt idx="217">
                  <c:v>-0.19164140939442301</c:v>
                </c:pt>
                <c:pt idx="218">
                  <c:v>-0.190599059343243</c:v>
                </c:pt>
                <c:pt idx="219">
                  <c:v>-0.18955671005514499</c:v>
                </c:pt>
                <c:pt idx="220">
                  <c:v>-0.18851436165602301</c:v>
                </c:pt>
                <c:pt idx="221">
                  <c:v>-0.187472014241575</c:v>
                </c:pt>
                <c:pt idx="222">
                  <c:v>-0.18642966788037099</c:v>
                </c:pt>
                <c:pt idx="223">
                  <c:v>-0.18538732263197499</c:v>
                </c:pt>
                <c:pt idx="224">
                  <c:v>-0.18434497857625201</c:v>
                </c:pt>
                <c:pt idx="225">
                  <c:v>-0.18330263585604401</c:v>
                </c:pt>
                <c:pt idx="226">
                  <c:v>-0.182260294722521</c:v>
                </c:pt>
                <c:pt idx="227">
                  <c:v>-0.18121795546498401</c:v>
                </c:pt>
                <c:pt idx="228">
                  <c:v>-0.180175618398764</c:v>
                </c:pt>
                <c:pt idx="229">
                  <c:v>-0.17913328382920099</c:v>
                </c:pt>
                <c:pt idx="230">
                  <c:v>-0.17809095214673001</c:v>
                </c:pt>
                <c:pt idx="231">
                  <c:v>-0.17704862396320301</c:v>
                </c:pt>
                <c:pt idx="232">
                  <c:v>-0.17600630000933601</c:v>
                </c:pt>
                <c:pt idx="233">
                  <c:v>-0.174963980840417</c:v>
                </c:pt>
                <c:pt idx="234">
                  <c:v>-0.173921666994788</c:v>
                </c:pt>
                <c:pt idx="235">
                  <c:v>-0.17287935904426799</c:v>
                </c:pt>
                <c:pt idx="236">
                  <c:v>-0.17183705733582599</c:v>
                </c:pt>
                <c:pt idx="237">
                  <c:v>-0.170794762092113</c:v>
                </c:pt>
                <c:pt idx="238">
                  <c:v>-0.169752474072981</c:v>
                </c:pt>
                <c:pt idx="239">
                  <c:v>-0.16871019411864499</c:v>
                </c:pt>
                <c:pt idx="240">
                  <c:v>-0.167667922731496</c:v>
                </c:pt>
                <c:pt idx="241">
                  <c:v>-0.16662566022376599</c:v>
                </c:pt>
                <c:pt idx="242">
                  <c:v>-0.165583406676798</c:v>
                </c:pt>
                <c:pt idx="243">
                  <c:v>-0.16454116169216701</c:v>
                </c:pt>
                <c:pt idx="244">
                  <c:v>-0.163498924728671</c:v>
                </c:pt>
                <c:pt idx="245">
                  <c:v>-0.16245669521453199</c:v>
                </c:pt>
                <c:pt idx="246">
                  <c:v>-0.161414472496548</c:v>
                </c:pt>
                <c:pt idx="247">
                  <c:v>-0.160372255787397</c:v>
                </c:pt>
                <c:pt idx="248">
                  <c:v>-0.15933004419630001</c:v>
                </c:pt>
                <c:pt idx="249">
                  <c:v>-0.158287836710788</c:v>
                </c:pt>
                <c:pt idx="250">
                  <c:v>-0.15724563206749501</c:v>
                </c:pt>
                <c:pt idx="251">
                  <c:v>-0.15620342871534201</c:v>
                </c:pt>
                <c:pt idx="252">
                  <c:v>-0.15516122490829001</c:v>
                </c:pt>
                <c:pt idx="253">
                  <c:v>-0.15411901867851099</c:v>
                </c:pt>
                <c:pt idx="254">
                  <c:v>-0.153076807973238</c:v>
                </c:pt>
                <c:pt idx="255">
                  <c:v>-0.15203459067309999</c:v>
                </c:pt>
                <c:pt idx="256">
                  <c:v>-0.15099236454420201</c:v>
                </c:pt>
                <c:pt idx="257">
                  <c:v>-0.149950127275018</c:v>
                </c:pt>
                <c:pt idx="258">
                  <c:v>-0.148907876535253</c:v>
                </c:pt>
                <c:pt idx="259">
                  <c:v>-0.147865609883951</c:v>
                </c:pt>
                <c:pt idx="260">
                  <c:v>-0.14682332474708601</c:v>
                </c:pt>
                <c:pt idx="261">
                  <c:v>-0.14578101847828201</c:v>
                </c:pt>
                <c:pt idx="262">
                  <c:v>-0.14473868844739499</c:v>
                </c:pt>
                <c:pt idx="263">
                  <c:v>-0.143696331977991</c:v>
                </c:pt>
                <c:pt idx="264">
                  <c:v>-0.14265394627090999</c:v>
                </c:pt>
                <c:pt idx="265">
                  <c:v>-0.14161152851526701</c:v>
                </c:pt>
                <c:pt idx="266">
                  <c:v>-0.140569075944599</c:v>
                </c:pt>
                <c:pt idx="267">
                  <c:v>-0.13952658577867999</c:v>
                </c:pt>
                <c:pt idx="268">
                  <c:v>-0.13848405518892401</c:v>
                </c:pt>
                <c:pt idx="269">
                  <c:v>-0.137441481376533</c:v>
                </c:pt>
                <c:pt idx="270">
                  <c:v>-0.13639886163706899</c:v>
                </c:pt>
                <c:pt idx="271">
                  <c:v>-0.13535619326526999</c:v>
                </c:pt>
                <c:pt idx="272">
                  <c:v>-0.13431347353916601</c:v>
                </c:pt>
                <c:pt idx="273">
                  <c:v>-0.13327069982046499</c:v>
                </c:pt>
                <c:pt idx="274">
                  <c:v>-0.132227869550476</c:v>
                </c:pt>
                <c:pt idx="275">
                  <c:v>-0.13118498019425501</c:v>
                </c:pt>
                <c:pt idx="276">
                  <c:v>-0.13014202932347499</c:v>
                </c:pt>
                <c:pt idx="277">
                  <c:v>-0.12909901459989201</c:v>
                </c:pt>
                <c:pt idx="278">
                  <c:v>-0.12805593376111199</c:v>
                </c:pt>
                <c:pt idx="279">
                  <c:v>-0.12701278464433899</c:v>
                </c:pt>
                <c:pt idx="280">
                  <c:v>-0.125969565154433</c:v>
                </c:pt>
                <c:pt idx="281">
                  <c:v>-0.124926273237407</c:v>
                </c:pt>
                <c:pt idx="282">
                  <c:v>-0.123882906918815</c:v>
                </c:pt>
                <c:pt idx="283">
                  <c:v>-0.12283946431727701</c:v>
                </c:pt>
                <c:pt idx="284">
                  <c:v>-0.12179594365166101</c:v>
                </c:pt>
                <c:pt idx="285">
                  <c:v>-0.120752343209796</c:v>
                </c:pt>
                <c:pt idx="286">
                  <c:v>-0.11970866134251899</c:v>
                </c:pt>
                <c:pt idx="287">
                  <c:v>-0.118664896496668</c:v>
                </c:pt>
                <c:pt idx="288">
                  <c:v>-0.117621047233835</c:v>
                </c:pt>
                <c:pt idx="289">
                  <c:v>-0.116577112168379</c:v>
                </c:pt>
                <c:pt idx="290">
                  <c:v>-0.11553308999557001</c:v>
                </c:pt>
                <c:pt idx="291">
                  <c:v>-0.11448897950131599</c:v>
                </c:pt>
                <c:pt idx="292">
                  <c:v>-0.113444779566408</c:v>
                </c:pt>
                <c:pt idx="293">
                  <c:v>-0.11240048918651301</c:v>
                </c:pt>
                <c:pt idx="294">
                  <c:v>-0.111356107448462</c:v>
                </c:pt>
                <c:pt idx="295">
                  <c:v>-0.110311633529277</c:v>
                </c:pt>
                <c:pt idx="296">
                  <c:v>-0.109267066713474</c:v>
                </c:pt>
                <c:pt idx="297">
                  <c:v>-0.108222406376858</c:v>
                </c:pt>
                <c:pt idx="298">
                  <c:v>-0.107177651987146</c:v>
                </c:pt>
                <c:pt idx="299">
                  <c:v>-0.106132803110754</c:v>
                </c:pt>
                <c:pt idx="300">
                  <c:v>-0.105087859403119</c:v>
                </c:pt>
                <c:pt idx="301">
                  <c:v>-0.104042820598088</c:v>
                </c:pt>
                <c:pt idx="302">
                  <c:v>-0.10299768651635401</c:v>
                </c:pt>
                <c:pt idx="303">
                  <c:v>-0.101952457057548</c:v>
                </c:pt>
                <c:pt idx="304">
                  <c:v>-0.10090713220200399</c:v>
                </c:pt>
                <c:pt idx="305">
                  <c:v>-9.9861712004422495E-2</c:v>
                </c:pt>
                <c:pt idx="306">
                  <c:v>-9.8816196585860105E-2</c:v>
                </c:pt>
                <c:pt idx="307">
                  <c:v>-9.7770586134664106E-2</c:v>
                </c:pt>
                <c:pt idx="308">
                  <c:v>-9.6724880903670304E-2</c:v>
                </c:pt>
                <c:pt idx="309">
                  <c:v>-9.5679081204042601E-2</c:v>
                </c:pt>
                <c:pt idx="310">
                  <c:v>-9.4633187401105698E-2</c:v>
                </c:pt>
                <c:pt idx="311">
                  <c:v>-9.3587199912597299E-2</c:v>
                </c:pt>
                <c:pt idx="312">
                  <c:v>-9.2541119205456102E-2</c:v>
                </c:pt>
                <c:pt idx="313">
                  <c:v>-9.1494945792030699E-2</c:v>
                </c:pt>
                <c:pt idx="314">
                  <c:v>-9.0448680227158407E-2</c:v>
                </c:pt>
                <c:pt idx="315">
                  <c:v>-8.9402323105597301E-2</c:v>
                </c:pt>
                <c:pt idx="316">
                  <c:v>-8.83558750593956E-2</c:v>
                </c:pt>
                <c:pt idx="317">
                  <c:v>-8.7309336755311107E-2</c:v>
                </c:pt>
                <c:pt idx="318">
                  <c:v>-8.6262708892430304E-2</c:v>
                </c:pt>
                <c:pt idx="319">
                  <c:v>-8.5215992199961302E-2</c:v>
                </c:pt>
                <c:pt idx="320">
                  <c:v>-8.4169187435064005E-2</c:v>
                </c:pt>
                <c:pt idx="321">
                  <c:v>-8.3122295380959804E-2</c:v>
                </c:pt>
                <c:pt idx="322">
                  <c:v>-8.2075316845089799E-2</c:v>
                </c:pt>
                <c:pt idx="323">
                  <c:v>-8.10282526574026E-2</c:v>
                </c:pt>
                <c:pt idx="324">
                  <c:v>-7.9981103668771605E-2</c:v>
                </c:pt>
                <c:pt idx="325">
                  <c:v>-7.8933870749542598E-2</c:v>
                </c:pt>
                <c:pt idx="326">
                  <c:v>-7.7886554788079404E-2</c:v>
                </c:pt>
                <c:pt idx="327">
                  <c:v>-7.6839156689517699E-2</c:v>
                </c:pt>
                <c:pt idx="328">
                  <c:v>-7.5791677374604405E-2</c:v>
                </c:pt>
                <c:pt idx="329">
                  <c:v>-7.4744117778552194E-2</c:v>
                </c:pt>
                <c:pt idx="330">
                  <c:v>-7.3696478850016497E-2</c:v>
                </c:pt>
                <c:pt idx="331">
                  <c:v>-7.2648761550185598E-2</c:v>
                </c:pt>
                <c:pt idx="332">
                  <c:v>-7.16009668518829E-2</c:v>
                </c:pt>
                <c:pt idx="333">
                  <c:v>-7.0553095738754207E-2</c:v>
                </c:pt>
                <c:pt idx="334">
                  <c:v>-6.9505149204540401E-2</c:v>
                </c:pt>
                <c:pt idx="335">
                  <c:v>-6.8457128252407198E-2</c:v>
                </c:pt>
                <c:pt idx="336">
                  <c:v>-6.7409033894326106E-2</c:v>
                </c:pt>
                <c:pt idx="337">
                  <c:v>-6.6360867150516104E-2</c:v>
                </c:pt>
                <c:pt idx="338">
                  <c:v>-6.5312629048895204E-2</c:v>
                </c:pt>
                <c:pt idx="339">
                  <c:v>-6.4264320624586604E-2</c:v>
                </c:pt>
                <c:pt idx="340">
                  <c:v>-6.3215942919508397E-2</c:v>
                </c:pt>
                <c:pt idx="341">
                  <c:v>-6.2167496981993302E-2</c:v>
                </c:pt>
                <c:pt idx="342">
                  <c:v>-6.1118983866425003E-2</c:v>
                </c:pt>
                <c:pt idx="343">
                  <c:v>-6.0070404632895098E-2</c:v>
                </c:pt>
                <c:pt idx="344">
                  <c:v>-5.9021760346852803E-2</c:v>
                </c:pt>
                <c:pt idx="345">
                  <c:v>-5.7973052078790097E-2</c:v>
                </c:pt>
                <c:pt idx="346">
                  <c:v>-5.6924280903951997E-2</c:v>
                </c:pt>
                <c:pt idx="347">
                  <c:v>-5.5875447902076901E-2</c:v>
                </c:pt>
                <c:pt idx="348">
                  <c:v>-5.4826554157152901E-2</c:v>
                </c:pt>
                <c:pt idx="349">
                  <c:v>-5.37776007571776E-2</c:v>
                </c:pt>
                <c:pt idx="350">
                  <c:v>-5.2728588793968502E-2</c:v>
                </c:pt>
                <c:pt idx="351">
                  <c:v>-5.1679519362949199E-2</c:v>
                </c:pt>
                <c:pt idx="352">
                  <c:v>-5.0630393562944798E-2</c:v>
                </c:pt>
                <c:pt idx="353">
                  <c:v>-4.9581212496010198E-2</c:v>
                </c:pt>
                <c:pt idx="354">
                  <c:v>-4.8531977267283602E-2</c:v>
                </c:pt>
                <c:pt idx="355">
                  <c:v>-4.7482688984789197E-2</c:v>
                </c:pt>
                <c:pt idx="356">
                  <c:v>-4.6433348759338501E-2</c:v>
                </c:pt>
                <c:pt idx="357">
                  <c:v>-4.5383957704389598E-2</c:v>
                </c:pt>
                <c:pt idx="358">
                  <c:v>-4.4334516935901097E-2</c:v>
                </c:pt>
                <c:pt idx="359">
                  <c:v>-4.3285027572259702E-2</c:v>
                </c:pt>
                <c:pt idx="360">
                  <c:v>-4.2235490734211303E-2</c:v>
                </c:pt>
                <c:pt idx="361">
                  <c:v>-4.1185907544695199E-2</c:v>
                </c:pt>
                <c:pt idx="362">
                  <c:v>-4.0136279128771497E-2</c:v>
                </c:pt>
                <c:pt idx="363">
                  <c:v>-3.9086606613579801E-2</c:v>
                </c:pt>
                <c:pt idx="364">
                  <c:v>-3.8036891128223699E-2</c:v>
                </c:pt>
                <c:pt idx="365">
                  <c:v>-3.6987133803677102E-2</c:v>
                </c:pt>
                <c:pt idx="366">
                  <c:v>-3.5937335772715198E-2</c:v>
                </c:pt>
                <c:pt idx="367">
                  <c:v>-3.4887498169841699E-2</c:v>
                </c:pt>
                <c:pt idx="368">
                  <c:v>-3.3837622131267502E-2</c:v>
                </c:pt>
                <c:pt idx="369">
                  <c:v>-3.2787708794849699E-2</c:v>
                </c:pt>
                <c:pt idx="370">
                  <c:v>-3.1737759300038103E-2</c:v>
                </c:pt>
                <c:pt idx="371">
                  <c:v>-3.06877747878679E-2</c:v>
                </c:pt>
                <c:pt idx="372">
                  <c:v>-2.9637756400890201E-2</c:v>
                </c:pt>
                <c:pt idx="373">
                  <c:v>-2.8587705283108202E-2</c:v>
                </c:pt>
                <c:pt idx="374">
                  <c:v>-2.7537622579956501E-2</c:v>
                </c:pt>
                <c:pt idx="375">
                  <c:v>-2.64875094382373E-2</c:v>
                </c:pt>
                <c:pt idx="376">
                  <c:v>-2.5437367006084999E-2</c:v>
                </c:pt>
                <c:pt idx="377">
                  <c:v>-2.43871964328627E-2</c:v>
                </c:pt>
                <c:pt idx="378">
                  <c:v>-2.33369988690998E-2</c:v>
                </c:pt>
                <c:pt idx="379">
                  <c:v>-2.2286775466473601E-2</c:v>
                </c:pt>
                <c:pt idx="380">
                  <c:v>-2.12365273777659E-2</c:v>
                </c:pt>
                <c:pt idx="381">
                  <c:v>-2.0186255756781402E-2</c:v>
                </c:pt>
                <c:pt idx="382">
                  <c:v>-1.91359617583001E-2</c:v>
                </c:pt>
                <c:pt idx="383">
                  <c:v>-1.80856465380967E-2</c:v>
                </c:pt>
                <c:pt idx="384">
                  <c:v>-1.70353112527457E-2</c:v>
                </c:pt>
                <c:pt idx="385">
                  <c:v>-1.5984957059602602E-2</c:v>
                </c:pt>
                <c:pt idx="386">
                  <c:v>-1.49345851167541E-2</c:v>
                </c:pt>
                <c:pt idx="387">
                  <c:v>-1.38841965829406E-2</c:v>
                </c:pt>
                <c:pt idx="388">
                  <c:v>-1.28337926174682E-2</c:v>
                </c:pt>
                <c:pt idx="389">
                  <c:v>-1.17833743802699E-2</c:v>
                </c:pt>
                <c:pt idx="390">
                  <c:v>-1.0732943031846E-2</c:v>
                </c:pt>
                <c:pt idx="391">
                  <c:v>-9.6824997331231392E-3</c:v>
                </c:pt>
                <c:pt idx="392">
                  <c:v>-8.6320456454845908E-3</c:v>
                </c:pt>
                <c:pt idx="393">
                  <c:v>-7.5815819306863002E-3</c:v>
                </c:pt>
                <c:pt idx="394">
                  <c:v>-6.5311097508006502E-3</c:v>
                </c:pt>
                <c:pt idx="395">
                  <c:v>-5.4806302682109996E-3</c:v>
                </c:pt>
                <c:pt idx="396">
                  <c:v>-4.4301446455529197E-3</c:v>
                </c:pt>
                <c:pt idx="397">
                  <c:v>-3.3796540456806998E-3</c:v>
                </c:pt>
                <c:pt idx="398">
                  <c:v>-2.3291596316162202E-3</c:v>
                </c:pt>
                <c:pt idx="399">
                  <c:v>-1.27866256646643E-3</c:v>
                </c:pt>
                <c:pt idx="400">
                  <c:v>-2.2816401336524201E-4</c:v>
                </c:pt>
                <c:pt idx="401">
                  <c:v>8.22334864528374E-4</c:v>
                </c:pt>
                <c:pt idx="402">
                  <c:v>1.87283290409282E-3</c:v>
                </c:pt>
                <c:pt idx="403">
                  <c:v>2.92332894227192E-3</c:v>
                </c:pt>
                <c:pt idx="404">
                  <c:v>3.97382181609856E-3</c:v>
                </c:pt>
                <c:pt idx="405">
                  <c:v>5.0243103627805596E-3</c:v>
                </c:pt>
                <c:pt idx="406">
                  <c:v>6.07479341969682E-3</c:v>
                </c:pt>
                <c:pt idx="407">
                  <c:v>7.1252698244340601E-3</c:v>
                </c:pt>
                <c:pt idx="408">
                  <c:v>8.1757384148428997E-3</c:v>
                </c:pt>
                <c:pt idx="409">
                  <c:v>9.2261980290584706E-3</c:v>
                </c:pt>
                <c:pt idx="410">
                  <c:v>1.027664750549E-2</c:v>
                </c:pt>
                <c:pt idx="411">
                  <c:v>1.1327085682865499E-2</c:v>
                </c:pt>
                <c:pt idx="412">
                  <c:v>1.23775114002697E-2</c:v>
                </c:pt>
                <c:pt idx="413">
                  <c:v>1.3427923497203099E-2</c:v>
                </c:pt>
                <c:pt idx="414">
                  <c:v>1.44783208136134E-2</c:v>
                </c:pt>
                <c:pt idx="415">
                  <c:v>1.5528702189935999E-2</c:v>
                </c:pt>
                <c:pt idx="416">
                  <c:v>1.6579066467147099E-2</c:v>
                </c:pt>
                <c:pt idx="417">
                  <c:v>1.7629412486825601E-2</c:v>
                </c:pt>
                <c:pt idx="418">
                  <c:v>1.8679739091127901E-2</c:v>
                </c:pt>
                <c:pt idx="419">
                  <c:v>1.9730045122901E-2</c:v>
                </c:pt>
                <c:pt idx="420">
                  <c:v>2.0780329425769298E-2</c:v>
                </c:pt>
                <c:pt idx="421">
                  <c:v>2.1830590844133298E-2</c:v>
                </c:pt>
                <c:pt idx="422">
                  <c:v>2.2880828223228601E-2</c:v>
                </c:pt>
                <c:pt idx="423">
                  <c:v>2.39310404091852E-2</c:v>
                </c:pt>
                <c:pt idx="424">
                  <c:v>2.4981226249055799E-2</c:v>
                </c:pt>
                <c:pt idx="425">
                  <c:v>2.6031384590857101E-2</c:v>
                </c:pt>
                <c:pt idx="426">
                  <c:v>2.7081514283626599E-2</c:v>
                </c:pt>
                <c:pt idx="427">
                  <c:v>2.8131614177486001E-2</c:v>
                </c:pt>
                <c:pt idx="428">
                  <c:v>2.9181683123689E-2</c:v>
                </c:pt>
                <c:pt idx="429">
                  <c:v>3.0231719974646101E-2</c:v>
                </c:pt>
                <c:pt idx="430">
                  <c:v>3.1281723583989701E-2</c:v>
                </c:pt>
                <c:pt idx="431">
                  <c:v>3.2331692806675701E-2</c:v>
                </c:pt>
                <c:pt idx="432">
                  <c:v>3.3381626498985698E-2</c:v>
                </c:pt>
                <c:pt idx="433">
                  <c:v>3.4431523518511899E-2</c:v>
                </c:pt>
                <c:pt idx="434">
                  <c:v>3.5481382724260303E-2</c:v>
                </c:pt>
                <c:pt idx="435">
                  <c:v>3.6531202976698297E-2</c:v>
                </c:pt>
                <c:pt idx="436">
                  <c:v>3.7580983137787197E-2</c:v>
                </c:pt>
                <c:pt idx="437">
                  <c:v>3.8630722071066298E-2</c:v>
                </c:pt>
                <c:pt idx="438">
                  <c:v>3.9680418641771499E-2</c:v>
                </c:pt>
                <c:pt idx="439">
                  <c:v>4.0730071716893801E-2</c:v>
                </c:pt>
                <c:pt idx="440">
                  <c:v>4.1779680165247697E-2</c:v>
                </c:pt>
                <c:pt idx="441">
                  <c:v>4.2829242857499603E-2</c:v>
                </c:pt>
                <c:pt idx="442">
                  <c:v>4.3878758666290402E-2</c:v>
                </c:pt>
                <c:pt idx="443">
                  <c:v>4.4928226466315301E-2</c:v>
                </c:pt>
                <c:pt idx="444">
                  <c:v>4.5977645134437202E-2</c:v>
                </c:pt>
                <c:pt idx="445">
                  <c:v>4.7027013549812202E-2</c:v>
                </c:pt>
                <c:pt idx="446">
                  <c:v>4.8076330594012298E-2</c:v>
                </c:pt>
                <c:pt idx="447">
                  <c:v>4.91255951511433E-2</c:v>
                </c:pt>
                <c:pt idx="448">
                  <c:v>5.0174806107962301E-2</c:v>
                </c:pt>
                <c:pt idx="449">
                  <c:v>5.1223962354018999E-2</c:v>
                </c:pt>
                <c:pt idx="450">
                  <c:v>5.2273062781801501E-2</c:v>
                </c:pt>
                <c:pt idx="451">
                  <c:v>5.3322106286909303E-2</c:v>
                </c:pt>
                <c:pt idx="452">
                  <c:v>5.4371091768211498E-2</c:v>
                </c:pt>
                <c:pt idx="453">
                  <c:v>5.5420018127992597E-2</c:v>
                </c:pt>
                <c:pt idx="454">
                  <c:v>5.6468884272151902E-2</c:v>
                </c:pt>
                <c:pt idx="455">
                  <c:v>5.7517689110361502E-2</c:v>
                </c:pt>
                <c:pt idx="456">
                  <c:v>5.85664315562959E-2</c:v>
                </c:pt>
                <c:pt idx="457">
                  <c:v>5.9615110527876797E-2</c:v>
                </c:pt>
                <c:pt idx="458">
                  <c:v>6.0663724947519398E-2</c:v>
                </c:pt>
                <c:pt idx="459">
                  <c:v>6.1712273742380697E-2</c:v>
                </c:pt>
                <c:pt idx="460">
                  <c:v>6.2760755844668295E-2</c:v>
                </c:pt>
                <c:pt idx="461">
                  <c:v>6.3809170191973394E-2</c:v>
                </c:pt>
                <c:pt idx="462">
                  <c:v>6.4857515727592394E-2</c:v>
                </c:pt>
                <c:pt idx="463">
                  <c:v>6.5905791400893199E-2</c:v>
                </c:pt>
                <c:pt idx="464">
                  <c:v>6.6953996167723795E-2</c:v>
                </c:pt>
                <c:pt idx="465">
                  <c:v>6.8002128990897304E-2</c:v>
                </c:pt>
                <c:pt idx="466">
                  <c:v>6.9050188840690502E-2</c:v>
                </c:pt>
                <c:pt idx="467">
                  <c:v>7.0098174695348306E-2</c:v>
                </c:pt>
                <c:pt idx="468">
                  <c:v>7.1146085541635207E-2</c:v>
                </c:pt>
                <c:pt idx="469">
                  <c:v>7.2193920375453594E-2</c:v>
                </c:pt>
                <c:pt idx="470">
                  <c:v>7.3241678202456695E-2</c:v>
                </c:pt>
                <c:pt idx="471">
                  <c:v>7.42893580387778E-2</c:v>
                </c:pt>
                <c:pt idx="472">
                  <c:v>7.5336958911831897E-2</c:v>
                </c:pt>
                <c:pt idx="473">
                  <c:v>7.6384479861147103E-2</c:v>
                </c:pt>
                <c:pt idx="474">
                  <c:v>7.7431919939256896E-2</c:v>
                </c:pt>
                <c:pt idx="475">
                  <c:v>7.8479278212709003E-2</c:v>
                </c:pt>
                <c:pt idx="476">
                  <c:v>7.9526553763088204E-2</c:v>
                </c:pt>
                <c:pt idx="477">
                  <c:v>8.0573745688133705E-2</c:v>
                </c:pt>
                <c:pt idx="478">
                  <c:v>8.1620853102980506E-2</c:v>
                </c:pt>
                <c:pt idx="479">
                  <c:v>8.2667875141494193E-2</c:v>
                </c:pt>
                <c:pt idx="480">
                  <c:v>8.3714810957704305E-2</c:v>
                </c:pt>
                <c:pt idx="481">
                  <c:v>8.4761659727317806E-2</c:v>
                </c:pt>
                <c:pt idx="482">
                  <c:v>8.5808420649391801E-2</c:v>
                </c:pt>
                <c:pt idx="483">
                  <c:v>8.6855092948128307E-2</c:v>
                </c:pt>
                <c:pt idx="484">
                  <c:v>8.7901675874751894E-2</c:v>
                </c:pt>
                <c:pt idx="485">
                  <c:v>8.8948168709503006E-2</c:v>
                </c:pt>
                <c:pt idx="486">
                  <c:v>8.9994570763822598E-2</c:v>
                </c:pt>
                <c:pt idx="487">
                  <c:v>9.1040881382633401E-2</c:v>
                </c:pt>
                <c:pt idx="488">
                  <c:v>9.2087099946794704E-2</c:v>
                </c:pt>
                <c:pt idx="489">
                  <c:v>9.3133225875737802E-2</c:v>
                </c:pt>
                <c:pt idx="490">
                  <c:v>9.4179258630257806E-2</c:v>
                </c:pt>
                <c:pt idx="491">
                  <c:v>9.5225197715418694E-2</c:v>
                </c:pt>
                <c:pt idx="492">
                  <c:v>9.6271042683668401E-2</c:v>
                </c:pt>
                <c:pt idx="493">
                  <c:v>9.7316793138118002E-2</c:v>
                </c:pt>
                <c:pt idx="494">
                  <c:v>9.8362448736045605E-2</c:v>
                </c:pt>
                <c:pt idx="495">
                  <c:v>9.9408009192488406E-2</c:v>
                </c:pt>
                <c:pt idx="496">
                  <c:v>0.100453474284194</c:v>
                </c:pt>
                <c:pt idx="497">
                  <c:v>0.10149884385373301</c:v>
                </c:pt>
                <c:pt idx="498">
                  <c:v>0.102544117813541</c:v>
                </c:pt>
                <c:pt idx="499">
                  <c:v>0.103589296149148</c:v>
                </c:pt>
                <c:pt idx="500">
                  <c:v>0.104634378924612</c:v>
                </c:pt>
                <c:pt idx="501">
                  <c:v>0.10567936628894201</c:v>
                </c:pt>
                <c:pt idx="502">
                  <c:v>0.106724258477435</c:v>
                </c:pt>
                <c:pt idx="503">
                  <c:v>0.10776905581341099</c:v>
                </c:pt>
                <c:pt idx="504">
                  <c:v>0.108813758715973</c:v>
                </c:pt>
                <c:pt idx="505">
                  <c:v>0.10985836770221399</c:v>
                </c:pt>
                <c:pt idx="506">
                  <c:v>0.11090288338736699</c:v>
                </c:pt>
                <c:pt idx="507">
                  <c:v>0.111947306482446</c:v>
                </c:pt>
                <c:pt idx="508">
                  <c:v>0.112991637791299</c:v>
                </c:pt>
                <c:pt idx="509">
                  <c:v>0.114035878216747</c:v>
                </c:pt>
                <c:pt idx="510">
                  <c:v>0.115080028759303</c:v>
                </c:pt>
                <c:pt idx="511">
                  <c:v>0.11612409050200299</c:v>
                </c:pt>
                <c:pt idx="512">
                  <c:v>0.117168064606692</c:v>
                </c:pt>
                <c:pt idx="513">
                  <c:v>0.118211952328766</c:v>
                </c:pt>
                <c:pt idx="514">
                  <c:v>0.119255755003606</c:v>
                </c:pt>
                <c:pt idx="515">
                  <c:v>0.120299474041677</c:v>
                </c:pt>
                <c:pt idx="516">
                  <c:v>0.12134311096162401</c:v>
                </c:pt>
                <c:pt idx="517">
                  <c:v>0.122386667335793</c:v>
                </c:pt>
                <c:pt idx="518">
                  <c:v>0.123430144821771</c:v>
                </c:pt>
                <c:pt idx="519">
                  <c:v>0.12447354519869901</c:v>
                </c:pt>
                <c:pt idx="520">
                  <c:v>0.12551687032779299</c:v>
                </c:pt>
                <c:pt idx="521">
                  <c:v>0.12656012212317599</c:v>
                </c:pt>
                <c:pt idx="522">
                  <c:v>0.12760330263654901</c:v>
                </c:pt>
                <c:pt idx="523">
                  <c:v>0.12864641402872001</c:v>
                </c:pt>
                <c:pt idx="524">
                  <c:v>0.129689458482629</c:v>
                </c:pt>
                <c:pt idx="525">
                  <c:v>0.13073243826632899</c:v>
                </c:pt>
                <c:pt idx="526">
                  <c:v>0.13177535575027899</c:v>
                </c:pt>
                <c:pt idx="527">
                  <c:v>0.132818213355239</c:v>
                </c:pt>
                <c:pt idx="528">
                  <c:v>0.13386101350663701</c:v>
                </c:pt>
                <c:pt idx="529">
                  <c:v>0.13490375869552601</c:v>
                </c:pt>
                <c:pt idx="530">
                  <c:v>0.13594645150239601</c:v>
                </c:pt>
                <c:pt idx="531">
                  <c:v>0.13698909456672301</c:v>
                </c:pt>
                <c:pt idx="532">
                  <c:v>0.138031690517053</c:v>
                </c:pt>
                <c:pt idx="533">
                  <c:v>0.13907424203111099</c:v>
                </c:pt>
                <c:pt idx="534">
                  <c:v>0.14011675180416899</c:v>
                </c:pt>
                <c:pt idx="535">
                  <c:v>0.141159222528461</c:v>
                </c:pt>
                <c:pt idx="536">
                  <c:v>0.14220165692617001</c:v>
                </c:pt>
                <c:pt idx="537">
                  <c:v>0.14324405780414301</c:v>
                </c:pt>
                <c:pt idx="538">
                  <c:v>0.144286427959018</c:v>
                </c:pt>
                <c:pt idx="539">
                  <c:v>0.14532877019621601</c:v>
                </c:pt>
                <c:pt idx="540">
                  <c:v>0.146371087336719</c:v>
                </c:pt>
                <c:pt idx="541">
                  <c:v>0.14741338215216901</c:v>
                </c:pt>
                <c:pt idx="542">
                  <c:v>0.14845565736136701</c:v>
                </c:pt>
                <c:pt idx="543">
                  <c:v>0.14949791570635099</c:v>
                </c:pt>
                <c:pt idx="544">
                  <c:v>0.150540159818326</c:v>
                </c:pt>
                <c:pt idx="545">
                  <c:v>0.15158239225708101</c:v>
                </c:pt>
                <c:pt idx="546">
                  <c:v>0.15262461539739</c:v>
                </c:pt>
                <c:pt idx="547">
                  <c:v>0.15366683146576901</c:v>
                </c:pt>
                <c:pt idx="548">
                  <c:v>0.15470904244625699</c:v>
                </c:pt>
                <c:pt idx="549">
                  <c:v>0.155751250114774</c:v>
                </c:pt>
                <c:pt idx="550">
                  <c:v>0.15679345589640001</c:v>
                </c:pt>
                <c:pt idx="551">
                  <c:v>0.157835660902157</c:v>
                </c:pt>
                <c:pt idx="552">
                  <c:v>0.15887786599907899</c:v>
                </c:pt>
                <c:pt idx="553">
                  <c:v>0.15992007180371801</c:v>
                </c:pt>
                <c:pt idx="554">
                  <c:v>0.16096227861026799</c:v>
                </c:pt>
                <c:pt idx="555">
                  <c:v>0.16200448657303801</c:v>
                </c:pt>
                <c:pt idx="556">
                  <c:v>0.163046695760143</c:v>
                </c:pt>
                <c:pt idx="557">
                  <c:v>0.164088906082756</c:v>
                </c:pt>
                <c:pt idx="558">
                  <c:v>0.165131117495389</c:v>
                </c:pt>
                <c:pt idx="559">
                  <c:v>0.16617333003745199</c:v>
                </c:pt>
                <c:pt idx="560">
                  <c:v>0.16721554379145601</c:v>
                </c:pt>
                <c:pt idx="561">
                  <c:v>0.16825775908445001</c:v>
                </c:pt>
                <c:pt idx="562">
                  <c:v>0.169299976382768</c:v>
                </c:pt>
                <c:pt idx="563">
                  <c:v>0.170342196155536</c:v>
                </c:pt>
                <c:pt idx="564">
                  <c:v>0.17138441886137201</c:v>
                </c:pt>
                <c:pt idx="565">
                  <c:v>0.172426645046624</c:v>
                </c:pt>
                <c:pt idx="566">
                  <c:v>0.17346887501188399</c:v>
                </c:pt>
                <c:pt idx="567">
                  <c:v>0.174511108777929</c:v>
                </c:pt>
                <c:pt idx="568">
                  <c:v>0.17555334618354199</c:v>
                </c:pt>
                <c:pt idx="569">
                  <c:v>0.17659558706992001</c:v>
                </c:pt>
                <c:pt idx="570">
                  <c:v>0.17763783144221901</c:v>
                </c:pt>
                <c:pt idx="571">
                  <c:v>0.178680079206394</c:v>
                </c:pt>
                <c:pt idx="572">
                  <c:v>0.179722330341094</c:v>
                </c:pt>
                <c:pt idx="573">
                  <c:v>0.18076458487546801</c:v>
                </c:pt>
                <c:pt idx="574">
                  <c:v>0.18180684270879499</c:v>
                </c:pt>
                <c:pt idx="575">
                  <c:v>0.18284910345764599</c:v>
                </c:pt>
                <c:pt idx="576">
                  <c:v>0.18389136661255201</c:v>
                </c:pt>
                <c:pt idx="577">
                  <c:v>0.184933631863688</c:v>
                </c:pt>
                <c:pt idx="578">
                  <c:v>0.18597589891236299</c:v>
                </c:pt>
                <c:pt idx="579">
                  <c:v>0.187018167474369</c:v>
                </c:pt>
                <c:pt idx="580">
                  <c:v>0.18806043741423101</c:v>
                </c:pt>
                <c:pt idx="581">
                  <c:v>0.189102708589445</c:v>
                </c:pt>
                <c:pt idx="582">
                  <c:v>0.19014498089266099</c:v>
                </c:pt>
                <c:pt idx="583">
                  <c:v>0.19118725428258501</c:v>
                </c:pt>
                <c:pt idx="584">
                  <c:v>0.192229528691931</c:v>
                </c:pt>
                <c:pt idx="585">
                  <c:v>0.19327180400476801</c:v>
                </c:pt>
                <c:pt idx="586">
                  <c:v>0.19431408012288101</c:v>
                </c:pt>
                <c:pt idx="587">
                  <c:v>0.19535635692511299</c:v>
                </c:pt>
                <c:pt idx="588">
                  <c:v>0.19639863423950199</c:v>
                </c:pt>
                <c:pt idx="589">
                  <c:v>0.19744091186554399</c:v>
                </c:pt>
                <c:pt idx="590">
                  <c:v>0.198483189664624</c:v>
                </c:pt>
                <c:pt idx="591">
                  <c:v>0.199525467618551</c:v>
                </c:pt>
                <c:pt idx="592">
                  <c:v>0.20056774572059799</c:v>
                </c:pt>
                <c:pt idx="593">
                  <c:v>0.201610023923426</c:v>
                </c:pt>
                <c:pt idx="594">
                  <c:v>0.20265230220338401</c:v>
                </c:pt>
                <c:pt idx="595">
                  <c:v>0.203694580562614</c:v>
                </c:pt>
                <c:pt idx="596">
                  <c:v>0.20473685899585001</c:v>
                </c:pt>
                <c:pt idx="597">
                  <c:v>0.20577913747955401</c:v>
                </c:pt>
                <c:pt idx="598">
                  <c:v>0.20682141599100601</c:v>
                </c:pt>
                <c:pt idx="599">
                  <c:v>0.207863694527127</c:v>
                </c:pt>
                <c:pt idx="600">
                  <c:v>0.20890597308372999</c:v>
                </c:pt>
                <c:pt idx="601">
                  <c:v>0.20994825164919301</c:v>
                </c:pt>
                <c:pt idx="602">
                  <c:v>0.21099053021749201</c:v>
                </c:pt>
                <c:pt idx="603">
                  <c:v>0.21203280878933001</c:v>
                </c:pt>
                <c:pt idx="604">
                  <c:v>0.213075087367294</c:v>
                </c:pt>
                <c:pt idx="605">
                  <c:v>0.21411736595397801</c:v>
                </c:pt>
                <c:pt idx="606">
                  <c:v>0.215159644550973</c:v>
                </c:pt>
                <c:pt idx="607">
                  <c:v>0.21620192315883399</c:v>
                </c:pt>
                <c:pt idx="608">
                  <c:v>0.21724420177777001</c:v>
                </c:pt>
                <c:pt idx="609">
                  <c:v>0.218286480407893</c:v>
                </c:pt>
                <c:pt idx="610">
                  <c:v>0.21932875904920901</c:v>
                </c:pt>
                <c:pt idx="611">
                  <c:v>0.22037103770163199</c:v>
                </c:pt>
                <c:pt idx="612">
                  <c:v>0.221413316365</c:v>
                </c:pt>
                <c:pt idx="613">
                  <c:v>0.222455595039079</c:v>
                </c:pt>
                <c:pt idx="614">
                  <c:v>0.22349787372357299</c:v>
                </c:pt>
                <c:pt idx="615">
                  <c:v>0.22454015241813299</c:v>
                </c:pt>
                <c:pt idx="616">
                  <c:v>0.22558243112236601</c:v>
                </c:pt>
                <c:pt idx="617">
                  <c:v>0.226624709835856</c:v>
                </c:pt>
                <c:pt idx="618">
                  <c:v>0.22766698855815901</c:v>
                </c:pt>
                <c:pt idx="619">
                  <c:v>0.228709267288809</c:v>
                </c:pt>
                <c:pt idx="620">
                  <c:v>0.22975154602732201</c:v>
                </c:pt>
                <c:pt idx="621">
                  <c:v>0.23079382477320701</c:v>
                </c:pt>
                <c:pt idx="622">
                  <c:v>0.23183610352596201</c:v>
                </c:pt>
                <c:pt idx="623">
                  <c:v>0.23287838228507801</c:v>
                </c:pt>
                <c:pt idx="624">
                  <c:v>0.23392066105003401</c:v>
                </c:pt>
                <c:pt idx="625">
                  <c:v>0.23496293982032099</c:v>
                </c:pt>
                <c:pt idx="626">
                  <c:v>0.23600521859544299</c:v>
                </c:pt>
                <c:pt idx="627">
                  <c:v>0.23704749737484401</c:v>
                </c:pt>
                <c:pt idx="628">
                  <c:v>0.23808977615799401</c:v>
                </c:pt>
                <c:pt idx="629">
                  <c:v>0.239132054944445</c:v>
                </c:pt>
                <c:pt idx="630">
                  <c:v>0.24017433373378599</c:v>
                </c:pt>
                <c:pt idx="631">
                  <c:v>0.24121661252554</c:v>
                </c:pt>
                <c:pt idx="632">
                  <c:v>0.242258891319443</c:v>
                </c:pt>
                <c:pt idx="633">
                  <c:v>0.24330117011531499</c:v>
                </c:pt>
                <c:pt idx="634">
                  <c:v>0.244343448912932</c:v>
                </c:pt>
                <c:pt idx="635">
                  <c:v>0.245385727712187</c:v>
                </c:pt>
                <c:pt idx="636">
                  <c:v>0.24642800651314101</c:v>
                </c:pt>
                <c:pt idx="637">
                  <c:v>0.247470285315775</c:v>
                </c:pt>
                <c:pt idx="638">
                  <c:v>0.24851256411994599</c:v>
                </c:pt>
                <c:pt idx="639">
                  <c:v>0.24955484292555599</c:v>
                </c:pt>
                <c:pt idx="640">
                  <c:v>0.25059712173252202</c:v>
                </c:pt>
                <c:pt idx="641">
                  <c:v>0.25163940054086897</c:v>
                </c:pt>
                <c:pt idx="642">
                  <c:v>0.25268167935048602</c:v>
                </c:pt>
                <c:pt idx="643">
                  <c:v>0.25372395816110499</c:v>
                </c:pt>
                <c:pt idx="644">
                  <c:v>0.25476623697265799</c:v>
                </c:pt>
                <c:pt idx="645">
                  <c:v>0.25580851578493802</c:v>
                </c:pt>
                <c:pt idx="646">
                  <c:v>0.25685079459762</c:v>
                </c:pt>
                <c:pt idx="647">
                  <c:v>0.25789307341054701</c:v>
                </c:pt>
                <c:pt idx="648">
                  <c:v>0.25893535222368902</c:v>
                </c:pt>
                <c:pt idx="649">
                  <c:v>0.25997763103693899</c:v>
                </c:pt>
                <c:pt idx="650">
                  <c:v>0.26101990985016199</c:v>
                </c:pt>
                <c:pt idx="651">
                  <c:v>0.26206218866328301</c:v>
                </c:pt>
                <c:pt idx="652">
                  <c:v>0.26310446747636701</c:v>
                </c:pt>
                <c:pt idx="653">
                  <c:v>0.26414674628955298</c:v>
                </c:pt>
                <c:pt idx="654">
                  <c:v>0.26518902510276599</c:v>
                </c:pt>
                <c:pt idx="655">
                  <c:v>0.26623130391598099</c:v>
                </c:pt>
                <c:pt idx="656">
                  <c:v>0.26727358272917101</c:v>
                </c:pt>
                <c:pt idx="657">
                  <c:v>0.26831586154234499</c:v>
                </c:pt>
                <c:pt idx="658">
                  <c:v>0.26935814035550998</c:v>
                </c:pt>
                <c:pt idx="659">
                  <c:v>0.27040041916867202</c:v>
                </c:pt>
                <c:pt idx="660">
                  <c:v>0.27144269798183401</c:v>
                </c:pt>
                <c:pt idx="661">
                  <c:v>0.272484976794996</c:v>
                </c:pt>
                <c:pt idx="662">
                  <c:v>0.27352725560815799</c:v>
                </c:pt>
                <c:pt idx="663">
                  <c:v>0.27456953442131998</c:v>
                </c:pt>
                <c:pt idx="664">
                  <c:v>0.27561181323448197</c:v>
                </c:pt>
                <c:pt idx="665">
                  <c:v>0.27665409204764402</c:v>
                </c:pt>
                <c:pt idx="666">
                  <c:v>0.27769637086080601</c:v>
                </c:pt>
                <c:pt idx="667">
                  <c:v>0.278738649673968</c:v>
                </c:pt>
                <c:pt idx="668">
                  <c:v>0.27978092848712999</c:v>
                </c:pt>
                <c:pt idx="669">
                  <c:v>0.28082320730029198</c:v>
                </c:pt>
                <c:pt idx="670">
                  <c:v>0.28186548611345402</c:v>
                </c:pt>
                <c:pt idx="671">
                  <c:v>0.28290776492661501</c:v>
                </c:pt>
                <c:pt idx="672">
                  <c:v>0.283950043739778</c:v>
                </c:pt>
                <c:pt idx="673">
                  <c:v>0.28499232255293899</c:v>
                </c:pt>
                <c:pt idx="674">
                  <c:v>0.28603460136610098</c:v>
                </c:pt>
                <c:pt idx="675">
                  <c:v>0.28707688017926303</c:v>
                </c:pt>
                <c:pt idx="676">
                  <c:v>0.28811915899242502</c:v>
                </c:pt>
                <c:pt idx="677">
                  <c:v>0.28916143780558701</c:v>
                </c:pt>
                <c:pt idx="678">
                  <c:v>0.290203716618749</c:v>
                </c:pt>
                <c:pt idx="679">
                  <c:v>0.29124599543191099</c:v>
                </c:pt>
                <c:pt idx="680">
                  <c:v>0.29228827424507298</c:v>
                </c:pt>
                <c:pt idx="681">
                  <c:v>0.29333055305823502</c:v>
                </c:pt>
                <c:pt idx="682">
                  <c:v>0.29437283187139701</c:v>
                </c:pt>
                <c:pt idx="683">
                  <c:v>0.295415110684559</c:v>
                </c:pt>
                <c:pt idx="684">
                  <c:v>0.29645738949772099</c:v>
                </c:pt>
                <c:pt idx="685">
                  <c:v>0.29749966831088298</c:v>
                </c:pt>
                <c:pt idx="686">
                  <c:v>0.29854194712404503</c:v>
                </c:pt>
                <c:pt idx="687">
                  <c:v>0.29958422593720702</c:v>
                </c:pt>
                <c:pt idx="688">
                  <c:v>0.30062650475036901</c:v>
                </c:pt>
                <c:pt idx="689">
                  <c:v>0.30166878356353</c:v>
                </c:pt>
                <c:pt idx="690">
                  <c:v>0.30271106237669299</c:v>
                </c:pt>
                <c:pt idx="691">
                  <c:v>0.30375334118985498</c:v>
                </c:pt>
                <c:pt idx="692">
                  <c:v>0.30479562000301602</c:v>
                </c:pt>
                <c:pt idx="693">
                  <c:v>0.30583789881617901</c:v>
                </c:pt>
                <c:pt idx="694">
                  <c:v>0.30688017762934</c:v>
                </c:pt>
                <c:pt idx="695">
                  <c:v>0.30792245644250199</c:v>
                </c:pt>
                <c:pt idx="696">
                  <c:v>0.30896473525566398</c:v>
                </c:pt>
                <c:pt idx="697">
                  <c:v>0.31000701406882603</c:v>
                </c:pt>
                <c:pt idx="698">
                  <c:v>0.31104929288198802</c:v>
                </c:pt>
                <c:pt idx="699">
                  <c:v>0.31209157169515001</c:v>
                </c:pt>
                <c:pt idx="700">
                  <c:v>0.31313385050831199</c:v>
                </c:pt>
                <c:pt idx="701">
                  <c:v>0.31417612932147398</c:v>
                </c:pt>
                <c:pt idx="702">
                  <c:v>0.31521840813463498</c:v>
                </c:pt>
                <c:pt idx="703">
                  <c:v>0.31626068694779802</c:v>
                </c:pt>
                <c:pt idx="704">
                  <c:v>0.31730296576096001</c:v>
                </c:pt>
                <c:pt idx="705">
                  <c:v>0.318345244574122</c:v>
                </c:pt>
                <c:pt idx="706">
                  <c:v>0.31938752338728399</c:v>
                </c:pt>
                <c:pt idx="707">
                  <c:v>0.32042980220044598</c:v>
                </c:pt>
                <c:pt idx="708">
                  <c:v>0.32147208101360802</c:v>
                </c:pt>
                <c:pt idx="709">
                  <c:v>0.32251435982677001</c:v>
                </c:pt>
                <c:pt idx="710">
                  <c:v>0.323556638639931</c:v>
                </c:pt>
                <c:pt idx="711">
                  <c:v>0.32459891745309299</c:v>
                </c:pt>
                <c:pt idx="712">
                  <c:v>0.32564119626625498</c:v>
                </c:pt>
                <c:pt idx="713">
                  <c:v>0.32668347507941697</c:v>
                </c:pt>
                <c:pt idx="714">
                  <c:v>0.32772575389257902</c:v>
                </c:pt>
                <c:pt idx="715">
                  <c:v>0.32876803270574101</c:v>
                </c:pt>
                <c:pt idx="716">
                  <c:v>0.329810311518903</c:v>
                </c:pt>
                <c:pt idx="717">
                  <c:v>0.33085259033206499</c:v>
                </c:pt>
                <c:pt idx="718">
                  <c:v>0.33189486914522698</c:v>
                </c:pt>
                <c:pt idx="719">
                  <c:v>0.33293714795838902</c:v>
                </c:pt>
                <c:pt idx="720">
                  <c:v>0.33397942677155101</c:v>
                </c:pt>
                <c:pt idx="721">
                  <c:v>0.335021705584713</c:v>
                </c:pt>
                <c:pt idx="722">
                  <c:v>0.33606398439787499</c:v>
                </c:pt>
                <c:pt idx="723">
                  <c:v>0.33710626321103698</c:v>
                </c:pt>
                <c:pt idx="724">
                  <c:v>0.33814854202419897</c:v>
                </c:pt>
                <c:pt idx="725">
                  <c:v>0.33919082083736102</c:v>
                </c:pt>
                <c:pt idx="726">
                  <c:v>0.34023309965052301</c:v>
                </c:pt>
                <c:pt idx="727">
                  <c:v>0.341275378463685</c:v>
                </c:pt>
                <c:pt idx="728">
                  <c:v>0.34231765727684599</c:v>
                </c:pt>
                <c:pt idx="729">
                  <c:v>0.34335993609000798</c:v>
                </c:pt>
                <c:pt idx="730">
                  <c:v>0.34440221490317002</c:v>
                </c:pt>
                <c:pt idx="731">
                  <c:v>0.34544449371633201</c:v>
                </c:pt>
                <c:pt idx="732">
                  <c:v>0.346486772529494</c:v>
                </c:pt>
                <c:pt idx="733">
                  <c:v>0.34752905134265599</c:v>
                </c:pt>
                <c:pt idx="734">
                  <c:v>0.34857133015581798</c:v>
                </c:pt>
                <c:pt idx="735">
                  <c:v>0.34961360896898003</c:v>
                </c:pt>
                <c:pt idx="736">
                  <c:v>0.35065588778214202</c:v>
                </c:pt>
                <c:pt idx="737">
                  <c:v>0.35169816659530401</c:v>
                </c:pt>
                <c:pt idx="738">
                  <c:v>0.352740445408466</c:v>
                </c:pt>
                <c:pt idx="739">
                  <c:v>0.35378272422162799</c:v>
                </c:pt>
                <c:pt idx="740">
                  <c:v>0.35482500303478998</c:v>
                </c:pt>
                <c:pt idx="741">
                  <c:v>0.35586728184795202</c:v>
                </c:pt>
                <c:pt idx="742">
                  <c:v>0.35690956066111401</c:v>
                </c:pt>
                <c:pt idx="743">
                  <c:v>0.357951839474276</c:v>
                </c:pt>
                <c:pt idx="744">
                  <c:v>0.35899411828743799</c:v>
                </c:pt>
                <c:pt idx="745">
                  <c:v>0.36003639710059998</c:v>
                </c:pt>
                <c:pt idx="746">
                  <c:v>0.36107867591376103</c:v>
                </c:pt>
                <c:pt idx="747">
                  <c:v>0.36212095472692302</c:v>
                </c:pt>
                <c:pt idx="748">
                  <c:v>0.36316323354008501</c:v>
                </c:pt>
                <c:pt idx="749">
                  <c:v>0.364205512353247</c:v>
                </c:pt>
                <c:pt idx="750">
                  <c:v>0.36524779116640899</c:v>
                </c:pt>
                <c:pt idx="751">
                  <c:v>0.36629006997957098</c:v>
                </c:pt>
                <c:pt idx="752">
                  <c:v>0.36733234879273302</c:v>
                </c:pt>
                <c:pt idx="753">
                  <c:v>0.36837462760589501</c:v>
                </c:pt>
                <c:pt idx="754">
                  <c:v>0.369416906419057</c:v>
                </c:pt>
                <c:pt idx="755">
                  <c:v>0.37045918523221899</c:v>
                </c:pt>
                <c:pt idx="756">
                  <c:v>0.37150146404538098</c:v>
                </c:pt>
                <c:pt idx="757">
                  <c:v>0.37254374285854303</c:v>
                </c:pt>
                <c:pt idx="758">
                  <c:v>0.37358602167170502</c:v>
                </c:pt>
                <c:pt idx="759">
                  <c:v>0.37462830048486701</c:v>
                </c:pt>
                <c:pt idx="760">
                  <c:v>0.375670579298028</c:v>
                </c:pt>
                <c:pt idx="761">
                  <c:v>0.37671285811119098</c:v>
                </c:pt>
                <c:pt idx="762">
                  <c:v>0.37775513692435297</c:v>
                </c:pt>
                <c:pt idx="763">
                  <c:v>0.37879741573751402</c:v>
                </c:pt>
                <c:pt idx="764">
                  <c:v>0.37983969455067601</c:v>
                </c:pt>
                <c:pt idx="765">
                  <c:v>0.380881973363839</c:v>
                </c:pt>
                <c:pt idx="766">
                  <c:v>0.38192425217699999</c:v>
                </c:pt>
                <c:pt idx="767">
                  <c:v>0.38296653099016198</c:v>
                </c:pt>
                <c:pt idx="768">
                  <c:v>0.38400880980332402</c:v>
                </c:pt>
                <c:pt idx="769">
                  <c:v>0.38505108861648601</c:v>
                </c:pt>
                <c:pt idx="770">
                  <c:v>0.386093367429648</c:v>
                </c:pt>
                <c:pt idx="771">
                  <c:v>0.38713564624280999</c:v>
                </c:pt>
                <c:pt idx="772">
                  <c:v>0.38817792505597198</c:v>
                </c:pt>
                <c:pt idx="773">
                  <c:v>0.38922020386913397</c:v>
                </c:pt>
                <c:pt idx="774">
                  <c:v>0.39026248268229602</c:v>
                </c:pt>
                <c:pt idx="775">
                  <c:v>0.39130476149545801</c:v>
                </c:pt>
                <c:pt idx="776">
                  <c:v>0.39234704030862</c:v>
                </c:pt>
                <c:pt idx="777">
                  <c:v>0.39338931912178199</c:v>
                </c:pt>
                <c:pt idx="778">
                  <c:v>0.39443159793494398</c:v>
                </c:pt>
                <c:pt idx="779">
                  <c:v>0.39547387674810602</c:v>
                </c:pt>
                <c:pt idx="780">
                  <c:v>0.39651615556126801</c:v>
                </c:pt>
                <c:pt idx="781">
                  <c:v>0.39755843437443</c:v>
                </c:pt>
                <c:pt idx="782">
                  <c:v>0.39860071318759199</c:v>
                </c:pt>
                <c:pt idx="783">
                  <c:v>0.39964299200075298</c:v>
                </c:pt>
                <c:pt idx="784">
                  <c:v>0.40068527081391497</c:v>
                </c:pt>
                <c:pt idx="785">
                  <c:v>0.40172754962707702</c:v>
                </c:pt>
                <c:pt idx="786">
                  <c:v>0.40276982844023901</c:v>
                </c:pt>
                <c:pt idx="787">
                  <c:v>0.403812107253401</c:v>
                </c:pt>
                <c:pt idx="788">
                  <c:v>0.40485438606656299</c:v>
                </c:pt>
                <c:pt idx="789">
                  <c:v>0.40589666487972498</c:v>
                </c:pt>
                <c:pt idx="790">
                  <c:v>0.40693894369288702</c:v>
                </c:pt>
                <c:pt idx="791">
                  <c:v>0.40798122250604901</c:v>
                </c:pt>
                <c:pt idx="792">
                  <c:v>0.409023501319211</c:v>
                </c:pt>
                <c:pt idx="793">
                  <c:v>0.41006578013237299</c:v>
                </c:pt>
                <c:pt idx="794">
                  <c:v>0.41110805894553498</c:v>
                </c:pt>
                <c:pt idx="795">
                  <c:v>0.41215033775869703</c:v>
                </c:pt>
                <c:pt idx="796">
                  <c:v>0.41319261657185902</c:v>
                </c:pt>
                <c:pt idx="797">
                  <c:v>0.41423489538502101</c:v>
                </c:pt>
                <c:pt idx="798">
                  <c:v>0.415277174198183</c:v>
                </c:pt>
                <c:pt idx="799">
                  <c:v>0.41631945301134499</c:v>
                </c:pt>
                <c:pt idx="800">
                  <c:v>0.41736173182450598</c:v>
                </c:pt>
                <c:pt idx="801">
                  <c:v>0.41840401063766802</c:v>
                </c:pt>
                <c:pt idx="802">
                  <c:v>0.41944628945083001</c:v>
                </c:pt>
                <c:pt idx="803">
                  <c:v>0.420488568263992</c:v>
                </c:pt>
                <c:pt idx="804">
                  <c:v>0.42153084707715499</c:v>
                </c:pt>
                <c:pt idx="805">
                  <c:v>0.42257312589031698</c:v>
                </c:pt>
                <c:pt idx="806">
                  <c:v>0.42361540470347803</c:v>
                </c:pt>
                <c:pt idx="807">
                  <c:v>0.42465768351664002</c:v>
                </c:pt>
                <c:pt idx="808">
                  <c:v>0.42569996232980201</c:v>
                </c:pt>
                <c:pt idx="809">
                  <c:v>0.426742241142964</c:v>
                </c:pt>
                <c:pt idx="810">
                  <c:v>0.42778451995612599</c:v>
                </c:pt>
                <c:pt idx="811">
                  <c:v>0.42882679876928798</c:v>
                </c:pt>
                <c:pt idx="812">
                  <c:v>0.42986907758245002</c:v>
                </c:pt>
                <c:pt idx="813">
                  <c:v>0.43091135639561201</c:v>
                </c:pt>
                <c:pt idx="814">
                  <c:v>0.431953635208774</c:v>
                </c:pt>
                <c:pt idx="815">
                  <c:v>0.43299591402193499</c:v>
                </c:pt>
                <c:pt idx="816">
                  <c:v>0.43403819283509798</c:v>
                </c:pt>
                <c:pt idx="817">
                  <c:v>0.43508047164826003</c:v>
                </c:pt>
                <c:pt idx="818">
                  <c:v>0.43612275046142202</c:v>
                </c:pt>
                <c:pt idx="819">
                  <c:v>0.43716502927458301</c:v>
                </c:pt>
                <c:pt idx="820">
                  <c:v>0.438207308087745</c:v>
                </c:pt>
                <c:pt idx="821">
                  <c:v>0.43924958690090699</c:v>
                </c:pt>
                <c:pt idx="822">
                  <c:v>0.44029186571406898</c:v>
                </c:pt>
                <c:pt idx="823">
                  <c:v>0.44133414452723102</c:v>
                </c:pt>
                <c:pt idx="824">
                  <c:v>0.44237642334039301</c:v>
                </c:pt>
                <c:pt idx="825">
                  <c:v>0.443418702153555</c:v>
                </c:pt>
                <c:pt idx="826">
                  <c:v>0.44446098096671699</c:v>
                </c:pt>
                <c:pt idx="827">
                  <c:v>0.44550325977987898</c:v>
                </c:pt>
                <c:pt idx="828">
                  <c:v>0.44654553859304102</c:v>
                </c:pt>
                <c:pt idx="829">
                  <c:v>0.44758781740620301</c:v>
                </c:pt>
                <c:pt idx="830">
                  <c:v>0.448630096219365</c:v>
                </c:pt>
                <c:pt idx="831">
                  <c:v>0.44967237503252699</c:v>
                </c:pt>
                <c:pt idx="832">
                  <c:v>0.45071465384568898</c:v>
                </c:pt>
                <c:pt idx="833">
                  <c:v>0.45175693265885097</c:v>
                </c:pt>
                <c:pt idx="834">
                  <c:v>0.45279921147201302</c:v>
                </c:pt>
                <c:pt idx="835">
                  <c:v>0.45384149028517401</c:v>
                </c:pt>
                <c:pt idx="836">
                  <c:v>0.454883769098337</c:v>
                </c:pt>
                <c:pt idx="837">
                  <c:v>0.45592604791149899</c:v>
                </c:pt>
                <c:pt idx="838">
                  <c:v>0.45696832672465998</c:v>
                </c:pt>
                <c:pt idx="839">
                  <c:v>0.45801060553782202</c:v>
                </c:pt>
                <c:pt idx="840">
                  <c:v>0.45905288435098401</c:v>
                </c:pt>
                <c:pt idx="841">
                  <c:v>0.460095163164146</c:v>
                </c:pt>
                <c:pt idx="842">
                  <c:v>0.46113744197730799</c:v>
                </c:pt>
                <c:pt idx="843">
                  <c:v>0.46217972079046998</c:v>
                </c:pt>
                <c:pt idx="844">
                  <c:v>0.46322199960363197</c:v>
                </c:pt>
                <c:pt idx="845">
                  <c:v>0.46426427841679402</c:v>
                </c:pt>
                <c:pt idx="846">
                  <c:v>0.46530655722995601</c:v>
                </c:pt>
                <c:pt idx="847">
                  <c:v>0.466348836043118</c:v>
                </c:pt>
                <c:pt idx="848">
                  <c:v>0.46739111485627999</c:v>
                </c:pt>
                <c:pt idx="849">
                  <c:v>0.46843339366944198</c:v>
                </c:pt>
                <c:pt idx="850">
                  <c:v>0.46947567248260302</c:v>
                </c:pt>
                <c:pt idx="851">
                  <c:v>0.47051795129576601</c:v>
                </c:pt>
                <c:pt idx="852">
                  <c:v>0.471560230108928</c:v>
                </c:pt>
                <c:pt idx="853">
                  <c:v>0.47260250892208999</c:v>
                </c:pt>
                <c:pt idx="854">
                  <c:v>0.47364478773525198</c:v>
                </c:pt>
                <c:pt idx="855">
                  <c:v>0.47468706654841403</c:v>
                </c:pt>
                <c:pt idx="856">
                  <c:v>0.47572934536157502</c:v>
                </c:pt>
                <c:pt idx="857">
                  <c:v>0.47677162417473801</c:v>
                </c:pt>
                <c:pt idx="858">
                  <c:v>0.477813902987899</c:v>
                </c:pt>
                <c:pt idx="859">
                  <c:v>0.47885618180106199</c:v>
                </c:pt>
                <c:pt idx="860">
                  <c:v>0.47989846061422298</c:v>
                </c:pt>
                <c:pt idx="861">
                  <c:v>0.48094073942738502</c:v>
                </c:pt>
                <c:pt idx="862">
                  <c:v>0.48198301824054701</c:v>
                </c:pt>
                <c:pt idx="863">
                  <c:v>0.48302529705371</c:v>
                </c:pt>
                <c:pt idx="864">
                  <c:v>0.48406757586687099</c:v>
                </c:pt>
                <c:pt idx="865">
                  <c:v>0.48510985468003298</c:v>
                </c:pt>
                <c:pt idx="866">
                  <c:v>0.48615213349319503</c:v>
                </c:pt>
                <c:pt idx="867">
                  <c:v>0.48719441230635702</c:v>
                </c:pt>
              </c:numCache>
            </c:numRef>
          </c:xVal>
          <c:yVal>
            <c:numRef>
              <c:f>'Force 200 keV Gabs field'!$AA$3:$AA$870</c:f>
              <c:numCache>
                <c:formatCode>0.00E+00</c:formatCode>
                <c:ptCount val="868"/>
                <c:pt idx="0">
                  <c:v>0.51434004119790844</c:v>
                </c:pt>
                <c:pt idx="1">
                  <c:v>0.55157661226430044</c:v>
                </c:pt>
                <c:pt idx="2">
                  <c:v>0.58722864839169697</c:v>
                </c:pt>
                <c:pt idx="3">
                  <c:v>0.61638409126921245</c:v>
                </c:pt>
                <c:pt idx="4">
                  <c:v>0.66122643004278236</c:v>
                </c:pt>
                <c:pt idx="5">
                  <c:v>0.70115671050546668</c:v>
                </c:pt>
                <c:pt idx="6">
                  <c:v>0.73205514181587705</c:v>
                </c:pt>
                <c:pt idx="7">
                  <c:v>0.77166851529076219</c:v>
                </c:pt>
                <c:pt idx="8">
                  <c:v>0.79939787672318174</c:v>
                </c:pt>
                <c:pt idx="9">
                  <c:v>0.81983837743622245</c:v>
                </c:pt>
                <c:pt idx="10">
                  <c:v>0.84630011091744572</c:v>
                </c:pt>
                <c:pt idx="11">
                  <c:v>0.86784978608778329</c:v>
                </c:pt>
                <c:pt idx="12">
                  <c:v>0.88876564728252261</c:v>
                </c:pt>
                <c:pt idx="13">
                  <c:v>0.90778006655046739</c:v>
                </c:pt>
                <c:pt idx="14">
                  <c:v>0.92600221834891461</c:v>
                </c:pt>
                <c:pt idx="15">
                  <c:v>0.94121375376327043</c:v>
                </c:pt>
                <c:pt idx="16">
                  <c:v>0.96086198700681347</c:v>
                </c:pt>
                <c:pt idx="17">
                  <c:v>0.96434796387260335</c:v>
                </c:pt>
                <c:pt idx="18">
                  <c:v>0.97322135953097766</c:v>
                </c:pt>
                <c:pt idx="19">
                  <c:v>0.98732372048803685</c:v>
                </c:pt>
                <c:pt idx="20">
                  <c:v>0.98732372048803685</c:v>
                </c:pt>
                <c:pt idx="21">
                  <c:v>0.98732372048803685</c:v>
                </c:pt>
                <c:pt idx="22">
                  <c:v>0.98732372048803685</c:v>
                </c:pt>
                <c:pt idx="23">
                  <c:v>0.98732372048803685</c:v>
                </c:pt>
                <c:pt idx="24">
                  <c:v>0.98732372048803685</c:v>
                </c:pt>
                <c:pt idx="25">
                  <c:v>0.98732372048803685</c:v>
                </c:pt>
                <c:pt idx="26">
                  <c:v>0.98732372048803685</c:v>
                </c:pt>
                <c:pt idx="27">
                  <c:v>0.98732372048803685</c:v>
                </c:pt>
                <c:pt idx="28">
                  <c:v>0.98732372048803685</c:v>
                </c:pt>
                <c:pt idx="29">
                  <c:v>0.98732372048803685</c:v>
                </c:pt>
                <c:pt idx="30">
                  <c:v>0.98748217398193616</c:v>
                </c:pt>
                <c:pt idx="31">
                  <c:v>0.98748217398193616</c:v>
                </c:pt>
                <c:pt idx="32">
                  <c:v>0.98748217398193616</c:v>
                </c:pt>
                <c:pt idx="33">
                  <c:v>0.98748217398193616</c:v>
                </c:pt>
                <c:pt idx="34">
                  <c:v>0.98748217398193616</c:v>
                </c:pt>
                <c:pt idx="35">
                  <c:v>0.98748217398193616</c:v>
                </c:pt>
                <c:pt idx="36">
                  <c:v>0.98748217398193616</c:v>
                </c:pt>
                <c:pt idx="37">
                  <c:v>0.98748217398193616</c:v>
                </c:pt>
                <c:pt idx="38">
                  <c:v>0.98748217398193616</c:v>
                </c:pt>
                <c:pt idx="39">
                  <c:v>0.98748217398193616</c:v>
                </c:pt>
                <c:pt idx="40">
                  <c:v>0.98748217398193616</c:v>
                </c:pt>
                <c:pt idx="41">
                  <c:v>0.98748217398193616</c:v>
                </c:pt>
                <c:pt idx="42">
                  <c:v>0.98764062747583581</c:v>
                </c:pt>
                <c:pt idx="43">
                  <c:v>0.98764062747583581</c:v>
                </c:pt>
                <c:pt idx="44">
                  <c:v>0.98764062747583581</c:v>
                </c:pt>
                <c:pt idx="45">
                  <c:v>0.98764062747583581</c:v>
                </c:pt>
                <c:pt idx="46">
                  <c:v>0.98764062747583581</c:v>
                </c:pt>
                <c:pt idx="47">
                  <c:v>0.98764062747583581</c:v>
                </c:pt>
                <c:pt idx="48">
                  <c:v>0.98764062747583581</c:v>
                </c:pt>
                <c:pt idx="49">
                  <c:v>0.98764062747583581</c:v>
                </c:pt>
                <c:pt idx="50">
                  <c:v>0.98764062747583581</c:v>
                </c:pt>
                <c:pt idx="51">
                  <c:v>0.98764062747583581</c:v>
                </c:pt>
                <c:pt idx="52">
                  <c:v>0.98764062747583581</c:v>
                </c:pt>
                <c:pt idx="53">
                  <c:v>0.98764062747583581</c:v>
                </c:pt>
                <c:pt idx="54">
                  <c:v>0.98779908096973523</c:v>
                </c:pt>
                <c:pt idx="55">
                  <c:v>0.98779908096973523</c:v>
                </c:pt>
                <c:pt idx="56">
                  <c:v>0.98779908096973523</c:v>
                </c:pt>
                <c:pt idx="57">
                  <c:v>0.98779908096973523</c:v>
                </c:pt>
                <c:pt idx="58">
                  <c:v>0.98779908096973523</c:v>
                </c:pt>
                <c:pt idx="59">
                  <c:v>0.98779908096973523</c:v>
                </c:pt>
                <c:pt idx="60">
                  <c:v>0.98779908096973523</c:v>
                </c:pt>
                <c:pt idx="61">
                  <c:v>0.98779908096973523</c:v>
                </c:pt>
                <c:pt idx="62">
                  <c:v>0.98779908096973523</c:v>
                </c:pt>
                <c:pt idx="63">
                  <c:v>0.98779908096973523</c:v>
                </c:pt>
                <c:pt idx="64">
                  <c:v>0.98779908096973523</c:v>
                </c:pt>
                <c:pt idx="65">
                  <c:v>0.98779908096973523</c:v>
                </c:pt>
                <c:pt idx="66">
                  <c:v>0.98795753446363488</c:v>
                </c:pt>
                <c:pt idx="67">
                  <c:v>0.98795753446363488</c:v>
                </c:pt>
                <c:pt idx="68">
                  <c:v>0.98795753446363488</c:v>
                </c:pt>
                <c:pt idx="69">
                  <c:v>0.98795753446363488</c:v>
                </c:pt>
                <c:pt idx="70">
                  <c:v>0.98795753446363488</c:v>
                </c:pt>
                <c:pt idx="71">
                  <c:v>0.98795753446363488</c:v>
                </c:pt>
                <c:pt idx="72">
                  <c:v>0.98795753446363488</c:v>
                </c:pt>
                <c:pt idx="73">
                  <c:v>0.98795753446363488</c:v>
                </c:pt>
                <c:pt idx="74">
                  <c:v>0.98795753446363488</c:v>
                </c:pt>
                <c:pt idx="75">
                  <c:v>0.98795753446363488</c:v>
                </c:pt>
                <c:pt idx="76">
                  <c:v>0.98795753446363488</c:v>
                </c:pt>
                <c:pt idx="77">
                  <c:v>0.98795753446363488</c:v>
                </c:pt>
                <c:pt idx="78">
                  <c:v>0.98811598795753453</c:v>
                </c:pt>
                <c:pt idx="79">
                  <c:v>0.98811598795753453</c:v>
                </c:pt>
                <c:pt idx="80">
                  <c:v>0.98811598795753453</c:v>
                </c:pt>
                <c:pt idx="81">
                  <c:v>0.98811598795753453</c:v>
                </c:pt>
                <c:pt idx="82">
                  <c:v>0.98811598795753453</c:v>
                </c:pt>
                <c:pt idx="83">
                  <c:v>0.98811598795753453</c:v>
                </c:pt>
                <c:pt idx="84">
                  <c:v>0.98811598795753453</c:v>
                </c:pt>
                <c:pt idx="85">
                  <c:v>0.98811598795753453</c:v>
                </c:pt>
                <c:pt idx="86">
                  <c:v>0.98811598795753453</c:v>
                </c:pt>
                <c:pt idx="87">
                  <c:v>0.98811598795753453</c:v>
                </c:pt>
                <c:pt idx="88">
                  <c:v>0.98811598795753453</c:v>
                </c:pt>
                <c:pt idx="89">
                  <c:v>0.98811598795753453</c:v>
                </c:pt>
                <c:pt idx="90">
                  <c:v>0.98827444145143395</c:v>
                </c:pt>
                <c:pt idx="91">
                  <c:v>0.98827444145143395</c:v>
                </c:pt>
                <c:pt idx="92">
                  <c:v>0.98827444145143395</c:v>
                </c:pt>
                <c:pt idx="93">
                  <c:v>0.98827444145143395</c:v>
                </c:pt>
                <c:pt idx="94">
                  <c:v>0.98827444145143395</c:v>
                </c:pt>
                <c:pt idx="95">
                  <c:v>0.98827444145143395</c:v>
                </c:pt>
                <c:pt idx="96">
                  <c:v>0.98827444145143395</c:v>
                </c:pt>
                <c:pt idx="97">
                  <c:v>0.98827444145143395</c:v>
                </c:pt>
                <c:pt idx="98">
                  <c:v>0.98827444145143395</c:v>
                </c:pt>
                <c:pt idx="99">
                  <c:v>0.98827444145143395</c:v>
                </c:pt>
                <c:pt idx="100">
                  <c:v>0.98827444145143395</c:v>
                </c:pt>
                <c:pt idx="101">
                  <c:v>0.98827444145143395</c:v>
                </c:pt>
                <c:pt idx="102">
                  <c:v>0.98843289494533348</c:v>
                </c:pt>
                <c:pt idx="103">
                  <c:v>0.98843289494533348</c:v>
                </c:pt>
                <c:pt idx="104">
                  <c:v>0.98843289494533348</c:v>
                </c:pt>
                <c:pt idx="105">
                  <c:v>0.98843289494533348</c:v>
                </c:pt>
                <c:pt idx="106">
                  <c:v>0.98843289494533348</c:v>
                </c:pt>
                <c:pt idx="107">
                  <c:v>0.98843289494533348</c:v>
                </c:pt>
                <c:pt idx="108">
                  <c:v>0.98843289494533348</c:v>
                </c:pt>
                <c:pt idx="109">
                  <c:v>0.98843289494533348</c:v>
                </c:pt>
                <c:pt idx="110">
                  <c:v>0.98843289494533348</c:v>
                </c:pt>
                <c:pt idx="111">
                  <c:v>0.98843289494533348</c:v>
                </c:pt>
                <c:pt idx="112">
                  <c:v>0.98843289494533348</c:v>
                </c:pt>
                <c:pt idx="113">
                  <c:v>0.98843289494533348</c:v>
                </c:pt>
                <c:pt idx="114">
                  <c:v>0.98859134843923302</c:v>
                </c:pt>
                <c:pt idx="115">
                  <c:v>0.98859134843923302</c:v>
                </c:pt>
                <c:pt idx="116">
                  <c:v>0.98859134843923302</c:v>
                </c:pt>
                <c:pt idx="117">
                  <c:v>0.98859134843923302</c:v>
                </c:pt>
                <c:pt idx="118">
                  <c:v>0.98859134843923302</c:v>
                </c:pt>
                <c:pt idx="119">
                  <c:v>0.98859134843923302</c:v>
                </c:pt>
                <c:pt idx="120">
                  <c:v>0.98859134843923302</c:v>
                </c:pt>
                <c:pt idx="121">
                  <c:v>0.98859134843923302</c:v>
                </c:pt>
                <c:pt idx="122">
                  <c:v>0.98859134843923302</c:v>
                </c:pt>
                <c:pt idx="123">
                  <c:v>0.98859134843923302</c:v>
                </c:pt>
                <c:pt idx="124">
                  <c:v>0.98859134843923302</c:v>
                </c:pt>
                <c:pt idx="125">
                  <c:v>0.98874980193313255</c:v>
                </c:pt>
                <c:pt idx="126">
                  <c:v>0.98874980193313255</c:v>
                </c:pt>
                <c:pt idx="127">
                  <c:v>0.98874980193313255</c:v>
                </c:pt>
                <c:pt idx="128">
                  <c:v>0.98874980193313255</c:v>
                </c:pt>
                <c:pt idx="129">
                  <c:v>0.98874980193313255</c:v>
                </c:pt>
                <c:pt idx="130">
                  <c:v>0.98874980193313255</c:v>
                </c:pt>
                <c:pt idx="131">
                  <c:v>0.98874980193313255</c:v>
                </c:pt>
                <c:pt idx="132">
                  <c:v>0.98874980193313255</c:v>
                </c:pt>
                <c:pt idx="133">
                  <c:v>0.98874980193313255</c:v>
                </c:pt>
                <c:pt idx="134">
                  <c:v>0.98874980193313255</c:v>
                </c:pt>
                <c:pt idx="135">
                  <c:v>0.98874980193313255</c:v>
                </c:pt>
                <c:pt idx="136">
                  <c:v>0.98874980193313255</c:v>
                </c:pt>
                <c:pt idx="137">
                  <c:v>0.98890825542703209</c:v>
                </c:pt>
                <c:pt idx="138">
                  <c:v>0.98890825542703209</c:v>
                </c:pt>
                <c:pt idx="139">
                  <c:v>0.98890825542703209</c:v>
                </c:pt>
                <c:pt idx="140">
                  <c:v>0.98890825542703209</c:v>
                </c:pt>
                <c:pt idx="141">
                  <c:v>0.98890825542703209</c:v>
                </c:pt>
                <c:pt idx="142">
                  <c:v>0.98890825542703209</c:v>
                </c:pt>
                <c:pt idx="143">
                  <c:v>0.98890825542703209</c:v>
                </c:pt>
                <c:pt idx="144">
                  <c:v>0.98890825542703209</c:v>
                </c:pt>
                <c:pt idx="145">
                  <c:v>0.98890825542703209</c:v>
                </c:pt>
                <c:pt idx="146">
                  <c:v>0.98890825542703209</c:v>
                </c:pt>
                <c:pt idx="147">
                  <c:v>0.98890825542703209</c:v>
                </c:pt>
                <c:pt idx="148">
                  <c:v>0.98890825542703209</c:v>
                </c:pt>
                <c:pt idx="149">
                  <c:v>0.98906670892093174</c:v>
                </c:pt>
                <c:pt idx="150">
                  <c:v>0.98906670892093174</c:v>
                </c:pt>
                <c:pt idx="151">
                  <c:v>0.98906670892093174</c:v>
                </c:pt>
                <c:pt idx="152">
                  <c:v>0.98906670892093174</c:v>
                </c:pt>
                <c:pt idx="153">
                  <c:v>0.98906670892093174</c:v>
                </c:pt>
                <c:pt idx="154">
                  <c:v>0.98906670892093174</c:v>
                </c:pt>
                <c:pt idx="155">
                  <c:v>0.98906670892093174</c:v>
                </c:pt>
                <c:pt idx="156">
                  <c:v>0.98906670892093174</c:v>
                </c:pt>
                <c:pt idx="157">
                  <c:v>0.98906670892093174</c:v>
                </c:pt>
                <c:pt idx="158">
                  <c:v>0.98906670892093174</c:v>
                </c:pt>
                <c:pt idx="159">
                  <c:v>0.98906670892093174</c:v>
                </c:pt>
                <c:pt idx="160">
                  <c:v>0.98906670892093174</c:v>
                </c:pt>
                <c:pt idx="161">
                  <c:v>0.98922516241483127</c:v>
                </c:pt>
                <c:pt idx="162">
                  <c:v>0.98922516241483127</c:v>
                </c:pt>
                <c:pt idx="163">
                  <c:v>0.98922516241483127</c:v>
                </c:pt>
                <c:pt idx="164">
                  <c:v>0.98922516241483127</c:v>
                </c:pt>
                <c:pt idx="165">
                  <c:v>0.98922516241483127</c:v>
                </c:pt>
                <c:pt idx="166">
                  <c:v>0.98922516241483127</c:v>
                </c:pt>
                <c:pt idx="167">
                  <c:v>0.98922516241483127</c:v>
                </c:pt>
                <c:pt idx="168">
                  <c:v>0.98922516241483127</c:v>
                </c:pt>
                <c:pt idx="169">
                  <c:v>0.98922516241483127</c:v>
                </c:pt>
                <c:pt idx="170">
                  <c:v>0.98922516241483127</c:v>
                </c:pt>
                <c:pt idx="171">
                  <c:v>0.98922516241483127</c:v>
                </c:pt>
                <c:pt idx="172">
                  <c:v>0.98922516241483127</c:v>
                </c:pt>
                <c:pt idx="173">
                  <c:v>0.98938361590873081</c:v>
                </c:pt>
                <c:pt idx="174">
                  <c:v>0.98938361590873081</c:v>
                </c:pt>
                <c:pt idx="175">
                  <c:v>0.98938361590873081</c:v>
                </c:pt>
                <c:pt idx="176">
                  <c:v>0.98938361590873081</c:v>
                </c:pt>
                <c:pt idx="177">
                  <c:v>0.98938361590873081</c:v>
                </c:pt>
                <c:pt idx="178">
                  <c:v>0.98938361590873081</c:v>
                </c:pt>
                <c:pt idx="179">
                  <c:v>0.98938361590873081</c:v>
                </c:pt>
                <c:pt idx="180">
                  <c:v>0.98938361590873081</c:v>
                </c:pt>
                <c:pt idx="181">
                  <c:v>0.98938361590873081</c:v>
                </c:pt>
                <c:pt idx="182">
                  <c:v>0.98938361590873081</c:v>
                </c:pt>
                <c:pt idx="183">
                  <c:v>0.98938361590873081</c:v>
                </c:pt>
                <c:pt idx="184">
                  <c:v>0.98938361590873081</c:v>
                </c:pt>
                <c:pt idx="185">
                  <c:v>0.98954206940263034</c:v>
                </c:pt>
                <c:pt idx="186">
                  <c:v>0.98954206940263034</c:v>
                </c:pt>
                <c:pt idx="187">
                  <c:v>0.98954206940263034</c:v>
                </c:pt>
                <c:pt idx="188">
                  <c:v>0.98954206940263034</c:v>
                </c:pt>
                <c:pt idx="189">
                  <c:v>0.98954206940263034</c:v>
                </c:pt>
                <c:pt idx="190">
                  <c:v>0.98954206940263034</c:v>
                </c:pt>
                <c:pt idx="191">
                  <c:v>0.98954206940263034</c:v>
                </c:pt>
                <c:pt idx="192">
                  <c:v>0.98954206940263034</c:v>
                </c:pt>
                <c:pt idx="193">
                  <c:v>0.98954206940263034</c:v>
                </c:pt>
                <c:pt idx="194">
                  <c:v>0.98954206940263034</c:v>
                </c:pt>
                <c:pt idx="195">
                  <c:v>0.98954206940263034</c:v>
                </c:pt>
                <c:pt idx="196">
                  <c:v>0.98954206940263034</c:v>
                </c:pt>
                <c:pt idx="197">
                  <c:v>0.98970052289652977</c:v>
                </c:pt>
                <c:pt idx="198">
                  <c:v>0.98970052289652977</c:v>
                </c:pt>
                <c:pt idx="199">
                  <c:v>0.98970052289652977</c:v>
                </c:pt>
                <c:pt idx="200">
                  <c:v>0.98970052289652977</c:v>
                </c:pt>
                <c:pt idx="201">
                  <c:v>0.98970052289652977</c:v>
                </c:pt>
                <c:pt idx="202">
                  <c:v>0.98970052289652977</c:v>
                </c:pt>
                <c:pt idx="203">
                  <c:v>0.98970052289652977</c:v>
                </c:pt>
                <c:pt idx="204">
                  <c:v>0.98970052289652977</c:v>
                </c:pt>
                <c:pt idx="205">
                  <c:v>0.98970052289652977</c:v>
                </c:pt>
                <c:pt idx="206">
                  <c:v>0.98970052289652977</c:v>
                </c:pt>
                <c:pt idx="207">
                  <c:v>0.98970052289652977</c:v>
                </c:pt>
                <c:pt idx="208">
                  <c:v>0.98970052289652977</c:v>
                </c:pt>
                <c:pt idx="209">
                  <c:v>0.98985897639042941</c:v>
                </c:pt>
                <c:pt idx="210">
                  <c:v>0.98985897639042941</c:v>
                </c:pt>
                <c:pt idx="211">
                  <c:v>0.98985897639042941</c:v>
                </c:pt>
                <c:pt idx="212">
                  <c:v>0.98985897639042941</c:v>
                </c:pt>
                <c:pt idx="213">
                  <c:v>0.98985897639042941</c:v>
                </c:pt>
                <c:pt idx="214">
                  <c:v>0.98985897639042941</c:v>
                </c:pt>
                <c:pt idx="215">
                  <c:v>0.98985897639042941</c:v>
                </c:pt>
                <c:pt idx="216">
                  <c:v>0.98985897639042941</c:v>
                </c:pt>
                <c:pt idx="217">
                  <c:v>0.98985897639042941</c:v>
                </c:pt>
                <c:pt idx="218">
                  <c:v>0.98985897639042941</c:v>
                </c:pt>
                <c:pt idx="219">
                  <c:v>0.98985897639042941</c:v>
                </c:pt>
                <c:pt idx="220">
                  <c:v>0.98985897639042941</c:v>
                </c:pt>
                <c:pt idx="221">
                  <c:v>0.99001742988432884</c:v>
                </c:pt>
                <c:pt idx="222">
                  <c:v>0.99001742988432884</c:v>
                </c:pt>
                <c:pt idx="223">
                  <c:v>0.99001742988432884</c:v>
                </c:pt>
                <c:pt idx="224">
                  <c:v>0.99001742988432884</c:v>
                </c:pt>
                <c:pt idx="225">
                  <c:v>0.99001742988432884</c:v>
                </c:pt>
                <c:pt idx="226">
                  <c:v>0.99001742988432884</c:v>
                </c:pt>
                <c:pt idx="227">
                  <c:v>0.99001742988432884</c:v>
                </c:pt>
                <c:pt idx="228">
                  <c:v>0.99001742988432884</c:v>
                </c:pt>
                <c:pt idx="229">
                  <c:v>0.99001742988432884</c:v>
                </c:pt>
                <c:pt idx="230">
                  <c:v>0.99001742988432884</c:v>
                </c:pt>
                <c:pt idx="231">
                  <c:v>0.99001742988432884</c:v>
                </c:pt>
                <c:pt idx="232">
                  <c:v>0.99001742988432884</c:v>
                </c:pt>
                <c:pt idx="233">
                  <c:v>0.99001742988432884</c:v>
                </c:pt>
                <c:pt idx="234">
                  <c:v>0.99001742988432884</c:v>
                </c:pt>
                <c:pt idx="235">
                  <c:v>0.99001742988432884</c:v>
                </c:pt>
                <c:pt idx="236">
                  <c:v>0.99017588337822848</c:v>
                </c:pt>
                <c:pt idx="237">
                  <c:v>0.99017588337822848</c:v>
                </c:pt>
                <c:pt idx="238">
                  <c:v>0.99017588337822848</c:v>
                </c:pt>
                <c:pt idx="239">
                  <c:v>0.99017588337822848</c:v>
                </c:pt>
                <c:pt idx="240">
                  <c:v>0.99017588337822848</c:v>
                </c:pt>
                <c:pt idx="241">
                  <c:v>0.99017588337822848</c:v>
                </c:pt>
                <c:pt idx="242">
                  <c:v>0.99017588337822848</c:v>
                </c:pt>
                <c:pt idx="243">
                  <c:v>0.99017588337822848</c:v>
                </c:pt>
                <c:pt idx="244">
                  <c:v>0.99017588337822848</c:v>
                </c:pt>
                <c:pt idx="245">
                  <c:v>0.99017588337822848</c:v>
                </c:pt>
                <c:pt idx="246">
                  <c:v>0.99017588337822848</c:v>
                </c:pt>
                <c:pt idx="247">
                  <c:v>0.99017588337822848</c:v>
                </c:pt>
                <c:pt idx="248">
                  <c:v>0.99017588337822848</c:v>
                </c:pt>
                <c:pt idx="249">
                  <c:v>0.99017588337822848</c:v>
                </c:pt>
                <c:pt idx="250">
                  <c:v>0.99017588337822848</c:v>
                </c:pt>
                <c:pt idx="251">
                  <c:v>0.99017588337822848</c:v>
                </c:pt>
                <c:pt idx="252">
                  <c:v>0.99017588337822848</c:v>
                </c:pt>
                <c:pt idx="253">
                  <c:v>0.99017588337822848</c:v>
                </c:pt>
                <c:pt idx="254">
                  <c:v>0.99017588337822848</c:v>
                </c:pt>
                <c:pt idx="255">
                  <c:v>0.99033433687212813</c:v>
                </c:pt>
                <c:pt idx="256">
                  <c:v>0.99033433687212813</c:v>
                </c:pt>
                <c:pt idx="257">
                  <c:v>0.99033433687212813</c:v>
                </c:pt>
                <c:pt idx="258">
                  <c:v>0.99033433687212813</c:v>
                </c:pt>
                <c:pt idx="259">
                  <c:v>0.99033433687212813</c:v>
                </c:pt>
                <c:pt idx="260">
                  <c:v>0.99033433687212813</c:v>
                </c:pt>
                <c:pt idx="261">
                  <c:v>0.99049279036602744</c:v>
                </c:pt>
                <c:pt idx="262">
                  <c:v>0.99049279036602744</c:v>
                </c:pt>
                <c:pt idx="263">
                  <c:v>0.99049279036602744</c:v>
                </c:pt>
                <c:pt idx="264">
                  <c:v>0.99049279036602744</c:v>
                </c:pt>
                <c:pt idx="265">
                  <c:v>0.99065124385992709</c:v>
                </c:pt>
                <c:pt idx="266">
                  <c:v>0.99065124385992709</c:v>
                </c:pt>
                <c:pt idx="267">
                  <c:v>0.99065124385992709</c:v>
                </c:pt>
                <c:pt idx="268">
                  <c:v>0.99065124385992709</c:v>
                </c:pt>
                <c:pt idx="269">
                  <c:v>0.99080969735382662</c:v>
                </c:pt>
                <c:pt idx="270">
                  <c:v>0.99080969735382662</c:v>
                </c:pt>
                <c:pt idx="271">
                  <c:v>0.99080969735382662</c:v>
                </c:pt>
                <c:pt idx="272">
                  <c:v>0.99096815084772616</c:v>
                </c:pt>
                <c:pt idx="273">
                  <c:v>0.99096815084772616</c:v>
                </c:pt>
                <c:pt idx="274">
                  <c:v>0.99112660434162569</c:v>
                </c:pt>
                <c:pt idx="275">
                  <c:v>0.99112660434162569</c:v>
                </c:pt>
                <c:pt idx="276">
                  <c:v>0.99128505783552523</c:v>
                </c:pt>
                <c:pt idx="277">
                  <c:v>0.99128505783552523</c:v>
                </c:pt>
                <c:pt idx="278">
                  <c:v>0.99128505783552523</c:v>
                </c:pt>
                <c:pt idx="279">
                  <c:v>0.99144351132942488</c:v>
                </c:pt>
                <c:pt idx="280">
                  <c:v>0.99144351132942488</c:v>
                </c:pt>
                <c:pt idx="281">
                  <c:v>0.9916019648233243</c:v>
                </c:pt>
                <c:pt idx="282">
                  <c:v>0.99176041831722372</c:v>
                </c:pt>
                <c:pt idx="283">
                  <c:v>0.99176041831722372</c:v>
                </c:pt>
                <c:pt idx="284">
                  <c:v>0.99191887181112337</c:v>
                </c:pt>
                <c:pt idx="285">
                  <c:v>0.99191887181112337</c:v>
                </c:pt>
                <c:pt idx="286">
                  <c:v>0.99207732530502302</c:v>
                </c:pt>
                <c:pt idx="287">
                  <c:v>0.99207732530502302</c:v>
                </c:pt>
                <c:pt idx="288">
                  <c:v>0.99223577879892244</c:v>
                </c:pt>
                <c:pt idx="289">
                  <c:v>0.99223577879892244</c:v>
                </c:pt>
                <c:pt idx="290">
                  <c:v>0.99239423229282209</c:v>
                </c:pt>
                <c:pt idx="291">
                  <c:v>0.99255268578672151</c:v>
                </c:pt>
                <c:pt idx="292">
                  <c:v>0.99255268578672151</c:v>
                </c:pt>
                <c:pt idx="293">
                  <c:v>0.99271113928062105</c:v>
                </c:pt>
                <c:pt idx="294">
                  <c:v>0.99286959277452069</c:v>
                </c:pt>
                <c:pt idx="295">
                  <c:v>0.99286959277452069</c:v>
                </c:pt>
                <c:pt idx="296">
                  <c:v>0.99302804626842012</c:v>
                </c:pt>
                <c:pt idx="297">
                  <c:v>0.99302804626842012</c:v>
                </c:pt>
                <c:pt idx="298">
                  <c:v>0.99318649976231976</c:v>
                </c:pt>
                <c:pt idx="299">
                  <c:v>0.9933449532562193</c:v>
                </c:pt>
                <c:pt idx="300">
                  <c:v>0.9933449532562193</c:v>
                </c:pt>
                <c:pt idx="301">
                  <c:v>0.99350340675011883</c:v>
                </c:pt>
                <c:pt idx="302">
                  <c:v>0.99366186024401826</c:v>
                </c:pt>
                <c:pt idx="303">
                  <c:v>0.99366186024401826</c:v>
                </c:pt>
                <c:pt idx="304">
                  <c:v>0.9938203137379179</c:v>
                </c:pt>
                <c:pt idx="305">
                  <c:v>0.99397876723181733</c:v>
                </c:pt>
                <c:pt idx="306">
                  <c:v>0.99397876723181733</c:v>
                </c:pt>
                <c:pt idx="307">
                  <c:v>0.99413722072571697</c:v>
                </c:pt>
                <c:pt idx="308">
                  <c:v>0.99429567421961662</c:v>
                </c:pt>
                <c:pt idx="309">
                  <c:v>0.99429567421961662</c:v>
                </c:pt>
                <c:pt idx="310">
                  <c:v>0.99445412771351605</c:v>
                </c:pt>
                <c:pt idx="311">
                  <c:v>0.99461258120741558</c:v>
                </c:pt>
                <c:pt idx="312">
                  <c:v>0.99461258120741558</c:v>
                </c:pt>
                <c:pt idx="313">
                  <c:v>0.99477103470131512</c:v>
                </c:pt>
                <c:pt idx="314">
                  <c:v>0.99492948819521465</c:v>
                </c:pt>
                <c:pt idx="315">
                  <c:v>0.99492948819521465</c:v>
                </c:pt>
                <c:pt idx="316">
                  <c:v>0.9950879416891143</c:v>
                </c:pt>
                <c:pt idx="317">
                  <c:v>0.9950879416891143</c:v>
                </c:pt>
                <c:pt idx="318">
                  <c:v>0.99524639518301372</c:v>
                </c:pt>
                <c:pt idx="319">
                  <c:v>0.99540484867691337</c:v>
                </c:pt>
                <c:pt idx="320">
                  <c:v>0.99540484867691337</c:v>
                </c:pt>
                <c:pt idx="321">
                  <c:v>0.9955633021708129</c:v>
                </c:pt>
                <c:pt idx="322">
                  <c:v>0.9955633021708129</c:v>
                </c:pt>
                <c:pt idx="323">
                  <c:v>0.99572175566471222</c:v>
                </c:pt>
                <c:pt idx="324">
                  <c:v>0.99588020915861186</c:v>
                </c:pt>
                <c:pt idx="325">
                  <c:v>0.99588020915861186</c:v>
                </c:pt>
                <c:pt idx="326">
                  <c:v>0.99603866265251151</c:v>
                </c:pt>
                <c:pt idx="327">
                  <c:v>0.99603866265251151</c:v>
                </c:pt>
                <c:pt idx="328">
                  <c:v>0.99619711614641093</c:v>
                </c:pt>
                <c:pt idx="329">
                  <c:v>0.99635556964031058</c:v>
                </c:pt>
                <c:pt idx="330">
                  <c:v>0.99635556964031058</c:v>
                </c:pt>
                <c:pt idx="331">
                  <c:v>0.99651402313421</c:v>
                </c:pt>
                <c:pt idx="332">
                  <c:v>0.99651402313421</c:v>
                </c:pt>
                <c:pt idx="333">
                  <c:v>0.99667247662810954</c:v>
                </c:pt>
                <c:pt idx="334">
                  <c:v>0.99667247662810954</c:v>
                </c:pt>
                <c:pt idx="335">
                  <c:v>0.99683093012200918</c:v>
                </c:pt>
                <c:pt idx="336">
                  <c:v>0.99683093012200918</c:v>
                </c:pt>
                <c:pt idx="337">
                  <c:v>0.99698938361590861</c:v>
                </c:pt>
                <c:pt idx="338">
                  <c:v>0.99698938361590861</c:v>
                </c:pt>
                <c:pt idx="339">
                  <c:v>0.99714783710980825</c:v>
                </c:pt>
                <c:pt idx="340">
                  <c:v>0.99714783710980825</c:v>
                </c:pt>
                <c:pt idx="341">
                  <c:v>0.9973062906037079</c:v>
                </c:pt>
                <c:pt idx="342">
                  <c:v>0.9973062906037079</c:v>
                </c:pt>
                <c:pt idx="343">
                  <c:v>0.99746474409760733</c:v>
                </c:pt>
                <c:pt idx="344">
                  <c:v>0.99746474409760733</c:v>
                </c:pt>
                <c:pt idx="345">
                  <c:v>0.99762319759150697</c:v>
                </c:pt>
                <c:pt idx="346">
                  <c:v>0.99762319759150697</c:v>
                </c:pt>
                <c:pt idx="347">
                  <c:v>0.9977816510854064</c:v>
                </c:pt>
                <c:pt idx="348">
                  <c:v>0.9977816510854064</c:v>
                </c:pt>
                <c:pt idx="349">
                  <c:v>0.9977816510854064</c:v>
                </c:pt>
                <c:pt idx="350">
                  <c:v>0.99794010457930582</c:v>
                </c:pt>
                <c:pt idx="351">
                  <c:v>0.99794010457930582</c:v>
                </c:pt>
                <c:pt idx="352">
                  <c:v>0.99809855807320547</c:v>
                </c:pt>
                <c:pt idx="353">
                  <c:v>0.99809855807320547</c:v>
                </c:pt>
                <c:pt idx="354">
                  <c:v>0.998257011567105</c:v>
                </c:pt>
                <c:pt idx="355">
                  <c:v>0.998257011567105</c:v>
                </c:pt>
                <c:pt idx="356">
                  <c:v>0.998257011567105</c:v>
                </c:pt>
                <c:pt idx="357">
                  <c:v>0.99841546506100454</c:v>
                </c:pt>
                <c:pt idx="358">
                  <c:v>0.99841546506100454</c:v>
                </c:pt>
                <c:pt idx="359">
                  <c:v>0.99841546506100454</c:v>
                </c:pt>
                <c:pt idx="360">
                  <c:v>0.99857391855490418</c:v>
                </c:pt>
                <c:pt idx="361">
                  <c:v>0.99857391855490418</c:v>
                </c:pt>
                <c:pt idx="362">
                  <c:v>0.9987323720488035</c:v>
                </c:pt>
                <c:pt idx="363">
                  <c:v>0.9987323720488035</c:v>
                </c:pt>
                <c:pt idx="364">
                  <c:v>0.9987323720488035</c:v>
                </c:pt>
                <c:pt idx="365">
                  <c:v>0.99889082554270314</c:v>
                </c:pt>
                <c:pt idx="366">
                  <c:v>0.99889082554270314</c:v>
                </c:pt>
                <c:pt idx="367">
                  <c:v>0.99889082554270314</c:v>
                </c:pt>
                <c:pt idx="368">
                  <c:v>0.99889082554270314</c:v>
                </c:pt>
                <c:pt idx="369">
                  <c:v>0.99904927903660279</c:v>
                </c:pt>
                <c:pt idx="370">
                  <c:v>0.99904927903660279</c:v>
                </c:pt>
                <c:pt idx="371">
                  <c:v>0.99904927903660279</c:v>
                </c:pt>
                <c:pt idx="372">
                  <c:v>0.99920773253050221</c:v>
                </c:pt>
                <c:pt idx="373">
                  <c:v>0.99920773253050221</c:v>
                </c:pt>
                <c:pt idx="374">
                  <c:v>0.99920773253050221</c:v>
                </c:pt>
                <c:pt idx="375">
                  <c:v>0.99920773253050221</c:v>
                </c:pt>
                <c:pt idx="376">
                  <c:v>0.99936618602440186</c:v>
                </c:pt>
                <c:pt idx="377">
                  <c:v>0.99936618602440186</c:v>
                </c:pt>
                <c:pt idx="378">
                  <c:v>0.99936618602440186</c:v>
                </c:pt>
                <c:pt idx="379">
                  <c:v>0.99936618602440186</c:v>
                </c:pt>
                <c:pt idx="380">
                  <c:v>0.99952463951830139</c:v>
                </c:pt>
                <c:pt idx="381">
                  <c:v>0.99952463951830139</c:v>
                </c:pt>
                <c:pt idx="382">
                  <c:v>0.99952463951830139</c:v>
                </c:pt>
                <c:pt idx="383">
                  <c:v>0.99952463951830139</c:v>
                </c:pt>
                <c:pt idx="384">
                  <c:v>0.99952463951830139</c:v>
                </c:pt>
                <c:pt idx="385">
                  <c:v>0.99968309301220093</c:v>
                </c:pt>
                <c:pt idx="386">
                  <c:v>0.99968309301220093</c:v>
                </c:pt>
                <c:pt idx="387">
                  <c:v>0.99968309301220093</c:v>
                </c:pt>
                <c:pt idx="388">
                  <c:v>0.99968309301220093</c:v>
                </c:pt>
                <c:pt idx="389">
                  <c:v>0.99968309301220093</c:v>
                </c:pt>
                <c:pt idx="390">
                  <c:v>0.99968309301220093</c:v>
                </c:pt>
                <c:pt idx="391">
                  <c:v>0.99968309301220093</c:v>
                </c:pt>
                <c:pt idx="392">
                  <c:v>0.99984154650610035</c:v>
                </c:pt>
                <c:pt idx="393">
                  <c:v>0.99984154650610035</c:v>
                </c:pt>
                <c:pt idx="394">
                  <c:v>0.99984154650610035</c:v>
                </c:pt>
                <c:pt idx="395">
                  <c:v>0.99984154650610035</c:v>
                </c:pt>
                <c:pt idx="396">
                  <c:v>0.99984154650610035</c:v>
                </c:pt>
                <c:pt idx="397">
                  <c:v>0.99984154650610035</c:v>
                </c:pt>
                <c:pt idx="398">
                  <c:v>0.99984154650610035</c:v>
                </c:pt>
                <c:pt idx="399">
                  <c:v>0.99984154650610035</c:v>
                </c:pt>
                <c:pt idx="400">
                  <c:v>0.99984154650610035</c:v>
                </c:pt>
                <c:pt idx="401">
                  <c:v>0.99984154650610035</c:v>
                </c:pt>
                <c:pt idx="402">
                  <c:v>0.99984154650610035</c:v>
                </c:pt>
                <c:pt idx="403">
                  <c:v>1</c:v>
                </c:pt>
                <c:pt idx="404">
                  <c:v>1</c:v>
                </c:pt>
                <c:pt idx="405">
                  <c:v>1</c:v>
                </c:pt>
                <c:pt idx="406">
                  <c:v>1</c:v>
                </c:pt>
                <c:pt idx="407">
                  <c:v>1</c:v>
                </c:pt>
                <c:pt idx="408">
                  <c:v>1</c:v>
                </c:pt>
                <c:pt idx="409">
                  <c:v>1</c:v>
                </c:pt>
                <c:pt idx="410">
                  <c:v>1</c:v>
                </c:pt>
                <c:pt idx="411">
                  <c:v>1</c:v>
                </c:pt>
                <c:pt idx="412">
                  <c:v>1</c:v>
                </c:pt>
                <c:pt idx="413">
                  <c:v>1</c:v>
                </c:pt>
                <c:pt idx="414">
                  <c:v>1</c:v>
                </c:pt>
                <c:pt idx="415">
                  <c:v>1</c:v>
                </c:pt>
                <c:pt idx="416">
                  <c:v>1</c:v>
                </c:pt>
                <c:pt idx="417">
                  <c:v>1</c:v>
                </c:pt>
                <c:pt idx="418">
                  <c:v>1</c:v>
                </c:pt>
                <c:pt idx="419">
                  <c:v>1</c:v>
                </c:pt>
                <c:pt idx="420">
                  <c:v>1</c:v>
                </c:pt>
                <c:pt idx="421">
                  <c:v>1</c:v>
                </c:pt>
                <c:pt idx="422">
                  <c:v>1</c:v>
                </c:pt>
                <c:pt idx="423">
                  <c:v>1</c:v>
                </c:pt>
                <c:pt idx="424">
                  <c:v>1</c:v>
                </c:pt>
                <c:pt idx="425">
                  <c:v>1</c:v>
                </c:pt>
                <c:pt idx="426">
                  <c:v>1</c:v>
                </c:pt>
                <c:pt idx="427">
                  <c:v>1</c:v>
                </c:pt>
                <c:pt idx="428">
                  <c:v>1</c:v>
                </c:pt>
                <c:pt idx="429">
                  <c:v>1</c:v>
                </c:pt>
                <c:pt idx="430">
                  <c:v>1</c:v>
                </c:pt>
                <c:pt idx="431">
                  <c:v>1</c:v>
                </c:pt>
                <c:pt idx="432">
                  <c:v>1</c:v>
                </c:pt>
                <c:pt idx="433">
                  <c:v>1</c:v>
                </c:pt>
                <c:pt idx="434">
                  <c:v>1</c:v>
                </c:pt>
                <c:pt idx="435">
                  <c:v>1</c:v>
                </c:pt>
                <c:pt idx="436">
                  <c:v>1</c:v>
                </c:pt>
                <c:pt idx="437">
                  <c:v>1</c:v>
                </c:pt>
                <c:pt idx="438">
                  <c:v>1</c:v>
                </c:pt>
                <c:pt idx="439">
                  <c:v>1</c:v>
                </c:pt>
                <c:pt idx="440">
                  <c:v>1</c:v>
                </c:pt>
                <c:pt idx="441">
                  <c:v>1</c:v>
                </c:pt>
                <c:pt idx="442">
                  <c:v>1</c:v>
                </c:pt>
                <c:pt idx="443">
                  <c:v>1</c:v>
                </c:pt>
                <c:pt idx="444">
                  <c:v>1</c:v>
                </c:pt>
                <c:pt idx="445">
                  <c:v>1</c:v>
                </c:pt>
                <c:pt idx="446">
                  <c:v>1</c:v>
                </c:pt>
                <c:pt idx="447">
                  <c:v>1</c:v>
                </c:pt>
                <c:pt idx="448">
                  <c:v>1</c:v>
                </c:pt>
                <c:pt idx="449">
                  <c:v>1</c:v>
                </c:pt>
                <c:pt idx="450">
                  <c:v>1</c:v>
                </c:pt>
                <c:pt idx="451">
                  <c:v>1</c:v>
                </c:pt>
                <c:pt idx="452">
                  <c:v>1</c:v>
                </c:pt>
                <c:pt idx="453">
                  <c:v>1</c:v>
                </c:pt>
                <c:pt idx="454">
                  <c:v>1</c:v>
                </c:pt>
                <c:pt idx="455">
                  <c:v>1</c:v>
                </c:pt>
                <c:pt idx="456">
                  <c:v>1</c:v>
                </c:pt>
                <c:pt idx="457">
                  <c:v>1</c:v>
                </c:pt>
                <c:pt idx="458">
                  <c:v>1</c:v>
                </c:pt>
                <c:pt idx="459">
                  <c:v>1</c:v>
                </c:pt>
                <c:pt idx="460">
                  <c:v>1</c:v>
                </c:pt>
                <c:pt idx="461">
                  <c:v>1</c:v>
                </c:pt>
                <c:pt idx="462">
                  <c:v>1</c:v>
                </c:pt>
                <c:pt idx="463">
                  <c:v>1</c:v>
                </c:pt>
                <c:pt idx="464">
                  <c:v>1</c:v>
                </c:pt>
                <c:pt idx="465">
                  <c:v>1</c:v>
                </c:pt>
                <c:pt idx="466">
                  <c:v>1</c:v>
                </c:pt>
                <c:pt idx="467">
                  <c:v>1</c:v>
                </c:pt>
                <c:pt idx="468">
                  <c:v>1</c:v>
                </c:pt>
                <c:pt idx="469">
                  <c:v>1</c:v>
                </c:pt>
                <c:pt idx="470">
                  <c:v>1</c:v>
                </c:pt>
                <c:pt idx="471">
                  <c:v>1</c:v>
                </c:pt>
                <c:pt idx="472">
                  <c:v>1</c:v>
                </c:pt>
                <c:pt idx="473">
                  <c:v>1</c:v>
                </c:pt>
                <c:pt idx="474">
                  <c:v>1</c:v>
                </c:pt>
                <c:pt idx="475">
                  <c:v>1</c:v>
                </c:pt>
                <c:pt idx="476">
                  <c:v>1</c:v>
                </c:pt>
                <c:pt idx="477">
                  <c:v>1</c:v>
                </c:pt>
                <c:pt idx="478">
                  <c:v>1</c:v>
                </c:pt>
                <c:pt idx="479">
                  <c:v>1</c:v>
                </c:pt>
                <c:pt idx="480">
                  <c:v>1</c:v>
                </c:pt>
                <c:pt idx="481">
                  <c:v>1</c:v>
                </c:pt>
                <c:pt idx="482">
                  <c:v>1</c:v>
                </c:pt>
                <c:pt idx="483">
                  <c:v>1</c:v>
                </c:pt>
                <c:pt idx="484">
                  <c:v>0.99984104275949759</c:v>
                </c:pt>
                <c:pt idx="485">
                  <c:v>0.99984104275949759</c:v>
                </c:pt>
                <c:pt idx="486">
                  <c:v>0.9996820855189954</c:v>
                </c:pt>
                <c:pt idx="487">
                  <c:v>0.9996820855189954</c:v>
                </c:pt>
                <c:pt idx="488">
                  <c:v>0.9995231282784931</c:v>
                </c:pt>
                <c:pt idx="489">
                  <c:v>0.9995231282784931</c:v>
                </c:pt>
                <c:pt idx="490">
                  <c:v>0.9993641710379908</c:v>
                </c:pt>
                <c:pt idx="491">
                  <c:v>0.9993641710379908</c:v>
                </c:pt>
                <c:pt idx="492">
                  <c:v>0.9992052137974885</c:v>
                </c:pt>
                <c:pt idx="493">
                  <c:v>0.9990462565569862</c:v>
                </c:pt>
                <c:pt idx="494">
                  <c:v>0.9990462565569862</c:v>
                </c:pt>
                <c:pt idx="495">
                  <c:v>0.99888729931648379</c:v>
                </c:pt>
                <c:pt idx="496">
                  <c:v>0.99888729931648379</c:v>
                </c:pt>
                <c:pt idx="497">
                  <c:v>0.99872834207598171</c:v>
                </c:pt>
                <c:pt idx="498">
                  <c:v>0.99872834207598171</c:v>
                </c:pt>
                <c:pt idx="499">
                  <c:v>0.9985693848354793</c:v>
                </c:pt>
                <c:pt idx="500">
                  <c:v>0.9985693848354793</c:v>
                </c:pt>
                <c:pt idx="501">
                  <c:v>0.99841042759497689</c:v>
                </c:pt>
                <c:pt idx="502">
                  <c:v>0.9982514703544747</c:v>
                </c:pt>
                <c:pt idx="503">
                  <c:v>0.9982514703544747</c:v>
                </c:pt>
                <c:pt idx="504">
                  <c:v>0.99809251311397229</c:v>
                </c:pt>
                <c:pt idx="505">
                  <c:v>0.99809251311397229</c:v>
                </c:pt>
                <c:pt idx="506">
                  <c:v>0.9979335558734701</c:v>
                </c:pt>
                <c:pt idx="507">
                  <c:v>0.9979335558734701</c:v>
                </c:pt>
                <c:pt idx="508">
                  <c:v>0.99777459863296769</c:v>
                </c:pt>
                <c:pt idx="509">
                  <c:v>0.99777459863296769</c:v>
                </c:pt>
                <c:pt idx="510">
                  <c:v>0.9976156413924655</c:v>
                </c:pt>
                <c:pt idx="511">
                  <c:v>0.9974566841519632</c:v>
                </c:pt>
                <c:pt idx="512">
                  <c:v>0.9974566841519632</c:v>
                </c:pt>
                <c:pt idx="513">
                  <c:v>0.9972977269114609</c:v>
                </c:pt>
                <c:pt idx="514">
                  <c:v>0.9972977269114609</c:v>
                </c:pt>
                <c:pt idx="515">
                  <c:v>0.99713876967095849</c:v>
                </c:pt>
                <c:pt idx="516">
                  <c:v>0.99713876967095849</c:v>
                </c:pt>
                <c:pt idx="517">
                  <c:v>0.99697981243045619</c:v>
                </c:pt>
                <c:pt idx="518">
                  <c:v>0.99697981243045619</c:v>
                </c:pt>
                <c:pt idx="519">
                  <c:v>0.99682085518995389</c:v>
                </c:pt>
                <c:pt idx="520">
                  <c:v>0.99682085518995389</c:v>
                </c:pt>
                <c:pt idx="521">
                  <c:v>0.99682085518995389</c:v>
                </c:pt>
                <c:pt idx="522">
                  <c:v>0.99666189794945159</c:v>
                </c:pt>
                <c:pt idx="523">
                  <c:v>0.99666189794945159</c:v>
                </c:pt>
                <c:pt idx="524">
                  <c:v>0.9965029407089494</c:v>
                </c:pt>
                <c:pt idx="525">
                  <c:v>0.9965029407089494</c:v>
                </c:pt>
                <c:pt idx="526">
                  <c:v>0.9965029407089494</c:v>
                </c:pt>
                <c:pt idx="527">
                  <c:v>0.99634398346844699</c:v>
                </c:pt>
                <c:pt idx="528">
                  <c:v>0.99634398346844699</c:v>
                </c:pt>
                <c:pt idx="529">
                  <c:v>0.99618502622794458</c:v>
                </c:pt>
                <c:pt idx="530">
                  <c:v>0.99618502622794458</c:v>
                </c:pt>
                <c:pt idx="531">
                  <c:v>0.99618502622794458</c:v>
                </c:pt>
                <c:pt idx="532">
                  <c:v>0.99618502622794458</c:v>
                </c:pt>
                <c:pt idx="533">
                  <c:v>0.99602606898744239</c:v>
                </c:pt>
                <c:pt idx="534">
                  <c:v>0.99602606898744239</c:v>
                </c:pt>
                <c:pt idx="535">
                  <c:v>0.99602606898744239</c:v>
                </c:pt>
                <c:pt idx="536">
                  <c:v>0.99602606898744239</c:v>
                </c:pt>
                <c:pt idx="537">
                  <c:v>0.99586711174693998</c:v>
                </c:pt>
                <c:pt idx="538">
                  <c:v>0.99586711174693998</c:v>
                </c:pt>
                <c:pt idx="539">
                  <c:v>0.99586711174693998</c:v>
                </c:pt>
                <c:pt idx="540">
                  <c:v>0.99586711174693998</c:v>
                </c:pt>
                <c:pt idx="541">
                  <c:v>0.99586711174693998</c:v>
                </c:pt>
                <c:pt idx="542">
                  <c:v>0.99586711174693998</c:v>
                </c:pt>
                <c:pt idx="543">
                  <c:v>0.99586711174693998</c:v>
                </c:pt>
                <c:pt idx="544">
                  <c:v>0.99586711174693998</c:v>
                </c:pt>
                <c:pt idx="545">
                  <c:v>0.99570815450643779</c:v>
                </c:pt>
                <c:pt idx="546">
                  <c:v>0.99570815450643779</c:v>
                </c:pt>
                <c:pt idx="547">
                  <c:v>0.99570815450643779</c:v>
                </c:pt>
                <c:pt idx="548">
                  <c:v>0.99570815450643779</c:v>
                </c:pt>
                <c:pt idx="549">
                  <c:v>0.99570815450643779</c:v>
                </c:pt>
                <c:pt idx="550">
                  <c:v>0.99570815450643779</c:v>
                </c:pt>
                <c:pt idx="551">
                  <c:v>0.99570815450643779</c:v>
                </c:pt>
                <c:pt idx="552">
                  <c:v>0.99570815450643779</c:v>
                </c:pt>
                <c:pt idx="553">
                  <c:v>0.99586711174693998</c:v>
                </c:pt>
                <c:pt idx="554">
                  <c:v>0.99586711174693998</c:v>
                </c:pt>
                <c:pt idx="555">
                  <c:v>0.99586711174693998</c:v>
                </c:pt>
                <c:pt idx="556">
                  <c:v>0.99586711174693998</c:v>
                </c:pt>
                <c:pt idx="557">
                  <c:v>0.99586711174693998</c:v>
                </c:pt>
                <c:pt idx="558">
                  <c:v>0.99586711174693998</c:v>
                </c:pt>
                <c:pt idx="559">
                  <c:v>0.99586711174693998</c:v>
                </c:pt>
                <c:pt idx="560">
                  <c:v>0.99586711174693998</c:v>
                </c:pt>
                <c:pt idx="561">
                  <c:v>0.99586711174693998</c:v>
                </c:pt>
                <c:pt idx="562">
                  <c:v>0.99586711174693998</c:v>
                </c:pt>
                <c:pt idx="563">
                  <c:v>0.99586711174693998</c:v>
                </c:pt>
                <c:pt idx="564">
                  <c:v>0.99586711174693998</c:v>
                </c:pt>
                <c:pt idx="565">
                  <c:v>0.99586711174693998</c:v>
                </c:pt>
                <c:pt idx="566">
                  <c:v>0.99586711174693998</c:v>
                </c:pt>
                <c:pt idx="567">
                  <c:v>0.99586711174693998</c:v>
                </c:pt>
                <c:pt idx="568">
                  <c:v>0.99602606898744239</c:v>
                </c:pt>
                <c:pt idx="569">
                  <c:v>0.99602606898744239</c:v>
                </c:pt>
                <c:pt idx="570">
                  <c:v>0.99602606898744239</c:v>
                </c:pt>
                <c:pt idx="571">
                  <c:v>0.99602606898744239</c:v>
                </c:pt>
                <c:pt idx="572">
                  <c:v>0.99602606898744239</c:v>
                </c:pt>
                <c:pt idx="573">
                  <c:v>0.99602606898744239</c:v>
                </c:pt>
                <c:pt idx="574">
                  <c:v>0.99602606898744239</c:v>
                </c:pt>
                <c:pt idx="575">
                  <c:v>0.99602606898744239</c:v>
                </c:pt>
                <c:pt idx="576">
                  <c:v>0.99602606898744239</c:v>
                </c:pt>
                <c:pt idx="577">
                  <c:v>0.99602606898744239</c:v>
                </c:pt>
                <c:pt idx="578">
                  <c:v>0.99618502622794458</c:v>
                </c:pt>
                <c:pt idx="579">
                  <c:v>0.99618502622794458</c:v>
                </c:pt>
                <c:pt idx="580">
                  <c:v>0.99618502622794458</c:v>
                </c:pt>
                <c:pt idx="581">
                  <c:v>0.99618502622794458</c:v>
                </c:pt>
                <c:pt idx="582">
                  <c:v>0.99618502622794458</c:v>
                </c:pt>
                <c:pt idx="583">
                  <c:v>0.99618502622794458</c:v>
                </c:pt>
                <c:pt idx="584">
                  <c:v>0.99618502622794458</c:v>
                </c:pt>
                <c:pt idx="585">
                  <c:v>0.99618502622794458</c:v>
                </c:pt>
                <c:pt idx="586">
                  <c:v>0.99618502622794458</c:v>
                </c:pt>
                <c:pt idx="587">
                  <c:v>0.99618502622794458</c:v>
                </c:pt>
                <c:pt idx="588">
                  <c:v>0.99634398346844699</c:v>
                </c:pt>
                <c:pt idx="589">
                  <c:v>0.99634398346844699</c:v>
                </c:pt>
                <c:pt idx="590">
                  <c:v>0.99634398346844699</c:v>
                </c:pt>
                <c:pt idx="591">
                  <c:v>0.99634398346844699</c:v>
                </c:pt>
                <c:pt idx="592">
                  <c:v>0.99634398346844699</c:v>
                </c:pt>
                <c:pt idx="593">
                  <c:v>0.99634398346844699</c:v>
                </c:pt>
                <c:pt idx="594">
                  <c:v>0.99634398346844699</c:v>
                </c:pt>
                <c:pt idx="595">
                  <c:v>0.99634398346844699</c:v>
                </c:pt>
                <c:pt idx="596">
                  <c:v>0.99634398346844699</c:v>
                </c:pt>
                <c:pt idx="597">
                  <c:v>0.99634398346844699</c:v>
                </c:pt>
                <c:pt idx="598">
                  <c:v>0.99634398346844699</c:v>
                </c:pt>
                <c:pt idx="599">
                  <c:v>0.99634398346844699</c:v>
                </c:pt>
                <c:pt idx="600">
                  <c:v>0.9965029407089494</c:v>
                </c:pt>
                <c:pt idx="601">
                  <c:v>0.9965029407089494</c:v>
                </c:pt>
                <c:pt idx="602">
                  <c:v>0.9965029407089494</c:v>
                </c:pt>
                <c:pt idx="603">
                  <c:v>0.9965029407089494</c:v>
                </c:pt>
                <c:pt idx="604">
                  <c:v>0.9965029407089494</c:v>
                </c:pt>
                <c:pt idx="605">
                  <c:v>0.9965029407089494</c:v>
                </c:pt>
                <c:pt idx="606">
                  <c:v>0.9965029407089494</c:v>
                </c:pt>
                <c:pt idx="607">
                  <c:v>0.9965029407089494</c:v>
                </c:pt>
                <c:pt idx="608">
                  <c:v>0.9965029407089494</c:v>
                </c:pt>
                <c:pt idx="609">
                  <c:v>0.9965029407089494</c:v>
                </c:pt>
                <c:pt idx="610">
                  <c:v>0.9965029407089494</c:v>
                </c:pt>
                <c:pt idx="611">
                  <c:v>0.9965029407089494</c:v>
                </c:pt>
                <c:pt idx="612">
                  <c:v>0.99666189794945159</c:v>
                </c:pt>
                <c:pt idx="613">
                  <c:v>0.99666189794945159</c:v>
                </c:pt>
                <c:pt idx="614">
                  <c:v>0.99666189794945159</c:v>
                </c:pt>
                <c:pt idx="615">
                  <c:v>0.99666189794945159</c:v>
                </c:pt>
                <c:pt idx="616">
                  <c:v>0.99666189794945159</c:v>
                </c:pt>
                <c:pt idx="617">
                  <c:v>0.99666189794945159</c:v>
                </c:pt>
                <c:pt idx="618">
                  <c:v>0.99666189794945159</c:v>
                </c:pt>
                <c:pt idx="619">
                  <c:v>0.99666189794945159</c:v>
                </c:pt>
                <c:pt idx="620">
                  <c:v>0.99666189794945159</c:v>
                </c:pt>
                <c:pt idx="621">
                  <c:v>0.99666189794945159</c:v>
                </c:pt>
                <c:pt idx="622">
                  <c:v>0.99666189794945159</c:v>
                </c:pt>
                <c:pt idx="623">
                  <c:v>0.99666189794945159</c:v>
                </c:pt>
                <c:pt idx="624">
                  <c:v>0.99682085518995389</c:v>
                </c:pt>
                <c:pt idx="625">
                  <c:v>0.99682085518995389</c:v>
                </c:pt>
                <c:pt idx="626">
                  <c:v>0.99682085518995389</c:v>
                </c:pt>
                <c:pt idx="627">
                  <c:v>0.99682085518995389</c:v>
                </c:pt>
                <c:pt idx="628">
                  <c:v>0.99682085518995389</c:v>
                </c:pt>
                <c:pt idx="629">
                  <c:v>0.99682085518995389</c:v>
                </c:pt>
                <c:pt idx="630">
                  <c:v>0.99682085518995389</c:v>
                </c:pt>
                <c:pt idx="631">
                  <c:v>0.99682085518995389</c:v>
                </c:pt>
                <c:pt idx="632">
                  <c:v>0.99682085518995389</c:v>
                </c:pt>
                <c:pt idx="633">
                  <c:v>0.99682085518995389</c:v>
                </c:pt>
                <c:pt idx="634">
                  <c:v>0.99682085518995389</c:v>
                </c:pt>
                <c:pt idx="635">
                  <c:v>0.99697981243045619</c:v>
                </c:pt>
                <c:pt idx="636">
                  <c:v>0.99697981243045619</c:v>
                </c:pt>
                <c:pt idx="637">
                  <c:v>0.99697981243045619</c:v>
                </c:pt>
                <c:pt idx="638">
                  <c:v>0.99697981243045619</c:v>
                </c:pt>
                <c:pt idx="639">
                  <c:v>0.99697981243045619</c:v>
                </c:pt>
                <c:pt idx="640">
                  <c:v>0.99697981243045619</c:v>
                </c:pt>
                <c:pt idx="641">
                  <c:v>0.99697981243045619</c:v>
                </c:pt>
                <c:pt idx="642">
                  <c:v>0.99697981243045619</c:v>
                </c:pt>
                <c:pt idx="643">
                  <c:v>0.99697981243045619</c:v>
                </c:pt>
                <c:pt idx="644">
                  <c:v>0.99697981243045619</c:v>
                </c:pt>
                <c:pt idx="645">
                  <c:v>0.99697981243045619</c:v>
                </c:pt>
                <c:pt idx="646">
                  <c:v>0.99697981243045619</c:v>
                </c:pt>
                <c:pt idx="647">
                  <c:v>0.99713876967095849</c:v>
                </c:pt>
                <c:pt idx="648">
                  <c:v>0.99713876967095849</c:v>
                </c:pt>
                <c:pt idx="649">
                  <c:v>0.99713876967095849</c:v>
                </c:pt>
                <c:pt idx="650">
                  <c:v>0.99713876967095849</c:v>
                </c:pt>
                <c:pt idx="651">
                  <c:v>0.99713876967095849</c:v>
                </c:pt>
                <c:pt idx="652">
                  <c:v>0.99713876967095849</c:v>
                </c:pt>
                <c:pt idx="653">
                  <c:v>0.99713876967095849</c:v>
                </c:pt>
                <c:pt idx="654">
                  <c:v>0.99713876967095849</c:v>
                </c:pt>
                <c:pt idx="655">
                  <c:v>0.99713876967095849</c:v>
                </c:pt>
                <c:pt idx="656">
                  <c:v>0.99713876967095849</c:v>
                </c:pt>
                <c:pt idx="657">
                  <c:v>0.99713876967095849</c:v>
                </c:pt>
                <c:pt idx="658">
                  <c:v>0.99713876967095849</c:v>
                </c:pt>
                <c:pt idx="659">
                  <c:v>0.9972977269114609</c:v>
                </c:pt>
                <c:pt idx="660">
                  <c:v>0.9972977269114609</c:v>
                </c:pt>
                <c:pt idx="661">
                  <c:v>0.9972977269114609</c:v>
                </c:pt>
                <c:pt idx="662">
                  <c:v>0.9972977269114609</c:v>
                </c:pt>
                <c:pt idx="663">
                  <c:v>0.9972977269114609</c:v>
                </c:pt>
                <c:pt idx="664">
                  <c:v>0.9972977269114609</c:v>
                </c:pt>
                <c:pt idx="665">
                  <c:v>0.9972977269114609</c:v>
                </c:pt>
                <c:pt idx="666">
                  <c:v>0.9972977269114609</c:v>
                </c:pt>
                <c:pt idx="667">
                  <c:v>0.9972977269114609</c:v>
                </c:pt>
                <c:pt idx="668">
                  <c:v>0.9972977269114609</c:v>
                </c:pt>
                <c:pt idx="669">
                  <c:v>0.9972977269114609</c:v>
                </c:pt>
                <c:pt idx="670">
                  <c:v>0.9972977269114609</c:v>
                </c:pt>
                <c:pt idx="671">
                  <c:v>0.9974566841519632</c:v>
                </c:pt>
                <c:pt idx="672">
                  <c:v>0.9974566841519632</c:v>
                </c:pt>
                <c:pt idx="673">
                  <c:v>0.9974566841519632</c:v>
                </c:pt>
                <c:pt idx="674">
                  <c:v>0.9974566841519632</c:v>
                </c:pt>
                <c:pt idx="675">
                  <c:v>0.9974566841519632</c:v>
                </c:pt>
                <c:pt idx="676">
                  <c:v>0.9974566841519632</c:v>
                </c:pt>
                <c:pt idx="677">
                  <c:v>0.9974566841519632</c:v>
                </c:pt>
                <c:pt idx="678">
                  <c:v>0.9974566841519632</c:v>
                </c:pt>
                <c:pt idx="679">
                  <c:v>0.9974566841519632</c:v>
                </c:pt>
                <c:pt idx="680">
                  <c:v>0.9974566841519632</c:v>
                </c:pt>
                <c:pt idx="681">
                  <c:v>0.9974566841519632</c:v>
                </c:pt>
                <c:pt idx="682">
                  <c:v>0.9976156413924655</c:v>
                </c:pt>
                <c:pt idx="683">
                  <c:v>0.9976156413924655</c:v>
                </c:pt>
                <c:pt idx="684">
                  <c:v>0.9976156413924655</c:v>
                </c:pt>
                <c:pt idx="685">
                  <c:v>0.9976156413924655</c:v>
                </c:pt>
                <c:pt idx="686">
                  <c:v>0.9976156413924655</c:v>
                </c:pt>
                <c:pt idx="687">
                  <c:v>0.9976156413924655</c:v>
                </c:pt>
                <c:pt idx="688">
                  <c:v>0.9976156413924655</c:v>
                </c:pt>
                <c:pt idx="689">
                  <c:v>0.9976156413924655</c:v>
                </c:pt>
                <c:pt idx="690">
                  <c:v>0.9976156413924655</c:v>
                </c:pt>
                <c:pt idx="691">
                  <c:v>0.9976156413924655</c:v>
                </c:pt>
                <c:pt idx="692">
                  <c:v>0.9976156413924655</c:v>
                </c:pt>
                <c:pt idx="693">
                  <c:v>0.9976156413924655</c:v>
                </c:pt>
                <c:pt idx="694">
                  <c:v>0.99777459863296769</c:v>
                </c:pt>
                <c:pt idx="695">
                  <c:v>0.99777459863296769</c:v>
                </c:pt>
                <c:pt idx="696">
                  <c:v>0.99777459863296769</c:v>
                </c:pt>
                <c:pt idx="697">
                  <c:v>0.99777459863296769</c:v>
                </c:pt>
                <c:pt idx="698">
                  <c:v>0.99777459863296769</c:v>
                </c:pt>
                <c:pt idx="699">
                  <c:v>0.99777459863296769</c:v>
                </c:pt>
                <c:pt idx="700">
                  <c:v>0.99777459863296769</c:v>
                </c:pt>
                <c:pt idx="701">
                  <c:v>0.99777459863296769</c:v>
                </c:pt>
                <c:pt idx="702">
                  <c:v>0.99777459863296769</c:v>
                </c:pt>
                <c:pt idx="703">
                  <c:v>0.99777459863296769</c:v>
                </c:pt>
                <c:pt idx="704">
                  <c:v>0.99777459863296769</c:v>
                </c:pt>
                <c:pt idx="705">
                  <c:v>0.99777459863296769</c:v>
                </c:pt>
                <c:pt idx="706">
                  <c:v>0.9979335558734701</c:v>
                </c:pt>
                <c:pt idx="707">
                  <c:v>0.9979335558734701</c:v>
                </c:pt>
                <c:pt idx="708">
                  <c:v>0.9979335558734701</c:v>
                </c:pt>
                <c:pt idx="709">
                  <c:v>0.9979335558734701</c:v>
                </c:pt>
                <c:pt idx="710">
                  <c:v>0.9979335558734701</c:v>
                </c:pt>
                <c:pt idx="711">
                  <c:v>0.9979335558734701</c:v>
                </c:pt>
                <c:pt idx="712">
                  <c:v>0.9979335558734701</c:v>
                </c:pt>
                <c:pt idx="713">
                  <c:v>0.9979335558734701</c:v>
                </c:pt>
                <c:pt idx="714">
                  <c:v>0.9979335558734701</c:v>
                </c:pt>
                <c:pt idx="715">
                  <c:v>0.9979335558734701</c:v>
                </c:pt>
                <c:pt idx="716">
                  <c:v>0.9979335558734701</c:v>
                </c:pt>
                <c:pt idx="717">
                  <c:v>0.9979335558734701</c:v>
                </c:pt>
                <c:pt idx="718">
                  <c:v>0.99809251311397229</c:v>
                </c:pt>
                <c:pt idx="719">
                  <c:v>0.99809251311397229</c:v>
                </c:pt>
                <c:pt idx="720">
                  <c:v>0.99809251311397229</c:v>
                </c:pt>
                <c:pt idx="721">
                  <c:v>0.99809251311397229</c:v>
                </c:pt>
                <c:pt idx="722">
                  <c:v>0.99809251311397229</c:v>
                </c:pt>
                <c:pt idx="723">
                  <c:v>0.99809251311397229</c:v>
                </c:pt>
                <c:pt idx="724">
                  <c:v>0.99809251311397229</c:v>
                </c:pt>
                <c:pt idx="725">
                  <c:v>0.99809251311397229</c:v>
                </c:pt>
                <c:pt idx="726">
                  <c:v>0.99809251311397229</c:v>
                </c:pt>
                <c:pt idx="727">
                  <c:v>0.99809251311397229</c:v>
                </c:pt>
                <c:pt idx="728">
                  <c:v>0.99809251311397229</c:v>
                </c:pt>
                <c:pt idx="729">
                  <c:v>0.99809251311397229</c:v>
                </c:pt>
                <c:pt idx="730">
                  <c:v>0.9982514703544747</c:v>
                </c:pt>
                <c:pt idx="731">
                  <c:v>0.9982514703544747</c:v>
                </c:pt>
                <c:pt idx="732">
                  <c:v>0.9982514703544747</c:v>
                </c:pt>
                <c:pt idx="733">
                  <c:v>0.9982514703544747</c:v>
                </c:pt>
                <c:pt idx="734">
                  <c:v>0.9982514703544747</c:v>
                </c:pt>
                <c:pt idx="735">
                  <c:v>0.9982514703544747</c:v>
                </c:pt>
                <c:pt idx="736">
                  <c:v>0.9982514703544747</c:v>
                </c:pt>
                <c:pt idx="737">
                  <c:v>0.9982514703544747</c:v>
                </c:pt>
                <c:pt idx="738">
                  <c:v>0.9982514703544747</c:v>
                </c:pt>
                <c:pt idx="739">
                  <c:v>0.9982514703544747</c:v>
                </c:pt>
                <c:pt idx="740">
                  <c:v>0.9982514703544747</c:v>
                </c:pt>
                <c:pt idx="741">
                  <c:v>0.99841042759497689</c:v>
                </c:pt>
                <c:pt idx="742">
                  <c:v>0.99841042759497689</c:v>
                </c:pt>
                <c:pt idx="743">
                  <c:v>0.99841042759497689</c:v>
                </c:pt>
                <c:pt idx="744">
                  <c:v>0.99841042759497689</c:v>
                </c:pt>
                <c:pt idx="745">
                  <c:v>0.99841042759497689</c:v>
                </c:pt>
                <c:pt idx="746">
                  <c:v>0.99841042759497689</c:v>
                </c:pt>
                <c:pt idx="747">
                  <c:v>0.99841042759497689</c:v>
                </c:pt>
                <c:pt idx="748">
                  <c:v>0.99841042759497689</c:v>
                </c:pt>
                <c:pt idx="749">
                  <c:v>0.99841042759497689</c:v>
                </c:pt>
                <c:pt idx="750">
                  <c:v>0.99841042759497689</c:v>
                </c:pt>
                <c:pt idx="751">
                  <c:v>0.99841042759497689</c:v>
                </c:pt>
                <c:pt idx="752">
                  <c:v>0.99841042759497689</c:v>
                </c:pt>
                <c:pt idx="753">
                  <c:v>0.9985693848354793</c:v>
                </c:pt>
                <c:pt idx="754">
                  <c:v>0.9985693848354793</c:v>
                </c:pt>
                <c:pt idx="755">
                  <c:v>0.9985693848354793</c:v>
                </c:pt>
                <c:pt idx="756">
                  <c:v>0.9985693848354793</c:v>
                </c:pt>
                <c:pt idx="757">
                  <c:v>0.9985693848354793</c:v>
                </c:pt>
                <c:pt idx="758">
                  <c:v>0.9985693848354793</c:v>
                </c:pt>
                <c:pt idx="759">
                  <c:v>0.9985693848354793</c:v>
                </c:pt>
                <c:pt idx="760">
                  <c:v>0.9985693848354793</c:v>
                </c:pt>
                <c:pt idx="761">
                  <c:v>0.9985693848354793</c:v>
                </c:pt>
                <c:pt idx="762">
                  <c:v>0.9985693848354793</c:v>
                </c:pt>
                <c:pt idx="763">
                  <c:v>0.9985693848354793</c:v>
                </c:pt>
                <c:pt idx="764">
                  <c:v>0.9985693848354793</c:v>
                </c:pt>
                <c:pt idx="765">
                  <c:v>0.99872834207598171</c:v>
                </c:pt>
                <c:pt idx="766">
                  <c:v>0.99872834207598171</c:v>
                </c:pt>
                <c:pt idx="767">
                  <c:v>0.99872834207598171</c:v>
                </c:pt>
                <c:pt idx="768">
                  <c:v>0.99872834207598171</c:v>
                </c:pt>
                <c:pt idx="769">
                  <c:v>0.99872834207598171</c:v>
                </c:pt>
                <c:pt idx="770">
                  <c:v>0.99872834207598171</c:v>
                </c:pt>
                <c:pt idx="771">
                  <c:v>0.99872834207598171</c:v>
                </c:pt>
                <c:pt idx="772">
                  <c:v>0.99872834207598171</c:v>
                </c:pt>
                <c:pt idx="773">
                  <c:v>0.99872834207598171</c:v>
                </c:pt>
                <c:pt idx="774">
                  <c:v>0.99872834207598171</c:v>
                </c:pt>
                <c:pt idx="775">
                  <c:v>0.99872834207598171</c:v>
                </c:pt>
                <c:pt idx="776">
                  <c:v>0.99872834207598171</c:v>
                </c:pt>
                <c:pt idx="777">
                  <c:v>0.99888729931648379</c:v>
                </c:pt>
                <c:pt idx="778">
                  <c:v>0.99888729931648379</c:v>
                </c:pt>
                <c:pt idx="779">
                  <c:v>0.99888729931648379</c:v>
                </c:pt>
                <c:pt idx="780">
                  <c:v>0.99888729931648379</c:v>
                </c:pt>
                <c:pt idx="781">
                  <c:v>0.99888729931648379</c:v>
                </c:pt>
                <c:pt idx="782">
                  <c:v>0.99888729931648379</c:v>
                </c:pt>
                <c:pt idx="783">
                  <c:v>0.99888729931648379</c:v>
                </c:pt>
                <c:pt idx="784">
                  <c:v>0.99888729931648379</c:v>
                </c:pt>
                <c:pt idx="785">
                  <c:v>0.99888729931648379</c:v>
                </c:pt>
                <c:pt idx="786">
                  <c:v>0.99888729931648379</c:v>
                </c:pt>
                <c:pt idx="787">
                  <c:v>0.99888729931648379</c:v>
                </c:pt>
                <c:pt idx="788">
                  <c:v>0.9990462565569862</c:v>
                </c:pt>
                <c:pt idx="789">
                  <c:v>0.9990462565569862</c:v>
                </c:pt>
                <c:pt idx="790">
                  <c:v>0.9990462565569862</c:v>
                </c:pt>
                <c:pt idx="791">
                  <c:v>0.9990462565569862</c:v>
                </c:pt>
                <c:pt idx="792">
                  <c:v>0.9990462565569862</c:v>
                </c:pt>
                <c:pt idx="793">
                  <c:v>0.9990462565569862</c:v>
                </c:pt>
                <c:pt idx="794">
                  <c:v>0.9990462565569862</c:v>
                </c:pt>
                <c:pt idx="795">
                  <c:v>0.9990462565569862</c:v>
                </c:pt>
                <c:pt idx="796">
                  <c:v>0.9990462565569862</c:v>
                </c:pt>
                <c:pt idx="797">
                  <c:v>0.9990462565569862</c:v>
                </c:pt>
                <c:pt idx="798">
                  <c:v>0.9990462565569862</c:v>
                </c:pt>
                <c:pt idx="799">
                  <c:v>0.9990462565569862</c:v>
                </c:pt>
                <c:pt idx="800">
                  <c:v>0.9992052137974885</c:v>
                </c:pt>
                <c:pt idx="801">
                  <c:v>0.9992052137974885</c:v>
                </c:pt>
                <c:pt idx="802">
                  <c:v>0.9992052137974885</c:v>
                </c:pt>
                <c:pt idx="803">
                  <c:v>0.9992052137974885</c:v>
                </c:pt>
                <c:pt idx="804">
                  <c:v>0.9992052137974885</c:v>
                </c:pt>
                <c:pt idx="805">
                  <c:v>0.9992052137974885</c:v>
                </c:pt>
                <c:pt idx="806">
                  <c:v>0.9992052137974885</c:v>
                </c:pt>
                <c:pt idx="807">
                  <c:v>0.9992052137974885</c:v>
                </c:pt>
                <c:pt idx="808">
                  <c:v>0.9992052137974885</c:v>
                </c:pt>
                <c:pt idx="809">
                  <c:v>0.9992052137974885</c:v>
                </c:pt>
                <c:pt idx="810">
                  <c:v>0.9992052137974885</c:v>
                </c:pt>
                <c:pt idx="811">
                  <c:v>0.9992052137974885</c:v>
                </c:pt>
                <c:pt idx="812">
                  <c:v>0.9993641710379908</c:v>
                </c:pt>
                <c:pt idx="813">
                  <c:v>0.9993641710379908</c:v>
                </c:pt>
                <c:pt idx="814">
                  <c:v>0.9993641710379908</c:v>
                </c:pt>
                <c:pt idx="815">
                  <c:v>0.9993641710379908</c:v>
                </c:pt>
                <c:pt idx="816">
                  <c:v>0.9993641710379908</c:v>
                </c:pt>
                <c:pt idx="817">
                  <c:v>0.9993641710379908</c:v>
                </c:pt>
                <c:pt idx="818">
                  <c:v>0.9993641710379908</c:v>
                </c:pt>
                <c:pt idx="819">
                  <c:v>0.9993641710379908</c:v>
                </c:pt>
                <c:pt idx="820">
                  <c:v>0.9993641710379908</c:v>
                </c:pt>
                <c:pt idx="821">
                  <c:v>0.9993641710379908</c:v>
                </c:pt>
                <c:pt idx="822">
                  <c:v>0.9993641710379908</c:v>
                </c:pt>
                <c:pt idx="823">
                  <c:v>0.9993641710379908</c:v>
                </c:pt>
                <c:pt idx="824">
                  <c:v>0.9995231282784931</c:v>
                </c:pt>
                <c:pt idx="825">
                  <c:v>0.9995231282784931</c:v>
                </c:pt>
                <c:pt idx="826">
                  <c:v>0.9995231282784931</c:v>
                </c:pt>
                <c:pt idx="827">
                  <c:v>0.9995231282784931</c:v>
                </c:pt>
                <c:pt idx="828">
                  <c:v>0.9995231282784931</c:v>
                </c:pt>
                <c:pt idx="829">
                  <c:v>0.9995231282784931</c:v>
                </c:pt>
                <c:pt idx="830">
                  <c:v>0.9995231282784931</c:v>
                </c:pt>
                <c:pt idx="831">
                  <c:v>0.9995231282784931</c:v>
                </c:pt>
                <c:pt idx="832">
                  <c:v>0.9995231282784931</c:v>
                </c:pt>
                <c:pt idx="833">
                  <c:v>0.9995231282784931</c:v>
                </c:pt>
                <c:pt idx="834">
                  <c:v>0.9995231282784931</c:v>
                </c:pt>
                <c:pt idx="835">
                  <c:v>0.9995231282784931</c:v>
                </c:pt>
                <c:pt idx="836">
                  <c:v>0.9996820855189954</c:v>
                </c:pt>
                <c:pt idx="837">
                  <c:v>0.9996820855189954</c:v>
                </c:pt>
                <c:pt idx="838">
                  <c:v>0.9996820855189954</c:v>
                </c:pt>
                <c:pt idx="839">
                  <c:v>0.9996820855189954</c:v>
                </c:pt>
                <c:pt idx="840">
                  <c:v>0.9996820855189954</c:v>
                </c:pt>
                <c:pt idx="841">
                  <c:v>0.9996820855189954</c:v>
                </c:pt>
                <c:pt idx="842">
                  <c:v>0.9996820855189954</c:v>
                </c:pt>
                <c:pt idx="843">
                  <c:v>0.9996820855189954</c:v>
                </c:pt>
                <c:pt idx="844">
                  <c:v>0.9996820855189954</c:v>
                </c:pt>
                <c:pt idx="845">
                  <c:v>0.9996820855189954</c:v>
                </c:pt>
                <c:pt idx="846">
                  <c:v>0.9996820855189954</c:v>
                </c:pt>
                <c:pt idx="847">
                  <c:v>0.99984104275949759</c:v>
                </c:pt>
                <c:pt idx="848">
                  <c:v>0.99984104275949759</c:v>
                </c:pt>
                <c:pt idx="849">
                  <c:v>0.99984104275949759</c:v>
                </c:pt>
                <c:pt idx="850">
                  <c:v>0.99984104275949759</c:v>
                </c:pt>
                <c:pt idx="851">
                  <c:v>0.99984104275949759</c:v>
                </c:pt>
                <c:pt idx="852">
                  <c:v>0.99984104275949759</c:v>
                </c:pt>
                <c:pt idx="853">
                  <c:v>0.99984104275949759</c:v>
                </c:pt>
                <c:pt idx="854">
                  <c:v>0.99984104275949759</c:v>
                </c:pt>
                <c:pt idx="855">
                  <c:v>0.99984104275949759</c:v>
                </c:pt>
                <c:pt idx="856">
                  <c:v>0.99984104275949759</c:v>
                </c:pt>
                <c:pt idx="857">
                  <c:v>0.99984104275949759</c:v>
                </c:pt>
                <c:pt idx="858">
                  <c:v>0.99984104275949759</c:v>
                </c:pt>
                <c:pt idx="859">
                  <c:v>1</c:v>
                </c:pt>
                <c:pt idx="860">
                  <c:v>1</c:v>
                </c:pt>
                <c:pt idx="861">
                  <c:v>1</c:v>
                </c:pt>
                <c:pt idx="862">
                  <c:v>1</c:v>
                </c:pt>
                <c:pt idx="863">
                  <c:v>1</c:v>
                </c:pt>
                <c:pt idx="864">
                  <c:v>1</c:v>
                </c:pt>
                <c:pt idx="865">
                  <c:v>1</c:v>
                </c:pt>
                <c:pt idx="866">
                  <c:v>1</c:v>
                </c:pt>
                <c:pt idx="867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1FF-4D1F-9561-CE24E1C61664}"/>
            </c:ext>
          </c:extLst>
        </c:ser>
        <c:ser>
          <c:idx val="2"/>
          <c:order val="1"/>
          <c:tx>
            <c:strRef>
              <c:f>'Force 200 keV Asymmetric'!$A$1:$Q$1</c:f>
              <c:strCache>
                <c:ptCount val="1"/>
                <c:pt idx="0">
                  <c:v>200 keV asymmetric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'Force 200 keV Asymmetric'!$X$3:$X$870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-0.25418258995892101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-0.25001317644041299</c:v>
                </c:pt>
                <c:pt idx="162">
                  <c:v>-0.248970823064009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-0.24584376294741001</c:v>
                </c:pt>
                <c:pt idx="166">
                  <c:v>-0.24480140958066801</c:v>
                </c:pt>
                <c:pt idx="167">
                  <c:v>-0.24375905621734401</c:v>
                </c:pt>
                <c:pt idx="168">
                  <c:v>-0.24271670285781</c:v>
                </c:pt>
                <c:pt idx="169">
                  <c:v>-0.24167434950261599</c:v>
                </c:pt>
                <c:pt idx="170">
                  <c:v>-0.240631996152288</c:v>
                </c:pt>
                <c:pt idx="171">
                  <c:v>-0.23958964280735101</c:v>
                </c:pt>
                <c:pt idx="172">
                  <c:v>-0.23854728946832801</c:v>
                </c:pt>
                <c:pt idx="173">
                  <c:v>-0.23750493613571799</c:v>
                </c:pt>
                <c:pt idx="174">
                  <c:v>-0.236462582810118</c:v>
                </c:pt>
                <c:pt idx="175">
                  <c:v>-0.235420229492112</c:v>
                </c:pt>
                <c:pt idx="176">
                  <c:v>-0.234377876182226</c:v>
                </c:pt>
                <c:pt idx="177">
                  <c:v>-0.23333552288095999</c:v>
                </c:pt>
                <c:pt idx="178">
                  <c:v>-0.23229316958878901</c:v>
                </c:pt>
                <c:pt idx="179">
                  <c:v>-0.231250816306214</c:v>
                </c:pt>
                <c:pt idx="180">
                  <c:v>-0.23020846303372</c:v>
                </c:pt>
                <c:pt idx="181">
                  <c:v>-0.22916610977184501</c:v>
                </c:pt>
                <c:pt idx="182">
                  <c:v>-0.22812375652123701</c:v>
                </c:pt>
                <c:pt idx="183">
                  <c:v>-0.22708140328260101</c:v>
                </c:pt>
                <c:pt idx="184">
                  <c:v>-0.226039050056726</c:v>
                </c:pt>
                <c:pt idx="185">
                  <c:v>-0.22499669684475501</c:v>
                </c:pt>
                <c:pt idx="186">
                  <c:v>-0.223954343648334</c:v>
                </c:pt>
                <c:pt idx="187">
                  <c:v>-0.22291199046961899</c:v>
                </c:pt>
                <c:pt idx="188">
                  <c:v>-0.221869637311437</c:v>
                </c:pt>
                <c:pt idx="189">
                  <c:v>-0.22082728417765601</c:v>
                </c:pt>
                <c:pt idx="190">
                  <c:v>-0.21978493107340699</c:v>
                </c:pt>
                <c:pt idx="191">
                  <c:v>-0.218742578005096</c:v>
                </c:pt>
                <c:pt idx="192">
                  <c:v>-0.21770022498025199</c:v>
                </c:pt>
                <c:pt idx="193">
                  <c:v>-0.21665787200798201</c:v>
                </c:pt>
                <c:pt idx="194">
                  <c:v>-0.21561551909958299</c:v>
                </c:pt>
                <c:pt idx="195">
                  <c:v>-0.21457316626848599</c:v>
                </c:pt>
                <c:pt idx="196">
                  <c:v>-0.21353081353053699</c:v>
                </c:pt>
                <c:pt idx="197">
                  <c:v>-0.21248846090468701</c:v>
                </c:pt>
                <c:pt idx="198">
                  <c:v>-0.21144610841466799</c:v>
                </c:pt>
                <c:pt idx="199">
                  <c:v>-0.21040375609075901</c:v>
                </c:pt>
                <c:pt idx="200">
                  <c:v>-0.20936140397176101</c:v>
                </c:pt>
                <c:pt idx="201">
                  <c:v>-0.20831905210941901</c:v>
                </c:pt>
                <c:pt idx="202">
                  <c:v>-0.207276700574447</c:v>
                </c:pt>
                <c:pt idx="203">
                  <c:v>-0.206234349461584</c:v>
                </c:pt>
                <c:pt idx="204">
                  <c:v>-0.20519199890492601</c:v>
                </c:pt>
                <c:pt idx="205">
                  <c:v>-0.20414964910893599</c:v>
                </c:pt>
                <c:pt idx="206">
                  <c:v>-0.20310730036743399</c:v>
                </c:pt>
                <c:pt idx="207">
                  <c:v>-0.20206495308912201</c:v>
                </c:pt>
                <c:pt idx="208">
                  <c:v>-0.20102260788159201</c:v>
                </c:pt>
                <c:pt idx="209">
                  <c:v>-0.19998026564801299</c:v>
                </c:pt>
                <c:pt idx="210">
                  <c:v>-0.19893792763006701</c:v>
                </c:pt>
                <c:pt idx="211">
                  <c:v>-0.19789559551746</c:v>
                </c:pt>
                <c:pt idx="212">
                  <c:v>-0.196853271615376</c:v>
                </c:pt>
                <c:pt idx="213">
                  <c:v>-0.19581095901713899</c:v>
                </c:pt>
                <c:pt idx="214">
                  <c:v>-0.19476866173181101</c:v>
                </c:pt>
                <c:pt idx="215">
                  <c:v>-0.19372638478839199</c:v>
                </c:pt>
                <c:pt idx="216">
                  <c:v>-0.19268413450131999</c:v>
                </c:pt>
                <c:pt idx="217">
                  <c:v>-0.19164191868123201</c:v>
                </c:pt>
                <c:pt idx="218">
                  <c:v>-0.19059974669104099</c:v>
                </c:pt>
                <c:pt idx="219">
                  <c:v>-0.18955762939104301</c:v>
                </c:pt>
                <c:pt idx="220">
                  <c:v>-0.18851557937413299</c:v>
                </c:pt>
                <c:pt idx="221">
                  <c:v>-0.187473610876143</c:v>
                </c:pt>
                <c:pt idx="222">
                  <c:v>-0.18643173951682701</c:v>
                </c:pt>
                <c:pt idx="223">
                  <c:v>-0.18538998223091699</c:v>
                </c:pt>
                <c:pt idx="224">
                  <c:v>-0.18434835714404799</c:v>
                </c:pt>
                <c:pt idx="225">
                  <c:v>-0.18330688330766101</c:v>
                </c:pt>
                <c:pt idx="226">
                  <c:v>-0.182265580332335</c:v>
                </c:pt>
                <c:pt idx="227">
                  <c:v>-0.181224468156852</c:v>
                </c:pt>
                <c:pt idx="228">
                  <c:v>-0.18018356667060301</c:v>
                </c:pt>
                <c:pt idx="229">
                  <c:v>-0.17914289528698099</c:v>
                </c:pt>
                <c:pt idx="230">
                  <c:v>-0.17810247273744001</c:v>
                </c:pt>
                <c:pt idx="231">
                  <c:v>-0.17706231675832801</c:v>
                </c:pt>
                <c:pt idx="232">
                  <c:v>-0.17602244379724599</c:v>
                </c:pt>
                <c:pt idx="233">
                  <c:v>-0.17498286844331501</c:v>
                </c:pt>
                <c:pt idx="234">
                  <c:v>-0.17394360338994799</c:v>
                </c:pt>
                <c:pt idx="235">
                  <c:v>-0.17290465937845401</c:v>
                </c:pt>
                <c:pt idx="236">
                  <c:v>-0.17186604495140301</c:v>
                </c:pt>
                <c:pt idx="237">
                  <c:v>-0.17082776637601901</c:v>
                </c:pt>
                <c:pt idx="238">
                  <c:v>-0.16978982822192801</c:v>
                </c:pt>
                <c:pt idx="239">
                  <c:v>-0.16875223299082001</c:v>
                </c:pt>
                <c:pt idx="240">
                  <c:v>-0.167714980712766</c:v>
                </c:pt>
                <c:pt idx="241">
                  <c:v>-0.166678069191565</c:v>
                </c:pt>
                <c:pt idx="242">
                  <c:v>-0.165641494030113</c:v>
                </c:pt>
                <c:pt idx="243">
                  <c:v>-0.16460524865113799</c:v>
                </c:pt>
                <c:pt idx="244">
                  <c:v>-0.16356932474071201</c:v>
                </c:pt>
                <c:pt idx="245">
                  <c:v>-0.162533712434167</c:v>
                </c:pt>
                <c:pt idx="246">
                  <c:v>-0.16149840046237501</c:v>
                </c:pt>
                <c:pt idx="247">
                  <c:v>-0.16046337631000199</c:v>
                </c:pt>
                <c:pt idx="248">
                  <c:v>-0.159428626419616</c:v>
                </c:pt>
                <c:pt idx="249">
                  <c:v>-0.15839413636222999</c:v>
                </c:pt>
                <c:pt idx="250">
                  <c:v>-0.15735989090418501</c:v>
                </c:pt>
                <c:pt idx="251">
                  <c:v>-0.15632587413802801</c:v>
                </c:pt>
                <c:pt idx="252">
                  <c:v>-0.155292069772237</c:v>
                </c:pt>
                <c:pt idx="253">
                  <c:v>-0.154258461311509</c:v>
                </c:pt>
                <c:pt idx="254">
                  <c:v>-0.153225032292164</c:v>
                </c:pt>
                <c:pt idx="255">
                  <c:v>-0.1521917664428</c:v>
                </c:pt>
                <c:pt idx="256">
                  <c:v>-0.15115864777907301</c:v>
                </c:pt>
                <c:pt idx="257">
                  <c:v>-0.15012566073692299</c:v>
                </c:pt>
                <c:pt idx="258">
                  <c:v>-0.14909279028966199</c:v>
                </c:pt>
                <c:pt idx="259">
                  <c:v>-0.14806002194388401</c:v>
                </c:pt>
                <c:pt idx="260">
                  <c:v>-0.14702734178007401</c:v>
                </c:pt>
                <c:pt idx="261">
                  <c:v>-0.14599473651370301</c:v>
                </c:pt>
                <c:pt idx="262">
                  <c:v>-0.144962193607997</c:v>
                </c:pt>
                <c:pt idx="263">
                  <c:v>-0.143929701243662</c:v>
                </c:pt>
                <c:pt idx="264">
                  <c:v>-0.1428972482176</c:v>
                </c:pt>
                <c:pt idx="265">
                  <c:v>-0.14186482397404901</c:v>
                </c:pt>
                <c:pt idx="266">
                  <c:v>-0.140832418695716</c:v>
                </c:pt>
                <c:pt idx="267">
                  <c:v>-0.139800023267042</c:v>
                </c:pt>
                <c:pt idx="268">
                  <c:v>-0.138767629142237</c:v>
                </c:pt>
                <c:pt idx="269">
                  <c:v>-0.137735228334843</c:v>
                </c:pt>
                <c:pt idx="270">
                  <c:v>-0.13670281349637201</c:v>
                </c:pt>
                <c:pt idx="271">
                  <c:v>-0.135670377799887</c:v>
                </c:pt>
                <c:pt idx="272">
                  <c:v>-0.13463791482781901</c:v>
                </c:pt>
                <c:pt idx="273">
                  <c:v>-0.133605418641353</c:v>
                </c:pt>
                <c:pt idx="274">
                  <c:v>-0.132572883781091</c:v>
                </c:pt>
                <c:pt idx="275">
                  <c:v>-0.13154030515239101</c:v>
                </c:pt>
                <c:pt idx="276">
                  <c:v>-0.13050767805222199</c:v>
                </c:pt>
                <c:pt idx="277">
                  <c:v>-0.12947499814917501</c:v>
                </c:pt>
                <c:pt idx="278">
                  <c:v>-0.12844226142041801</c:v>
                </c:pt>
                <c:pt idx="279">
                  <c:v>-0.12740946416608201</c:v>
                </c:pt>
                <c:pt idx="280">
                  <c:v>-0.126376602947671</c:v>
                </c:pt>
                <c:pt idx="281">
                  <c:v>-0.125343674533066</c:v>
                </c:pt>
                <c:pt idx="282">
                  <c:v>-0.124310675909154</c:v>
                </c:pt>
                <c:pt idx="283">
                  <c:v>-0.123277604282699</c:v>
                </c:pt>
                <c:pt idx="284">
                  <c:v>-0.122244457073874</c:v>
                </c:pt>
                <c:pt idx="285">
                  <c:v>-0.121211231884832</c:v>
                </c:pt>
                <c:pt idx="286">
                  <c:v>-0.120177926463457</c:v>
                </c:pt>
                <c:pt idx="287">
                  <c:v>-0.11914453871248799</c:v>
                </c:pt>
                <c:pt idx="288">
                  <c:v>-0.11811106672696201</c:v>
                </c:pt>
                <c:pt idx="289">
                  <c:v>-0.11707750872856799</c:v>
                </c:pt>
                <c:pt idx="290">
                  <c:v>-0.11604386304900199</c:v>
                </c:pt>
                <c:pt idx="291">
                  <c:v>-0.11501012815890301</c:v>
                </c:pt>
                <c:pt idx="292">
                  <c:v>-0.11397630265825601</c:v>
                </c:pt>
                <c:pt idx="293">
                  <c:v>-0.112942385286629</c:v>
                </c:pt>
                <c:pt idx="294">
                  <c:v>-0.111908374914183</c:v>
                </c:pt>
                <c:pt idx="295">
                  <c:v>-0.11087427052050999</c:v>
                </c:pt>
                <c:pt idx="296">
                  <c:v>-0.10984007121160901</c:v>
                </c:pt>
                <c:pt idx="297">
                  <c:v>-0.108805776208935</c:v>
                </c:pt>
                <c:pt idx="298">
                  <c:v>-0.10777138483972901</c:v>
                </c:pt>
                <c:pt idx="299">
                  <c:v>-0.106736896539642</c:v>
                </c:pt>
                <c:pt idx="300">
                  <c:v>-0.10570231085250199</c:v>
                </c:pt>
                <c:pt idx="301">
                  <c:v>-0.104667627411521</c:v>
                </c:pt>
                <c:pt idx="302">
                  <c:v>-0.10363284594326801</c:v>
                </c:pt>
                <c:pt idx="303">
                  <c:v>-0.102597966263762</c:v>
                </c:pt>
                <c:pt idx="304">
                  <c:v>-0.101562988275344</c:v>
                </c:pt>
                <c:pt idx="305">
                  <c:v>-0.100527911964815</c:v>
                </c:pt>
                <c:pt idx="306">
                  <c:v>-9.9492737392418304E-2</c:v>
                </c:pt>
                <c:pt idx="307">
                  <c:v>-9.8457464689110305E-2</c:v>
                </c:pt>
                <c:pt idx="308">
                  <c:v>-9.7422094056261593E-2</c:v>
                </c:pt>
                <c:pt idx="309">
                  <c:v>-9.6386625759889794E-2</c:v>
                </c:pt>
                <c:pt idx="310">
                  <c:v>-9.5351060124654205E-2</c:v>
                </c:pt>
                <c:pt idx="311">
                  <c:v>-9.4315397530897002E-2</c:v>
                </c:pt>
                <c:pt idx="312">
                  <c:v>-9.3279638412217397E-2</c:v>
                </c:pt>
                <c:pt idx="313">
                  <c:v>-9.2243783251516803E-2</c:v>
                </c:pt>
                <c:pt idx="314">
                  <c:v>-9.1207832577400796E-2</c:v>
                </c:pt>
                <c:pt idx="315">
                  <c:v>-9.0171786961315503E-2</c:v>
                </c:pt>
                <c:pt idx="316">
                  <c:v>-8.9135647014801894E-2</c:v>
                </c:pt>
                <c:pt idx="317">
                  <c:v>-8.8099413386785105E-2</c:v>
                </c:pt>
                <c:pt idx="318">
                  <c:v>-8.7063086761007505E-2</c:v>
                </c:pt>
                <c:pt idx="319">
                  <c:v>-8.6026667853651498E-2</c:v>
                </c:pt>
                <c:pt idx="320">
                  <c:v>-8.4990157411089895E-2</c:v>
                </c:pt>
                <c:pt idx="321">
                  <c:v>-8.39535562076935E-2</c:v>
                </c:pt>
                <c:pt idx="322">
                  <c:v>-8.2916865043945007E-2</c:v>
                </c:pt>
                <c:pt idx="323">
                  <c:v>-8.1880084744683404E-2</c:v>
                </c:pt>
                <c:pt idx="324">
                  <c:v>-8.08432161574619E-2</c:v>
                </c:pt>
                <c:pt idx="325">
                  <c:v>-7.9806260150894204E-2</c:v>
                </c:pt>
                <c:pt idx="326">
                  <c:v>-7.8769217613221906E-2</c:v>
                </c:pt>
                <c:pt idx="327">
                  <c:v>-7.7732089450961606E-2</c:v>
                </c:pt>
                <c:pt idx="328">
                  <c:v>-7.6694876587728195E-2</c:v>
                </c:pt>
                <c:pt idx="329">
                  <c:v>-7.5657579962855798E-2</c:v>
                </c:pt>
                <c:pt idx="330">
                  <c:v>-7.4620200530270506E-2</c:v>
                </c:pt>
                <c:pt idx="331">
                  <c:v>-7.35827392576337E-2</c:v>
                </c:pt>
                <c:pt idx="332">
                  <c:v>-7.2545197125325797E-2</c:v>
                </c:pt>
                <c:pt idx="333">
                  <c:v>-7.1507575125575207E-2</c:v>
                </c:pt>
                <c:pt idx="334">
                  <c:v>-7.0469874261763807E-2</c:v>
                </c:pt>
                <c:pt idx="335">
                  <c:v>-6.9432095547794503E-2</c:v>
                </c:pt>
                <c:pt idx="336">
                  <c:v>-6.8394240007159102E-2</c:v>
                </c:pt>
                <c:pt idx="337">
                  <c:v>-6.7356308672464005E-2</c:v>
                </c:pt>
                <c:pt idx="338">
                  <c:v>-6.6318302584804395E-2</c:v>
                </c:pt>
                <c:pt idx="339">
                  <c:v>-6.5280222793065501E-2</c:v>
                </c:pt>
                <c:pt idx="340">
                  <c:v>-6.4242070353638894E-2</c:v>
                </c:pt>
                <c:pt idx="341">
                  <c:v>-6.3203846329914506E-2</c:v>
                </c:pt>
                <c:pt idx="342">
                  <c:v>-6.21655517916073E-2</c:v>
                </c:pt>
                <c:pt idx="343">
                  <c:v>-6.1127187814492903E-2</c:v>
                </c:pt>
                <c:pt idx="344">
                  <c:v>-6.0088755480025097E-2</c:v>
                </c:pt>
                <c:pt idx="345">
                  <c:v>-5.9050255875057897E-2</c:v>
                </c:pt>
                <c:pt idx="346">
                  <c:v>-5.8011690091579998E-2</c:v>
                </c:pt>
                <c:pt idx="347">
                  <c:v>-5.6973059226448498E-2</c:v>
                </c:pt>
                <c:pt idx="348">
                  <c:v>-5.5934364380974301E-2</c:v>
                </c:pt>
                <c:pt idx="349">
                  <c:v>-5.4895606660885901E-2</c:v>
                </c:pt>
                <c:pt idx="350">
                  <c:v>-5.3856787176139502E-2</c:v>
                </c:pt>
                <c:pt idx="351">
                  <c:v>-5.2817907040485099E-2</c:v>
                </c:pt>
                <c:pt idx="352">
                  <c:v>-5.1778967371413298E-2</c:v>
                </c:pt>
                <c:pt idx="353">
                  <c:v>-5.07399692902483E-2</c:v>
                </c:pt>
                <c:pt idx="354">
                  <c:v>-4.9700913921786098E-2</c:v>
                </c:pt>
                <c:pt idx="355">
                  <c:v>-4.8661802393990497E-2</c:v>
                </c:pt>
                <c:pt idx="356">
                  <c:v>-4.7622635838021003E-2</c:v>
                </c:pt>
                <c:pt idx="357">
                  <c:v>-4.6583415388182697E-2</c:v>
                </c:pt>
                <c:pt idx="358">
                  <c:v>-4.5544142181515597E-2</c:v>
                </c:pt>
                <c:pt idx="359">
                  <c:v>-4.4504817357785199E-2</c:v>
                </c:pt>
                <c:pt idx="360">
                  <c:v>-4.3465442059512298E-2</c:v>
                </c:pt>
                <c:pt idx="361">
                  <c:v>-4.242601743169E-2</c:v>
                </c:pt>
                <c:pt idx="362">
                  <c:v>-4.1386544621478998E-2</c:v>
                </c:pt>
                <c:pt idx="363">
                  <c:v>-4.0347024778235298E-2</c:v>
                </c:pt>
                <c:pt idx="364">
                  <c:v>-3.9307459053610203E-2</c:v>
                </c:pt>
                <c:pt idx="365">
                  <c:v>-3.8267848601281303E-2</c:v>
                </c:pt>
                <c:pt idx="366">
                  <c:v>-3.7228194576945997E-2</c:v>
                </c:pt>
                <c:pt idx="367">
                  <c:v>-3.6188498138381001E-2</c:v>
                </c:pt>
                <c:pt idx="368">
                  <c:v>-3.51487604452368E-2</c:v>
                </c:pt>
                <c:pt idx="369">
                  <c:v>-3.4108982658807498E-2</c:v>
                </c:pt>
                <c:pt idx="370">
                  <c:v>-3.3069165942214401E-2</c:v>
                </c:pt>
                <c:pt idx="371">
                  <c:v>-3.2029311460281297E-2</c:v>
                </c:pt>
                <c:pt idx="372">
                  <c:v>-3.0989420379505202E-2</c:v>
                </c:pt>
                <c:pt idx="373">
                  <c:v>-2.9949493867941601E-2</c:v>
                </c:pt>
                <c:pt idx="374">
                  <c:v>-2.89095330952139E-2</c:v>
                </c:pt>
                <c:pt idx="375">
                  <c:v>-2.7869539232371301E-2</c:v>
                </c:pt>
                <c:pt idx="376">
                  <c:v>-2.6829513451909402E-2</c:v>
                </c:pt>
                <c:pt idx="377">
                  <c:v>-2.57894569275583E-2</c:v>
                </c:pt>
                <c:pt idx="378">
                  <c:v>-2.4749370834316799E-2</c:v>
                </c:pt>
                <c:pt idx="379">
                  <c:v>-2.37092563485801E-2</c:v>
                </c:pt>
                <c:pt idx="380">
                  <c:v>-2.2669114648020999E-2</c:v>
                </c:pt>
                <c:pt idx="381">
                  <c:v>-2.1628946911325199E-2</c:v>
                </c:pt>
                <c:pt idx="382">
                  <c:v>-2.05887543183139E-2</c:v>
                </c:pt>
                <c:pt idx="383">
                  <c:v>-1.95485380498234E-2</c:v>
                </c:pt>
                <c:pt idx="384">
                  <c:v>-1.8508299287762701E-2</c:v>
                </c:pt>
                <c:pt idx="385">
                  <c:v>-1.74680392148794E-2</c:v>
                </c:pt>
                <c:pt idx="386">
                  <c:v>-1.6427759014739501E-2</c:v>
                </c:pt>
                <c:pt idx="387">
                  <c:v>-1.53874598718815E-2</c:v>
                </c:pt>
                <c:pt idx="388">
                  <c:v>-1.4347142971737999E-2</c:v>
                </c:pt>
                <c:pt idx="389">
                  <c:v>-1.3306809500291899E-2</c:v>
                </c:pt>
                <c:pt idx="390">
                  <c:v>-1.22664606441217E-2</c:v>
                </c:pt>
                <c:pt idx="391">
                  <c:v>-1.12260975905616E-2</c:v>
                </c:pt>
                <c:pt idx="392">
                  <c:v>-1.0185721527400301E-2</c:v>
                </c:pt>
                <c:pt idx="393">
                  <c:v>-9.1453336428387304E-3</c:v>
                </c:pt>
                <c:pt idx="394">
                  <c:v>-8.1049351256353101E-3</c:v>
                </c:pt>
                <c:pt idx="395">
                  <c:v>-7.0645271650376E-3</c:v>
                </c:pt>
                <c:pt idx="396">
                  <c:v>-6.0241109506000701E-3</c:v>
                </c:pt>
                <c:pt idx="397">
                  <c:v>-4.9836876721253498E-3</c:v>
                </c:pt>
                <c:pt idx="398">
                  <c:v>-3.94325851955191E-3</c:v>
                </c:pt>
                <c:pt idx="399">
                  <c:v>-2.9028246830257402E-3</c:v>
                </c:pt>
                <c:pt idx="400">
                  <c:v>-1.86238735286317E-3</c:v>
                </c:pt>
                <c:pt idx="401">
                  <c:v>-8.2194771942148599E-4</c:v>
                </c:pt>
                <c:pt idx="402">
                  <c:v>2.1849302679029101E-4</c:v>
                </c:pt>
                <c:pt idx="403">
                  <c:v>1.25893369528988E-3</c:v>
                </c:pt>
                <c:pt idx="404">
                  <c:v>2.29937309563563E-3</c:v>
                </c:pt>
                <c:pt idx="405">
                  <c:v>3.33981003743889E-3</c:v>
                </c:pt>
                <c:pt idx="406">
                  <c:v>4.3802433302499704E-3</c:v>
                </c:pt>
                <c:pt idx="407">
                  <c:v>5.4206717837757103E-3</c:v>
                </c:pt>
                <c:pt idx="408">
                  <c:v>6.46109420799064E-3</c:v>
                </c:pt>
                <c:pt idx="409">
                  <c:v>7.5015094129859197E-3</c:v>
                </c:pt>
                <c:pt idx="410">
                  <c:v>8.5419162091061492E-3</c:v>
                </c:pt>
                <c:pt idx="411">
                  <c:v>9.5823134070000104E-3</c:v>
                </c:pt>
                <c:pt idx="412">
                  <c:v>1.06226998177504E-2</c:v>
                </c:pt>
                <c:pt idx="413">
                  <c:v>1.1663074252678301E-2</c:v>
                </c:pt>
                <c:pt idx="414">
                  <c:v>1.2703435523590901E-2</c:v>
                </c:pt>
                <c:pt idx="415">
                  <c:v>1.3743782442860401E-2</c:v>
                </c:pt>
                <c:pt idx="416">
                  <c:v>1.47841138234072E-2</c:v>
                </c:pt>
                <c:pt idx="417">
                  <c:v>1.58244284788862E-2</c:v>
                </c:pt>
                <c:pt idx="418">
                  <c:v>1.6864725223627801E-2</c:v>
                </c:pt>
                <c:pt idx="419">
                  <c:v>1.7905002872516999E-2</c:v>
                </c:pt>
                <c:pt idx="420">
                  <c:v>1.8945260241147399E-2</c:v>
                </c:pt>
                <c:pt idx="421">
                  <c:v>1.9985496145863799E-2</c:v>
                </c:pt>
                <c:pt idx="422">
                  <c:v>2.1025709403841499E-2</c:v>
                </c:pt>
                <c:pt idx="423">
                  <c:v>2.20658988331798E-2</c:v>
                </c:pt>
                <c:pt idx="424">
                  <c:v>2.31060632530295E-2</c:v>
                </c:pt>
                <c:pt idx="425">
                  <c:v>2.4146201483478499E-2</c:v>
                </c:pt>
                <c:pt idx="426">
                  <c:v>2.5186312345589799E-2</c:v>
                </c:pt>
                <c:pt idx="427">
                  <c:v>2.62263946614355E-2</c:v>
                </c:pt>
                <c:pt idx="428">
                  <c:v>2.7266447254135601E-2</c:v>
                </c:pt>
                <c:pt idx="429">
                  <c:v>2.8306468947821298E-2</c:v>
                </c:pt>
                <c:pt idx="430">
                  <c:v>2.9346458567831801E-2</c:v>
                </c:pt>
                <c:pt idx="431">
                  <c:v>3.03864149406665E-2</c:v>
                </c:pt>
                <c:pt idx="432">
                  <c:v>3.1426336893904602E-2</c:v>
                </c:pt>
                <c:pt idx="433">
                  <c:v>3.2466223256406801E-2</c:v>
                </c:pt>
                <c:pt idx="434">
                  <c:v>3.3506072858431997E-2</c:v>
                </c:pt>
                <c:pt idx="435">
                  <c:v>3.4545884531586198E-2</c:v>
                </c:pt>
                <c:pt idx="436">
                  <c:v>3.5585657108912497E-2</c:v>
                </c:pt>
                <c:pt idx="437">
                  <c:v>3.6625389424952498E-2</c:v>
                </c:pt>
                <c:pt idx="438">
                  <c:v>3.7665080315831302E-2</c:v>
                </c:pt>
                <c:pt idx="439">
                  <c:v>3.8704728619362902E-2</c:v>
                </c:pt>
                <c:pt idx="440">
                  <c:v>3.9744333175176103E-2</c:v>
                </c:pt>
                <c:pt idx="441">
                  <c:v>4.0783892824732201E-2</c:v>
                </c:pt>
                <c:pt idx="442">
                  <c:v>4.1823406411458201E-2</c:v>
                </c:pt>
                <c:pt idx="443">
                  <c:v>4.2862872780899897E-2</c:v>
                </c:pt>
                <c:pt idx="444">
                  <c:v>4.3902290780583497E-2</c:v>
                </c:pt>
                <c:pt idx="445">
                  <c:v>4.4941659260154899E-2</c:v>
                </c:pt>
                <c:pt idx="446">
                  <c:v>4.59809770715695E-2</c:v>
                </c:pt>
                <c:pt idx="447">
                  <c:v>4.7020243069292297E-2</c:v>
                </c:pt>
                <c:pt idx="448">
                  <c:v>4.8059456110442801E-2</c:v>
                </c:pt>
                <c:pt idx="449">
                  <c:v>4.9098615054752902E-2</c:v>
                </c:pt>
                <c:pt idx="450">
                  <c:v>5.0137718764772597E-2</c:v>
                </c:pt>
                <c:pt idx="451">
                  <c:v>5.1176766106072698E-2</c:v>
                </c:pt>
                <c:pt idx="452">
                  <c:v>5.2215755947319302E-2</c:v>
                </c:pt>
                <c:pt idx="453">
                  <c:v>5.3254687160237402E-2</c:v>
                </c:pt>
                <c:pt idx="454">
                  <c:v>5.4293558620099103E-2</c:v>
                </c:pt>
                <c:pt idx="455">
                  <c:v>5.5332369205835098E-2</c:v>
                </c:pt>
                <c:pt idx="456">
                  <c:v>5.6371117800107597E-2</c:v>
                </c:pt>
                <c:pt idx="457">
                  <c:v>5.7409803289488803E-2</c:v>
                </c:pt>
                <c:pt idx="458">
                  <c:v>5.8448424564718097E-2</c:v>
                </c:pt>
                <c:pt idx="459">
                  <c:v>5.9486980520648998E-2</c:v>
                </c:pt>
                <c:pt idx="460">
                  <c:v>6.0525470056853402E-2</c:v>
                </c:pt>
                <c:pt idx="461">
                  <c:v>6.1563892077892701E-2</c:v>
                </c:pt>
                <c:pt idx="462">
                  <c:v>6.2602245493228001E-2</c:v>
                </c:pt>
                <c:pt idx="463">
                  <c:v>6.3640529217657796E-2</c:v>
                </c:pt>
                <c:pt idx="464">
                  <c:v>6.4678742171922002E-2</c:v>
                </c:pt>
                <c:pt idx="465">
                  <c:v>6.5716883282950805E-2</c:v>
                </c:pt>
                <c:pt idx="466">
                  <c:v>6.6754951484222794E-2</c:v>
                </c:pt>
                <c:pt idx="467">
                  <c:v>6.7792945716402403E-2</c:v>
                </c:pt>
                <c:pt idx="468">
                  <c:v>6.8830864927762594E-2</c:v>
                </c:pt>
                <c:pt idx="469">
                  <c:v>6.9868708074655103E-2</c:v>
                </c:pt>
                <c:pt idx="470">
                  <c:v>7.0906474122247501E-2</c:v>
                </c:pt>
                <c:pt idx="471">
                  <c:v>7.1944162044875595E-2</c:v>
                </c:pt>
                <c:pt idx="472">
                  <c:v>7.2981770826678893E-2</c:v>
                </c:pt>
                <c:pt idx="473">
                  <c:v>7.4019299462506502E-2</c:v>
                </c:pt>
                <c:pt idx="474">
                  <c:v>7.5056746958553897E-2</c:v>
                </c:pt>
                <c:pt idx="475">
                  <c:v>7.60941123330965E-2</c:v>
                </c:pt>
                <c:pt idx="476">
                  <c:v>7.7131394617496393E-2</c:v>
                </c:pt>
                <c:pt idx="477">
                  <c:v>7.8168592857131597E-2</c:v>
                </c:pt>
                <c:pt idx="478">
                  <c:v>7.9205706112351199E-2</c:v>
                </c:pt>
                <c:pt idx="479">
                  <c:v>8.0242733459650203E-2</c:v>
                </c:pt>
                <c:pt idx="480">
                  <c:v>8.1279673992774998E-2</c:v>
                </c:pt>
                <c:pt idx="481">
                  <c:v>8.2316526824028402E-2</c:v>
                </c:pt>
                <c:pt idx="482">
                  <c:v>8.3353291085803E-2</c:v>
                </c:pt>
                <c:pt idx="483">
                  <c:v>8.43899659320336E-2</c:v>
                </c:pt>
                <c:pt idx="484">
                  <c:v>8.5426550539831905E-2</c:v>
                </c:pt>
                <c:pt idx="485">
                  <c:v>8.6463044111159307E-2</c:v>
                </c:pt>
                <c:pt idx="486">
                  <c:v>8.7499445874772194E-2</c:v>
                </c:pt>
                <c:pt idx="487">
                  <c:v>8.8535755088180804E-2</c:v>
                </c:pt>
                <c:pt idx="488">
                  <c:v>8.9571971039839104E-2</c:v>
                </c:pt>
                <c:pt idx="489">
                  <c:v>9.0608093051322697E-2</c:v>
                </c:pt>
                <c:pt idx="490">
                  <c:v>9.1644120479804497E-2</c:v>
                </c:pt>
                <c:pt idx="491">
                  <c:v>9.2680052720777201E-2</c:v>
                </c:pt>
                <c:pt idx="492">
                  <c:v>9.3715889210807299E-2</c:v>
                </c:pt>
                <c:pt idx="493">
                  <c:v>9.4751629430448098E-2</c:v>
                </c:pt>
                <c:pt idx="494">
                  <c:v>9.57872729073595E-2</c:v>
                </c:pt>
                <c:pt idx="495">
                  <c:v>9.6822819219667802E-2</c:v>
                </c:pt>
                <c:pt idx="496">
                  <c:v>9.7858267999625506E-2</c:v>
                </c:pt>
                <c:pt idx="497">
                  <c:v>9.8893618937422004E-2</c:v>
                </c:pt>
                <c:pt idx="498">
                  <c:v>9.9928871785185003E-2</c:v>
                </c:pt>
                <c:pt idx="499">
                  <c:v>0.100964026361252</c:v>
                </c:pt>
                <c:pt idx="500">
                  <c:v>0.101999082554854</c:v>
                </c:pt>
                <c:pt idx="501">
                  <c:v>0.103034040330251</c:v>
                </c:pt>
                <c:pt idx="502">
                  <c:v>0.104068899730633</c:v>
                </c:pt>
                <c:pt idx="503">
                  <c:v>0.10510366088549999</c:v>
                </c:pt>
                <c:pt idx="504">
                  <c:v>0.106138324016691</c:v>
                </c:pt>
                <c:pt idx="505">
                  <c:v>0.107172889439412</c:v>
                </c:pt>
                <c:pt idx="506">
                  <c:v>0.10820735756651401</c:v>
                </c:pt>
                <c:pt idx="507">
                  <c:v>0.109241728918809</c:v>
                </c:pt>
                <c:pt idx="508">
                  <c:v>0.11027600412614399</c:v>
                </c:pt>
                <c:pt idx="509">
                  <c:v>0.11131018392794199</c:v>
                </c:pt>
                <c:pt idx="510">
                  <c:v>0.112344269173681</c:v>
                </c:pt>
                <c:pt idx="511">
                  <c:v>0.113378260824658</c:v>
                </c:pt>
                <c:pt idx="512">
                  <c:v>0.11441215996251999</c:v>
                </c:pt>
                <c:pt idx="513">
                  <c:v>0.11544596778553</c:v>
                </c:pt>
                <c:pt idx="514">
                  <c:v>0.11647968559946099</c:v>
                </c:pt>
                <c:pt idx="515">
                  <c:v>0.117513314826759</c:v>
                </c:pt>
                <c:pt idx="516">
                  <c:v>0.11854685702114701</c:v>
                </c:pt>
                <c:pt idx="517">
                  <c:v>0.11958031385176</c:v>
                </c:pt>
                <c:pt idx="518">
                  <c:v>0.12061368712090501</c:v>
                </c:pt>
                <c:pt idx="519">
                  <c:v>0.121646978795845</c:v>
                </c:pt>
                <c:pt idx="520">
                  <c:v>0.122680190954116</c:v>
                </c:pt>
                <c:pt idx="521">
                  <c:v>0.12371332584978199</c:v>
                </c:pt>
                <c:pt idx="522">
                  <c:v>0.12474638594542101</c:v>
                </c:pt>
                <c:pt idx="523">
                  <c:v>0.12577937386868801</c:v>
                </c:pt>
                <c:pt idx="524">
                  <c:v>0.12681229243295</c:v>
                </c:pt>
                <c:pt idx="525">
                  <c:v>0.12784514472845701</c:v>
                </c:pt>
                <c:pt idx="526">
                  <c:v>0.12887793406852999</c:v>
                </c:pt>
                <c:pt idx="527">
                  <c:v>0.129910663971671</c:v>
                </c:pt>
                <c:pt idx="528">
                  <c:v>0.130943338250226</c:v>
                </c:pt>
                <c:pt idx="529">
                  <c:v>0.13197596103174999</c:v>
                </c:pt>
                <c:pt idx="530">
                  <c:v>0.13300853672289001</c:v>
                </c:pt>
                <c:pt idx="531">
                  <c:v>0.134041070032865</c:v>
                </c:pt>
                <c:pt idx="532">
                  <c:v>0.13507356606279899</c:v>
                </c:pt>
                <c:pt idx="533">
                  <c:v>0.13610603035820201</c:v>
                </c:pt>
                <c:pt idx="534">
                  <c:v>0.13713846888541001</c:v>
                </c:pt>
                <c:pt idx="535">
                  <c:v>0.13817088804264799</c:v>
                </c:pt>
                <c:pt idx="536">
                  <c:v>0.13920329477274901</c:v>
                </c:pt>
                <c:pt idx="537">
                  <c:v>0.140235696559356</c:v>
                </c:pt>
                <c:pt idx="538">
                  <c:v>0.14126810145761701</c:v>
                </c:pt>
                <c:pt idx="539">
                  <c:v>0.14230051821685499</c:v>
                </c:pt>
                <c:pt idx="540">
                  <c:v>0.14333295635573501</c:v>
                </c:pt>
                <c:pt idx="541">
                  <c:v>0.144365426106322</c:v>
                </c:pt>
                <c:pt idx="542">
                  <c:v>0.145397938501267</c:v>
                </c:pt>
                <c:pt idx="543">
                  <c:v>0.14643050537496799</c:v>
                </c:pt>
                <c:pt idx="544">
                  <c:v>0.14746313932845301</c:v>
                </c:pt>
                <c:pt idx="545">
                  <c:v>0.148495853759364</c:v>
                </c:pt>
                <c:pt idx="546">
                  <c:v>0.14952866287271799</c:v>
                </c:pt>
                <c:pt idx="547">
                  <c:v>0.150561581491504</c:v>
                </c:pt>
                <c:pt idx="548">
                  <c:v>0.15159462510681701</c:v>
                </c:pt>
                <c:pt idx="549">
                  <c:v>0.15262780969102099</c:v>
                </c:pt>
                <c:pt idx="550">
                  <c:v>0.15366115159367</c:v>
                </c:pt>
                <c:pt idx="551">
                  <c:v>0.154694667328938</c:v>
                </c:pt>
                <c:pt idx="552">
                  <c:v>0.155728373482456</c:v>
                </c:pt>
                <c:pt idx="553">
                  <c:v>0.156762286440877</c:v>
                </c:pt>
                <c:pt idx="554">
                  <c:v>0.15779642226614601</c:v>
                </c:pt>
                <c:pt idx="555">
                  <c:v>0.15883079657138599</c:v>
                </c:pt>
                <c:pt idx="556">
                  <c:v>0.15986542432023201</c:v>
                </c:pt>
                <c:pt idx="557">
                  <c:v>0.16090031962531701</c:v>
                </c:pt>
                <c:pt idx="558">
                  <c:v>0.161935495695188</c:v>
                </c:pt>
                <c:pt idx="559">
                  <c:v>0.16297096468980499</c:v>
                </c:pt>
                <c:pt idx="560">
                  <c:v>0.16400673753006001</c:v>
                </c:pt>
                <c:pt idx="561">
                  <c:v>0.16504282394572301</c:v>
                </c:pt>
                <c:pt idx="562">
                  <c:v>0.166079232317631</c:v>
                </c:pt>
                <c:pt idx="563">
                  <c:v>0.167115969406198</c:v>
                </c:pt>
                <c:pt idx="564">
                  <c:v>0.16815304039428999</c:v>
                </c:pt>
                <c:pt idx="565">
                  <c:v>0.16919044869828001</c:v>
                </c:pt>
                <c:pt idx="566">
                  <c:v>0.17022819577628601</c:v>
                </c:pt>
                <c:pt idx="567">
                  <c:v>0.17126628097674801</c:v>
                </c:pt>
                <c:pt idx="568">
                  <c:v>0.172304701447482</c:v>
                </c:pt>
                <c:pt idx="569">
                  <c:v>0.17334345173083801</c:v>
                </c:pt>
                <c:pt idx="570">
                  <c:v>0.17438252369884499</c:v>
                </c:pt>
                <c:pt idx="571">
                  <c:v>0.17542190680585901</c:v>
                </c:pt>
                <c:pt idx="572">
                  <c:v>0.17646158829327999</c:v>
                </c:pt>
                <c:pt idx="573">
                  <c:v>0.17750155366724699</c:v>
                </c:pt>
                <c:pt idx="574">
                  <c:v>0.17854178674774099</c:v>
                </c:pt>
                <c:pt idx="575">
                  <c:v>0.17958227004083199</c:v>
                </c:pt>
                <c:pt idx="576">
                  <c:v>0.180622985153366</c:v>
                </c:pt>
                <c:pt idx="577">
                  <c:v>0.181663913000608</c:v>
                </c:pt>
                <c:pt idx="578">
                  <c:v>0.182705034092387</c:v>
                </c:pt>
                <c:pt idx="579">
                  <c:v>0.183746328869623</c:v>
                </c:pt>
                <c:pt idx="580">
                  <c:v>0.18478777831253199</c:v>
                </c:pt>
                <c:pt idx="581">
                  <c:v>0.18582936411065001</c:v>
                </c:pt>
                <c:pt idx="582">
                  <c:v>0.186871068828731</c:v>
                </c:pt>
                <c:pt idx="583">
                  <c:v>0.18791287630530101</c:v>
                </c:pt>
                <c:pt idx="584">
                  <c:v>0.188954771757434</c:v>
                </c:pt>
                <c:pt idx="585">
                  <c:v>0.189996741838797</c:v>
                </c:pt>
                <c:pt idx="586">
                  <c:v>0.19103877467375599</c:v>
                </c:pt>
                <c:pt idx="587">
                  <c:v>0.192080859839246</c:v>
                </c:pt>
                <c:pt idx="588">
                  <c:v>0.19312298828622099</c:v>
                </c:pt>
                <c:pt idx="589">
                  <c:v>0.19416515225782099</c:v>
                </c:pt>
                <c:pt idx="590">
                  <c:v>0.195207345103077</c:v>
                </c:pt>
                <c:pt idx="591">
                  <c:v>0.19624956110210001</c:v>
                </c:pt>
                <c:pt idx="592">
                  <c:v>0.19729179544343001</c:v>
                </c:pt>
                <c:pt idx="593">
                  <c:v>0.19833404420275999</c:v>
                </c:pt>
                <c:pt idx="594">
                  <c:v>0.199376304257427</c:v>
                </c:pt>
                <c:pt idx="595">
                  <c:v>0.200418573121768</c:v>
                </c:pt>
                <c:pt idx="596">
                  <c:v>0.20146084877446199</c:v>
                </c:pt>
                <c:pt idx="597">
                  <c:v>0.20250312963338299</c:v>
                </c:pt>
                <c:pt idx="598">
                  <c:v>0.20354541450619101</c:v>
                </c:pt>
                <c:pt idx="599">
                  <c:v>0.204587702466942</c:v>
                </c:pt>
                <c:pt idx="600">
                  <c:v>0.20562999276115601</c:v>
                </c:pt>
                <c:pt idx="601">
                  <c:v>0.206672284801728</c:v>
                </c:pt>
                <c:pt idx="602">
                  <c:v>0.207714578163398</c:v>
                </c:pt>
                <c:pt idx="603">
                  <c:v>0.20875687253198499</c:v>
                </c:pt>
                <c:pt idx="604">
                  <c:v>0.20979916765786899</c:v>
                </c:pt>
                <c:pt idx="605">
                  <c:v>0.21084146334450701</c:v>
                </c:pt>
                <c:pt idx="606">
                  <c:v>0.211883759450399</c:v>
                </c:pt>
                <c:pt idx="607">
                  <c:v>0.21292605588025301</c:v>
                </c:pt>
                <c:pt idx="608">
                  <c:v>0.21396835256315799</c:v>
                </c:pt>
                <c:pt idx="609">
                  <c:v>0.21501064944387199</c:v>
                </c:pt>
                <c:pt idx="610">
                  <c:v>0.21605294648162299</c:v>
                </c:pt>
                <c:pt idx="611">
                  <c:v>0.21709524364496999</c:v>
                </c:pt>
                <c:pt idx="612">
                  <c:v>0.218137540908239</c:v>
                </c:pt>
                <c:pt idx="613">
                  <c:v>0.21917983825035101</c:v>
                </c:pt>
                <c:pt idx="614">
                  <c:v>0.220222135654106</c:v>
                </c:pt>
                <c:pt idx="615">
                  <c:v>0.22126443310572599</c:v>
                </c:pt>
                <c:pt idx="616">
                  <c:v>0.22230673059453501</c:v>
                </c:pt>
                <c:pt idx="617">
                  <c:v>0.22334902811262999</c:v>
                </c:pt>
                <c:pt idx="618">
                  <c:v>0.22439132565436401</c:v>
                </c:pt>
                <c:pt idx="619">
                  <c:v>0.22543362321566801</c:v>
                </c:pt>
                <c:pt idx="620">
                  <c:v>0.226475920793378</c:v>
                </c:pt>
                <c:pt idx="621">
                  <c:v>0.22751821838521399</c:v>
                </c:pt>
                <c:pt idx="622">
                  <c:v>0.22856051598959101</c:v>
                </c:pt>
                <c:pt idx="623">
                  <c:v>0.22960281360530299</c:v>
                </c:pt>
                <c:pt idx="624">
                  <c:v>0.230645111231332</c:v>
                </c:pt>
                <c:pt idx="625">
                  <c:v>0.23168740886682099</c:v>
                </c:pt>
                <c:pt idx="626">
                  <c:v>0.23272970651104699</c:v>
                </c:pt>
                <c:pt idx="627">
                  <c:v>0.233772004163328</c:v>
                </c:pt>
                <c:pt idx="628">
                  <c:v>0.23481430182303401</c:v>
                </c:pt>
                <c:pt idx="629">
                  <c:v>0.235856599489629</c:v>
                </c:pt>
                <c:pt idx="630">
                  <c:v>0.23689889716255699</c:v>
                </c:pt>
                <c:pt idx="631">
                  <c:v>0.23794119484128401</c:v>
                </c:pt>
                <c:pt idx="632">
                  <c:v>0.23898349252531301</c:v>
                </c:pt>
                <c:pt idx="633">
                  <c:v>0.240025790214209</c:v>
                </c:pt>
                <c:pt idx="634">
                  <c:v>0.24106808790749701</c:v>
                </c:pt>
                <c:pt idx="635">
                  <c:v>0.24211038560480899</c:v>
                </c:pt>
                <c:pt idx="636">
                  <c:v>0.24315268330584</c:v>
                </c:pt>
                <c:pt idx="637">
                  <c:v>0.24419498101027501</c:v>
                </c:pt>
                <c:pt idx="638">
                  <c:v>0.24523727871787099</c:v>
                </c:pt>
                <c:pt idx="639">
                  <c:v>0.24627957642854001</c:v>
                </c:pt>
                <c:pt idx="640">
                  <c:v>0.24732187414206999</c:v>
                </c:pt>
                <c:pt idx="641">
                  <c:v>0.248364171858204</c:v>
                </c:pt>
                <c:pt idx="642">
                  <c:v>0.24940646957673299</c:v>
                </c:pt>
                <c:pt idx="643">
                  <c:v>0.25044876729745003</c:v>
                </c:pt>
                <c:pt idx="644">
                  <c:v>0.25149106502023</c:v>
                </c:pt>
                <c:pt idx="645">
                  <c:v>0.25253336274486299</c:v>
                </c:pt>
                <c:pt idx="646">
                  <c:v>0.25357566047104602</c:v>
                </c:pt>
                <c:pt idx="647">
                  <c:v>0.25461795819857402</c:v>
                </c:pt>
                <c:pt idx="648">
                  <c:v>0.25566025592723801</c:v>
                </c:pt>
                <c:pt idx="649">
                  <c:v>0.25670255365662697</c:v>
                </c:pt>
                <c:pt idx="650">
                  <c:v>0.257744851386499</c:v>
                </c:pt>
                <c:pt idx="651">
                  <c:v>0.25878714911676898</c:v>
                </c:pt>
                <c:pt idx="652">
                  <c:v>0.25982944684734199</c:v>
                </c:pt>
                <c:pt idx="653">
                  <c:v>0.26087174457803203</c:v>
                </c:pt>
                <c:pt idx="654">
                  <c:v>0.26191404230873899</c:v>
                </c:pt>
                <c:pt idx="655">
                  <c:v>0.262956340039464</c:v>
                </c:pt>
                <c:pt idx="656">
                  <c:v>0.26399863777032401</c:v>
                </c:pt>
                <c:pt idx="657">
                  <c:v>0.26504093550124103</c:v>
                </c:pt>
                <c:pt idx="658">
                  <c:v>0.26608323323217298</c:v>
                </c:pt>
                <c:pt idx="659">
                  <c:v>0.26712553096309699</c:v>
                </c:pt>
                <c:pt idx="660">
                  <c:v>0.26816782869401601</c:v>
                </c:pt>
                <c:pt idx="661">
                  <c:v>0.26921012642493197</c:v>
                </c:pt>
                <c:pt idx="662">
                  <c:v>0.27025242415584899</c:v>
                </c:pt>
                <c:pt idx="663">
                  <c:v>0.27129472188676601</c:v>
                </c:pt>
                <c:pt idx="664">
                  <c:v>0.27233701961768297</c:v>
                </c:pt>
                <c:pt idx="665">
                  <c:v>0.27337931734859999</c:v>
                </c:pt>
                <c:pt idx="666">
                  <c:v>0.27442161507951701</c:v>
                </c:pt>
                <c:pt idx="667">
                  <c:v>0.27546391281043298</c:v>
                </c:pt>
                <c:pt idx="668">
                  <c:v>0.27650621054134999</c:v>
                </c:pt>
                <c:pt idx="669">
                  <c:v>0.27754850827226701</c:v>
                </c:pt>
                <c:pt idx="670">
                  <c:v>0.27859080600318398</c:v>
                </c:pt>
                <c:pt idx="671">
                  <c:v>0.279633103734101</c:v>
                </c:pt>
                <c:pt idx="672">
                  <c:v>0.28067540146501802</c:v>
                </c:pt>
                <c:pt idx="673">
                  <c:v>0.28171769919593498</c:v>
                </c:pt>
                <c:pt idx="674">
                  <c:v>0.282759996926852</c:v>
                </c:pt>
                <c:pt idx="675">
                  <c:v>0.28380229465776802</c:v>
                </c:pt>
                <c:pt idx="676">
                  <c:v>0.28484459238868498</c:v>
                </c:pt>
                <c:pt idx="677">
                  <c:v>0.285886890119602</c:v>
                </c:pt>
                <c:pt idx="678">
                  <c:v>0.28692918785051902</c:v>
                </c:pt>
                <c:pt idx="679">
                  <c:v>0.28797148558143598</c:v>
                </c:pt>
                <c:pt idx="680">
                  <c:v>0.289013783312353</c:v>
                </c:pt>
                <c:pt idx="681">
                  <c:v>0.29005608104326902</c:v>
                </c:pt>
                <c:pt idx="682">
                  <c:v>0.29109837877418598</c:v>
                </c:pt>
                <c:pt idx="683">
                  <c:v>0.292140676505103</c:v>
                </c:pt>
                <c:pt idx="684">
                  <c:v>0.29318297423602002</c:v>
                </c:pt>
                <c:pt idx="685">
                  <c:v>0.29422527196693699</c:v>
                </c:pt>
                <c:pt idx="686">
                  <c:v>0.295267569697854</c:v>
                </c:pt>
                <c:pt idx="687">
                  <c:v>0.29630986742877102</c:v>
                </c:pt>
                <c:pt idx="688">
                  <c:v>0.29735216515968799</c:v>
                </c:pt>
                <c:pt idx="689">
                  <c:v>0.29839446289060501</c:v>
                </c:pt>
                <c:pt idx="690">
                  <c:v>0.29943676062152202</c:v>
                </c:pt>
                <c:pt idx="691">
                  <c:v>0.30047905835243799</c:v>
                </c:pt>
                <c:pt idx="692">
                  <c:v>0.30152135608335601</c:v>
                </c:pt>
                <c:pt idx="693">
                  <c:v>0.30256365381427203</c:v>
                </c:pt>
                <c:pt idx="694">
                  <c:v>0.30360595154518899</c:v>
                </c:pt>
                <c:pt idx="695">
                  <c:v>0.30464824927610601</c:v>
                </c:pt>
                <c:pt idx="696">
                  <c:v>0.30569054700702297</c:v>
                </c:pt>
                <c:pt idx="697">
                  <c:v>0.30673284473793999</c:v>
                </c:pt>
                <c:pt idx="698">
                  <c:v>0.30777514246885601</c:v>
                </c:pt>
                <c:pt idx="699">
                  <c:v>0.30881744019977297</c:v>
                </c:pt>
                <c:pt idx="700">
                  <c:v>0.30985973793068999</c:v>
                </c:pt>
                <c:pt idx="701">
                  <c:v>0.31090203566160701</c:v>
                </c:pt>
                <c:pt idx="702">
                  <c:v>0.31194433339252398</c:v>
                </c:pt>
                <c:pt idx="703">
                  <c:v>0.31298663112344099</c:v>
                </c:pt>
                <c:pt idx="704">
                  <c:v>0.31402892885435801</c:v>
                </c:pt>
                <c:pt idx="705">
                  <c:v>0.31507122658527498</c:v>
                </c:pt>
                <c:pt idx="706">
                  <c:v>0.316113524316192</c:v>
                </c:pt>
                <c:pt idx="707">
                  <c:v>0.31715582204710802</c:v>
                </c:pt>
                <c:pt idx="708">
                  <c:v>0.31819811977802498</c:v>
                </c:pt>
                <c:pt idx="709">
                  <c:v>0.319240417508942</c:v>
                </c:pt>
                <c:pt idx="710">
                  <c:v>0.32028271523985902</c:v>
                </c:pt>
                <c:pt idx="711">
                  <c:v>0.32132501297077598</c:v>
                </c:pt>
                <c:pt idx="712">
                  <c:v>0.322367310701693</c:v>
                </c:pt>
                <c:pt idx="713">
                  <c:v>0.32340960843261002</c:v>
                </c:pt>
                <c:pt idx="714">
                  <c:v>0.32445190616352698</c:v>
                </c:pt>
                <c:pt idx="715">
                  <c:v>0.325494203894443</c:v>
                </c:pt>
                <c:pt idx="716">
                  <c:v>0.32653650162536002</c:v>
                </c:pt>
                <c:pt idx="717">
                  <c:v>0.32757879935627698</c:v>
                </c:pt>
                <c:pt idx="718">
                  <c:v>0.328621097087194</c:v>
                </c:pt>
                <c:pt idx="719">
                  <c:v>0.32966339481811102</c:v>
                </c:pt>
                <c:pt idx="720">
                  <c:v>0.33070569254902799</c:v>
                </c:pt>
                <c:pt idx="721">
                  <c:v>0.331747990279945</c:v>
                </c:pt>
                <c:pt idx="722">
                  <c:v>0.33279028801086102</c:v>
                </c:pt>
                <c:pt idx="723">
                  <c:v>0.33383258574177799</c:v>
                </c:pt>
                <c:pt idx="724">
                  <c:v>0.33487488347269501</c:v>
                </c:pt>
                <c:pt idx="725">
                  <c:v>0.33591718120361203</c:v>
                </c:pt>
                <c:pt idx="726">
                  <c:v>0.33695947893452899</c:v>
                </c:pt>
                <c:pt idx="727">
                  <c:v>0.33800177666544601</c:v>
                </c:pt>
                <c:pt idx="728">
                  <c:v>0.33904407439636303</c:v>
                </c:pt>
                <c:pt idx="729">
                  <c:v>0.34008637212727899</c:v>
                </c:pt>
                <c:pt idx="730">
                  <c:v>0.34112866985819701</c:v>
                </c:pt>
                <c:pt idx="731">
                  <c:v>0.34217096758911297</c:v>
                </c:pt>
                <c:pt idx="732">
                  <c:v>0.34321326532002999</c:v>
                </c:pt>
                <c:pt idx="733">
                  <c:v>0.34425556305094701</c:v>
                </c:pt>
                <c:pt idx="734">
                  <c:v>0.34529786078186397</c:v>
                </c:pt>
                <c:pt idx="735">
                  <c:v>0.34634015851278099</c:v>
                </c:pt>
                <c:pt idx="736">
                  <c:v>0.34738245624369801</c:v>
                </c:pt>
                <c:pt idx="737">
                  <c:v>0.34842475397461498</c:v>
                </c:pt>
                <c:pt idx="738">
                  <c:v>0.34946705170553199</c:v>
                </c:pt>
                <c:pt idx="739">
                  <c:v>0.35050934943644801</c:v>
                </c:pt>
                <c:pt idx="740">
                  <c:v>0.35155164716736498</c:v>
                </c:pt>
                <c:pt idx="741">
                  <c:v>0.352593944898282</c:v>
                </c:pt>
                <c:pt idx="742">
                  <c:v>0.35363624262919902</c:v>
                </c:pt>
                <c:pt idx="743">
                  <c:v>0.35467854036011598</c:v>
                </c:pt>
                <c:pt idx="744">
                  <c:v>0.355720838091033</c:v>
                </c:pt>
                <c:pt idx="745">
                  <c:v>0.35676313582195002</c:v>
                </c:pt>
                <c:pt idx="746">
                  <c:v>0.35780543355286598</c:v>
                </c:pt>
                <c:pt idx="747">
                  <c:v>0.358847731283784</c:v>
                </c:pt>
                <c:pt idx="748">
                  <c:v>0.35989002901470002</c:v>
                </c:pt>
                <c:pt idx="749">
                  <c:v>0.36093232674561698</c:v>
                </c:pt>
                <c:pt idx="750">
                  <c:v>0.361974624476534</c:v>
                </c:pt>
                <c:pt idx="751">
                  <c:v>0.36301692220745102</c:v>
                </c:pt>
                <c:pt idx="752">
                  <c:v>0.36405921993836798</c:v>
                </c:pt>
                <c:pt idx="753">
                  <c:v>0.365101517669285</c:v>
                </c:pt>
                <c:pt idx="754">
                  <c:v>0.36614381540020202</c:v>
                </c:pt>
                <c:pt idx="755">
                  <c:v>0.36718611313111899</c:v>
                </c:pt>
                <c:pt idx="756">
                  <c:v>0.368228410862036</c:v>
                </c:pt>
                <c:pt idx="757">
                  <c:v>0.36927070859295202</c:v>
                </c:pt>
                <c:pt idx="758">
                  <c:v>0.37031300632386899</c:v>
                </c:pt>
                <c:pt idx="759">
                  <c:v>0.37135530405478601</c:v>
                </c:pt>
                <c:pt idx="760">
                  <c:v>0.37239760178570303</c:v>
                </c:pt>
                <c:pt idx="761">
                  <c:v>0.37343989951661999</c:v>
                </c:pt>
                <c:pt idx="762">
                  <c:v>0.37448219724753701</c:v>
                </c:pt>
                <c:pt idx="763">
                  <c:v>0.37552449497845303</c:v>
                </c:pt>
                <c:pt idx="764">
                  <c:v>0.37656679270936999</c:v>
                </c:pt>
                <c:pt idx="765">
                  <c:v>0.37760909044028701</c:v>
                </c:pt>
                <c:pt idx="766">
                  <c:v>0.37865138817120397</c:v>
                </c:pt>
                <c:pt idx="767">
                  <c:v>0.37969368590212099</c:v>
                </c:pt>
                <c:pt idx="768">
                  <c:v>0.38073598363303801</c:v>
                </c:pt>
                <c:pt idx="769">
                  <c:v>0.38177828136395497</c:v>
                </c:pt>
                <c:pt idx="770">
                  <c:v>0.38282057909487199</c:v>
                </c:pt>
                <c:pt idx="771">
                  <c:v>0.38386287682578901</c:v>
                </c:pt>
                <c:pt idx="772">
                  <c:v>0.38490517455670498</c:v>
                </c:pt>
                <c:pt idx="773">
                  <c:v>0.385947472287622</c:v>
                </c:pt>
                <c:pt idx="774">
                  <c:v>0.38698977001853901</c:v>
                </c:pt>
                <c:pt idx="775">
                  <c:v>0.38803206774945598</c:v>
                </c:pt>
                <c:pt idx="776">
                  <c:v>0.389074365480373</c:v>
                </c:pt>
                <c:pt idx="777">
                  <c:v>0.39011666321128902</c:v>
                </c:pt>
                <c:pt idx="778">
                  <c:v>0.39115896094220598</c:v>
                </c:pt>
                <c:pt idx="779">
                  <c:v>0.392201258673124</c:v>
                </c:pt>
                <c:pt idx="780">
                  <c:v>0.39324355640404002</c:v>
                </c:pt>
                <c:pt idx="781">
                  <c:v>0.39428585413495698</c:v>
                </c:pt>
                <c:pt idx="782">
                  <c:v>0.395328151865874</c:v>
                </c:pt>
                <c:pt idx="783">
                  <c:v>0.39637044959679102</c:v>
                </c:pt>
                <c:pt idx="784">
                  <c:v>0.39741274732770798</c:v>
                </c:pt>
                <c:pt idx="785">
                  <c:v>0.398455045058624</c:v>
                </c:pt>
                <c:pt idx="786">
                  <c:v>0.39949734278954202</c:v>
                </c:pt>
                <c:pt idx="787">
                  <c:v>0.40053964052045798</c:v>
                </c:pt>
                <c:pt idx="788">
                  <c:v>0.401581938251375</c:v>
                </c:pt>
                <c:pt idx="789">
                  <c:v>0.40262423598229202</c:v>
                </c:pt>
                <c:pt idx="790">
                  <c:v>0.40366653371320899</c:v>
                </c:pt>
                <c:pt idx="791">
                  <c:v>0.404708831444126</c:v>
                </c:pt>
                <c:pt idx="792">
                  <c:v>0.40575112917504302</c:v>
                </c:pt>
                <c:pt idx="793">
                  <c:v>0.40679342690595899</c:v>
                </c:pt>
                <c:pt idx="794">
                  <c:v>0.40783572463687601</c:v>
                </c:pt>
                <c:pt idx="795">
                  <c:v>0.40887802236779303</c:v>
                </c:pt>
                <c:pt idx="796">
                  <c:v>0.40992032009871099</c:v>
                </c:pt>
                <c:pt idx="797">
                  <c:v>0.41096261782962701</c:v>
                </c:pt>
                <c:pt idx="798">
                  <c:v>0.41200491556054403</c:v>
                </c:pt>
                <c:pt idx="799">
                  <c:v>0.41304721329146099</c:v>
                </c:pt>
                <c:pt idx="800">
                  <c:v>0.41408951102237701</c:v>
                </c:pt>
                <c:pt idx="801">
                  <c:v>0.41513180875329497</c:v>
                </c:pt>
                <c:pt idx="802">
                  <c:v>0.41617410648421199</c:v>
                </c:pt>
                <c:pt idx="803">
                  <c:v>0.41721640421512901</c:v>
                </c:pt>
                <c:pt idx="804">
                  <c:v>0.41825870194604498</c:v>
                </c:pt>
                <c:pt idx="805">
                  <c:v>0.41930099967696199</c:v>
                </c:pt>
                <c:pt idx="806">
                  <c:v>0.42034329740787901</c:v>
                </c:pt>
                <c:pt idx="807">
                  <c:v>0.42138559513879598</c:v>
                </c:pt>
                <c:pt idx="808">
                  <c:v>0.422427892869713</c:v>
                </c:pt>
                <c:pt idx="809">
                  <c:v>0.42347019060063001</c:v>
                </c:pt>
                <c:pt idx="810">
                  <c:v>0.42451248833154698</c:v>
                </c:pt>
                <c:pt idx="811">
                  <c:v>0.425554786062464</c:v>
                </c:pt>
                <c:pt idx="812">
                  <c:v>0.42659708379338002</c:v>
                </c:pt>
                <c:pt idx="813">
                  <c:v>0.42763938152429698</c:v>
                </c:pt>
                <c:pt idx="814">
                  <c:v>0.428681679255214</c:v>
                </c:pt>
                <c:pt idx="815">
                  <c:v>0.42972397698613102</c:v>
                </c:pt>
                <c:pt idx="816">
                  <c:v>0.43076627471704798</c:v>
                </c:pt>
                <c:pt idx="817">
                  <c:v>0.431808572447965</c:v>
                </c:pt>
                <c:pt idx="818">
                  <c:v>0.43285087017888202</c:v>
                </c:pt>
                <c:pt idx="819">
                  <c:v>0.43389316790979798</c:v>
                </c:pt>
                <c:pt idx="820">
                  <c:v>0.434935465640715</c:v>
                </c:pt>
                <c:pt idx="821">
                  <c:v>0.43597776337163202</c:v>
                </c:pt>
                <c:pt idx="822">
                  <c:v>0.43702006110254898</c:v>
                </c:pt>
                <c:pt idx="823">
                  <c:v>0.438062358833466</c:v>
                </c:pt>
                <c:pt idx="824">
                  <c:v>0.43910465656438302</c:v>
                </c:pt>
                <c:pt idx="825">
                  <c:v>0.44014695429529999</c:v>
                </c:pt>
                <c:pt idx="826">
                  <c:v>0.441189252026217</c:v>
                </c:pt>
                <c:pt idx="827">
                  <c:v>0.44223154975713302</c:v>
                </c:pt>
                <c:pt idx="828">
                  <c:v>0.44327384748804999</c:v>
                </c:pt>
                <c:pt idx="829">
                  <c:v>0.44431614521896801</c:v>
                </c:pt>
                <c:pt idx="830">
                  <c:v>0.44535844294988403</c:v>
                </c:pt>
                <c:pt idx="831">
                  <c:v>0.44640074068080099</c:v>
                </c:pt>
                <c:pt idx="832">
                  <c:v>0.44744303841171801</c:v>
                </c:pt>
                <c:pt idx="833">
                  <c:v>0.44848533614263503</c:v>
                </c:pt>
                <c:pt idx="834">
                  <c:v>0.44952763387355099</c:v>
                </c:pt>
                <c:pt idx="835">
                  <c:v>0.45056993160446901</c:v>
                </c:pt>
                <c:pt idx="836">
                  <c:v>0.45161222933538497</c:v>
                </c:pt>
                <c:pt idx="837">
                  <c:v>0.45265452706630199</c:v>
                </c:pt>
                <c:pt idx="838">
                  <c:v>0.45369682479721901</c:v>
                </c:pt>
                <c:pt idx="839">
                  <c:v>0.45473912252813598</c:v>
                </c:pt>
                <c:pt idx="840">
                  <c:v>0.45578142025905299</c:v>
                </c:pt>
                <c:pt idx="841">
                  <c:v>0.45682371798997001</c:v>
                </c:pt>
                <c:pt idx="842">
                  <c:v>0.45786601572088698</c:v>
                </c:pt>
                <c:pt idx="843">
                  <c:v>0.458908313451804</c:v>
                </c:pt>
                <c:pt idx="844">
                  <c:v>0.45995061118272001</c:v>
                </c:pt>
                <c:pt idx="845">
                  <c:v>0.46099290891363698</c:v>
                </c:pt>
                <c:pt idx="846">
                  <c:v>0.462035206644554</c:v>
                </c:pt>
                <c:pt idx="847">
                  <c:v>0.46307750437547102</c:v>
                </c:pt>
                <c:pt idx="848">
                  <c:v>0.46411980210638798</c:v>
                </c:pt>
                <c:pt idx="849">
                  <c:v>0.465162099837304</c:v>
                </c:pt>
                <c:pt idx="850">
                  <c:v>0.46620439756822102</c:v>
                </c:pt>
                <c:pt idx="851">
                  <c:v>0.46724669529913798</c:v>
                </c:pt>
                <c:pt idx="852">
                  <c:v>0.468288993030055</c:v>
                </c:pt>
                <c:pt idx="853">
                  <c:v>0.46933129076097202</c:v>
                </c:pt>
                <c:pt idx="854">
                  <c:v>0.47037358849188898</c:v>
                </c:pt>
                <c:pt idx="855">
                  <c:v>0.471415886222806</c:v>
                </c:pt>
                <c:pt idx="856">
                  <c:v>0.47245818395372302</c:v>
                </c:pt>
                <c:pt idx="857">
                  <c:v>0.47350048168463998</c:v>
                </c:pt>
                <c:pt idx="858">
                  <c:v>0.474542779415557</c:v>
                </c:pt>
                <c:pt idx="859">
                  <c:v>0.47558507714647402</c:v>
                </c:pt>
                <c:pt idx="860">
                  <c:v>0.47662737487738999</c:v>
                </c:pt>
                <c:pt idx="861">
                  <c:v>0.47766967260830701</c:v>
                </c:pt>
                <c:pt idx="862">
                  <c:v>0.47871197033922402</c:v>
                </c:pt>
                <c:pt idx="863">
                  <c:v>0.47975426807014099</c:v>
                </c:pt>
                <c:pt idx="864">
                  <c:v>0.48079656580105801</c:v>
                </c:pt>
                <c:pt idx="865">
                  <c:v>0.48183886353197503</c:v>
                </c:pt>
                <c:pt idx="866">
                  <c:v>0.48288116126289199</c:v>
                </c:pt>
                <c:pt idx="867">
                  <c:v>0.48392345899380801</c:v>
                </c:pt>
              </c:numCache>
            </c:numRef>
          </c:xVal>
          <c:yVal>
            <c:numRef>
              <c:f>'Force 200 keV Asymmetric'!$Z$3:$Z$870</c:f>
              <c:numCache>
                <c:formatCode>0.00E+00</c:formatCode>
                <c:ptCount val="868"/>
                <c:pt idx="0">
                  <c:v>0.51591205025478426</c:v>
                </c:pt>
                <c:pt idx="1">
                  <c:v>0.5533590188096984</c:v>
                </c:pt>
                <c:pt idx="2">
                  <c:v>0.58908048413504455</c:v>
                </c:pt>
                <c:pt idx="3">
                  <c:v>0.61838355402165091</c:v>
                </c:pt>
                <c:pt idx="4">
                  <c:v>0.66340669401071484</c:v>
                </c:pt>
                <c:pt idx="5">
                  <c:v>0.70331754804902336</c:v>
                </c:pt>
                <c:pt idx="6">
                  <c:v>0.73434984531367808</c:v>
                </c:pt>
                <c:pt idx="7">
                  <c:v>0.77417753255444222</c:v>
                </c:pt>
                <c:pt idx="8">
                  <c:v>0.80192678274538842</c:v>
                </c:pt>
                <c:pt idx="9">
                  <c:v>0.82244077064636312</c:v>
                </c:pt>
                <c:pt idx="10">
                  <c:v>0.84904113064705578</c:v>
                </c:pt>
                <c:pt idx="11">
                  <c:v>0.87061849112625078</c:v>
                </c:pt>
                <c:pt idx="12">
                  <c:v>0.89167727491095572</c:v>
                </c:pt>
                <c:pt idx="13">
                  <c:v>0.91073030134064992</c:v>
                </c:pt>
                <c:pt idx="14">
                  <c:v>0.92901211805688311</c:v>
                </c:pt>
                <c:pt idx="15">
                  <c:v>0.94425785185031852</c:v>
                </c:pt>
                <c:pt idx="16">
                  <c:v>0.96390341576820704</c:v>
                </c:pt>
                <c:pt idx="17">
                  <c:v>0.96749889013300983</c:v>
                </c:pt>
                <c:pt idx="18">
                  <c:v>0.97625095241562809</c:v>
                </c:pt>
                <c:pt idx="19">
                  <c:v>0.99041652865284546</c:v>
                </c:pt>
                <c:pt idx="20">
                  <c:v>0.99042981588666956</c:v>
                </c:pt>
                <c:pt idx="21">
                  <c:v>0.99044310319366724</c:v>
                </c:pt>
                <c:pt idx="22">
                  <c:v>0.9904563905738355</c:v>
                </c:pt>
                <c:pt idx="23">
                  <c:v>0.9904696780271709</c:v>
                </c:pt>
                <c:pt idx="24">
                  <c:v>0.99048296555367044</c:v>
                </c:pt>
                <c:pt idx="25">
                  <c:v>0.9904962531533309</c:v>
                </c:pt>
                <c:pt idx="26">
                  <c:v>0.99050954082614895</c:v>
                </c:pt>
                <c:pt idx="27">
                  <c:v>0.99052282857212159</c:v>
                </c:pt>
                <c:pt idx="28">
                  <c:v>0.99053611639124739</c:v>
                </c:pt>
                <c:pt idx="29">
                  <c:v>0.99054940428352423</c:v>
                </c:pt>
                <c:pt idx="30">
                  <c:v>0.99056269224894467</c:v>
                </c:pt>
                <c:pt idx="31">
                  <c:v>0.99057598028751015</c:v>
                </c:pt>
                <c:pt idx="32">
                  <c:v>0.99058926839921579</c:v>
                </c:pt>
                <c:pt idx="33">
                  <c:v>0.99060255658405849</c:v>
                </c:pt>
                <c:pt idx="34">
                  <c:v>0.9906158448420368</c:v>
                </c:pt>
                <c:pt idx="35">
                  <c:v>0.99062913317314549</c:v>
                </c:pt>
                <c:pt idx="36">
                  <c:v>0.99064242157738513</c:v>
                </c:pt>
                <c:pt idx="37">
                  <c:v>0.99065571005474906</c:v>
                </c:pt>
                <c:pt idx="38">
                  <c:v>0.99066899860523572</c:v>
                </c:pt>
                <c:pt idx="39">
                  <c:v>0.990682287228842</c:v>
                </c:pt>
                <c:pt idx="40">
                  <c:v>0.99069557592556612</c:v>
                </c:pt>
                <c:pt idx="41">
                  <c:v>0.99070886469540353</c:v>
                </c:pt>
                <c:pt idx="42">
                  <c:v>0.99072215353835258</c:v>
                </c:pt>
                <c:pt idx="43">
                  <c:v>0.99073544245441003</c:v>
                </c:pt>
                <c:pt idx="44">
                  <c:v>0.99074873144357289</c:v>
                </c:pt>
                <c:pt idx="45">
                  <c:v>0.99076202050583773</c:v>
                </c:pt>
                <c:pt idx="46">
                  <c:v>0.99077530964119986</c:v>
                </c:pt>
                <c:pt idx="47">
                  <c:v>0.99078859884966097</c:v>
                </c:pt>
                <c:pt idx="48">
                  <c:v>0.9908018881312145</c:v>
                </c:pt>
                <c:pt idx="49">
                  <c:v>0.99081517748585912</c:v>
                </c:pt>
                <c:pt idx="50">
                  <c:v>0.99082846691358983</c:v>
                </c:pt>
                <c:pt idx="51">
                  <c:v>0.99084175641440675</c:v>
                </c:pt>
                <c:pt idx="52">
                  <c:v>0.99085504598830521</c:v>
                </c:pt>
                <c:pt idx="53">
                  <c:v>0.99086833563528165</c:v>
                </c:pt>
                <c:pt idx="54">
                  <c:v>0.99088162535533353</c:v>
                </c:pt>
                <c:pt idx="55">
                  <c:v>0.99089491514845862</c:v>
                </c:pt>
                <c:pt idx="56">
                  <c:v>0.99090820501465549</c:v>
                </c:pt>
                <c:pt idx="57">
                  <c:v>0.99092149495391657</c:v>
                </c:pt>
                <c:pt idx="58">
                  <c:v>0.9909347849662431</c:v>
                </c:pt>
                <c:pt idx="59">
                  <c:v>0.99094807505163029</c:v>
                </c:pt>
                <c:pt idx="60">
                  <c:v>0.99096136521007672</c:v>
                </c:pt>
                <c:pt idx="61">
                  <c:v>0.99097465544157759</c:v>
                </c:pt>
                <c:pt idx="62">
                  <c:v>0.99098794574612958</c:v>
                </c:pt>
                <c:pt idx="63">
                  <c:v>0.99100123612373114</c:v>
                </c:pt>
                <c:pt idx="64">
                  <c:v>0.99101452657438094</c:v>
                </c:pt>
                <c:pt idx="65">
                  <c:v>0.99102781709807386</c:v>
                </c:pt>
                <c:pt idx="66">
                  <c:v>0.99104110769480691</c:v>
                </c:pt>
                <c:pt idx="67">
                  <c:v>0.99105439836457687</c:v>
                </c:pt>
                <c:pt idx="68">
                  <c:v>0.99106768910738052</c:v>
                </c:pt>
                <c:pt idx="69">
                  <c:v>0.99108097992321798</c:v>
                </c:pt>
                <c:pt idx="70">
                  <c:v>0.99109427081208279</c:v>
                </c:pt>
                <c:pt idx="71">
                  <c:v>0.99110756177397497</c:v>
                </c:pt>
                <c:pt idx="72">
                  <c:v>0.99112085280888984</c:v>
                </c:pt>
                <c:pt idx="73">
                  <c:v>0.99113414391682397</c:v>
                </c:pt>
                <c:pt idx="74">
                  <c:v>0.99114743509777437</c:v>
                </c:pt>
                <c:pt idx="75">
                  <c:v>0.99116072635173946</c:v>
                </c:pt>
                <c:pt idx="76">
                  <c:v>0.99117401767871616</c:v>
                </c:pt>
                <c:pt idx="77">
                  <c:v>0.99118730907870101</c:v>
                </c:pt>
                <c:pt idx="78">
                  <c:v>0.99120060055169101</c:v>
                </c:pt>
                <c:pt idx="79">
                  <c:v>0.99121389209768151</c:v>
                </c:pt>
                <c:pt idx="80">
                  <c:v>0.99122718371667373</c:v>
                </c:pt>
                <c:pt idx="81">
                  <c:v>0.99124047540866167</c:v>
                </c:pt>
                <c:pt idx="82">
                  <c:v>0.99125376717364344</c:v>
                </c:pt>
                <c:pt idx="83">
                  <c:v>0.99126705901161616</c:v>
                </c:pt>
                <c:pt idx="84">
                  <c:v>0.99128035092257494</c:v>
                </c:pt>
                <c:pt idx="85">
                  <c:v>0.99129364290651978</c:v>
                </c:pt>
                <c:pt idx="86">
                  <c:v>0.99130693496344591</c:v>
                </c:pt>
                <c:pt idx="87">
                  <c:v>0.99132022709335155</c:v>
                </c:pt>
                <c:pt idx="88">
                  <c:v>0.99133351929623215</c:v>
                </c:pt>
                <c:pt idx="89">
                  <c:v>0.99134681157208626</c:v>
                </c:pt>
                <c:pt idx="90">
                  <c:v>0.99136010392091034</c:v>
                </c:pt>
                <c:pt idx="91">
                  <c:v>0.9913733963427015</c:v>
                </c:pt>
                <c:pt idx="92">
                  <c:v>0.9913866888374564</c:v>
                </c:pt>
                <c:pt idx="93">
                  <c:v>0.9913999814051736</c:v>
                </c:pt>
                <c:pt idx="94">
                  <c:v>0.991413274045848</c:v>
                </c:pt>
                <c:pt idx="95">
                  <c:v>0.99142656675947849</c:v>
                </c:pt>
                <c:pt idx="96">
                  <c:v>0.99143985954606151</c:v>
                </c:pt>
                <c:pt idx="97">
                  <c:v>0.99145315240559251</c:v>
                </c:pt>
                <c:pt idx="98">
                  <c:v>0.99146644533807138</c:v>
                </c:pt>
                <c:pt idx="99">
                  <c:v>0.99147973834349323</c:v>
                </c:pt>
                <c:pt idx="100">
                  <c:v>0.99149303142185674</c:v>
                </c:pt>
                <c:pt idx="101">
                  <c:v>0.99150632457315702</c:v>
                </c:pt>
                <c:pt idx="102">
                  <c:v>0.99151961779739239</c:v>
                </c:pt>
                <c:pt idx="103">
                  <c:v>0.99153291109456154</c:v>
                </c:pt>
                <c:pt idx="104">
                  <c:v>0.99154620446465624</c:v>
                </c:pt>
                <c:pt idx="105">
                  <c:v>0.99155949790767972</c:v>
                </c:pt>
                <c:pt idx="106">
                  <c:v>0.99157279142362409</c:v>
                </c:pt>
                <c:pt idx="107">
                  <c:v>0.9915860850124909</c:v>
                </c:pt>
                <c:pt idx="108">
                  <c:v>0.99159937867427383</c:v>
                </c:pt>
                <c:pt idx="109">
                  <c:v>0.99161267240896966</c:v>
                </c:pt>
                <c:pt idx="110">
                  <c:v>0.9916259662165785</c:v>
                </c:pt>
                <c:pt idx="111">
                  <c:v>0.99163926009709535</c:v>
                </c:pt>
                <c:pt idx="112">
                  <c:v>0.99165255405051733</c:v>
                </c:pt>
                <c:pt idx="113">
                  <c:v>0.99166584807684266</c:v>
                </c:pt>
                <c:pt idx="114">
                  <c:v>0.99167914217606812</c:v>
                </c:pt>
                <c:pt idx="115">
                  <c:v>0.99169243634818915</c:v>
                </c:pt>
                <c:pt idx="116">
                  <c:v>0.99170573059320388</c:v>
                </c:pt>
                <c:pt idx="117">
                  <c:v>0.9917190249111093</c:v>
                </c:pt>
                <c:pt idx="118">
                  <c:v>0.99173231930190386</c:v>
                </c:pt>
                <c:pt idx="119">
                  <c:v>0.99174561376558279</c:v>
                </c:pt>
                <c:pt idx="120">
                  <c:v>0.9917589083021443</c:v>
                </c:pt>
                <c:pt idx="121">
                  <c:v>0.99177220291158397</c:v>
                </c:pt>
                <c:pt idx="122">
                  <c:v>0.99178549759389978</c:v>
                </c:pt>
                <c:pt idx="123">
                  <c:v>0.99179879234908885</c:v>
                </c:pt>
                <c:pt idx="124">
                  <c:v>0.99181208717714797</c:v>
                </c:pt>
                <c:pt idx="125">
                  <c:v>0.99182538207807547</c:v>
                </c:pt>
                <c:pt idx="126">
                  <c:v>0.99183867705186823</c:v>
                </c:pt>
                <c:pt idx="127">
                  <c:v>0.99185197209851983</c:v>
                </c:pt>
                <c:pt idx="128">
                  <c:v>0.99186526721803181</c:v>
                </c:pt>
                <c:pt idx="129">
                  <c:v>0.99187856241039962</c:v>
                </c:pt>
                <c:pt idx="130">
                  <c:v>0.99189185767561994</c:v>
                </c:pt>
                <c:pt idx="131">
                  <c:v>0.99190515301368964</c:v>
                </c:pt>
                <c:pt idx="132">
                  <c:v>0.99191844842460697</c:v>
                </c:pt>
                <c:pt idx="133">
                  <c:v>0.99193174390836736</c:v>
                </c:pt>
                <c:pt idx="134">
                  <c:v>0.99194503946496915</c:v>
                </c:pt>
                <c:pt idx="135">
                  <c:v>0.99195833509440912</c:v>
                </c:pt>
                <c:pt idx="136">
                  <c:v>0.99197163079668416</c:v>
                </c:pt>
                <c:pt idx="137">
                  <c:v>0.99198492657179105</c:v>
                </c:pt>
                <c:pt idx="138">
                  <c:v>0.99199822241972813</c:v>
                </c:pt>
                <c:pt idx="139">
                  <c:v>0.99201151834049073</c:v>
                </c:pt>
                <c:pt idx="140">
                  <c:v>0.9920248143340773</c:v>
                </c:pt>
                <c:pt idx="141">
                  <c:v>0.99203811040048295</c:v>
                </c:pt>
                <c:pt idx="142">
                  <c:v>0.9920514065397078</c:v>
                </c:pt>
                <c:pt idx="143">
                  <c:v>0.99206470275174707</c:v>
                </c:pt>
                <c:pt idx="144">
                  <c:v>0.99207799903659732</c:v>
                </c:pt>
                <c:pt idx="145">
                  <c:v>0.99209129539425744</c:v>
                </c:pt>
                <c:pt idx="146">
                  <c:v>0.99210459182469202</c:v>
                </c:pt>
                <c:pt idx="147">
                  <c:v>0.99211788832680281</c:v>
                </c:pt>
                <c:pt idx="148">
                  <c:v>0.99213118490183771</c:v>
                </c:pt>
                <c:pt idx="149">
                  <c:v>0.99214448154907176</c:v>
                </c:pt>
                <c:pt idx="150">
                  <c:v>0.99215777826350893</c:v>
                </c:pt>
                <c:pt idx="151">
                  <c:v>0.99217107502437318</c:v>
                </c:pt>
                <c:pt idx="152">
                  <c:v>0.99218437183456276</c:v>
                </c:pt>
                <c:pt idx="153">
                  <c:v>0.99219766869833714</c:v>
                </c:pt>
                <c:pt idx="154">
                  <c:v>0.99221096559964339</c:v>
                </c:pt>
                <c:pt idx="155">
                  <c:v>0.9922242625141432</c:v>
                </c:pt>
                <c:pt idx="156">
                  <c:v>0.99223755942758762</c:v>
                </c:pt>
                <c:pt idx="157">
                  <c:v>0.99225085631698462</c:v>
                </c:pt>
                <c:pt idx="158">
                  <c:v>0.99226415314652716</c:v>
                </c:pt>
                <c:pt idx="159">
                  <c:v>0.99227744988415822</c:v>
                </c:pt>
                <c:pt idx="160">
                  <c:v>0.99229074649606519</c:v>
                </c:pt>
                <c:pt idx="161">
                  <c:v>0.99230404294368801</c:v>
                </c:pt>
                <c:pt idx="162">
                  <c:v>0.992317339190951</c:v>
                </c:pt>
                <c:pt idx="163">
                  <c:v>0.99233063520140941</c:v>
                </c:pt>
                <c:pt idx="164">
                  <c:v>0.99234393093657935</c:v>
                </c:pt>
                <c:pt idx="165">
                  <c:v>0.99235722636279811</c:v>
                </c:pt>
                <c:pt idx="166">
                  <c:v>0.99237052145355931</c:v>
                </c:pt>
                <c:pt idx="167">
                  <c:v>0.9923838161750983</c:v>
                </c:pt>
                <c:pt idx="168">
                  <c:v>0.99239711049138091</c:v>
                </c:pt>
                <c:pt idx="169">
                  <c:v>0.99241040439470851</c:v>
                </c:pt>
                <c:pt idx="170">
                  <c:v>0.99242369787442286</c:v>
                </c:pt>
                <c:pt idx="171">
                  <c:v>0.99243699092367621</c:v>
                </c:pt>
                <c:pt idx="172">
                  <c:v>0.99245028353497666</c:v>
                </c:pt>
                <c:pt idx="173">
                  <c:v>0.99246357569889332</c:v>
                </c:pt>
                <c:pt idx="174">
                  <c:v>0.99247686743663122</c:v>
                </c:pt>
                <c:pt idx="175">
                  <c:v>0.99249015876926361</c:v>
                </c:pt>
                <c:pt idx="176">
                  <c:v>0.99250344970308368</c:v>
                </c:pt>
                <c:pt idx="177">
                  <c:v>0.99251674023739345</c:v>
                </c:pt>
                <c:pt idx="178">
                  <c:v>0.99253003036482856</c:v>
                </c:pt>
                <c:pt idx="179">
                  <c:v>0.99254332009287272</c:v>
                </c:pt>
                <c:pt idx="180">
                  <c:v>0.99255660942403734</c:v>
                </c:pt>
                <c:pt idx="181">
                  <c:v>0.99256989834538822</c:v>
                </c:pt>
                <c:pt idx="182">
                  <c:v>0.99258318679996849</c:v>
                </c:pt>
                <c:pt idx="183">
                  <c:v>0.99259647470674572</c:v>
                </c:pt>
                <c:pt idx="184">
                  <c:v>0.992609761959936</c:v>
                </c:pt>
                <c:pt idx="185">
                  <c:v>0.99262304835034554</c:v>
                </c:pt>
                <c:pt idx="186">
                  <c:v>0.99263633353340253</c:v>
                </c:pt>
                <c:pt idx="187">
                  <c:v>0.99264961705192611</c:v>
                </c:pt>
                <c:pt idx="188">
                  <c:v>0.99266289832596233</c:v>
                </c:pt>
                <c:pt idx="189">
                  <c:v>0.99267617659998852</c:v>
                </c:pt>
                <c:pt idx="190">
                  <c:v>0.99268945092116878</c:v>
                </c:pt>
                <c:pt idx="191">
                  <c:v>0.99270272017006944</c:v>
                </c:pt>
                <c:pt idx="192">
                  <c:v>0.99271598312409026</c:v>
                </c:pt>
                <c:pt idx="193">
                  <c:v>0.99272923841162752</c:v>
                </c:pt>
                <c:pt idx="194">
                  <c:v>0.99274248439579571</c:v>
                </c:pt>
                <c:pt idx="195">
                  <c:v>0.9927557190811791</c:v>
                </c:pt>
                <c:pt idx="196">
                  <c:v>0.99276894006856553</c:v>
                </c:pt>
                <c:pt idx="197">
                  <c:v>0.99278214456763425</c:v>
                </c:pt>
                <c:pt idx="198">
                  <c:v>0.99279532897393952</c:v>
                </c:pt>
                <c:pt idx="199">
                  <c:v>0.99280848823769285</c:v>
                </c:pt>
                <c:pt idx="200">
                  <c:v>0.99282161562559246</c:v>
                </c:pt>
                <c:pt idx="201">
                  <c:v>0.99283470151050179</c:v>
                </c:pt>
                <c:pt idx="202">
                  <c:v>0.99284773158014705</c:v>
                </c:pt>
                <c:pt idx="203">
                  <c:v>0.99286068584435117</c:v>
                </c:pt>
                <c:pt idx="204">
                  <c:v>0.99287353404974077</c:v>
                </c:pt>
                <c:pt idx="205">
                  <c:v>0.99288622619196554</c:v>
                </c:pt>
                <c:pt idx="206">
                  <c:v>0.99289868948267723</c:v>
                </c:pt>
                <c:pt idx="207">
                  <c:v>0.99291082547537046</c:v>
                </c:pt>
                <c:pt idx="208">
                  <c:v>0.99292248784445825</c:v>
                </c:pt>
                <c:pt idx="209">
                  <c:v>0.99293346000495586</c:v>
                </c:pt>
                <c:pt idx="210">
                  <c:v>0.99294345581335663</c:v>
                </c:pt>
                <c:pt idx="211">
                  <c:v>0.99295210183079441</c:v>
                </c:pt>
                <c:pt idx="212">
                  <c:v>0.99295890675384302</c:v>
                </c:pt>
                <c:pt idx="213">
                  <c:v>0.99296324146451964</c:v>
                </c:pt>
                <c:pt idx="214">
                  <c:v>0.99296433084055336</c:v>
                </c:pt>
                <c:pt idx="215">
                  <c:v>0.99296125766468979</c:v>
                </c:pt>
                <c:pt idx="216">
                  <c:v>0.992952940003062</c:v>
                </c:pt>
                <c:pt idx="217">
                  <c:v>0.9929381309847477</c:v>
                </c:pt>
                <c:pt idx="218">
                  <c:v>0.99291544438509127</c:v>
                </c:pt>
                <c:pt idx="219">
                  <c:v>0.99288339773954493</c:v>
                </c:pt>
                <c:pt idx="220">
                  <c:v>0.99284044712909625</c:v>
                </c:pt>
                <c:pt idx="221">
                  <c:v>0.99278504866264738</c:v>
                </c:pt>
                <c:pt idx="222">
                  <c:v>0.99271570742827697</c:v>
                </c:pt>
                <c:pt idx="223">
                  <c:v>0.99263101780629104</c:v>
                </c:pt>
                <c:pt idx="224">
                  <c:v>0.99252974202439237</c:v>
                </c:pt>
                <c:pt idx="225">
                  <c:v>0.99241084416523051</c:v>
                </c:pt>
                <c:pt idx="226">
                  <c:v>0.99227351773165484</c:v>
                </c:pt>
                <c:pt idx="227">
                  <c:v>0.99211724699167425</c:v>
                </c:pt>
                <c:pt idx="228">
                  <c:v>0.99194182751848947</c:v>
                </c:pt>
                <c:pt idx="229">
                  <c:v>0.99174740844771736</c:v>
                </c:pt>
                <c:pt idx="230">
                  <c:v>0.99153450306009916</c:v>
                </c:pt>
                <c:pt idx="231">
                  <c:v>0.99130394204691141</c:v>
                </c:pt>
                <c:pt idx="232">
                  <c:v>0.99105685467550375</c:v>
                </c:pt>
                <c:pt idx="233">
                  <c:v>0.99079465939349487</c:v>
                </c:pt>
                <c:pt idx="234">
                  <c:v>0.99051898745500377</c:v>
                </c:pt>
                <c:pt idx="235">
                  <c:v>0.99023163686198312</c:v>
                </c:pt>
                <c:pt idx="236">
                  <c:v>0.98993453253514152</c:v>
                </c:pt>
                <c:pt idx="237">
                  <c:v>0.989629702540616</c:v>
                </c:pt>
                <c:pt idx="238">
                  <c:v>0.98931929142983022</c:v>
                </c:pt>
                <c:pt idx="239">
                  <c:v>0.98900550489965244</c:v>
                </c:pt>
                <c:pt idx="240">
                  <c:v>0.98869051841086997</c:v>
                </c:pt>
                <c:pt idx="241">
                  <c:v>0.988376479158392</c:v>
                </c:pt>
                <c:pt idx="242">
                  <c:v>0.98806544431092247</c:v>
                </c:pt>
                <c:pt idx="243">
                  <c:v>0.98775934226736517</c:v>
                </c:pt>
                <c:pt idx="244">
                  <c:v>0.98746000847012338</c:v>
                </c:pt>
                <c:pt idx="245">
                  <c:v>0.98716913645745308</c:v>
                </c:pt>
                <c:pt idx="246">
                  <c:v>0.9868882650860139</c:v>
                </c:pt>
                <c:pt idx="247">
                  <c:v>0.9866187890579301</c:v>
                </c:pt>
                <c:pt idx="248">
                  <c:v>0.98636192874965867</c:v>
                </c:pt>
                <c:pt idx="249">
                  <c:v>0.98611871439944587</c:v>
                </c:pt>
                <c:pt idx="250">
                  <c:v>0.98588997355033181</c:v>
                </c:pt>
                <c:pt idx="251">
                  <c:v>0.98567630494534841</c:v>
                </c:pt>
                <c:pt idx="252">
                  <c:v>0.98547812977682714</c:v>
                </c:pt>
                <c:pt idx="253">
                  <c:v>0.98529571063709465</c:v>
                </c:pt>
                <c:pt idx="254">
                  <c:v>0.98512912648122897</c:v>
                </c:pt>
                <c:pt idx="255">
                  <c:v>0.98497829438686479</c:v>
                </c:pt>
                <c:pt idx="256">
                  <c:v>0.98484300899139843</c:v>
                </c:pt>
                <c:pt idx="257">
                  <c:v>0.98472296736593223</c:v>
                </c:pt>
                <c:pt idx="258">
                  <c:v>0.98461775641300608</c:v>
                </c:pt>
                <c:pt idx="259">
                  <c:v>0.98452686562911307</c:v>
                </c:pt>
                <c:pt idx="260">
                  <c:v>0.98444972354889371</c:v>
                </c:pt>
                <c:pt idx="261">
                  <c:v>0.9843857070363482</c:v>
                </c:pt>
                <c:pt idx="262">
                  <c:v>0.98433414953857823</c:v>
                </c:pt>
                <c:pt idx="263">
                  <c:v>0.98429437104948547</c:v>
                </c:pt>
                <c:pt idx="264">
                  <c:v>0.98426568181976304</c:v>
                </c:pt>
                <c:pt idx="265">
                  <c:v>0.98424739516534154</c:v>
                </c:pt>
                <c:pt idx="266">
                  <c:v>0.98423883817369229</c:v>
                </c:pt>
                <c:pt idx="267">
                  <c:v>0.98423935967457121</c:v>
                </c:pt>
                <c:pt idx="268">
                  <c:v>0.98424834309246134</c:v>
                </c:pt>
                <c:pt idx="269">
                  <c:v>0.98426520854253752</c:v>
                </c:pt>
                <c:pt idx="270">
                  <c:v>0.98428940502577644</c:v>
                </c:pt>
                <c:pt idx="271">
                  <c:v>0.98432040876322058</c:v>
                </c:pt>
                <c:pt idx="272">
                  <c:v>0.98435772217094997</c:v>
                </c:pt>
                <c:pt idx="273">
                  <c:v>0.98440088141547499</c:v>
                </c:pt>
                <c:pt idx="274">
                  <c:v>0.98444945542019546</c:v>
                </c:pt>
                <c:pt idx="275">
                  <c:v>0.98450303566923547</c:v>
                </c:pt>
                <c:pt idx="276">
                  <c:v>0.98456124636892517</c:v>
                </c:pt>
                <c:pt idx="277">
                  <c:v>0.98462374077522696</c:v>
                </c:pt>
                <c:pt idx="278">
                  <c:v>0.98469019446479278</c:v>
                </c:pt>
                <c:pt idx="279">
                  <c:v>0.98476031501393557</c:v>
                </c:pt>
                <c:pt idx="280">
                  <c:v>0.98483383952862813</c:v>
                </c:pt>
                <c:pt idx="281">
                  <c:v>0.98491052299366388</c:v>
                </c:pt>
                <c:pt idx="282">
                  <c:v>0.98499013673602398</c:v>
                </c:pt>
                <c:pt idx="283">
                  <c:v>0.98507247154466937</c:v>
                </c:pt>
                <c:pt idx="284">
                  <c:v>0.98515734062327609</c:v>
                </c:pt>
                <c:pt idx="285">
                  <c:v>0.98524457484308792</c:v>
                </c:pt>
                <c:pt idx="286">
                  <c:v>0.98533400638481239</c:v>
                </c:pt>
                <c:pt idx="287">
                  <c:v>0.98542547630549993</c:v>
                </c:pt>
                <c:pt idx="288">
                  <c:v>0.98551884807419221</c:v>
                </c:pt>
                <c:pt idx="289">
                  <c:v>0.98561398968050262</c:v>
                </c:pt>
                <c:pt idx="290">
                  <c:v>0.98571076181578765</c:v>
                </c:pt>
                <c:pt idx="291">
                  <c:v>0.98580902901702883</c:v>
                </c:pt>
                <c:pt idx="292">
                  <c:v>0.98590866422978951</c:v>
                </c:pt>
                <c:pt idx="293">
                  <c:v>0.98600954795417606</c:v>
                </c:pt>
                <c:pt idx="294">
                  <c:v>0.98611156216492146</c:v>
                </c:pt>
                <c:pt idx="295">
                  <c:v>0.98621458732196454</c:v>
                </c:pt>
                <c:pt idx="296">
                  <c:v>0.98631851034896756</c:v>
                </c:pt>
                <c:pt idx="297">
                  <c:v>0.98642322206209709</c:v>
                </c:pt>
                <c:pt idx="298">
                  <c:v>0.98652861483604048</c:v>
                </c:pt>
                <c:pt idx="299">
                  <c:v>0.98663458516717517</c:v>
                </c:pt>
                <c:pt idx="300">
                  <c:v>0.98674103506567512</c:v>
                </c:pt>
                <c:pt idx="301">
                  <c:v>0.98684786704515692</c:v>
                </c:pt>
                <c:pt idx="302">
                  <c:v>0.9869549874716298</c:v>
                </c:pt>
                <c:pt idx="303">
                  <c:v>0.98706230664756356</c:v>
                </c:pt>
                <c:pt idx="304">
                  <c:v>0.98716973947704745</c:v>
                </c:pt>
                <c:pt idx="305">
                  <c:v>0.98727720661908247</c:v>
                </c:pt>
                <c:pt idx="306">
                  <c:v>0.98738463165435131</c:v>
                </c:pt>
                <c:pt idx="307">
                  <c:v>0.98749194182994615</c:v>
                </c:pt>
                <c:pt idx="308">
                  <c:v>0.98759906971029632</c:v>
                </c:pt>
                <c:pt idx="309">
                  <c:v>0.98770595215885182</c:v>
                </c:pt>
                <c:pt idx="310">
                  <c:v>0.98781252927355456</c:v>
                </c:pt>
                <c:pt idx="311">
                  <c:v>0.9879187446540969</c:v>
                </c:pt>
                <c:pt idx="312">
                  <c:v>0.98802454576755239</c:v>
                </c:pt>
                <c:pt idx="313">
                  <c:v>0.98812988351474673</c:v>
                </c:pt>
                <c:pt idx="314">
                  <c:v>0.98823471187740064</c:v>
                </c:pt>
                <c:pt idx="315">
                  <c:v>0.98833898782812701</c:v>
                </c:pt>
                <c:pt idx="316">
                  <c:v>0.98844267121166196</c:v>
                </c:pt>
                <c:pt idx="317">
                  <c:v>0.98854572458374457</c:v>
                </c:pt>
                <c:pt idx="318">
                  <c:v>0.98864811303563394</c:v>
                </c:pt>
                <c:pt idx="319">
                  <c:v>0.98874980401592083</c:v>
                </c:pt>
                <c:pt idx="320">
                  <c:v>0.98885076717018183</c:v>
                </c:pt>
                <c:pt idx="321">
                  <c:v>0.98895097418035938</c:v>
                </c:pt>
                <c:pt idx="322">
                  <c:v>0.98905039864261846</c:v>
                </c:pt>
                <c:pt idx="323">
                  <c:v>0.98914901594861304</c:v>
                </c:pt>
                <c:pt idx="324">
                  <c:v>0.98924680314970215</c:v>
                </c:pt>
                <c:pt idx="325">
                  <c:v>0.98934373884525373</c:v>
                </c:pt>
                <c:pt idx="326">
                  <c:v>0.98943980308783419</c:v>
                </c:pt>
                <c:pt idx="327">
                  <c:v>0.98953497729480222</c:v>
                </c:pt>
                <c:pt idx="328">
                  <c:v>0.98962924413080444</c:v>
                </c:pt>
                <c:pt idx="329">
                  <c:v>0.98972258742613761</c:v>
                </c:pt>
                <c:pt idx="330">
                  <c:v>0.98981499210580615</c:v>
                </c:pt>
                <c:pt idx="331">
                  <c:v>0.98990644409509798</c:v>
                </c:pt>
                <c:pt idx="332">
                  <c:v>0.98999693025119162</c:v>
                </c:pt>
                <c:pt idx="333">
                  <c:v>0.99008643827157927</c:v>
                </c:pt>
                <c:pt idx="334">
                  <c:v>0.99017495664681687</c:v>
                </c:pt>
                <c:pt idx="335">
                  <c:v>0.99026247461237127</c:v>
                </c:pt>
                <c:pt idx="336">
                  <c:v>0.99034898207928213</c:v>
                </c:pt>
                <c:pt idx="337">
                  <c:v>0.99043446958082593</c:v>
                </c:pt>
                <c:pt idx="338">
                  <c:v>0.99051892822355592</c:v>
                </c:pt>
                <c:pt idx="339">
                  <c:v>0.99060234964383231</c:v>
                </c:pt>
                <c:pt idx="340">
                  <c:v>0.99068472600222124</c:v>
                </c:pt>
                <c:pt idx="341">
                  <c:v>0.99076604993203576</c:v>
                </c:pt>
                <c:pt idx="342">
                  <c:v>0.99084631449303673</c:v>
                </c:pt>
                <c:pt idx="343">
                  <c:v>0.99092551315175637</c:v>
                </c:pt>
                <c:pt idx="344">
                  <c:v>0.99100363974794825</c:v>
                </c:pt>
                <c:pt idx="345">
                  <c:v>0.99108068844924768</c:v>
                </c:pt>
                <c:pt idx="346">
                  <c:v>0.99115665374516904</c:v>
                </c:pt>
                <c:pt idx="347">
                  <c:v>0.99123153042100565</c:v>
                </c:pt>
                <c:pt idx="348">
                  <c:v>0.99130531349101803</c:v>
                </c:pt>
                <c:pt idx="349">
                  <c:v>0.99137799819963468</c:v>
                </c:pt>
                <c:pt idx="350">
                  <c:v>0.99144957998898819</c:v>
                </c:pt>
                <c:pt idx="351">
                  <c:v>0.99152005447364489</c:v>
                </c:pt>
                <c:pt idx="352">
                  <c:v>0.99158941742690421</c:v>
                </c:pt>
                <c:pt idx="353">
                  <c:v>0.99165766476778072</c:v>
                </c:pt>
                <c:pt idx="354">
                  <c:v>0.99172479257802748</c:v>
                </c:pt>
                <c:pt idx="355">
                  <c:v>0.99179079709071272</c:v>
                </c:pt>
                <c:pt idx="356">
                  <c:v>0.99185567469521041</c:v>
                </c:pt>
                <c:pt idx="357">
                  <c:v>0.99191942190642779</c:v>
                </c:pt>
                <c:pt idx="358">
                  <c:v>0.9919820353791895</c:v>
                </c:pt>
                <c:pt idx="359">
                  <c:v>0.99204351193449103</c:v>
                </c:pt>
                <c:pt idx="360">
                  <c:v>0.99210384853403033</c:v>
                </c:pt>
                <c:pt idx="361">
                  <c:v>0.99216304225552376</c:v>
                </c:pt>
                <c:pt idx="362">
                  <c:v>0.99222109030015693</c:v>
                </c:pt>
                <c:pt idx="363">
                  <c:v>0.99227798997033767</c:v>
                </c:pt>
                <c:pt idx="364">
                  <c:v>0.99233373865668983</c:v>
                </c:pt>
                <c:pt idx="365">
                  <c:v>0.99238833382765046</c:v>
                </c:pt>
                <c:pt idx="366">
                  <c:v>0.992441773041981</c:v>
                </c:pt>
                <c:pt idx="367">
                  <c:v>0.99249405394250612</c:v>
                </c:pt>
                <c:pt idx="368">
                  <c:v>0.99254517421742716</c:v>
                </c:pt>
                <c:pt idx="369">
                  <c:v>0.99259513160290036</c:v>
                </c:pt>
                <c:pt idx="370">
                  <c:v>0.99264392389300982</c:v>
                </c:pt>
                <c:pt idx="371">
                  <c:v>0.9926915489505973</c:v>
                </c:pt>
                <c:pt idx="372">
                  <c:v>0.99273800468811713</c:v>
                </c:pt>
                <c:pt idx="373">
                  <c:v>0.99278328908052005</c:v>
                </c:pt>
                <c:pt idx="374">
                  <c:v>0.99282740018522653</c:v>
                </c:pt>
                <c:pt idx="375">
                  <c:v>0.99287033611686781</c:v>
                </c:pt>
                <c:pt idx="376">
                  <c:v>0.99291209503938904</c:v>
                </c:pt>
                <c:pt idx="377">
                  <c:v>0.99295267516739094</c:v>
                </c:pt>
                <c:pt idx="378">
                  <c:v>0.99299207477866347</c:v>
                </c:pt>
                <c:pt idx="379">
                  <c:v>0.99303029220286809</c:v>
                </c:pt>
                <c:pt idx="380">
                  <c:v>0.99306732580946178</c:v>
                </c:pt>
                <c:pt idx="381">
                  <c:v>0.99310317402582138</c:v>
                </c:pt>
                <c:pt idx="382">
                  <c:v>0.99313783534143707</c:v>
                </c:pt>
                <c:pt idx="383">
                  <c:v>0.99317130828129441</c:v>
                </c:pt>
                <c:pt idx="384">
                  <c:v>0.99320359138613035</c:v>
                </c:pt>
                <c:pt idx="385">
                  <c:v>0.99323468327374975</c:v>
                </c:pt>
                <c:pt idx="386">
                  <c:v>0.99326458263774009</c:v>
                </c:pt>
                <c:pt idx="387">
                  <c:v>0.99329328821031526</c:v>
                </c:pt>
                <c:pt idx="388">
                  <c:v>0.99332079878641621</c:v>
                </c:pt>
                <c:pt idx="389">
                  <c:v>0.99334711322555669</c:v>
                </c:pt>
                <c:pt idx="390">
                  <c:v>0.99337223045560219</c:v>
                </c:pt>
                <c:pt idx="391">
                  <c:v>0.99339614946435872</c:v>
                </c:pt>
                <c:pt idx="392">
                  <c:v>0.99341886927099343</c:v>
                </c:pt>
                <c:pt idx="393">
                  <c:v>0.99344038894354691</c:v>
                </c:pt>
                <c:pt idx="394">
                  <c:v>0.99346070762806105</c:v>
                </c:pt>
                <c:pt idx="395">
                  <c:v>0.99347982450995487</c:v>
                </c:pt>
                <c:pt idx="396">
                  <c:v>0.99349773883730907</c:v>
                </c:pt>
                <c:pt idx="397">
                  <c:v>0.99351444992226678</c:v>
                </c:pt>
                <c:pt idx="398">
                  <c:v>0.99352995710978798</c:v>
                </c:pt>
                <c:pt idx="399">
                  <c:v>0.99354425978826166</c:v>
                </c:pt>
                <c:pt idx="400">
                  <c:v>0.99355735740218332</c:v>
                </c:pt>
                <c:pt idx="401">
                  <c:v>0.99356924945864145</c:v>
                </c:pt>
                <c:pt idx="402">
                  <c:v>0.99357993550401813</c:v>
                </c:pt>
                <c:pt idx="403">
                  <c:v>0.99358941511431687</c:v>
                </c:pt>
                <c:pt idx="404">
                  <c:v>0.99359768789505065</c:v>
                </c:pt>
                <c:pt idx="405">
                  <c:v>0.99360475353486166</c:v>
                </c:pt>
                <c:pt idx="406">
                  <c:v>0.99361061174372589</c:v>
                </c:pt>
                <c:pt idx="407">
                  <c:v>0.99361526222745966</c:v>
                </c:pt>
                <c:pt idx="408">
                  <c:v>0.99361870473847269</c:v>
                </c:pt>
                <c:pt idx="409">
                  <c:v>0.9936209390905989</c:v>
                </c:pt>
                <c:pt idx="410">
                  <c:v>0.99362196513378875</c:v>
                </c:pt>
                <c:pt idx="411">
                  <c:v>0.99362178274874335</c:v>
                </c:pt>
                <c:pt idx="412">
                  <c:v>0.99362039186277407</c:v>
                </c:pt>
                <c:pt idx="413">
                  <c:v>0.99361779248469684</c:v>
                </c:pt>
                <c:pt idx="414">
                  <c:v>0.99361398468688555</c:v>
                </c:pt>
                <c:pt idx="415">
                  <c:v>0.99360896858849612</c:v>
                </c:pt>
                <c:pt idx="416">
                  <c:v>0.99360274437689167</c:v>
                </c:pt>
                <c:pt idx="417">
                  <c:v>0.99359531227540832</c:v>
                </c:pt>
                <c:pt idx="418">
                  <c:v>0.99358667254685273</c:v>
                </c:pt>
                <c:pt idx="419">
                  <c:v>0.99357682550650483</c:v>
                </c:pt>
                <c:pt idx="420">
                  <c:v>0.99356577152380254</c:v>
                </c:pt>
                <c:pt idx="421">
                  <c:v>0.99355351102827538</c:v>
                </c:pt>
                <c:pt idx="422">
                  <c:v>0.9935400444882011</c:v>
                </c:pt>
                <c:pt idx="423">
                  <c:v>0.99352537240715211</c:v>
                </c:pt>
                <c:pt idx="424">
                  <c:v>0.99350949532346722</c:v>
                </c:pt>
                <c:pt idx="425">
                  <c:v>0.99349241382196152</c:v>
                </c:pt>
                <c:pt idx="426">
                  <c:v>0.99347412851309491</c:v>
                </c:pt>
                <c:pt idx="427">
                  <c:v>0.99345464006123052</c:v>
                </c:pt>
                <c:pt idx="428">
                  <c:v>0.993433949185486</c:v>
                </c:pt>
                <c:pt idx="429">
                  <c:v>0.99341205664005727</c:v>
                </c:pt>
                <c:pt idx="430">
                  <c:v>0.99338896320979952</c:v>
                </c:pt>
                <c:pt idx="431">
                  <c:v>0.99336466970990733</c:v>
                </c:pt>
                <c:pt idx="432">
                  <c:v>0.99333917698902974</c:v>
                </c:pt>
                <c:pt idx="433">
                  <c:v>0.99331248593382726</c:v>
                </c:pt>
                <c:pt idx="434">
                  <c:v>0.9932845974833826</c:v>
                </c:pt>
                <c:pt idx="435">
                  <c:v>0.99325551264207668</c:v>
                </c:pt>
                <c:pt idx="436">
                  <c:v>0.99322523248076267</c:v>
                </c:pt>
                <c:pt idx="437">
                  <c:v>0.9931937581245589</c:v>
                </c:pt>
                <c:pt idx="438">
                  <c:v>0.99316109079168946</c:v>
                </c:pt>
                <c:pt idx="439">
                  <c:v>0.99312723180816509</c:v>
                </c:pt>
                <c:pt idx="440">
                  <c:v>0.993092182579424</c:v>
                </c:pt>
                <c:pt idx="441">
                  <c:v>0.99305594459460711</c:v>
                </c:pt>
                <c:pt idx="442">
                  <c:v>0.99301851941696528</c:v>
                </c:pt>
                <c:pt idx="443">
                  <c:v>0.99297990871187769</c:v>
                </c:pt>
                <c:pt idx="444">
                  <c:v>0.99294011424718787</c:v>
                </c:pt>
                <c:pt idx="445">
                  <c:v>0.99289913786940898</c:v>
                </c:pt>
                <c:pt idx="446">
                  <c:v>0.99285698151723722</c:v>
                </c:pt>
                <c:pt idx="447">
                  <c:v>0.99281364723929688</c:v>
                </c:pt>
                <c:pt idx="448">
                  <c:v>0.99276913719888227</c:v>
                </c:pt>
                <c:pt idx="449">
                  <c:v>0.99272345366309134</c:v>
                </c:pt>
                <c:pt idx="450">
                  <c:v>0.99267659901164085</c:v>
                </c:pt>
                <c:pt idx="451">
                  <c:v>0.99262857575646857</c:v>
                </c:pt>
                <c:pt idx="452">
                  <c:v>0.99257938658103517</c:v>
                </c:pt>
                <c:pt idx="453">
                  <c:v>0.99252903433854911</c:v>
                </c:pt>
                <c:pt idx="454">
                  <c:v>0.99247752203226636</c:v>
                </c:pt>
                <c:pt idx="455">
                  <c:v>0.99242485280968729</c:v>
                </c:pt>
                <c:pt idx="456">
                  <c:v>0.99237102999188764</c:v>
                </c:pt>
                <c:pt idx="457">
                  <c:v>0.99231605707706327</c:v>
                </c:pt>
                <c:pt idx="458">
                  <c:v>0.99225993776147914</c:v>
                </c:pt>
                <c:pt idx="459">
                  <c:v>0.99220267592112443</c:v>
                </c:pt>
                <c:pt idx="460">
                  <c:v>0.99214427561897156</c:v>
                </c:pt>
                <c:pt idx="461">
                  <c:v>0.99208474114595768</c:v>
                </c:pt>
                <c:pt idx="462">
                  <c:v>0.99202407705473983</c:v>
                </c:pt>
                <c:pt idx="463">
                  <c:v>0.9919622882045116</c:v>
                </c:pt>
                <c:pt idx="464">
                  <c:v>0.99189937976622022</c:v>
                </c:pt>
                <c:pt idx="465">
                  <c:v>0.99183535728070915</c:v>
                </c:pt>
                <c:pt idx="466">
                  <c:v>0.99177022670060033</c:v>
                </c:pt>
                <c:pt idx="467">
                  <c:v>0.99170399441293489</c:v>
                </c:pt>
                <c:pt idx="468">
                  <c:v>0.99163666726004929</c:v>
                </c:pt>
                <c:pt idx="469">
                  <c:v>0.99156825257700687</c:v>
                </c:pt>
                <c:pt idx="470">
                  <c:v>0.99149875821664679</c:v>
                </c:pt>
                <c:pt idx="471">
                  <c:v>0.99142819262020598</c:v>
                </c:pt>
                <c:pt idx="472">
                  <c:v>0.99135656483857892</c:v>
                </c:pt>
                <c:pt idx="473">
                  <c:v>0.99128388453047467</c:v>
                </c:pt>
                <c:pt idx="474">
                  <c:v>0.99121016203613943</c:v>
                </c:pt>
                <c:pt idx="475">
                  <c:v>0.99113540844110815</c:v>
                </c:pt>
                <c:pt idx="476">
                  <c:v>0.99105963562127641</c:v>
                </c:pt>
                <c:pt idx="477">
                  <c:v>0.99098285631074345</c:v>
                </c:pt>
                <c:pt idx="478">
                  <c:v>0.99090508417786816</c:v>
                </c:pt>
                <c:pt idx="479">
                  <c:v>0.9908263339054828</c:v>
                </c:pt>
                <c:pt idx="480">
                  <c:v>0.99074662131257485</c:v>
                </c:pt>
                <c:pt idx="481">
                  <c:v>0.99066596342181412</c:v>
                </c:pt>
                <c:pt idx="482">
                  <c:v>0.99058437853071191</c:v>
                </c:pt>
                <c:pt idx="483">
                  <c:v>0.99050188633172709</c:v>
                </c:pt>
                <c:pt idx="484">
                  <c:v>0.99041850803271414</c:v>
                </c:pt>
                <c:pt idx="485">
                  <c:v>0.99033426644938882</c:v>
                </c:pt>
                <c:pt idx="486">
                  <c:v>0.99024918611387058</c:v>
                </c:pt>
                <c:pt idx="487">
                  <c:v>0.99016329339640285</c:v>
                </c:pt>
                <c:pt idx="488">
                  <c:v>0.99007661664143853</c:v>
                </c:pt>
                <c:pt idx="489">
                  <c:v>0.98998918630399824</c:v>
                </c:pt>
                <c:pt idx="490">
                  <c:v>0.98990103509446414</c:v>
                </c:pt>
                <c:pt idx="491">
                  <c:v>0.98981219812325538</c:v>
                </c:pt>
                <c:pt idx="492">
                  <c:v>0.98972271307796877</c:v>
                </c:pt>
                <c:pt idx="493">
                  <c:v>0.98963262040608102</c:v>
                </c:pt>
                <c:pt idx="494">
                  <c:v>0.98954196348484968</c:v>
                </c:pt>
                <c:pt idx="495">
                  <c:v>0.9894507888179086</c:v>
                </c:pt>
                <c:pt idx="496">
                  <c:v>0.98935914622598653</c:v>
                </c:pt>
                <c:pt idx="497">
                  <c:v>0.98926708903234506</c:v>
                </c:pt>
                <c:pt idx="498">
                  <c:v>0.9891746742748766</c:v>
                </c:pt>
                <c:pt idx="499">
                  <c:v>0.98908196295540984</c:v>
                </c:pt>
                <c:pt idx="500">
                  <c:v>0.98898902035289737</c:v>
                </c:pt>
                <c:pt idx="501">
                  <c:v>0.98889591607705118</c:v>
                </c:pt>
                <c:pt idx="502">
                  <c:v>0.98880272389330404</c:v>
                </c:pt>
                <c:pt idx="503">
                  <c:v>0.98870952271798296</c:v>
                </c:pt>
                <c:pt idx="504">
                  <c:v>0.98861639700206361</c:v>
                </c:pt>
                <c:pt idx="505">
                  <c:v>0.98852343520436114</c:v>
                </c:pt>
                <c:pt idx="506">
                  <c:v>0.98843072975572399</c:v>
                </c:pt>
                <c:pt idx="507">
                  <c:v>0.98833837859833185</c:v>
                </c:pt>
                <c:pt idx="508">
                  <c:v>0.98824648359405742</c:v>
                </c:pt>
                <c:pt idx="509">
                  <c:v>0.98815514981058639</c:v>
                </c:pt>
                <c:pt idx="510">
                  <c:v>0.98806448456104246</c:v>
                </c:pt>
                <c:pt idx="511">
                  <c:v>0.98797459614042971</c:v>
                </c:pt>
                <c:pt idx="512">
                  <c:v>0.98788559510062901</c:v>
                </c:pt>
                <c:pt idx="513">
                  <c:v>0.98779759427313374</c:v>
                </c:pt>
                <c:pt idx="514">
                  <c:v>0.9877107075884799</c:v>
                </c:pt>
                <c:pt idx="515">
                  <c:v>0.98762504917569605</c:v>
                </c:pt>
                <c:pt idx="516">
                  <c:v>0.98754073576145396</c:v>
                </c:pt>
                <c:pt idx="517">
                  <c:v>0.98745788903520171</c:v>
                </c:pt>
                <c:pt idx="518">
                  <c:v>0.98737663706988676</c:v>
                </c:pt>
                <c:pt idx="519">
                  <c:v>0.98729711626389682</c:v>
                </c:pt>
                <c:pt idx="520">
                  <c:v>0.98721946915901171</c:v>
                </c:pt>
                <c:pt idx="521">
                  <c:v>0.98714385616345746</c:v>
                </c:pt>
                <c:pt idx="522">
                  <c:v>0.98707045193169729</c:v>
                </c:pt>
                <c:pt idx="523">
                  <c:v>0.98699944034106812</c:v>
                </c:pt>
                <c:pt idx="524">
                  <c:v>0.98693102305328628</c:v>
                </c:pt>
                <c:pt idx="525">
                  <c:v>0.98686542015797363</c:v>
                </c:pt>
                <c:pt idx="526">
                  <c:v>0.98680286525418681</c:v>
                </c:pt>
                <c:pt idx="527">
                  <c:v>0.98674360672687611</c:v>
                </c:pt>
                <c:pt idx="528">
                  <c:v>0.98668790767250203</c:v>
                </c:pt>
                <c:pt idx="529">
                  <c:v>0.98663605019719192</c:v>
                </c:pt>
                <c:pt idx="530">
                  <c:v>0.9865883404504826</c:v>
                </c:pt>
                <c:pt idx="531">
                  <c:v>0.98654509832413328</c:v>
                </c:pt>
                <c:pt idx="532">
                  <c:v>0.98650666648324647</c:v>
                </c:pt>
                <c:pt idx="533">
                  <c:v>0.98647341553626122</c:v>
                </c:pt>
                <c:pt idx="534">
                  <c:v>0.98644574207973601</c:v>
                </c:pt>
                <c:pt idx="535">
                  <c:v>0.98642407728018211</c:v>
                </c:pt>
                <c:pt idx="536">
                  <c:v>0.9864088918749534</c:v>
                </c:pt>
                <c:pt idx="537">
                  <c:v>0.9864006998420044</c:v>
                </c:pt>
                <c:pt idx="538">
                  <c:v>0.98640006947385928</c:v>
                </c:pt>
                <c:pt idx="539">
                  <c:v>0.98640761355283968</c:v>
                </c:pt>
                <c:pt idx="540">
                  <c:v>0.98642398686913069</c:v>
                </c:pt>
                <c:pt idx="541">
                  <c:v>0.98644988949672796</c:v>
                </c:pt>
                <c:pt idx="542">
                  <c:v>0.9864860520677674</c:v>
                </c:pt>
                <c:pt idx="543">
                  <c:v>0.98653323412357674</c:v>
                </c:pt>
                <c:pt idx="544">
                  <c:v>0.98659221850110979</c:v>
                </c:pt>
                <c:pt idx="545">
                  <c:v>0.98666379002310944</c:v>
                </c:pt>
                <c:pt idx="546">
                  <c:v>0.98674870625978428</c:v>
                </c:pt>
                <c:pt idx="547">
                  <c:v>0.9868476811008231</c:v>
                </c:pt>
                <c:pt idx="548">
                  <c:v>0.98696137223918112</c:v>
                </c:pt>
                <c:pt idx="549">
                  <c:v>0.98709034676678542</c:v>
                </c:pt>
                <c:pt idx="550">
                  <c:v>0.98723505774130005</c:v>
                </c:pt>
                <c:pt idx="551">
                  <c:v>0.98739580901935819</c:v>
                </c:pt>
                <c:pt idx="552">
                  <c:v>0.98757276133547689</c:v>
                </c:pt>
                <c:pt idx="553">
                  <c:v>0.98776592327252388</c:v>
                </c:pt>
                <c:pt idx="554">
                  <c:v>0.98797513054022301</c:v>
                </c:pt>
                <c:pt idx="555">
                  <c:v>0.98820004723802279</c:v>
                </c:pt>
                <c:pt idx="556">
                  <c:v>0.98844016644919497</c:v>
                </c:pt>
                <c:pt idx="557">
                  <c:v>0.98869482242502749</c:v>
                </c:pt>
                <c:pt idx="558">
                  <c:v>0.98896319941186839</c:v>
                </c:pt>
                <c:pt idx="559">
                  <c:v>0.98924435358688723</c:v>
                </c:pt>
                <c:pt idx="560">
                  <c:v>0.98953722388773158</c:v>
                </c:pt>
                <c:pt idx="561">
                  <c:v>0.98984063457091376</c:v>
                </c:pt>
                <c:pt idx="562">
                  <c:v>0.99015330319765882</c:v>
                </c:pt>
                <c:pt idx="563">
                  <c:v>0.99047385695916512</c:v>
                </c:pt>
                <c:pt idx="564">
                  <c:v>0.99080080339349752</c:v>
                </c:pt>
                <c:pt idx="565">
                  <c:v>0.99113249956428751</c:v>
                </c:pt>
                <c:pt idx="566">
                  <c:v>0.99146713364329575</c:v>
                </c:pt>
                <c:pt idx="567">
                  <c:v>0.99180271462603264</c:v>
                </c:pt>
                <c:pt idx="568">
                  <c:v>0.99213710991465665</c:v>
                </c:pt>
                <c:pt idx="569">
                  <c:v>0.99246807086798583</c:v>
                </c:pt>
                <c:pt idx="570">
                  <c:v>0.99279325977300403</c:v>
                </c:pt>
                <c:pt idx="571">
                  <c:v>0.99311034674163046</c:v>
                </c:pt>
                <c:pt idx="572">
                  <c:v>0.99341709174812842</c:v>
                </c:pt>
                <c:pt idx="573">
                  <c:v>0.99371138939631443</c:v>
                </c:pt>
                <c:pt idx="574">
                  <c:v>0.99399132842558102</c:v>
                </c:pt>
                <c:pt idx="575">
                  <c:v>0.99425526094793126</c:v>
                </c:pt>
                <c:pt idx="576">
                  <c:v>0.99450187484101915</c:v>
                </c:pt>
                <c:pt idx="577">
                  <c:v>0.99473025007943205</c:v>
                </c:pt>
                <c:pt idx="578">
                  <c:v>0.99493986455891792</c:v>
                </c:pt>
                <c:pt idx="579">
                  <c:v>0.9951305790751882</c:v>
                </c:pt>
                <c:pt idx="580">
                  <c:v>0.99530261492966876</c:v>
                </c:pt>
                <c:pt idx="581">
                  <c:v>0.99545652630888959</c:v>
                </c:pt>
                <c:pt idx="582">
                  <c:v>0.99559313045820153</c:v>
                </c:pt>
                <c:pt idx="583">
                  <c:v>0.99571344200228318</c:v>
                </c:pt>
                <c:pt idx="584">
                  <c:v>0.99581864243849938</c:v>
                </c:pt>
                <c:pt idx="585">
                  <c:v>0.99591003104693698</c:v>
                </c:pt>
                <c:pt idx="586">
                  <c:v>0.99598896871883236</c:v>
                </c:pt>
                <c:pt idx="587">
                  <c:v>0.99605683058021277</c:v>
                </c:pt>
                <c:pt idx="588">
                  <c:v>0.99611497554615092</c:v>
                </c:pt>
                <c:pt idx="589">
                  <c:v>0.99616470321405637</c:v>
                </c:pt>
                <c:pt idx="590">
                  <c:v>0.99620724671869487</c:v>
                </c:pt>
                <c:pt idx="591">
                  <c:v>0.99624377477843118</c:v>
                </c:pt>
                <c:pt idx="592">
                  <c:v>0.99627535337657924</c:v>
                </c:pt>
                <c:pt idx="593">
                  <c:v>0.9963029124929943</c:v>
                </c:pt>
                <c:pt idx="594">
                  <c:v>0.99632723208295038</c:v>
                </c:pt>
                <c:pt idx="595">
                  <c:v>0.99634897067925188</c:v>
                </c:pt>
                <c:pt idx="596">
                  <c:v>0.9963686976844035</c:v>
                </c:pt>
                <c:pt idx="597">
                  <c:v>0.99638687232546685</c:v>
                </c:pt>
                <c:pt idx="598">
                  <c:v>0.99640384563338757</c:v>
                </c:pt>
                <c:pt idx="599">
                  <c:v>0.99641989562995015</c:v>
                </c:pt>
                <c:pt idx="600">
                  <c:v>0.99643525600287397</c:v>
                </c:pt>
                <c:pt idx="601">
                  <c:v>0.99645011029703978</c:v>
                </c:pt>
                <c:pt idx="602">
                  <c:v>0.99646458774102242</c:v>
                </c:pt>
                <c:pt idx="603">
                  <c:v>0.99647878195782824</c:v>
                </c:pt>
                <c:pt idx="604">
                  <c:v>0.99649276883568128</c:v>
                </c:pt>
                <c:pt idx="605">
                  <c:v>0.99650660794412416</c:v>
                </c:pt>
                <c:pt idx="606">
                  <c:v>0.99652033921618688</c:v>
                </c:pt>
                <c:pt idx="607">
                  <c:v>0.99653398660381809</c:v>
                </c:pt>
                <c:pt idx="608">
                  <c:v>0.99654756737132921</c:v>
                </c:pt>
                <c:pt idx="609">
                  <c:v>0.9965610951703312</c:v>
                </c:pt>
                <c:pt idx="610">
                  <c:v>0.99657457995797549</c:v>
                </c:pt>
                <c:pt idx="611">
                  <c:v>0.99658802957716808</c:v>
                </c:pt>
                <c:pt idx="612">
                  <c:v>0.99660145078876894</c:v>
                </c:pt>
                <c:pt idx="613">
                  <c:v>0.99661484942840028</c:v>
                </c:pt>
                <c:pt idx="614">
                  <c:v>0.99662823053927929</c:v>
                </c:pt>
                <c:pt idx="615">
                  <c:v>0.99664159838586519</c:v>
                </c:pt>
                <c:pt idx="616">
                  <c:v>0.9966549564106405</c:v>
                </c:pt>
                <c:pt idx="617">
                  <c:v>0.99666830725520872</c:v>
                </c:pt>
                <c:pt idx="618">
                  <c:v>0.99668165283877619</c:v>
                </c:pt>
                <c:pt idx="619">
                  <c:v>0.99669499453514165</c:v>
                </c:pt>
                <c:pt idx="620">
                  <c:v>0.99670833340556986</c:v>
                </c:pt>
                <c:pt idx="621">
                  <c:v>0.99672167016644941</c:v>
                </c:pt>
                <c:pt idx="622">
                  <c:v>0.9967350052394145</c:v>
                </c:pt>
                <c:pt idx="623">
                  <c:v>0.99674833889455849</c:v>
                </c:pt>
                <c:pt idx="624">
                  <c:v>0.99676167133492644</c:v>
                </c:pt>
                <c:pt idx="625">
                  <c:v>0.99677500270467978</c:v>
                </c:pt>
                <c:pt idx="626">
                  <c:v>0.99678833309332848</c:v>
                </c:pt>
                <c:pt idx="627">
                  <c:v>0.99680166257334968</c:v>
                </c:pt>
                <c:pt idx="628">
                  <c:v>0.9968149912025791</c:v>
                </c:pt>
                <c:pt idx="629">
                  <c:v>0.99682831900916691</c:v>
                </c:pt>
                <c:pt idx="630">
                  <c:v>0.99684164597975899</c:v>
                </c:pt>
                <c:pt idx="631">
                  <c:v>0.99685497210809215</c:v>
                </c:pt>
                <c:pt idx="632">
                  <c:v>0.9968682974015709</c:v>
                </c:pt>
                <c:pt idx="633">
                  <c:v>0.99688162188771257</c:v>
                </c:pt>
                <c:pt idx="634">
                  <c:v>0.99689494558297087</c:v>
                </c:pt>
                <c:pt idx="635">
                  <c:v>0.99690826852856884</c:v>
                </c:pt>
                <c:pt idx="636">
                  <c:v>0.99692159077763542</c:v>
                </c:pt>
                <c:pt idx="637">
                  <c:v>0.99693491237797083</c:v>
                </c:pt>
                <c:pt idx="638">
                  <c:v>0.99694823338375671</c:v>
                </c:pt>
                <c:pt idx="639">
                  <c:v>0.99696155386726981</c:v>
                </c:pt>
                <c:pt idx="640">
                  <c:v>0.99697487387883665</c:v>
                </c:pt>
                <c:pt idx="641">
                  <c:v>0.99698819346088985</c:v>
                </c:pt>
                <c:pt idx="642">
                  <c:v>0.99700151265301828</c:v>
                </c:pt>
                <c:pt idx="643">
                  <c:v>0.99701483149528403</c:v>
                </c:pt>
                <c:pt idx="644">
                  <c:v>0.99702815002338629</c:v>
                </c:pt>
                <c:pt idx="645">
                  <c:v>0.9970414682745804</c:v>
                </c:pt>
                <c:pt idx="646">
                  <c:v>0.99705478628914956</c:v>
                </c:pt>
                <c:pt idx="647">
                  <c:v>0.99706810410148317</c:v>
                </c:pt>
                <c:pt idx="648">
                  <c:v>0.99708142175117465</c:v>
                </c:pt>
                <c:pt idx="649">
                  <c:v>0.99709473930371184</c:v>
                </c:pt>
                <c:pt idx="650">
                  <c:v>0.99710805680541725</c:v>
                </c:pt>
                <c:pt idx="651">
                  <c:v>0.99712137427802028</c:v>
                </c:pt>
                <c:pt idx="652">
                  <c:v>0.99713469174830116</c:v>
                </c:pt>
                <c:pt idx="653">
                  <c:v>0.99714800926375635</c:v>
                </c:pt>
                <c:pt idx="654">
                  <c:v>0.99716132685295922</c:v>
                </c:pt>
                <c:pt idx="655">
                  <c:v>0.99717464451636717</c:v>
                </c:pt>
                <c:pt idx="656">
                  <c:v>0.99718796221885053</c:v>
                </c:pt>
                <c:pt idx="657">
                  <c:v>0.99720127998978003</c:v>
                </c:pt>
                <c:pt idx="658">
                  <c:v>0.99721459784449695</c:v>
                </c:pt>
                <c:pt idx="659">
                  <c:v>0.99722791579246384</c:v>
                </c:pt>
                <c:pt idx="660">
                  <c:v>0.99724123383208496</c:v>
                </c:pt>
                <c:pt idx="661">
                  <c:v>0.99725455196338253</c:v>
                </c:pt>
                <c:pt idx="662">
                  <c:v>0.99726787018424412</c:v>
                </c:pt>
                <c:pt idx="663">
                  <c:v>0.99728118849496672</c:v>
                </c:pt>
                <c:pt idx="664">
                  <c:v>0.99729450689565546</c:v>
                </c:pt>
                <c:pt idx="665">
                  <c:v>0.99730782538630858</c:v>
                </c:pt>
                <c:pt idx="666">
                  <c:v>0.9973211439669214</c:v>
                </c:pt>
                <c:pt idx="667">
                  <c:v>0.99733446263748915</c:v>
                </c:pt>
                <c:pt idx="668">
                  <c:v>0.99734778139800873</c:v>
                </c:pt>
                <c:pt idx="669">
                  <c:v>0.99736110024847835</c:v>
                </c:pt>
                <c:pt idx="670">
                  <c:v>0.9973744191888918</c:v>
                </c:pt>
                <c:pt idx="671">
                  <c:v>0.99738773821924742</c:v>
                </c:pt>
                <c:pt idx="672">
                  <c:v>0.9974010573395421</c:v>
                </c:pt>
                <c:pt idx="673">
                  <c:v>0.9974143765497695</c:v>
                </c:pt>
                <c:pt idx="674">
                  <c:v>0.99742769584992785</c:v>
                </c:pt>
                <c:pt idx="675">
                  <c:v>0.99744101524001427</c:v>
                </c:pt>
                <c:pt idx="676">
                  <c:v>0.99745433472002376</c:v>
                </c:pt>
                <c:pt idx="677">
                  <c:v>0.99746765428995321</c:v>
                </c:pt>
                <c:pt idx="678">
                  <c:v>0.99748097394979929</c:v>
                </c:pt>
                <c:pt idx="679">
                  <c:v>0.99749429369955744</c:v>
                </c:pt>
                <c:pt idx="680">
                  <c:v>0.99750761353922612</c:v>
                </c:pt>
                <c:pt idx="681">
                  <c:v>0.99752093346879889</c:v>
                </c:pt>
                <c:pt idx="682">
                  <c:v>0.99753425348827396</c:v>
                </c:pt>
                <c:pt idx="683">
                  <c:v>0.99754757359764679</c:v>
                </c:pt>
                <c:pt idx="684">
                  <c:v>0.9975608937969157</c:v>
                </c:pt>
                <c:pt idx="685">
                  <c:v>0.99757421408607605</c:v>
                </c:pt>
                <c:pt idx="686">
                  <c:v>0.99758753446512127</c:v>
                </c:pt>
                <c:pt idx="687">
                  <c:v>0.99760085493405315</c:v>
                </c:pt>
                <c:pt idx="688">
                  <c:v>0.99761417549286358</c:v>
                </c:pt>
                <c:pt idx="689">
                  <c:v>0.99762749614155111</c:v>
                </c:pt>
                <c:pt idx="690">
                  <c:v>0.99764081688011241</c:v>
                </c:pt>
                <c:pt idx="691">
                  <c:v>0.99765413770854283</c:v>
                </c:pt>
                <c:pt idx="692">
                  <c:v>0.99766745862683914</c:v>
                </c:pt>
                <c:pt idx="693">
                  <c:v>0.99768077963499824</c:v>
                </c:pt>
                <c:pt idx="694">
                  <c:v>0.9976941007330169</c:v>
                </c:pt>
                <c:pt idx="695">
                  <c:v>0.99770742192088868</c:v>
                </c:pt>
                <c:pt idx="696">
                  <c:v>0.99772074319861359</c:v>
                </c:pt>
                <c:pt idx="697">
                  <c:v>0.99773406456618541</c:v>
                </c:pt>
                <c:pt idx="698">
                  <c:v>0.99774738602360091</c:v>
                </c:pt>
                <c:pt idx="699">
                  <c:v>0.99776070757085844</c:v>
                </c:pt>
                <c:pt idx="700">
                  <c:v>0.99777402920795322</c:v>
                </c:pt>
                <c:pt idx="701">
                  <c:v>0.99778735093488058</c:v>
                </c:pt>
                <c:pt idx="702">
                  <c:v>0.99780067275163886</c:v>
                </c:pt>
                <c:pt idx="703">
                  <c:v>0.99781399465822185</c:v>
                </c:pt>
                <c:pt idx="704">
                  <c:v>0.9978273166546292</c:v>
                </c:pt>
                <c:pt idx="705">
                  <c:v>0.99784063874085482</c:v>
                </c:pt>
                <c:pt idx="706">
                  <c:v>0.9978539609168956</c:v>
                </c:pt>
                <c:pt idx="707">
                  <c:v>0.99786728318274975</c:v>
                </c:pt>
                <c:pt idx="708">
                  <c:v>0.99788060553841251</c:v>
                </c:pt>
                <c:pt idx="709">
                  <c:v>0.99789392798387921</c:v>
                </c:pt>
                <c:pt idx="710">
                  <c:v>0.99790725051914664</c:v>
                </c:pt>
                <c:pt idx="711">
                  <c:v>0.99792057314421168</c:v>
                </c:pt>
                <c:pt idx="712">
                  <c:v>0.99793389585907111</c:v>
                </c:pt>
                <c:pt idx="713">
                  <c:v>0.99794721866372027</c:v>
                </c:pt>
                <c:pt idx="714">
                  <c:v>0.99796054155815717</c:v>
                </c:pt>
                <c:pt idx="715">
                  <c:v>0.99797386454237735</c:v>
                </c:pt>
                <c:pt idx="716">
                  <c:v>0.99798718761637617</c:v>
                </c:pt>
                <c:pt idx="717">
                  <c:v>0.99800051078015195</c:v>
                </c:pt>
                <c:pt idx="718">
                  <c:v>0.9980138340336997</c:v>
                </c:pt>
                <c:pt idx="719">
                  <c:v>0.99802715737701464</c:v>
                </c:pt>
                <c:pt idx="720">
                  <c:v>0.99804048081009722</c:v>
                </c:pt>
                <c:pt idx="721">
                  <c:v>0.99805380433294055</c:v>
                </c:pt>
                <c:pt idx="722">
                  <c:v>0.99806712794554031</c:v>
                </c:pt>
                <c:pt idx="723">
                  <c:v>0.99808045164789616</c:v>
                </c:pt>
                <c:pt idx="724">
                  <c:v>0.99809377544000366</c:v>
                </c:pt>
                <c:pt idx="725">
                  <c:v>0.99810709932185604</c:v>
                </c:pt>
                <c:pt idx="726">
                  <c:v>0.99812042329345352</c:v>
                </c:pt>
                <c:pt idx="727">
                  <c:v>0.99813374735479143</c:v>
                </c:pt>
                <c:pt idx="728">
                  <c:v>0.9981470715058649</c:v>
                </c:pt>
                <c:pt idx="729">
                  <c:v>0.99816039574667237</c:v>
                </c:pt>
                <c:pt idx="730">
                  <c:v>0.99817372007720728</c:v>
                </c:pt>
                <c:pt idx="731">
                  <c:v>0.99818704449746998</c:v>
                </c:pt>
                <c:pt idx="732">
                  <c:v>0.9982003690074539</c:v>
                </c:pt>
                <c:pt idx="733">
                  <c:v>0.99821369360715584</c:v>
                </c:pt>
                <c:pt idx="734">
                  <c:v>0.99822701829657101</c:v>
                </c:pt>
                <c:pt idx="735">
                  <c:v>0.99824034307570131</c:v>
                </c:pt>
                <c:pt idx="736">
                  <c:v>0.99825366794453674</c:v>
                </c:pt>
                <c:pt idx="737">
                  <c:v>0.99826699290307608</c:v>
                </c:pt>
                <c:pt idx="738">
                  <c:v>0.99828031795131755</c:v>
                </c:pt>
                <c:pt idx="739">
                  <c:v>0.99829364308925483</c:v>
                </c:pt>
                <c:pt idx="740">
                  <c:v>0.99830696831688637</c:v>
                </c:pt>
                <c:pt idx="741">
                  <c:v>0.99832029363420571</c:v>
                </c:pt>
                <c:pt idx="742">
                  <c:v>0.99833361904121298</c:v>
                </c:pt>
                <c:pt idx="743">
                  <c:v>0.99834694453790185</c:v>
                </c:pt>
                <c:pt idx="744">
                  <c:v>0.99836027012427042</c:v>
                </c:pt>
                <c:pt idx="745">
                  <c:v>0.99837359580031426</c:v>
                </c:pt>
                <c:pt idx="746">
                  <c:v>0.99838692156603015</c:v>
                </c:pt>
                <c:pt idx="747">
                  <c:v>0.9984002474214132</c:v>
                </c:pt>
                <c:pt idx="748">
                  <c:v>0.99841357336646186</c:v>
                </c:pt>
                <c:pt idx="749">
                  <c:v>0.99842689940117124</c:v>
                </c:pt>
                <c:pt idx="750">
                  <c:v>0.99844022552553846</c:v>
                </c:pt>
                <c:pt idx="751">
                  <c:v>0.99845355173955863</c:v>
                </c:pt>
                <c:pt idx="752">
                  <c:v>0.99846687804322998</c:v>
                </c:pt>
                <c:pt idx="753">
                  <c:v>0.99848020443654628</c:v>
                </c:pt>
                <c:pt idx="754">
                  <c:v>0.99849353091950765</c:v>
                </c:pt>
                <c:pt idx="755">
                  <c:v>0.99850685749210744</c:v>
                </c:pt>
                <c:pt idx="756">
                  <c:v>0.99852018415434274</c:v>
                </c:pt>
                <c:pt idx="757">
                  <c:v>0.9985335109062119</c:v>
                </c:pt>
                <c:pt idx="758">
                  <c:v>0.99854683774770847</c:v>
                </c:pt>
                <c:pt idx="759">
                  <c:v>0.99856016467882935</c:v>
                </c:pt>
                <c:pt idx="760">
                  <c:v>0.99857349169957454</c:v>
                </c:pt>
                <c:pt idx="761">
                  <c:v>0.99858681880993605</c:v>
                </c:pt>
                <c:pt idx="762">
                  <c:v>0.99860014600991076</c:v>
                </c:pt>
                <c:pt idx="763">
                  <c:v>0.99861347329949857</c:v>
                </c:pt>
                <c:pt idx="764">
                  <c:v>0.99862680067869158</c:v>
                </c:pt>
                <c:pt idx="765">
                  <c:v>0.99864012814748826</c:v>
                </c:pt>
                <c:pt idx="766">
                  <c:v>0.99865345570588704</c:v>
                </c:pt>
                <c:pt idx="767">
                  <c:v>0.99866678335387982</c:v>
                </c:pt>
                <c:pt idx="768">
                  <c:v>0.9986801110914667</c:v>
                </c:pt>
                <c:pt idx="769">
                  <c:v>0.99869343891864293</c:v>
                </c:pt>
                <c:pt idx="770">
                  <c:v>0.99870676683540516</c:v>
                </c:pt>
                <c:pt idx="771">
                  <c:v>0.99872009484174729</c:v>
                </c:pt>
                <c:pt idx="772">
                  <c:v>0.99873342293767076</c:v>
                </c:pt>
                <c:pt idx="773">
                  <c:v>0.99874675112316769</c:v>
                </c:pt>
                <c:pt idx="774">
                  <c:v>0.99876007939823641</c:v>
                </c:pt>
                <c:pt idx="775">
                  <c:v>0.99877340776287216</c:v>
                </c:pt>
                <c:pt idx="776">
                  <c:v>0.99878673621707181</c:v>
                </c:pt>
                <c:pt idx="777">
                  <c:v>0.99880006476083238</c:v>
                </c:pt>
                <c:pt idx="778">
                  <c:v>0.99881339339415021</c:v>
                </c:pt>
                <c:pt idx="779">
                  <c:v>0.9988267221170225</c:v>
                </c:pt>
                <c:pt idx="780">
                  <c:v>0.99884005092944272</c:v>
                </c:pt>
                <c:pt idx="781">
                  <c:v>0.99885337983140943</c:v>
                </c:pt>
                <c:pt idx="782">
                  <c:v>0.99886670882291917</c:v>
                </c:pt>
                <c:pt idx="783">
                  <c:v>0.99888003790396918</c:v>
                </c:pt>
                <c:pt idx="784">
                  <c:v>0.99889336707455267</c:v>
                </c:pt>
                <c:pt idx="785">
                  <c:v>0.99890669633466833</c:v>
                </c:pt>
                <c:pt idx="786">
                  <c:v>0.99892002568431304</c:v>
                </c:pt>
                <c:pt idx="787">
                  <c:v>0.99893335512348336</c:v>
                </c:pt>
                <c:pt idx="788">
                  <c:v>0.99894668465217307</c:v>
                </c:pt>
                <c:pt idx="789">
                  <c:v>0.99896001427038061</c:v>
                </c:pt>
                <c:pt idx="790">
                  <c:v>0.99897334397810256</c:v>
                </c:pt>
                <c:pt idx="791">
                  <c:v>0.99898667377533457</c:v>
                </c:pt>
                <c:pt idx="792">
                  <c:v>0.9990000036620732</c:v>
                </c:pt>
                <c:pt idx="793">
                  <c:v>0.99901333363831679</c:v>
                </c:pt>
                <c:pt idx="794">
                  <c:v>0.99902666370405757</c:v>
                </c:pt>
                <c:pt idx="795">
                  <c:v>0.99903999385929543</c:v>
                </c:pt>
                <c:pt idx="796">
                  <c:v>0.9990533241040257</c:v>
                </c:pt>
                <c:pt idx="797">
                  <c:v>0.99906665443824672</c:v>
                </c:pt>
                <c:pt idx="798">
                  <c:v>0.99907998486195049</c:v>
                </c:pt>
                <c:pt idx="799">
                  <c:v>0.99909331537513724</c:v>
                </c:pt>
                <c:pt idx="800">
                  <c:v>0.99910664597780041</c:v>
                </c:pt>
                <c:pt idx="801">
                  <c:v>0.9991199766699399</c:v>
                </c:pt>
                <c:pt idx="802">
                  <c:v>0.9991333074515496</c:v>
                </c:pt>
                <c:pt idx="803">
                  <c:v>0.99914663832262618</c:v>
                </c:pt>
                <c:pt idx="804">
                  <c:v>0.99915996928316808</c:v>
                </c:pt>
                <c:pt idx="805">
                  <c:v>0.99917330033316887</c:v>
                </c:pt>
                <c:pt idx="806">
                  <c:v>0.9991866314726271</c:v>
                </c:pt>
                <c:pt idx="807">
                  <c:v>0.99919996270153799</c:v>
                </c:pt>
                <c:pt idx="808">
                  <c:v>0.99921329401989833</c:v>
                </c:pt>
                <c:pt idx="809">
                  <c:v>0.99922662542770491</c:v>
                </c:pt>
                <c:pt idx="810">
                  <c:v>0.9992399569249546</c:v>
                </c:pt>
                <c:pt idx="811">
                  <c:v>0.99925328851164097</c:v>
                </c:pt>
                <c:pt idx="812">
                  <c:v>0.99926662018776402</c:v>
                </c:pt>
                <c:pt idx="813">
                  <c:v>0.99927995195331898</c:v>
                </c:pt>
                <c:pt idx="814">
                  <c:v>0.99929328380830118</c:v>
                </c:pt>
                <c:pt idx="815">
                  <c:v>0.99930661575270741</c:v>
                </c:pt>
                <c:pt idx="816">
                  <c:v>0.99931994778653443</c:v>
                </c:pt>
                <c:pt idx="817">
                  <c:v>0.9993332799097806</c:v>
                </c:pt>
                <c:pt idx="818">
                  <c:v>0.99934661212243814</c:v>
                </c:pt>
                <c:pt idx="819">
                  <c:v>0.99935994442450704</c:v>
                </c:pt>
                <c:pt idx="820">
                  <c:v>0.99937327681598231</c:v>
                </c:pt>
                <c:pt idx="821">
                  <c:v>0.99938660929686096</c:v>
                </c:pt>
                <c:pt idx="822">
                  <c:v>0.99939994186713821</c:v>
                </c:pt>
                <c:pt idx="823">
                  <c:v>0.99941327452681084</c:v>
                </c:pt>
                <c:pt idx="824">
                  <c:v>0.99942660727587718</c:v>
                </c:pt>
                <c:pt idx="825">
                  <c:v>0.99943994011433113</c:v>
                </c:pt>
                <c:pt idx="826">
                  <c:v>0.99945327304217069</c:v>
                </c:pt>
                <c:pt idx="827">
                  <c:v>0.99946660605939153</c:v>
                </c:pt>
                <c:pt idx="828">
                  <c:v>0.99947993916599021</c:v>
                </c:pt>
                <c:pt idx="829">
                  <c:v>0.99949327236196361</c:v>
                </c:pt>
                <c:pt idx="830">
                  <c:v>0.99950660564730709</c:v>
                </c:pt>
                <c:pt idx="831">
                  <c:v>0.99951993902201863</c:v>
                </c:pt>
                <c:pt idx="832">
                  <c:v>0.99953327248609247</c:v>
                </c:pt>
                <c:pt idx="833">
                  <c:v>0.99954660603952661</c:v>
                </c:pt>
                <c:pt idx="834">
                  <c:v>0.99955993968231804</c:v>
                </c:pt>
                <c:pt idx="835">
                  <c:v>0.99957327341446189</c:v>
                </c:pt>
                <c:pt idx="836">
                  <c:v>0.99958660723595494</c:v>
                </c:pt>
                <c:pt idx="837">
                  <c:v>0.99959994114679418</c:v>
                </c:pt>
                <c:pt idx="838">
                  <c:v>0.99961327514697484</c:v>
                </c:pt>
                <c:pt idx="839">
                  <c:v>0.99962660923649516</c:v>
                </c:pt>
                <c:pt idx="840">
                  <c:v>0.99963994341534901</c:v>
                </c:pt>
                <c:pt idx="841">
                  <c:v>0.99965327768353607</c:v>
                </c:pt>
                <c:pt idx="842">
                  <c:v>0.99966661204105034</c:v>
                </c:pt>
                <c:pt idx="843">
                  <c:v>0.99967994648788827</c:v>
                </c:pt>
                <c:pt idx="844">
                  <c:v>0.99969328102404698</c:v>
                </c:pt>
                <c:pt idx="845">
                  <c:v>0.99970661564952312</c:v>
                </c:pt>
                <c:pt idx="846">
                  <c:v>0.99971995036431371</c:v>
                </c:pt>
                <c:pt idx="847">
                  <c:v>0.9997332851684122</c:v>
                </c:pt>
                <c:pt idx="848">
                  <c:v>0.99974662006181858</c:v>
                </c:pt>
                <c:pt idx="849">
                  <c:v>0.99975995504452664</c:v>
                </c:pt>
                <c:pt idx="850">
                  <c:v>0.99977329011653626</c:v>
                </c:pt>
                <c:pt idx="851">
                  <c:v>0.99978662527783946</c:v>
                </c:pt>
                <c:pt idx="852">
                  <c:v>0.99979996052843656</c:v>
                </c:pt>
                <c:pt idx="853">
                  <c:v>0.99981329586832068</c:v>
                </c:pt>
                <c:pt idx="854">
                  <c:v>0.99982663129748917</c:v>
                </c:pt>
                <c:pt idx="855">
                  <c:v>0.99983996681594001</c:v>
                </c:pt>
                <c:pt idx="856">
                  <c:v>0.99985330242366854</c:v>
                </c:pt>
                <c:pt idx="857">
                  <c:v>0.99986663812067189</c:v>
                </c:pt>
                <c:pt idx="858">
                  <c:v>0.9998799739069465</c:v>
                </c:pt>
                <c:pt idx="859">
                  <c:v>0.99989330978248614</c:v>
                </c:pt>
                <c:pt idx="860">
                  <c:v>0.99990664574729082</c:v>
                </c:pt>
                <c:pt idx="861">
                  <c:v>0.99991998180135577</c:v>
                </c:pt>
                <c:pt idx="862">
                  <c:v>0.99993331794467621</c:v>
                </c:pt>
                <c:pt idx="863">
                  <c:v>0.99994665417724904</c:v>
                </c:pt>
                <c:pt idx="864">
                  <c:v>0.99995999049907258</c:v>
                </c:pt>
                <c:pt idx="865">
                  <c:v>0.99997332691014051</c:v>
                </c:pt>
                <c:pt idx="866">
                  <c:v>0.99998666341045117</c:v>
                </c:pt>
                <c:pt idx="867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1FF-4D1F-9561-CE24E1C616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  <c:min val="0.98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bunch duration [ps] 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200" b="1" baseline="0"/>
      </a:pPr>
      <a:endParaRPr lang="en-US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0"/>
          <c:tx>
            <c:v>200 keV Gab's fields 15mm</c:v>
          </c:tx>
          <c:spPr>
            <a:effectLst/>
          </c:spPr>
          <c:marker>
            <c:symbol val="none"/>
          </c:marker>
          <c:xVal>
            <c:numRef>
              <c:f>'Force 200 keV Gabs field'!$X$3:$X$870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-0.17699999999999999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-0.17180000000000001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-0.16869999999999999</c:v>
                </c:pt>
                <c:pt idx="240">
                  <c:v>-0.16769999999999999</c:v>
                </c:pt>
                <c:pt idx="241">
                  <c:v>-0.1666</c:v>
                </c:pt>
                <c:pt idx="242">
                  <c:v>-0.1656</c:v>
                </c:pt>
                <c:pt idx="243">
                  <c:v>-0.16450000000000001</c:v>
                </c:pt>
                <c:pt idx="244">
                  <c:v>-0.16350000000000001</c:v>
                </c:pt>
                <c:pt idx="245">
                  <c:v>-0.16250000000000001</c:v>
                </c:pt>
                <c:pt idx="246">
                  <c:v>-0.16139999999999999</c:v>
                </c:pt>
                <c:pt idx="247">
                  <c:v>-0.16039999999999999</c:v>
                </c:pt>
                <c:pt idx="248">
                  <c:v>-0.1593</c:v>
                </c:pt>
                <c:pt idx="249">
                  <c:v>-0.1583</c:v>
                </c:pt>
                <c:pt idx="250">
                  <c:v>-0.15720000000000001</c:v>
                </c:pt>
                <c:pt idx="251">
                  <c:v>-0.15620000000000001</c:v>
                </c:pt>
                <c:pt idx="252">
                  <c:v>-0.1552</c:v>
                </c:pt>
                <c:pt idx="253">
                  <c:v>-0.15409999999999999</c:v>
                </c:pt>
                <c:pt idx="254">
                  <c:v>-0.15310000000000001</c:v>
                </c:pt>
                <c:pt idx="255">
                  <c:v>-0.152</c:v>
                </c:pt>
                <c:pt idx="256">
                  <c:v>-0.151</c:v>
                </c:pt>
                <c:pt idx="257">
                  <c:v>-0.15</c:v>
                </c:pt>
                <c:pt idx="258">
                  <c:v>-0.1489</c:v>
                </c:pt>
                <c:pt idx="259">
                  <c:v>-0.1479</c:v>
                </c:pt>
                <c:pt idx="260">
                  <c:v>-0.14680000000000001</c:v>
                </c:pt>
                <c:pt idx="261">
                  <c:v>-0.14580000000000001</c:v>
                </c:pt>
                <c:pt idx="262">
                  <c:v>-0.1447</c:v>
                </c:pt>
                <c:pt idx="263">
                  <c:v>-0.14369999999999999</c:v>
                </c:pt>
                <c:pt idx="264">
                  <c:v>-0.14269999999999999</c:v>
                </c:pt>
                <c:pt idx="265">
                  <c:v>-0.1416</c:v>
                </c:pt>
                <c:pt idx="266">
                  <c:v>-0.1406</c:v>
                </c:pt>
                <c:pt idx="267">
                  <c:v>-0.13950000000000001</c:v>
                </c:pt>
                <c:pt idx="268">
                  <c:v>-0.13850000000000001</c:v>
                </c:pt>
                <c:pt idx="269">
                  <c:v>-0.13739999999999999</c:v>
                </c:pt>
                <c:pt idx="270">
                  <c:v>-0.13639999999999999</c:v>
                </c:pt>
                <c:pt idx="271">
                  <c:v>-0.13539999999999999</c:v>
                </c:pt>
                <c:pt idx="272">
                  <c:v>-0.1343</c:v>
                </c:pt>
                <c:pt idx="273">
                  <c:v>-0.1333</c:v>
                </c:pt>
                <c:pt idx="274">
                  <c:v>-0.13220000000000001</c:v>
                </c:pt>
                <c:pt idx="275">
                  <c:v>-0.13120000000000001</c:v>
                </c:pt>
                <c:pt idx="276">
                  <c:v>-0.13009999999999999</c:v>
                </c:pt>
                <c:pt idx="277">
                  <c:v>-0.12909999999999999</c:v>
                </c:pt>
                <c:pt idx="278">
                  <c:v>-0.12809999999999999</c:v>
                </c:pt>
                <c:pt idx="279">
                  <c:v>-0.127</c:v>
                </c:pt>
                <c:pt idx="280">
                  <c:v>-0.126</c:v>
                </c:pt>
                <c:pt idx="281">
                  <c:v>-0.1249</c:v>
                </c:pt>
                <c:pt idx="282">
                  <c:v>-0.1239</c:v>
                </c:pt>
                <c:pt idx="283">
                  <c:v>-0.12280000000000001</c:v>
                </c:pt>
                <c:pt idx="284">
                  <c:v>-0.12180000000000001</c:v>
                </c:pt>
                <c:pt idx="285">
                  <c:v>-0.1208</c:v>
                </c:pt>
                <c:pt idx="286">
                  <c:v>-0.1197</c:v>
                </c:pt>
                <c:pt idx="287">
                  <c:v>-0.1187</c:v>
                </c:pt>
                <c:pt idx="288">
                  <c:v>-0.1176</c:v>
                </c:pt>
                <c:pt idx="289">
                  <c:v>-0.1166</c:v>
                </c:pt>
                <c:pt idx="290">
                  <c:v>-0.11550000000000001</c:v>
                </c:pt>
                <c:pt idx="291">
                  <c:v>-0.1145</c:v>
                </c:pt>
                <c:pt idx="292">
                  <c:v>-0.1134</c:v>
                </c:pt>
                <c:pt idx="293">
                  <c:v>-0.1124</c:v>
                </c:pt>
                <c:pt idx="294">
                  <c:v>-0.1114</c:v>
                </c:pt>
                <c:pt idx="295">
                  <c:v>-0.1103</c:v>
                </c:pt>
                <c:pt idx="296">
                  <c:v>-0.10929999999999999</c:v>
                </c:pt>
                <c:pt idx="297">
                  <c:v>-0.1082</c:v>
                </c:pt>
                <c:pt idx="298">
                  <c:v>-0.1072</c:v>
                </c:pt>
                <c:pt idx="299">
                  <c:v>-0.1061</c:v>
                </c:pt>
                <c:pt idx="300">
                  <c:v>-0.1051</c:v>
                </c:pt>
                <c:pt idx="301">
                  <c:v>-0.104</c:v>
                </c:pt>
                <c:pt idx="302">
                  <c:v>-0.10299999999999999</c:v>
                </c:pt>
                <c:pt idx="303">
                  <c:v>-0.10199999999999999</c:v>
                </c:pt>
                <c:pt idx="304">
                  <c:v>-0.1009</c:v>
                </c:pt>
                <c:pt idx="305">
                  <c:v>-9.9860000000000004E-2</c:v>
                </c:pt>
                <c:pt idx="306">
                  <c:v>-9.8820000000000005E-2</c:v>
                </c:pt>
                <c:pt idx="307">
                  <c:v>-9.7769999999999996E-2</c:v>
                </c:pt>
                <c:pt idx="308">
                  <c:v>-9.672E-2</c:v>
                </c:pt>
                <c:pt idx="309">
                  <c:v>-9.5680000000000001E-2</c:v>
                </c:pt>
                <c:pt idx="310">
                  <c:v>-9.4630000000000006E-2</c:v>
                </c:pt>
                <c:pt idx="311">
                  <c:v>-9.3590000000000007E-2</c:v>
                </c:pt>
                <c:pt idx="312">
                  <c:v>-9.2539999999999997E-2</c:v>
                </c:pt>
                <c:pt idx="313">
                  <c:v>-9.1490000000000002E-2</c:v>
                </c:pt>
                <c:pt idx="314">
                  <c:v>-9.0450000000000003E-2</c:v>
                </c:pt>
                <c:pt idx="315">
                  <c:v>-8.9399999999999993E-2</c:v>
                </c:pt>
                <c:pt idx="316">
                  <c:v>-8.8359999999999994E-2</c:v>
                </c:pt>
                <c:pt idx="317">
                  <c:v>-8.7309999999999999E-2</c:v>
                </c:pt>
                <c:pt idx="318">
                  <c:v>-8.6260000000000003E-2</c:v>
                </c:pt>
                <c:pt idx="319">
                  <c:v>-8.5220000000000004E-2</c:v>
                </c:pt>
                <c:pt idx="320">
                  <c:v>-8.4169999999999995E-2</c:v>
                </c:pt>
                <c:pt idx="321">
                  <c:v>-8.3119999999999999E-2</c:v>
                </c:pt>
                <c:pt idx="322">
                  <c:v>-8.208E-2</c:v>
                </c:pt>
                <c:pt idx="323">
                  <c:v>-8.1030000000000005E-2</c:v>
                </c:pt>
                <c:pt idx="324">
                  <c:v>-7.9979999999999996E-2</c:v>
                </c:pt>
                <c:pt idx="325">
                  <c:v>-7.893E-2</c:v>
                </c:pt>
                <c:pt idx="326">
                  <c:v>-7.7890000000000001E-2</c:v>
                </c:pt>
                <c:pt idx="327">
                  <c:v>-7.6840000000000006E-2</c:v>
                </c:pt>
                <c:pt idx="328">
                  <c:v>-7.5789999999999996E-2</c:v>
                </c:pt>
                <c:pt idx="329">
                  <c:v>-7.4740000000000001E-2</c:v>
                </c:pt>
                <c:pt idx="330">
                  <c:v>-7.3700000000000002E-2</c:v>
                </c:pt>
                <c:pt idx="331">
                  <c:v>-7.2650000000000006E-2</c:v>
                </c:pt>
                <c:pt idx="332">
                  <c:v>-7.1599999999999997E-2</c:v>
                </c:pt>
                <c:pt idx="333">
                  <c:v>-7.0550000000000002E-2</c:v>
                </c:pt>
                <c:pt idx="334">
                  <c:v>-6.9510000000000002E-2</c:v>
                </c:pt>
                <c:pt idx="335">
                  <c:v>-6.8459999999999993E-2</c:v>
                </c:pt>
                <c:pt idx="336">
                  <c:v>-6.7409999999999998E-2</c:v>
                </c:pt>
                <c:pt idx="337">
                  <c:v>-6.6360000000000002E-2</c:v>
                </c:pt>
                <c:pt idx="338">
                  <c:v>-6.5310000000000007E-2</c:v>
                </c:pt>
                <c:pt idx="339">
                  <c:v>-6.4259999999999998E-2</c:v>
                </c:pt>
                <c:pt idx="340">
                  <c:v>-6.3219999999999998E-2</c:v>
                </c:pt>
                <c:pt idx="341">
                  <c:v>-6.2170000000000003E-2</c:v>
                </c:pt>
                <c:pt idx="342">
                  <c:v>-6.1120000000000001E-2</c:v>
                </c:pt>
                <c:pt idx="343">
                  <c:v>-6.0069999999999998E-2</c:v>
                </c:pt>
                <c:pt idx="344">
                  <c:v>-5.9020000000000003E-2</c:v>
                </c:pt>
                <c:pt idx="345">
                  <c:v>-5.7970000000000001E-2</c:v>
                </c:pt>
                <c:pt idx="346">
                  <c:v>-5.6919999999999998E-2</c:v>
                </c:pt>
                <c:pt idx="347">
                  <c:v>-5.5879999999999999E-2</c:v>
                </c:pt>
                <c:pt idx="348">
                  <c:v>-5.4829999999999997E-2</c:v>
                </c:pt>
                <c:pt idx="349">
                  <c:v>-5.3780000000000001E-2</c:v>
                </c:pt>
                <c:pt idx="350">
                  <c:v>-5.2729999999999999E-2</c:v>
                </c:pt>
                <c:pt idx="351">
                  <c:v>-5.1679999999999997E-2</c:v>
                </c:pt>
                <c:pt idx="352">
                  <c:v>-5.0630000000000001E-2</c:v>
                </c:pt>
                <c:pt idx="353">
                  <c:v>-4.9579999999999999E-2</c:v>
                </c:pt>
                <c:pt idx="354">
                  <c:v>-4.8529999999999997E-2</c:v>
                </c:pt>
                <c:pt idx="355">
                  <c:v>-4.7480000000000001E-2</c:v>
                </c:pt>
                <c:pt idx="356">
                  <c:v>-4.6429999999999999E-2</c:v>
                </c:pt>
                <c:pt idx="357">
                  <c:v>-4.5379999999999997E-2</c:v>
                </c:pt>
                <c:pt idx="358">
                  <c:v>-4.4330000000000001E-2</c:v>
                </c:pt>
                <c:pt idx="359">
                  <c:v>-4.3290000000000002E-2</c:v>
                </c:pt>
                <c:pt idx="360">
                  <c:v>-4.224E-2</c:v>
                </c:pt>
                <c:pt idx="361">
                  <c:v>-4.1189999999999997E-2</c:v>
                </c:pt>
                <c:pt idx="362">
                  <c:v>-4.0140000000000002E-2</c:v>
                </c:pt>
                <c:pt idx="363">
                  <c:v>-3.909E-2</c:v>
                </c:pt>
                <c:pt idx="364">
                  <c:v>-3.8039999999999997E-2</c:v>
                </c:pt>
                <c:pt idx="365">
                  <c:v>-3.6990000000000002E-2</c:v>
                </c:pt>
                <c:pt idx="366">
                  <c:v>-3.594E-2</c:v>
                </c:pt>
                <c:pt idx="367">
                  <c:v>-3.4889999999999997E-2</c:v>
                </c:pt>
                <c:pt idx="368">
                  <c:v>-3.3840000000000002E-2</c:v>
                </c:pt>
                <c:pt idx="369">
                  <c:v>-3.279E-2</c:v>
                </c:pt>
                <c:pt idx="370">
                  <c:v>-3.1739999999999997E-2</c:v>
                </c:pt>
                <c:pt idx="371">
                  <c:v>-3.0689999999999999E-2</c:v>
                </c:pt>
                <c:pt idx="372">
                  <c:v>-2.964E-2</c:v>
                </c:pt>
                <c:pt idx="373">
                  <c:v>-2.8590000000000001E-2</c:v>
                </c:pt>
                <c:pt idx="374">
                  <c:v>-2.7539999999999999E-2</c:v>
                </c:pt>
                <c:pt idx="375">
                  <c:v>-2.649E-2</c:v>
                </c:pt>
                <c:pt idx="376">
                  <c:v>-2.5440000000000001E-2</c:v>
                </c:pt>
                <c:pt idx="377">
                  <c:v>-2.4389999999999998E-2</c:v>
                </c:pt>
                <c:pt idx="378">
                  <c:v>-2.334E-2</c:v>
                </c:pt>
                <c:pt idx="379">
                  <c:v>-2.2290000000000001E-2</c:v>
                </c:pt>
                <c:pt idx="380">
                  <c:v>-2.1239999999999998E-2</c:v>
                </c:pt>
                <c:pt idx="381">
                  <c:v>-2.019E-2</c:v>
                </c:pt>
                <c:pt idx="382">
                  <c:v>-1.9140000000000001E-2</c:v>
                </c:pt>
                <c:pt idx="383">
                  <c:v>-1.8089999999999998E-2</c:v>
                </c:pt>
                <c:pt idx="384">
                  <c:v>-1.704E-2</c:v>
                </c:pt>
                <c:pt idx="385">
                  <c:v>-1.5980000000000001E-2</c:v>
                </c:pt>
                <c:pt idx="386">
                  <c:v>-1.4930000000000001E-2</c:v>
                </c:pt>
                <c:pt idx="387">
                  <c:v>-1.388E-2</c:v>
                </c:pt>
                <c:pt idx="388">
                  <c:v>-1.2829999999999999E-2</c:v>
                </c:pt>
                <c:pt idx="389">
                  <c:v>-1.1780000000000001E-2</c:v>
                </c:pt>
                <c:pt idx="390">
                  <c:v>-1.073E-2</c:v>
                </c:pt>
                <c:pt idx="391">
                  <c:v>-9.6819999999999996E-3</c:v>
                </c:pt>
                <c:pt idx="392">
                  <c:v>-8.6320000000000008E-3</c:v>
                </c:pt>
                <c:pt idx="393">
                  <c:v>-7.5820000000000002E-3</c:v>
                </c:pt>
                <c:pt idx="394">
                  <c:v>-6.5310000000000003E-3</c:v>
                </c:pt>
                <c:pt idx="395">
                  <c:v>-5.4809999999999998E-3</c:v>
                </c:pt>
                <c:pt idx="396">
                  <c:v>-4.4299999999999999E-3</c:v>
                </c:pt>
                <c:pt idx="397">
                  <c:v>-3.3800000000000002E-3</c:v>
                </c:pt>
                <c:pt idx="398">
                  <c:v>-2.3289999999999999E-3</c:v>
                </c:pt>
                <c:pt idx="399">
                  <c:v>-1.279E-3</c:v>
                </c:pt>
                <c:pt idx="400">
                  <c:v>-2.2819999999999999E-4</c:v>
                </c:pt>
                <c:pt idx="401">
                  <c:v>8.2229999999999998E-4</c:v>
                </c:pt>
                <c:pt idx="402">
                  <c:v>1.8730000000000001E-3</c:v>
                </c:pt>
                <c:pt idx="403">
                  <c:v>2.9229999999999998E-3</c:v>
                </c:pt>
                <c:pt idx="404">
                  <c:v>3.9740000000000001E-3</c:v>
                </c:pt>
                <c:pt idx="405">
                  <c:v>5.0239999999999998E-3</c:v>
                </c:pt>
                <c:pt idx="406">
                  <c:v>6.0749999999999997E-3</c:v>
                </c:pt>
                <c:pt idx="407">
                  <c:v>7.1250000000000003E-3</c:v>
                </c:pt>
                <c:pt idx="408">
                  <c:v>8.1759999999999992E-3</c:v>
                </c:pt>
                <c:pt idx="409">
                  <c:v>9.2259999999999998E-3</c:v>
                </c:pt>
                <c:pt idx="410">
                  <c:v>1.0279999999999999E-2</c:v>
                </c:pt>
                <c:pt idx="411">
                  <c:v>1.133E-2</c:v>
                </c:pt>
                <c:pt idx="412">
                  <c:v>1.238E-2</c:v>
                </c:pt>
                <c:pt idx="413">
                  <c:v>1.3429999999999999E-2</c:v>
                </c:pt>
                <c:pt idx="414">
                  <c:v>1.448E-2</c:v>
                </c:pt>
                <c:pt idx="415">
                  <c:v>1.553E-2</c:v>
                </c:pt>
                <c:pt idx="416">
                  <c:v>1.6580000000000001E-2</c:v>
                </c:pt>
                <c:pt idx="417">
                  <c:v>1.763E-2</c:v>
                </c:pt>
                <c:pt idx="418">
                  <c:v>1.8679999999999999E-2</c:v>
                </c:pt>
                <c:pt idx="419">
                  <c:v>1.9730000000000001E-2</c:v>
                </c:pt>
                <c:pt idx="420">
                  <c:v>2.078E-2</c:v>
                </c:pt>
                <c:pt idx="421">
                  <c:v>2.1829999999999999E-2</c:v>
                </c:pt>
                <c:pt idx="422">
                  <c:v>2.2880000000000001E-2</c:v>
                </c:pt>
                <c:pt idx="423">
                  <c:v>2.393E-2</c:v>
                </c:pt>
                <c:pt idx="424">
                  <c:v>2.4979999999999999E-2</c:v>
                </c:pt>
                <c:pt idx="425">
                  <c:v>2.6030000000000001E-2</c:v>
                </c:pt>
                <c:pt idx="426">
                  <c:v>2.708E-2</c:v>
                </c:pt>
                <c:pt idx="427">
                  <c:v>2.8129999999999999E-2</c:v>
                </c:pt>
                <c:pt idx="428">
                  <c:v>2.9180000000000001E-2</c:v>
                </c:pt>
                <c:pt idx="429">
                  <c:v>3.023E-2</c:v>
                </c:pt>
                <c:pt idx="430">
                  <c:v>3.1280000000000002E-2</c:v>
                </c:pt>
                <c:pt idx="431">
                  <c:v>3.2329999999999998E-2</c:v>
                </c:pt>
                <c:pt idx="432">
                  <c:v>3.338E-2</c:v>
                </c:pt>
                <c:pt idx="433">
                  <c:v>3.4430000000000002E-2</c:v>
                </c:pt>
                <c:pt idx="434">
                  <c:v>3.5479999999999998E-2</c:v>
                </c:pt>
                <c:pt idx="435">
                  <c:v>3.653E-2</c:v>
                </c:pt>
                <c:pt idx="436">
                  <c:v>3.7580000000000002E-2</c:v>
                </c:pt>
                <c:pt idx="437">
                  <c:v>3.8629999999999998E-2</c:v>
                </c:pt>
                <c:pt idx="438">
                  <c:v>3.968E-2</c:v>
                </c:pt>
                <c:pt idx="439">
                  <c:v>4.0730000000000002E-2</c:v>
                </c:pt>
                <c:pt idx="440">
                  <c:v>4.1779999999999998E-2</c:v>
                </c:pt>
                <c:pt idx="441">
                  <c:v>4.283E-2</c:v>
                </c:pt>
                <c:pt idx="442">
                  <c:v>4.3880000000000002E-2</c:v>
                </c:pt>
                <c:pt idx="443">
                  <c:v>4.4929999999999998E-2</c:v>
                </c:pt>
                <c:pt idx="444">
                  <c:v>4.598E-2</c:v>
                </c:pt>
                <c:pt idx="445">
                  <c:v>4.7030000000000002E-2</c:v>
                </c:pt>
                <c:pt idx="446">
                  <c:v>4.8079999999999998E-2</c:v>
                </c:pt>
                <c:pt idx="447">
                  <c:v>4.913E-2</c:v>
                </c:pt>
                <c:pt idx="448">
                  <c:v>5.0169999999999999E-2</c:v>
                </c:pt>
                <c:pt idx="449">
                  <c:v>5.1220000000000002E-2</c:v>
                </c:pt>
                <c:pt idx="450">
                  <c:v>5.2269999999999997E-2</c:v>
                </c:pt>
                <c:pt idx="451">
                  <c:v>5.3319999999999999E-2</c:v>
                </c:pt>
                <c:pt idx="452">
                  <c:v>5.4370000000000002E-2</c:v>
                </c:pt>
                <c:pt idx="453">
                  <c:v>5.5419999999999997E-2</c:v>
                </c:pt>
                <c:pt idx="454">
                  <c:v>5.6469999999999999E-2</c:v>
                </c:pt>
                <c:pt idx="455">
                  <c:v>5.7520000000000002E-2</c:v>
                </c:pt>
                <c:pt idx="456">
                  <c:v>5.8569999999999997E-2</c:v>
                </c:pt>
                <c:pt idx="457">
                  <c:v>5.9619999999999999E-2</c:v>
                </c:pt>
                <c:pt idx="458">
                  <c:v>6.0659999999999999E-2</c:v>
                </c:pt>
                <c:pt idx="459">
                  <c:v>6.1710000000000001E-2</c:v>
                </c:pt>
                <c:pt idx="460">
                  <c:v>6.2759999999999996E-2</c:v>
                </c:pt>
                <c:pt idx="461">
                  <c:v>6.3810000000000006E-2</c:v>
                </c:pt>
                <c:pt idx="462">
                  <c:v>6.4860000000000001E-2</c:v>
                </c:pt>
                <c:pt idx="463">
                  <c:v>6.5909999999999996E-2</c:v>
                </c:pt>
                <c:pt idx="464">
                  <c:v>6.6949999999999996E-2</c:v>
                </c:pt>
                <c:pt idx="465">
                  <c:v>6.8000000000000005E-2</c:v>
                </c:pt>
                <c:pt idx="466">
                  <c:v>6.905E-2</c:v>
                </c:pt>
                <c:pt idx="467">
                  <c:v>7.0099999999999996E-2</c:v>
                </c:pt>
                <c:pt idx="468">
                  <c:v>7.1150000000000005E-2</c:v>
                </c:pt>
                <c:pt idx="469">
                  <c:v>7.2190000000000004E-2</c:v>
                </c:pt>
                <c:pt idx="470">
                  <c:v>7.324E-2</c:v>
                </c:pt>
                <c:pt idx="471">
                  <c:v>7.4289999999999995E-2</c:v>
                </c:pt>
                <c:pt idx="472">
                  <c:v>7.5340000000000004E-2</c:v>
                </c:pt>
                <c:pt idx="473">
                  <c:v>7.6380000000000003E-2</c:v>
                </c:pt>
                <c:pt idx="474">
                  <c:v>7.7429999999999999E-2</c:v>
                </c:pt>
                <c:pt idx="475">
                  <c:v>7.8479999999999994E-2</c:v>
                </c:pt>
                <c:pt idx="476">
                  <c:v>7.9530000000000003E-2</c:v>
                </c:pt>
                <c:pt idx="477">
                  <c:v>8.0570000000000003E-2</c:v>
                </c:pt>
                <c:pt idx="478">
                  <c:v>8.1619999999999998E-2</c:v>
                </c:pt>
                <c:pt idx="479">
                  <c:v>8.2669999999999993E-2</c:v>
                </c:pt>
                <c:pt idx="480">
                  <c:v>8.3710000000000007E-2</c:v>
                </c:pt>
                <c:pt idx="481">
                  <c:v>8.4760000000000002E-2</c:v>
                </c:pt>
                <c:pt idx="482">
                  <c:v>8.5809999999999997E-2</c:v>
                </c:pt>
                <c:pt idx="483">
                  <c:v>8.6860000000000007E-2</c:v>
                </c:pt>
                <c:pt idx="484">
                  <c:v>8.7900000000000006E-2</c:v>
                </c:pt>
                <c:pt idx="485">
                  <c:v>8.8950000000000001E-2</c:v>
                </c:pt>
                <c:pt idx="486">
                  <c:v>8.9990000000000001E-2</c:v>
                </c:pt>
                <c:pt idx="487">
                  <c:v>9.1039999999999996E-2</c:v>
                </c:pt>
                <c:pt idx="488">
                  <c:v>9.2090000000000005E-2</c:v>
                </c:pt>
                <c:pt idx="489">
                  <c:v>9.3130000000000004E-2</c:v>
                </c:pt>
                <c:pt idx="490">
                  <c:v>9.418E-2</c:v>
                </c:pt>
                <c:pt idx="491">
                  <c:v>9.5229999999999995E-2</c:v>
                </c:pt>
                <c:pt idx="492">
                  <c:v>9.6269999999999994E-2</c:v>
                </c:pt>
                <c:pt idx="493">
                  <c:v>9.7320000000000004E-2</c:v>
                </c:pt>
                <c:pt idx="494">
                  <c:v>9.8360000000000003E-2</c:v>
                </c:pt>
                <c:pt idx="495">
                  <c:v>9.9409999999999998E-2</c:v>
                </c:pt>
                <c:pt idx="496">
                  <c:v>0.10050000000000001</c:v>
                </c:pt>
                <c:pt idx="497">
                  <c:v>0.10150000000000001</c:v>
                </c:pt>
                <c:pt idx="498">
                  <c:v>0.10249999999999999</c:v>
                </c:pt>
                <c:pt idx="499">
                  <c:v>0.1036</c:v>
                </c:pt>
                <c:pt idx="500">
                  <c:v>0.1046</c:v>
                </c:pt>
                <c:pt idx="501">
                  <c:v>0.1057</c:v>
                </c:pt>
                <c:pt idx="502">
                  <c:v>0.1067</c:v>
                </c:pt>
                <c:pt idx="503">
                  <c:v>0.10780000000000001</c:v>
                </c:pt>
                <c:pt idx="504">
                  <c:v>0.10879999999999999</c:v>
                </c:pt>
                <c:pt idx="505">
                  <c:v>0.1099</c:v>
                </c:pt>
                <c:pt idx="506">
                  <c:v>0.1109</c:v>
                </c:pt>
                <c:pt idx="507">
                  <c:v>0.1119</c:v>
                </c:pt>
                <c:pt idx="508">
                  <c:v>0.113</c:v>
                </c:pt>
                <c:pt idx="509">
                  <c:v>0.114</c:v>
                </c:pt>
                <c:pt idx="510">
                  <c:v>0.11509999999999999</c:v>
                </c:pt>
                <c:pt idx="511">
                  <c:v>0.11609999999999999</c:v>
                </c:pt>
                <c:pt idx="512">
                  <c:v>0.1172</c:v>
                </c:pt>
                <c:pt idx="513">
                  <c:v>0.1182</c:v>
                </c:pt>
                <c:pt idx="514">
                  <c:v>0.1193</c:v>
                </c:pt>
                <c:pt idx="515">
                  <c:v>0.1203</c:v>
                </c:pt>
                <c:pt idx="516">
                  <c:v>0.12130000000000001</c:v>
                </c:pt>
                <c:pt idx="517">
                  <c:v>0.12239999999999999</c:v>
                </c:pt>
                <c:pt idx="518">
                  <c:v>0.1234</c:v>
                </c:pt>
                <c:pt idx="519">
                  <c:v>0.1245</c:v>
                </c:pt>
                <c:pt idx="520">
                  <c:v>0.1255</c:v>
                </c:pt>
                <c:pt idx="521">
                  <c:v>0.12659999999999999</c:v>
                </c:pt>
                <c:pt idx="522">
                  <c:v>0.12759999999999999</c:v>
                </c:pt>
                <c:pt idx="523">
                  <c:v>0.12859999999999999</c:v>
                </c:pt>
                <c:pt idx="524">
                  <c:v>0.12970000000000001</c:v>
                </c:pt>
                <c:pt idx="525">
                  <c:v>0.13070000000000001</c:v>
                </c:pt>
                <c:pt idx="526">
                  <c:v>0.1318</c:v>
                </c:pt>
                <c:pt idx="527">
                  <c:v>0.1328</c:v>
                </c:pt>
                <c:pt idx="528">
                  <c:v>0.13389999999999999</c:v>
                </c:pt>
                <c:pt idx="529">
                  <c:v>0.13489999999999999</c:v>
                </c:pt>
                <c:pt idx="530">
                  <c:v>0.13589999999999999</c:v>
                </c:pt>
                <c:pt idx="531">
                  <c:v>0.13700000000000001</c:v>
                </c:pt>
                <c:pt idx="532">
                  <c:v>0.13800000000000001</c:v>
                </c:pt>
                <c:pt idx="533">
                  <c:v>0.1391</c:v>
                </c:pt>
                <c:pt idx="534">
                  <c:v>0.1401</c:v>
                </c:pt>
                <c:pt idx="535">
                  <c:v>0.14119999999999999</c:v>
                </c:pt>
                <c:pt idx="536">
                  <c:v>0.14219999999999999</c:v>
                </c:pt>
                <c:pt idx="537">
                  <c:v>0.14319999999999999</c:v>
                </c:pt>
                <c:pt idx="538">
                  <c:v>0.14430000000000001</c:v>
                </c:pt>
                <c:pt idx="539">
                  <c:v>0.14530000000000001</c:v>
                </c:pt>
                <c:pt idx="540">
                  <c:v>0.1464</c:v>
                </c:pt>
                <c:pt idx="541">
                  <c:v>0.1474</c:v>
                </c:pt>
                <c:pt idx="542">
                  <c:v>0.14849999999999999</c:v>
                </c:pt>
                <c:pt idx="543">
                  <c:v>0.14949999999999999</c:v>
                </c:pt>
                <c:pt idx="544">
                  <c:v>0.15049999999999999</c:v>
                </c:pt>
                <c:pt idx="545">
                  <c:v>0.15160000000000001</c:v>
                </c:pt>
                <c:pt idx="546">
                  <c:v>0.15260000000000001</c:v>
                </c:pt>
                <c:pt idx="547">
                  <c:v>0.1537</c:v>
                </c:pt>
                <c:pt idx="548">
                  <c:v>0.1547</c:v>
                </c:pt>
                <c:pt idx="549">
                  <c:v>0.15579999999999999</c:v>
                </c:pt>
                <c:pt idx="550">
                  <c:v>0.15679999999999999</c:v>
                </c:pt>
                <c:pt idx="551">
                  <c:v>0.1578</c:v>
                </c:pt>
                <c:pt idx="552">
                  <c:v>0.15890000000000001</c:v>
                </c:pt>
                <c:pt idx="553">
                  <c:v>0.15989999999999999</c:v>
                </c:pt>
                <c:pt idx="554">
                  <c:v>0.161</c:v>
                </c:pt>
                <c:pt idx="555">
                  <c:v>0.16200000000000001</c:v>
                </c:pt>
                <c:pt idx="556">
                  <c:v>0.16300000000000001</c:v>
                </c:pt>
                <c:pt idx="557">
                  <c:v>0.1641</c:v>
                </c:pt>
                <c:pt idx="558">
                  <c:v>0.1651</c:v>
                </c:pt>
                <c:pt idx="559">
                  <c:v>0.16619999999999999</c:v>
                </c:pt>
                <c:pt idx="560">
                  <c:v>0.16719999999999999</c:v>
                </c:pt>
                <c:pt idx="561">
                  <c:v>0.16830000000000001</c:v>
                </c:pt>
                <c:pt idx="562">
                  <c:v>0.16930000000000001</c:v>
                </c:pt>
                <c:pt idx="563">
                  <c:v>0.17030000000000001</c:v>
                </c:pt>
                <c:pt idx="564">
                  <c:v>0.1714</c:v>
                </c:pt>
                <c:pt idx="565">
                  <c:v>0.1724</c:v>
                </c:pt>
                <c:pt idx="566">
                  <c:v>0.17349999999999999</c:v>
                </c:pt>
                <c:pt idx="567">
                  <c:v>0.17449999999999999</c:v>
                </c:pt>
                <c:pt idx="568">
                  <c:v>0.17560000000000001</c:v>
                </c:pt>
                <c:pt idx="569">
                  <c:v>0.17660000000000001</c:v>
                </c:pt>
                <c:pt idx="570">
                  <c:v>0.17760000000000001</c:v>
                </c:pt>
                <c:pt idx="571">
                  <c:v>0.1787</c:v>
                </c:pt>
                <c:pt idx="572">
                  <c:v>0.1797</c:v>
                </c:pt>
                <c:pt idx="573">
                  <c:v>0.18079999999999999</c:v>
                </c:pt>
                <c:pt idx="574">
                  <c:v>0.18179999999999999</c:v>
                </c:pt>
                <c:pt idx="575">
                  <c:v>0.18279999999999999</c:v>
                </c:pt>
                <c:pt idx="576">
                  <c:v>0.18390000000000001</c:v>
                </c:pt>
                <c:pt idx="577">
                  <c:v>0.18490000000000001</c:v>
                </c:pt>
                <c:pt idx="578">
                  <c:v>0.186</c:v>
                </c:pt>
                <c:pt idx="579">
                  <c:v>0.187</c:v>
                </c:pt>
                <c:pt idx="580">
                  <c:v>0.18809999999999999</c:v>
                </c:pt>
                <c:pt idx="581">
                  <c:v>0.18909999999999999</c:v>
                </c:pt>
                <c:pt idx="582">
                  <c:v>0.19009999999999999</c:v>
                </c:pt>
                <c:pt idx="583">
                  <c:v>0.19120000000000001</c:v>
                </c:pt>
                <c:pt idx="584">
                  <c:v>0.19220000000000001</c:v>
                </c:pt>
                <c:pt idx="585">
                  <c:v>0.1933</c:v>
                </c:pt>
                <c:pt idx="586">
                  <c:v>0.1943</c:v>
                </c:pt>
                <c:pt idx="587">
                  <c:v>0.19539999999999999</c:v>
                </c:pt>
                <c:pt idx="588">
                  <c:v>0.19639999999999999</c:v>
                </c:pt>
                <c:pt idx="589">
                  <c:v>0.19739999999999999</c:v>
                </c:pt>
                <c:pt idx="590">
                  <c:v>0.19850000000000001</c:v>
                </c:pt>
                <c:pt idx="591">
                  <c:v>0.19950000000000001</c:v>
                </c:pt>
                <c:pt idx="592">
                  <c:v>0.2006</c:v>
                </c:pt>
                <c:pt idx="593">
                  <c:v>0.2016</c:v>
                </c:pt>
                <c:pt idx="594">
                  <c:v>0.20269999999999999</c:v>
                </c:pt>
                <c:pt idx="595">
                  <c:v>0.20369999999999999</c:v>
                </c:pt>
                <c:pt idx="596">
                  <c:v>0.20469999999999999</c:v>
                </c:pt>
                <c:pt idx="597">
                  <c:v>0.20580000000000001</c:v>
                </c:pt>
                <c:pt idx="598">
                  <c:v>0.20680000000000001</c:v>
                </c:pt>
                <c:pt idx="599">
                  <c:v>0.2079</c:v>
                </c:pt>
                <c:pt idx="600">
                  <c:v>0.2089</c:v>
                </c:pt>
                <c:pt idx="601">
                  <c:v>0.2099</c:v>
                </c:pt>
                <c:pt idx="602">
                  <c:v>0.21099999999999999</c:v>
                </c:pt>
                <c:pt idx="603">
                  <c:v>0.21199999999999999</c:v>
                </c:pt>
                <c:pt idx="604">
                  <c:v>0.21310000000000001</c:v>
                </c:pt>
                <c:pt idx="605">
                  <c:v>0.21410000000000001</c:v>
                </c:pt>
                <c:pt idx="606">
                  <c:v>0.2152</c:v>
                </c:pt>
                <c:pt idx="607">
                  <c:v>0.2162</c:v>
                </c:pt>
                <c:pt idx="608">
                  <c:v>0.2172</c:v>
                </c:pt>
                <c:pt idx="609">
                  <c:v>0.21829999999999999</c:v>
                </c:pt>
                <c:pt idx="610">
                  <c:v>0.21929999999999999</c:v>
                </c:pt>
                <c:pt idx="611">
                  <c:v>0.22040000000000001</c:v>
                </c:pt>
                <c:pt idx="612">
                  <c:v>0.22140000000000001</c:v>
                </c:pt>
                <c:pt idx="613">
                  <c:v>0.2225</c:v>
                </c:pt>
                <c:pt idx="614">
                  <c:v>0.2235</c:v>
                </c:pt>
                <c:pt idx="615">
                  <c:v>0.22450000000000001</c:v>
                </c:pt>
                <c:pt idx="616">
                  <c:v>0.22559999999999999</c:v>
                </c:pt>
                <c:pt idx="617">
                  <c:v>0.2266</c:v>
                </c:pt>
                <c:pt idx="618">
                  <c:v>0.22770000000000001</c:v>
                </c:pt>
                <c:pt idx="619">
                  <c:v>0.22869999999999999</c:v>
                </c:pt>
                <c:pt idx="620">
                  <c:v>0.2298</c:v>
                </c:pt>
                <c:pt idx="621">
                  <c:v>0.23080000000000001</c:v>
                </c:pt>
                <c:pt idx="622">
                  <c:v>0.23180000000000001</c:v>
                </c:pt>
                <c:pt idx="623">
                  <c:v>0.2329</c:v>
                </c:pt>
                <c:pt idx="624">
                  <c:v>0.2339</c:v>
                </c:pt>
                <c:pt idx="625">
                  <c:v>0.23499999999999999</c:v>
                </c:pt>
                <c:pt idx="626">
                  <c:v>0.23599999999999999</c:v>
                </c:pt>
                <c:pt idx="627">
                  <c:v>0.23699999999999999</c:v>
                </c:pt>
                <c:pt idx="628">
                  <c:v>0.23810000000000001</c:v>
                </c:pt>
                <c:pt idx="629">
                  <c:v>0.23910000000000001</c:v>
                </c:pt>
                <c:pt idx="630">
                  <c:v>0.2402</c:v>
                </c:pt>
                <c:pt idx="631">
                  <c:v>0.2412</c:v>
                </c:pt>
                <c:pt idx="632">
                  <c:v>0.24229999999999999</c:v>
                </c:pt>
                <c:pt idx="633">
                  <c:v>0.24329999999999999</c:v>
                </c:pt>
                <c:pt idx="634">
                  <c:v>0.24429999999999999</c:v>
                </c:pt>
                <c:pt idx="635">
                  <c:v>0.24540000000000001</c:v>
                </c:pt>
                <c:pt idx="636">
                  <c:v>0.24640000000000001</c:v>
                </c:pt>
                <c:pt idx="637">
                  <c:v>0.2475</c:v>
                </c:pt>
                <c:pt idx="638">
                  <c:v>0.2485</c:v>
                </c:pt>
                <c:pt idx="639">
                  <c:v>0.24959999999999999</c:v>
                </c:pt>
                <c:pt idx="640">
                  <c:v>0.25059999999999999</c:v>
                </c:pt>
                <c:pt idx="641">
                  <c:v>0.25159999999999999</c:v>
                </c:pt>
                <c:pt idx="642">
                  <c:v>0.25269999999999998</c:v>
                </c:pt>
                <c:pt idx="643">
                  <c:v>0.25369999999999998</c:v>
                </c:pt>
                <c:pt idx="644">
                  <c:v>0.25480000000000003</c:v>
                </c:pt>
                <c:pt idx="645">
                  <c:v>0.25580000000000003</c:v>
                </c:pt>
                <c:pt idx="646">
                  <c:v>0.25690000000000002</c:v>
                </c:pt>
                <c:pt idx="647">
                  <c:v>0.25790000000000002</c:v>
                </c:pt>
                <c:pt idx="648">
                  <c:v>0.25890000000000002</c:v>
                </c:pt>
                <c:pt idx="649">
                  <c:v>0.26</c:v>
                </c:pt>
                <c:pt idx="650">
                  <c:v>0.26100000000000001</c:v>
                </c:pt>
                <c:pt idx="651">
                  <c:v>0.2621</c:v>
                </c:pt>
                <c:pt idx="652">
                  <c:v>0.2631</c:v>
                </c:pt>
                <c:pt idx="653">
                  <c:v>0.2641</c:v>
                </c:pt>
                <c:pt idx="654">
                  <c:v>0.26519999999999999</c:v>
                </c:pt>
                <c:pt idx="655">
                  <c:v>0.26619999999999999</c:v>
                </c:pt>
                <c:pt idx="656">
                  <c:v>0.26729999999999998</c:v>
                </c:pt>
                <c:pt idx="657">
                  <c:v>0.26829999999999998</c:v>
                </c:pt>
                <c:pt idx="658">
                  <c:v>0.26939999999999997</c:v>
                </c:pt>
                <c:pt idx="659">
                  <c:v>0.27039999999999997</c:v>
                </c:pt>
                <c:pt idx="660">
                  <c:v>0.27139999999999997</c:v>
                </c:pt>
                <c:pt idx="661">
                  <c:v>0.27250000000000002</c:v>
                </c:pt>
                <c:pt idx="662">
                  <c:v>0.27350000000000002</c:v>
                </c:pt>
                <c:pt idx="663">
                  <c:v>0.27460000000000001</c:v>
                </c:pt>
                <c:pt idx="664">
                  <c:v>0.27560000000000001</c:v>
                </c:pt>
                <c:pt idx="665">
                  <c:v>0.2767</c:v>
                </c:pt>
                <c:pt idx="666">
                  <c:v>0.2777</c:v>
                </c:pt>
                <c:pt idx="667">
                  <c:v>0.2787</c:v>
                </c:pt>
                <c:pt idx="668">
                  <c:v>0.27979999999999999</c:v>
                </c:pt>
                <c:pt idx="669">
                  <c:v>0.28079999999999999</c:v>
                </c:pt>
                <c:pt idx="670">
                  <c:v>0.28189999999999998</c:v>
                </c:pt>
                <c:pt idx="671">
                  <c:v>0.28289999999999998</c:v>
                </c:pt>
                <c:pt idx="672">
                  <c:v>0.28399999999999997</c:v>
                </c:pt>
                <c:pt idx="673">
                  <c:v>0.28499999999999998</c:v>
                </c:pt>
                <c:pt idx="674">
                  <c:v>0.28599999999999998</c:v>
                </c:pt>
                <c:pt idx="675">
                  <c:v>0.28710000000000002</c:v>
                </c:pt>
                <c:pt idx="676">
                  <c:v>0.28810000000000002</c:v>
                </c:pt>
                <c:pt idx="677">
                  <c:v>0.28920000000000001</c:v>
                </c:pt>
                <c:pt idx="678">
                  <c:v>0.29020000000000001</c:v>
                </c:pt>
                <c:pt idx="679">
                  <c:v>0.29120000000000001</c:v>
                </c:pt>
                <c:pt idx="680">
                  <c:v>0.2923</c:v>
                </c:pt>
                <c:pt idx="681">
                  <c:v>0.29330000000000001</c:v>
                </c:pt>
                <c:pt idx="682">
                  <c:v>0.2944</c:v>
                </c:pt>
                <c:pt idx="683">
                  <c:v>0.2954</c:v>
                </c:pt>
                <c:pt idx="684">
                  <c:v>0.29649999999999999</c:v>
                </c:pt>
                <c:pt idx="685">
                  <c:v>0.29749999999999999</c:v>
                </c:pt>
                <c:pt idx="686">
                  <c:v>0.29849999999999999</c:v>
                </c:pt>
                <c:pt idx="687">
                  <c:v>0.29959999999999998</c:v>
                </c:pt>
                <c:pt idx="688">
                  <c:v>0.30059999999999998</c:v>
                </c:pt>
                <c:pt idx="689">
                  <c:v>0.30170000000000002</c:v>
                </c:pt>
                <c:pt idx="690">
                  <c:v>0.30270000000000002</c:v>
                </c:pt>
                <c:pt idx="691">
                  <c:v>0.30380000000000001</c:v>
                </c:pt>
                <c:pt idx="692">
                  <c:v>0.30480000000000002</c:v>
                </c:pt>
                <c:pt idx="693">
                  <c:v>0.30580000000000002</c:v>
                </c:pt>
                <c:pt idx="694">
                  <c:v>0.30690000000000001</c:v>
                </c:pt>
                <c:pt idx="695">
                  <c:v>0.30790000000000001</c:v>
                </c:pt>
                <c:pt idx="696">
                  <c:v>0.309</c:v>
                </c:pt>
                <c:pt idx="697">
                  <c:v>0.31</c:v>
                </c:pt>
                <c:pt idx="698">
                  <c:v>0.311</c:v>
                </c:pt>
                <c:pt idx="699">
                  <c:v>0.31209999999999999</c:v>
                </c:pt>
                <c:pt idx="700">
                  <c:v>0.31309999999999999</c:v>
                </c:pt>
                <c:pt idx="701">
                  <c:v>0.31419999999999998</c:v>
                </c:pt>
                <c:pt idx="702">
                  <c:v>0.31519999999999998</c:v>
                </c:pt>
                <c:pt idx="703">
                  <c:v>0.31630000000000003</c:v>
                </c:pt>
                <c:pt idx="704">
                  <c:v>0.31730000000000003</c:v>
                </c:pt>
                <c:pt idx="705">
                  <c:v>0.31830000000000003</c:v>
                </c:pt>
                <c:pt idx="706">
                  <c:v>0.31940000000000002</c:v>
                </c:pt>
                <c:pt idx="707">
                  <c:v>0.32040000000000002</c:v>
                </c:pt>
                <c:pt idx="708">
                  <c:v>0.32150000000000001</c:v>
                </c:pt>
                <c:pt idx="709">
                  <c:v>0.32250000000000001</c:v>
                </c:pt>
                <c:pt idx="710">
                  <c:v>0.3236</c:v>
                </c:pt>
                <c:pt idx="711">
                  <c:v>0.3246</c:v>
                </c:pt>
                <c:pt idx="712">
                  <c:v>0.3256</c:v>
                </c:pt>
                <c:pt idx="713">
                  <c:v>0.32669999999999999</c:v>
                </c:pt>
                <c:pt idx="714">
                  <c:v>0.32769999999999999</c:v>
                </c:pt>
                <c:pt idx="715">
                  <c:v>0.32879999999999998</c:v>
                </c:pt>
                <c:pt idx="716">
                  <c:v>0.32979999999999998</c:v>
                </c:pt>
                <c:pt idx="717">
                  <c:v>0.33090000000000003</c:v>
                </c:pt>
                <c:pt idx="718">
                  <c:v>0.33189999999999997</c:v>
                </c:pt>
                <c:pt idx="719">
                  <c:v>0.33289999999999997</c:v>
                </c:pt>
                <c:pt idx="720">
                  <c:v>0.33400000000000002</c:v>
                </c:pt>
                <c:pt idx="721">
                  <c:v>0.33500000000000002</c:v>
                </c:pt>
                <c:pt idx="722">
                  <c:v>0.33610000000000001</c:v>
                </c:pt>
                <c:pt idx="723">
                  <c:v>0.33710000000000001</c:v>
                </c:pt>
                <c:pt idx="724">
                  <c:v>0.33810000000000001</c:v>
                </c:pt>
                <c:pt idx="725">
                  <c:v>0.3392</c:v>
                </c:pt>
                <c:pt idx="726">
                  <c:v>0.3402</c:v>
                </c:pt>
                <c:pt idx="727">
                  <c:v>0.34129999999999999</c:v>
                </c:pt>
                <c:pt idx="728">
                  <c:v>0.34229999999999999</c:v>
                </c:pt>
                <c:pt idx="729">
                  <c:v>0.34339999999999998</c:v>
                </c:pt>
                <c:pt idx="730">
                  <c:v>0.34439999999999998</c:v>
                </c:pt>
                <c:pt idx="731">
                  <c:v>0.34539999999999998</c:v>
                </c:pt>
                <c:pt idx="732">
                  <c:v>0.34649999999999997</c:v>
                </c:pt>
                <c:pt idx="733">
                  <c:v>0.34749999999999998</c:v>
                </c:pt>
                <c:pt idx="734">
                  <c:v>0.34860000000000002</c:v>
                </c:pt>
                <c:pt idx="735">
                  <c:v>0.34960000000000002</c:v>
                </c:pt>
                <c:pt idx="736">
                  <c:v>0.35070000000000001</c:v>
                </c:pt>
                <c:pt idx="737">
                  <c:v>0.35170000000000001</c:v>
                </c:pt>
                <c:pt idx="738">
                  <c:v>0.35270000000000001</c:v>
                </c:pt>
                <c:pt idx="739">
                  <c:v>0.3538</c:v>
                </c:pt>
                <c:pt idx="740">
                  <c:v>0.3548</c:v>
                </c:pt>
                <c:pt idx="741">
                  <c:v>0.35589999999999999</c:v>
                </c:pt>
                <c:pt idx="742">
                  <c:v>0.3569</c:v>
                </c:pt>
                <c:pt idx="743">
                  <c:v>0.35799999999999998</c:v>
                </c:pt>
                <c:pt idx="744">
                  <c:v>0.35899999999999999</c:v>
                </c:pt>
                <c:pt idx="745">
                  <c:v>0.36</c:v>
                </c:pt>
                <c:pt idx="746">
                  <c:v>0.36109999999999998</c:v>
                </c:pt>
                <c:pt idx="747">
                  <c:v>0.36209999999999998</c:v>
                </c:pt>
                <c:pt idx="748">
                  <c:v>0.36320000000000002</c:v>
                </c:pt>
                <c:pt idx="749">
                  <c:v>0.36420000000000002</c:v>
                </c:pt>
                <c:pt idx="750">
                  <c:v>0.36520000000000002</c:v>
                </c:pt>
                <c:pt idx="751">
                  <c:v>0.36630000000000001</c:v>
                </c:pt>
                <c:pt idx="752">
                  <c:v>0.36730000000000002</c:v>
                </c:pt>
                <c:pt idx="753">
                  <c:v>0.36840000000000001</c:v>
                </c:pt>
                <c:pt idx="754">
                  <c:v>0.36940000000000001</c:v>
                </c:pt>
                <c:pt idx="755">
                  <c:v>0.3705</c:v>
                </c:pt>
                <c:pt idx="756">
                  <c:v>0.3715</c:v>
                </c:pt>
                <c:pt idx="757">
                  <c:v>0.3725</c:v>
                </c:pt>
                <c:pt idx="758">
                  <c:v>0.37359999999999999</c:v>
                </c:pt>
                <c:pt idx="759">
                  <c:v>0.37459999999999999</c:v>
                </c:pt>
                <c:pt idx="760">
                  <c:v>0.37569999999999998</c:v>
                </c:pt>
                <c:pt idx="761">
                  <c:v>0.37669999999999998</c:v>
                </c:pt>
                <c:pt idx="762">
                  <c:v>0.37780000000000002</c:v>
                </c:pt>
                <c:pt idx="763">
                  <c:v>0.37880000000000003</c:v>
                </c:pt>
                <c:pt idx="764">
                  <c:v>0.37980000000000003</c:v>
                </c:pt>
                <c:pt idx="765">
                  <c:v>0.38090000000000002</c:v>
                </c:pt>
                <c:pt idx="766">
                  <c:v>0.38190000000000002</c:v>
                </c:pt>
                <c:pt idx="767">
                  <c:v>0.38300000000000001</c:v>
                </c:pt>
                <c:pt idx="768">
                  <c:v>0.38400000000000001</c:v>
                </c:pt>
                <c:pt idx="769">
                  <c:v>0.3851</c:v>
                </c:pt>
                <c:pt idx="770">
                  <c:v>0.3861</c:v>
                </c:pt>
                <c:pt idx="771">
                  <c:v>0.3871</c:v>
                </c:pt>
                <c:pt idx="772">
                  <c:v>0.38819999999999999</c:v>
                </c:pt>
                <c:pt idx="773">
                  <c:v>0.38919999999999999</c:v>
                </c:pt>
                <c:pt idx="774">
                  <c:v>0.39029999999999998</c:v>
                </c:pt>
                <c:pt idx="775">
                  <c:v>0.39129999999999998</c:v>
                </c:pt>
                <c:pt idx="776">
                  <c:v>0.39229999999999998</c:v>
                </c:pt>
                <c:pt idx="777">
                  <c:v>0.39340000000000003</c:v>
                </c:pt>
                <c:pt idx="778">
                  <c:v>0.39439999999999997</c:v>
                </c:pt>
                <c:pt idx="779">
                  <c:v>0.39550000000000002</c:v>
                </c:pt>
                <c:pt idx="780">
                  <c:v>0.39650000000000002</c:v>
                </c:pt>
                <c:pt idx="781">
                  <c:v>0.39760000000000001</c:v>
                </c:pt>
                <c:pt idx="782">
                  <c:v>0.39860000000000001</c:v>
                </c:pt>
                <c:pt idx="783">
                  <c:v>0.39960000000000001</c:v>
                </c:pt>
                <c:pt idx="784">
                  <c:v>0.4007</c:v>
                </c:pt>
                <c:pt idx="785">
                  <c:v>0.4017</c:v>
                </c:pt>
                <c:pt idx="786">
                  <c:v>0.40279999999999999</c:v>
                </c:pt>
                <c:pt idx="787">
                  <c:v>0.40379999999999999</c:v>
                </c:pt>
                <c:pt idx="788">
                  <c:v>0.40489999999999998</c:v>
                </c:pt>
                <c:pt idx="789">
                  <c:v>0.40589999999999998</c:v>
                </c:pt>
                <c:pt idx="790">
                  <c:v>0.40689999999999998</c:v>
                </c:pt>
                <c:pt idx="791">
                  <c:v>0.40799999999999997</c:v>
                </c:pt>
                <c:pt idx="792">
                  <c:v>0.40899999999999997</c:v>
                </c:pt>
                <c:pt idx="793">
                  <c:v>0.41010000000000002</c:v>
                </c:pt>
                <c:pt idx="794">
                  <c:v>0.41110000000000002</c:v>
                </c:pt>
                <c:pt idx="795">
                  <c:v>0.41220000000000001</c:v>
                </c:pt>
                <c:pt idx="796">
                  <c:v>0.41320000000000001</c:v>
                </c:pt>
                <c:pt idx="797">
                  <c:v>0.41420000000000001</c:v>
                </c:pt>
                <c:pt idx="798">
                  <c:v>0.4153</c:v>
                </c:pt>
                <c:pt idx="799">
                  <c:v>0.4163</c:v>
                </c:pt>
                <c:pt idx="800">
                  <c:v>0.41739999999999999</c:v>
                </c:pt>
                <c:pt idx="801">
                  <c:v>0.41839999999999999</c:v>
                </c:pt>
                <c:pt idx="802">
                  <c:v>0.4194</c:v>
                </c:pt>
                <c:pt idx="803">
                  <c:v>0.42049999999999998</c:v>
                </c:pt>
                <c:pt idx="804">
                  <c:v>0.42149999999999999</c:v>
                </c:pt>
                <c:pt idx="805">
                  <c:v>0.42259999999999998</c:v>
                </c:pt>
                <c:pt idx="806">
                  <c:v>0.42359999999999998</c:v>
                </c:pt>
                <c:pt idx="807">
                  <c:v>0.42470000000000002</c:v>
                </c:pt>
                <c:pt idx="808">
                  <c:v>0.42570000000000002</c:v>
                </c:pt>
                <c:pt idx="809">
                  <c:v>0.42670000000000002</c:v>
                </c:pt>
                <c:pt idx="810">
                  <c:v>0.42780000000000001</c:v>
                </c:pt>
                <c:pt idx="811">
                  <c:v>0.42880000000000001</c:v>
                </c:pt>
                <c:pt idx="812">
                  <c:v>0.4299</c:v>
                </c:pt>
                <c:pt idx="813">
                  <c:v>0.43090000000000001</c:v>
                </c:pt>
                <c:pt idx="814">
                  <c:v>0.432</c:v>
                </c:pt>
                <c:pt idx="815">
                  <c:v>0.433</c:v>
                </c:pt>
                <c:pt idx="816">
                  <c:v>0.434</c:v>
                </c:pt>
                <c:pt idx="817">
                  <c:v>0.43509999999999999</c:v>
                </c:pt>
                <c:pt idx="818">
                  <c:v>0.43609999999999999</c:v>
                </c:pt>
                <c:pt idx="819">
                  <c:v>0.43719999999999998</c:v>
                </c:pt>
                <c:pt idx="820">
                  <c:v>0.43819999999999998</c:v>
                </c:pt>
                <c:pt idx="821">
                  <c:v>0.43919999999999998</c:v>
                </c:pt>
                <c:pt idx="822">
                  <c:v>0.44030000000000002</c:v>
                </c:pt>
                <c:pt idx="823">
                  <c:v>0.44130000000000003</c:v>
                </c:pt>
                <c:pt idx="824">
                  <c:v>0.44240000000000002</c:v>
                </c:pt>
                <c:pt idx="825">
                  <c:v>0.44340000000000002</c:v>
                </c:pt>
                <c:pt idx="826">
                  <c:v>0.44450000000000001</c:v>
                </c:pt>
                <c:pt idx="827">
                  <c:v>0.44550000000000001</c:v>
                </c:pt>
                <c:pt idx="828">
                  <c:v>0.44650000000000001</c:v>
                </c:pt>
                <c:pt idx="829">
                  <c:v>0.4476</c:v>
                </c:pt>
                <c:pt idx="830">
                  <c:v>0.4486</c:v>
                </c:pt>
                <c:pt idx="831">
                  <c:v>0.44969999999999999</c:v>
                </c:pt>
                <c:pt idx="832">
                  <c:v>0.45069999999999999</c:v>
                </c:pt>
                <c:pt idx="833">
                  <c:v>0.45179999999999998</c:v>
                </c:pt>
                <c:pt idx="834">
                  <c:v>0.45279999999999998</c:v>
                </c:pt>
                <c:pt idx="835">
                  <c:v>0.45379999999999998</c:v>
                </c:pt>
                <c:pt idx="836">
                  <c:v>0.45490000000000003</c:v>
                </c:pt>
                <c:pt idx="837">
                  <c:v>0.45590000000000003</c:v>
                </c:pt>
                <c:pt idx="838">
                  <c:v>0.45700000000000002</c:v>
                </c:pt>
                <c:pt idx="839">
                  <c:v>0.45800000000000002</c:v>
                </c:pt>
                <c:pt idx="840">
                  <c:v>0.45910000000000001</c:v>
                </c:pt>
                <c:pt idx="841">
                  <c:v>0.46010000000000001</c:v>
                </c:pt>
                <c:pt idx="842">
                  <c:v>0.46110000000000001</c:v>
                </c:pt>
                <c:pt idx="843">
                  <c:v>0.4622</c:v>
                </c:pt>
                <c:pt idx="844">
                  <c:v>0.4632</c:v>
                </c:pt>
                <c:pt idx="845">
                  <c:v>0.46429999999999999</c:v>
                </c:pt>
                <c:pt idx="846">
                  <c:v>0.46529999999999999</c:v>
                </c:pt>
                <c:pt idx="847">
                  <c:v>0.46629999999999999</c:v>
                </c:pt>
                <c:pt idx="848">
                  <c:v>0.46739999999999998</c:v>
                </c:pt>
                <c:pt idx="849">
                  <c:v>0.46839999999999998</c:v>
                </c:pt>
                <c:pt idx="850">
                  <c:v>0.46949999999999997</c:v>
                </c:pt>
                <c:pt idx="851">
                  <c:v>0.47049999999999997</c:v>
                </c:pt>
                <c:pt idx="852">
                  <c:v>0.47160000000000002</c:v>
                </c:pt>
                <c:pt idx="853">
                  <c:v>0.47260000000000002</c:v>
                </c:pt>
                <c:pt idx="854">
                  <c:v>0.47360000000000002</c:v>
                </c:pt>
                <c:pt idx="855">
                  <c:v>0.47470000000000001</c:v>
                </c:pt>
                <c:pt idx="856">
                  <c:v>0.47570000000000001</c:v>
                </c:pt>
                <c:pt idx="857">
                  <c:v>0.4768</c:v>
                </c:pt>
                <c:pt idx="858">
                  <c:v>0.4778</c:v>
                </c:pt>
                <c:pt idx="859">
                  <c:v>0.47889999999999999</c:v>
                </c:pt>
                <c:pt idx="860">
                  <c:v>0.47989999999999999</c:v>
                </c:pt>
                <c:pt idx="861">
                  <c:v>0.48089999999999999</c:v>
                </c:pt>
                <c:pt idx="862">
                  <c:v>0.48199999999999998</c:v>
                </c:pt>
                <c:pt idx="863">
                  <c:v>0.48299999999999998</c:v>
                </c:pt>
                <c:pt idx="864">
                  <c:v>0.48409999999999997</c:v>
                </c:pt>
                <c:pt idx="865">
                  <c:v>0.48509999999999998</c:v>
                </c:pt>
                <c:pt idx="866">
                  <c:v>0.48620000000000002</c:v>
                </c:pt>
                <c:pt idx="867">
                  <c:v>0.48720000000000002</c:v>
                </c:pt>
              </c:numCache>
            </c:numRef>
          </c:xVal>
          <c:yVal>
            <c:numRef>
              <c:f>'Force 200 keV Gabs field'!$W$3:$W$870</c:f>
              <c:numCache>
                <c:formatCode>0.00E+00</c:formatCode>
                <c:ptCount val="868"/>
                <c:pt idx="0">
                  <c:v>7.6470000000000005E-5</c:v>
                </c:pt>
                <c:pt idx="1">
                  <c:v>8.8869999999999994E-5</c:v>
                </c:pt>
                <c:pt idx="2">
                  <c:v>9.9010000000000002E-5</c:v>
                </c:pt>
                <c:pt idx="3">
                  <c:v>1.059E-4</c:v>
                </c:pt>
                <c:pt idx="4">
                  <c:v>1.133E-4</c:v>
                </c:pt>
                <c:pt idx="5">
                  <c:v>1.189E-4</c:v>
                </c:pt>
                <c:pt idx="6">
                  <c:v>1.2239999999999999E-4</c:v>
                </c:pt>
                <c:pt idx="7">
                  <c:v>1.248E-4</c:v>
                </c:pt>
                <c:pt idx="8">
                  <c:v>1.2579999999999999E-4</c:v>
                </c:pt>
                <c:pt idx="9">
                  <c:v>1.26E-4</c:v>
                </c:pt>
                <c:pt idx="10">
                  <c:v>1.261E-4</c:v>
                </c:pt>
                <c:pt idx="11">
                  <c:v>1.259E-4</c:v>
                </c:pt>
                <c:pt idx="12">
                  <c:v>1.2559999999999999E-4</c:v>
                </c:pt>
                <c:pt idx="13">
                  <c:v>1.2530000000000001E-4</c:v>
                </c:pt>
                <c:pt idx="14">
                  <c:v>1.25E-4</c:v>
                </c:pt>
                <c:pt idx="15">
                  <c:v>1.248E-4</c:v>
                </c:pt>
                <c:pt idx="16">
                  <c:v>1.2449999999999999E-4</c:v>
                </c:pt>
                <c:pt idx="17">
                  <c:v>1.2439999999999999E-4</c:v>
                </c:pt>
                <c:pt idx="18">
                  <c:v>1.2430000000000001E-4</c:v>
                </c:pt>
                <c:pt idx="19">
                  <c:v>1.2410000000000001E-4</c:v>
                </c:pt>
                <c:pt idx="20">
                  <c:v>1.2410000000000001E-4</c:v>
                </c:pt>
                <c:pt idx="21">
                  <c:v>1.2410000000000001E-4</c:v>
                </c:pt>
                <c:pt idx="22">
                  <c:v>1.2410000000000001E-4</c:v>
                </c:pt>
                <c:pt idx="23">
                  <c:v>1.2410000000000001E-4</c:v>
                </c:pt>
                <c:pt idx="24">
                  <c:v>1.2410000000000001E-4</c:v>
                </c:pt>
                <c:pt idx="25">
                  <c:v>1.2410000000000001E-4</c:v>
                </c:pt>
                <c:pt idx="26">
                  <c:v>1.2410000000000001E-4</c:v>
                </c:pt>
                <c:pt idx="27">
                  <c:v>1.2410000000000001E-4</c:v>
                </c:pt>
                <c:pt idx="28">
                  <c:v>1.2410000000000001E-4</c:v>
                </c:pt>
                <c:pt idx="29">
                  <c:v>1.2410000000000001E-4</c:v>
                </c:pt>
                <c:pt idx="30">
                  <c:v>1.2410000000000001E-4</c:v>
                </c:pt>
                <c:pt idx="31">
                  <c:v>1.2410000000000001E-4</c:v>
                </c:pt>
                <c:pt idx="32">
                  <c:v>1.2410000000000001E-4</c:v>
                </c:pt>
                <c:pt idx="33">
                  <c:v>1.2410000000000001E-4</c:v>
                </c:pt>
                <c:pt idx="34">
                  <c:v>1.2410000000000001E-4</c:v>
                </c:pt>
                <c:pt idx="35">
                  <c:v>1.2410000000000001E-4</c:v>
                </c:pt>
                <c:pt idx="36">
                  <c:v>1.2410000000000001E-4</c:v>
                </c:pt>
                <c:pt idx="37">
                  <c:v>1.2410000000000001E-4</c:v>
                </c:pt>
                <c:pt idx="38">
                  <c:v>1.2410000000000001E-4</c:v>
                </c:pt>
                <c:pt idx="39">
                  <c:v>1.2410000000000001E-4</c:v>
                </c:pt>
                <c:pt idx="40">
                  <c:v>1.2410000000000001E-4</c:v>
                </c:pt>
                <c:pt idx="41">
                  <c:v>1.2410000000000001E-4</c:v>
                </c:pt>
                <c:pt idx="42">
                  <c:v>1.2410000000000001E-4</c:v>
                </c:pt>
                <c:pt idx="43">
                  <c:v>1.2410000000000001E-4</c:v>
                </c:pt>
                <c:pt idx="44">
                  <c:v>1.2410000000000001E-4</c:v>
                </c:pt>
                <c:pt idx="45">
                  <c:v>1.2410000000000001E-4</c:v>
                </c:pt>
                <c:pt idx="46">
                  <c:v>1.2410000000000001E-4</c:v>
                </c:pt>
                <c:pt idx="47">
                  <c:v>1.2410000000000001E-4</c:v>
                </c:pt>
                <c:pt idx="48">
                  <c:v>1.2410000000000001E-4</c:v>
                </c:pt>
                <c:pt idx="49">
                  <c:v>1.2410000000000001E-4</c:v>
                </c:pt>
                <c:pt idx="50">
                  <c:v>1.2410000000000001E-4</c:v>
                </c:pt>
                <c:pt idx="51">
                  <c:v>1.2410000000000001E-4</c:v>
                </c:pt>
                <c:pt idx="52">
                  <c:v>1.2410000000000001E-4</c:v>
                </c:pt>
                <c:pt idx="53">
                  <c:v>1.2410000000000001E-4</c:v>
                </c:pt>
                <c:pt idx="54">
                  <c:v>1.2410000000000001E-4</c:v>
                </c:pt>
                <c:pt idx="55">
                  <c:v>1.2410000000000001E-4</c:v>
                </c:pt>
                <c:pt idx="56">
                  <c:v>1.2410000000000001E-4</c:v>
                </c:pt>
                <c:pt idx="57">
                  <c:v>1.2410000000000001E-4</c:v>
                </c:pt>
                <c:pt idx="58">
                  <c:v>1.2410000000000001E-4</c:v>
                </c:pt>
                <c:pt idx="59">
                  <c:v>1.2410000000000001E-4</c:v>
                </c:pt>
                <c:pt idx="60">
                  <c:v>1.2410000000000001E-4</c:v>
                </c:pt>
                <c:pt idx="61">
                  <c:v>1.2410000000000001E-4</c:v>
                </c:pt>
                <c:pt idx="62">
                  <c:v>1.2410000000000001E-4</c:v>
                </c:pt>
                <c:pt idx="63">
                  <c:v>1.2410000000000001E-4</c:v>
                </c:pt>
                <c:pt idx="64">
                  <c:v>1.2410000000000001E-4</c:v>
                </c:pt>
                <c:pt idx="65">
                  <c:v>1.2410000000000001E-4</c:v>
                </c:pt>
                <c:pt idx="66">
                  <c:v>1.2410000000000001E-4</c:v>
                </c:pt>
                <c:pt idx="67">
                  <c:v>1.2410000000000001E-4</c:v>
                </c:pt>
                <c:pt idx="68">
                  <c:v>1.2410000000000001E-4</c:v>
                </c:pt>
                <c:pt idx="69">
                  <c:v>1.2410000000000001E-4</c:v>
                </c:pt>
                <c:pt idx="70">
                  <c:v>1.2410000000000001E-4</c:v>
                </c:pt>
                <c:pt idx="71">
                  <c:v>1.2410000000000001E-4</c:v>
                </c:pt>
                <c:pt idx="72">
                  <c:v>1.2410000000000001E-4</c:v>
                </c:pt>
                <c:pt idx="73">
                  <c:v>1.2410000000000001E-4</c:v>
                </c:pt>
                <c:pt idx="74">
                  <c:v>1.2410000000000001E-4</c:v>
                </c:pt>
                <c:pt idx="75">
                  <c:v>1.2410000000000001E-4</c:v>
                </c:pt>
                <c:pt idx="76">
                  <c:v>1.2410000000000001E-4</c:v>
                </c:pt>
                <c:pt idx="77">
                  <c:v>1.2410000000000001E-4</c:v>
                </c:pt>
                <c:pt idx="78">
                  <c:v>1.2410000000000001E-4</c:v>
                </c:pt>
                <c:pt idx="79">
                  <c:v>1.2410000000000001E-4</c:v>
                </c:pt>
                <c:pt idx="80">
                  <c:v>1.2410000000000001E-4</c:v>
                </c:pt>
                <c:pt idx="81">
                  <c:v>1.2410000000000001E-4</c:v>
                </c:pt>
                <c:pt idx="82">
                  <c:v>1.2410000000000001E-4</c:v>
                </c:pt>
                <c:pt idx="83">
                  <c:v>1.2410000000000001E-4</c:v>
                </c:pt>
                <c:pt idx="84">
                  <c:v>1.2410000000000001E-4</c:v>
                </c:pt>
                <c:pt idx="85">
                  <c:v>1.2410000000000001E-4</c:v>
                </c:pt>
                <c:pt idx="86">
                  <c:v>1.2410000000000001E-4</c:v>
                </c:pt>
                <c:pt idx="87">
                  <c:v>1.2410000000000001E-4</c:v>
                </c:pt>
                <c:pt idx="88">
                  <c:v>1.2410000000000001E-4</c:v>
                </c:pt>
                <c:pt idx="89">
                  <c:v>1.2410000000000001E-4</c:v>
                </c:pt>
                <c:pt idx="90">
                  <c:v>1.2410000000000001E-4</c:v>
                </c:pt>
                <c:pt idx="91">
                  <c:v>1.2410000000000001E-4</c:v>
                </c:pt>
                <c:pt idx="92">
                  <c:v>1.2410000000000001E-4</c:v>
                </c:pt>
                <c:pt idx="93">
                  <c:v>1.2410000000000001E-4</c:v>
                </c:pt>
                <c:pt idx="94">
                  <c:v>1.2410000000000001E-4</c:v>
                </c:pt>
                <c:pt idx="95">
                  <c:v>1.2410000000000001E-4</c:v>
                </c:pt>
                <c:pt idx="96">
                  <c:v>1.2410000000000001E-4</c:v>
                </c:pt>
                <c:pt idx="97">
                  <c:v>1.2410000000000001E-4</c:v>
                </c:pt>
                <c:pt idx="98">
                  <c:v>1.2410000000000001E-4</c:v>
                </c:pt>
                <c:pt idx="99">
                  <c:v>1.2410000000000001E-4</c:v>
                </c:pt>
                <c:pt idx="100">
                  <c:v>1.2410000000000001E-4</c:v>
                </c:pt>
                <c:pt idx="101">
                  <c:v>1.2410000000000001E-4</c:v>
                </c:pt>
                <c:pt idx="102">
                  <c:v>1.2410000000000001E-4</c:v>
                </c:pt>
                <c:pt idx="103">
                  <c:v>1.2410000000000001E-4</c:v>
                </c:pt>
                <c:pt idx="104">
                  <c:v>1.2410000000000001E-4</c:v>
                </c:pt>
                <c:pt idx="105">
                  <c:v>1.2410000000000001E-4</c:v>
                </c:pt>
                <c:pt idx="106">
                  <c:v>1.2410000000000001E-4</c:v>
                </c:pt>
                <c:pt idx="107">
                  <c:v>1.2410000000000001E-4</c:v>
                </c:pt>
                <c:pt idx="108">
                  <c:v>1.2410000000000001E-4</c:v>
                </c:pt>
                <c:pt idx="109">
                  <c:v>1.2410000000000001E-4</c:v>
                </c:pt>
                <c:pt idx="110">
                  <c:v>1.2410000000000001E-4</c:v>
                </c:pt>
                <c:pt idx="111">
                  <c:v>1.2410000000000001E-4</c:v>
                </c:pt>
                <c:pt idx="112">
                  <c:v>1.2410000000000001E-4</c:v>
                </c:pt>
                <c:pt idx="113">
                  <c:v>1.2410000000000001E-4</c:v>
                </c:pt>
                <c:pt idx="114">
                  <c:v>1.2410000000000001E-4</c:v>
                </c:pt>
                <c:pt idx="115">
                  <c:v>1.2410000000000001E-4</c:v>
                </c:pt>
                <c:pt idx="116">
                  <c:v>1.2410000000000001E-4</c:v>
                </c:pt>
                <c:pt idx="117">
                  <c:v>1.2410000000000001E-4</c:v>
                </c:pt>
                <c:pt idx="118">
                  <c:v>1.2410000000000001E-4</c:v>
                </c:pt>
                <c:pt idx="119">
                  <c:v>1.2410000000000001E-4</c:v>
                </c:pt>
                <c:pt idx="120">
                  <c:v>1.2410000000000001E-4</c:v>
                </c:pt>
                <c:pt idx="121">
                  <c:v>1.2410000000000001E-4</c:v>
                </c:pt>
                <c:pt idx="122">
                  <c:v>1.2410000000000001E-4</c:v>
                </c:pt>
                <c:pt idx="123">
                  <c:v>1.2410000000000001E-4</c:v>
                </c:pt>
                <c:pt idx="124">
                  <c:v>1.2410000000000001E-4</c:v>
                </c:pt>
                <c:pt idx="125">
                  <c:v>1.2410000000000001E-4</c:v>
                </c:pt>
                <c:pt idx="126">
                  <c:v>1.2410000000000001E-4</c:v>
                </c:pt>
                <c:pt idx="127">
                  <c:v>1.2410000000000001E-4</c:v>
                </c:pt>
                <c:pt idx="128">
                  <c:v>1.2410000000000001E-4</c:v>
                </c:pt>
                <c:pt idx="129">
                  <c:v>1.2410000000000001E-4</c:v>
                </c:pt>
                <c:pt idx="130">
                  <c:v>1.2410000000000001E-4</c:v>
                </c:pt>
                <c:pt idx="131">
                  <c:v>1.2410000000000001E-4</c:v>
                </c:pt>
                <c:pt idx="132">
                  <c:v>1.2410000000000001E-4</c:v>
                </c:pt>
                <c:pt idx="133">
                  <c:v>1.2410000000000001E-4</c:v>
                </c:pt>
                <c:pt idx="134">
                  <c:v>1.2410000000000001E-4</c:v>
                </c:pt>
                <c:pt idx="135">
                  <c:v>1.2410000000000001E-4</c:v>
                </c:pt>
                <c:pt idx="136">
                  <c:v>1.2410000000000001E-4</c:v>
                </c:pt>
                <c:pt idx="137">
                  <c:v>1.2410000000000001E-4</c:v>
                </c:pt>
                <c:pt idx="138">
                  <c:v>1.2410000000000001E-4</c:v>
                </c:pt>
                <c:pt idx="139">
                  <c:v>1.2410000000000001E-4</c:v>
                </c:pt>
                <c:pt idx="140">
                  <c:v>1.2410000000000001E-4</c:v>
                </c:pt>
                <c:pt idx="141">
                  <c:v>1.2410000000000001E-4</c:v>
                </c:pt>
                <c:pt idx="142">
                  <c:v>1.2410000000000001E-4</c:v>
                </c:pt>
                <c:pt idx="143">
                  <c:v>1.2410000000000001E-4</c:v>
                </c:pt>
                <c:pt idx="144">
                  <c:v>1.2410000000000001E-4</c:v>
                </c:pt>
                <c:pt idx="145">
                  <c:v>1.2410000000000001E-4</c:v>
                </c:pt>
                <c:pt idx="146">
                  <c:v>1.2410000000000001E-4</c:v>
                </c:pt>
                <c:pt idx="147">
                  <c:v>1.2410000000000001E-4</c:v>
                </c:pt>
                <c:pt idx="148">
                  <c:v>1.2410000000000001E-4</c:v>
                </c:pt>
                <c:pt idx="149">
                  <c:v>1.2410000000000001E-4</c:v>
                </c:pt>
                <c:pt idx="150">
                  <c:v>1.2410000000000001E-4</c:v>
                </c:pt>
                <c:pt idx="151">
                  <c:v>1.2410000000000001E-4</c:v>
                </c:pt>
                <c:pt idx="152">
                  <c:v>1.2410000000000001E-4</c:v>
                </c:pt>
                <c:pt idx="153">
                  <c:v>1.2410000000000001E-4</c:v>
                </c:pt>
                <c:pt idx="154">
                  <c:v>1.2410000000000001E-4</c:v>
                </c:pt>
                <c:pt idx="155">
                  <c:v>1.2410000000000001E-4</c:v>
                </c:pt>
                <c:pt idx="156">
                  <c:v>1.2410000000000001E-4</c:v>
                </c:pt>
                <c:pt idx="157">
                  <c:v>1.2410000000000001E-4</c:v>
                </c:pt>
                <c:pt idx="158">
                  <c:v>1.2410000000000001E-4</c:v>
                </c:pt>
                <c:pt idx="159">
                  <c:v>1.2410000000000001E-4</c:v>
                </c:pt>
                <c:pt idx="160">
                  <c:v>1.2410000000000001E-4</c:v>
                </c:pt>
                <c:pt idx="161">
                  <c:v>1.2410000000000001E-4</c:v>
                </c:pt>
                <c:pt idx="162">
                  <c:v>1.2410000000000001E-4</c:v>
                </c:pt>
                <c:pt idx="163">
                  <c:v>1.2410000000000001E-4</c:v>
                </c:pt>
                <c:pt idx="164">
                  <c:v>1.2410000000000001E-4</c:v>
                </c:pt>
                <c:pt idx="165">
                  <c:v>1.2410000000000001E-4</c:v>
                </c:pt>
                <c:pt idx="166">
                  <c:v>1.2410000000000001E-4</c:v>
                </c:pt>
                <c:pt idx="167">
                  <c:v>1.2410000000000001E-4</c:v>
                </c:pt>
                <c:pt idx="168">
                  <c:v>1.2410000000000001E-4</c:v>
                </c:pt>
                <c:pt idx="169">
                  <c:v>1.2410000000000001E-4</c:v>
                </c:pt>
                <c:pt idx="170">
                  <c:v>1.2410000000000001E-4</c:v>
                </c:pt>
                <c:pt idx="171">
                  <c:v>1.2410000000000001E-4</c:v>
                </c:pt>
                <c:pt idx="172">
                  <c:v>1.2410000000000001E-4</c:v>
                </c:pt>
                <c:pt idx="173">
                  <c:v>1.2410000000000001E-4</c:v>
                </c:pt>
                <c:pt idx="174">
                  <c:v>1.2410000000000001E-4</c:v>
                </c:pt>
                <c:pt idx="175">
                  <c:v>1.2410000000000001E-4</c:v>
                </c:pt>
                <c:pt idx="176">
                  <c:v>1.2410000000000001E-4</c:v>
                </c:pt>
                <c:pt idx="177">
                  <c:v>1.2410000000000001E-4</c:v>
                </c:pt>
                <c:pt idx="178">
                  <c:v>1.2410000000000001E-4</c:v>
                </c:pt>
                <c:pt idx="179">
                  <c:v>1.2410000000000001E-4</c:v>
                </c:pt>
                <c:pt idx="180">
                  <c:v>1.2410000000000001E-4</c:v>
                </c:pt>
                <c:pt idx="181">
                  <c:v>1.2410000000000001E-4</c:v>
                </c:pt>
                <c:pt idx="182">
                  <c:v>1.2410000000000001E-4</c:v>
                </c:pt>
                <c:pt idx="183">
                  <c:v>1.2410000000000001E-4</c:v>
                </c:pt>
                <c:pt idx="184">
                  <c:v>1.2410000000000001E-4</c:v>
                </c:pt>
                <c:pt idx="185">
                  <c:v>1.2410000000000001E-4</c:v>
                </c:pt>
                <c:pt idx="186">
                  <c:v>1.2410000000000001E-4</c:v>
                </c:pt>
                <c:pt idx="187">
                  <c:v>1.2410000000000001E-4</c:v>
                </c:pt>
                <c:pt idx="188">
                  <c:v>1.2410000000000001E-4</c:v>
                </c:pt>
                <c:pt idx="189">
                  <c:v>1.2410000000000001E-4</c:v>
                </c:pt>
                <c:pt idx="190">
                  <c:v>1.2410000000000001E-4</c:v>
                </c:pt>
                <c:pt idx="191">
                  <c:v>1.2410000000000001E-4</c:v>
                </c:pt>
                <c:pt idx="192">
                  <c:v>1.2410000000000001E-4</c:v>
                </c:pt>
                <c:pt idx="193">
                  <c:v>1.2410000000000001E-4</c:v>
                </c:pt>
                <c:pt idx="194">
                  <c:v>1.2410000000000001E-4</c:v>
                </c:pt>
                <c:pt idx="195">
                  <c:v>1.2410000000000001E-4</c:v>
                </c:pt>
                <c:pt idx="196">
                  <c:v>1.2410000000000001E-4</c:v>
                </c:pt>
                <c:pt idx="197">
                  <c:v>1.2410000000000001E-4</c:v>
                </c:pt>
                <c:pt idx="198">
                  <c:v>1.2410000000000001E-4</c:v>
                </c:pt>
                <c:pt idx="199">
                  <c:v>1.2410000000000001E-4</c:v>
                </c:pt>
                <c:pt idx="200">
                  <c:v>1.2410000000000001E-4</c:v>
                </c:pt>
                <c:pt idx="201">
                  <c:v>1.2410000000000001E-4</c:v>
                </c:pt>
                <c:pt idx="202">
                  <c:v>1.2410000000000001E-4</c:v>
                </c:pt>
                <c:pt idx="203">
                  <c:v>1.2410000000000001E-4</c:v>
                </c:pt>
                <c:pt idx="204">
                  <c:v>1.2410000000000001E-4</c:v>
                </c:pt>
                <c:pt idx="205">
                  <c:v>1.2410000000000001E-4</c:v>
                </c:pt>
                <c:pt idx="206">
                  <c:v>1.2410000000000001E-4</c:v>
                </c:pt>
                <c:pt idx="207">
                  <c:v>1.2410000000000001E-4</c:v>
                </c:pt>
                <c:pt idx="208">
                  <c:v>1.2410000000000001E-4</c:v>
                </c:pt>
                <c:pt idx="209">
                  <c:v>1.2400000000000001E-4</c:v>
                </c:pt>
                <c:pt idx="210">
                  <c:v>1.2400000000000001E-4</c:v>
                </c:pt>
                <c:pt idx="211">
                  <c:v>1.238E-4</c:v>
                </c:pt>
                <c:pt idx="212">
                  <c:v>1.236E-4</c:v>
                </c:pt>
                <c:pt idx="213">
                  <c:v>1.2329999999999999E-4</c:v>
                </c:pt>
                <c:pt idx="214">
                  <c:v>1.228E-4</c:v>
                </c:pt>
                <c:pt idx="215">
                  <c:v>1.2229999999999999E-4</c:v>
                </c:pt>
                <c:pt idx="216">
                  <c:v>1.217E-4</c:v>
                </c:pt>
                <c:pt idx="217">
                  <c:v>1.2120000000000001E-4</c:v>
                </c:pt>
                <c:pt idx="218">
                  <c:v>1.206E-4</c:v>
                </c:pt>
                <c:pt idx="219">
                  <c:v>1.2019999999999999E-4</c:v>
                </c:pt>
                <c:pt idx="220">
                  <c:v>1.2E-4</c:v>
                </c:pt>
                <c:pt idx="221">
                  <c:v>1.204E-4</c:v>
                </c:pt>
                <c:pt idx="222">
                  <c:v>1.215E-4</c:v>
                </c:pt>
                <c:pt idx="223">
                  <c:v>1.2349999999999999E-4</c:v>
                </c:pt>
                <c:pt idx="224">
                  <c:v>1.2689999999999999E-4</c:v>
                </c:pt>
                <c:pt idx="225">
                  <c:v>1.316E-4</c:v>
                </c:pt>
                <c:pt idx="226">
                  <c:v>1.373E-4</c:v>
                </c:pt>
                <c:pt idx="227">
                  <c:v>1.438E-4</c:v>
                </c:pt>
                <c:pt idx="228">
                  <c:v>1.5080000000000001E-4</c:v>
                </c:pt>
                <c:pt idx="229">
                  <c:v>1.583E-4</c:v>
                </c:pt>
                <c:pt idx="230">
                  <c:v>1.6679999999999999E-4</c:v>
                </c:pt>
                <c:pt idx="231">
                  <c:v>1.7670000000000001E-4</c:v>
                </c:pt>
                <c:pt idx="232">
                  <c:v>1.8880000000000001E-4</c:v>
                </c:pt>
                <c:pt idx="233">
                  <c:v>2.029E-4</c:v>
                </c:pt>
                <c:pt idx="234">
                  <c:v>2.1880000000000001E-4</c:v>
                </c:pt>
                <c:pt idx="235">
                  <c:v>2.3580000000000001E-4</c:v>
                </c:pt>
                <c:pt idx="236">
                  <c:v>2.5399999999999999E-4</c:v>
                </c:pt>
                <c:pt idx="237">
                  <c:v>2.7310000000000002E-4</c:v>
                </c:pt>
                <c:pt idx="238">
                  <c:v>2.9320000000000003E-4</c:v>
                </c:pt>
                <c:pt idx="239">
                  <c:v>3.144E-4</c:v>
                </c:pt>
                <c:pt idx="240">
                  <c:v>3.3639999999999999E-4</c:v>
                </c:pt>
                <c:pt idx="241">
                  <c:v>3.589E-4</c:v>
                </c:pt>
                <c:pt idx="242">
                  <c:v>3.8180000000000001E-4</c:v>
                </c:pt>
                <c:pt idx="243">
                  <c:v>4.0499999999999998E-4</c:v>
                </c:pt>
                <c:pt idx="244">
                  <c:v>4.283E-4</c:v>
                </c:pt>
                <c:pt idx="245">
                  <c:v>4.5160000000000003E-4</c:v>
                </c:pt>
                <c:pt idx="246">
                  <c:v>4.7479999999999999E-4</c:v>
                </c:pt>
                <c:pt idx="247">
                  <c:v>4.9790000000000001E-4</c:v>
                </c:pt>
                <c:pt idx="248">
                  <c:v>5.2070000000000003E-4</c:v>
                </c:pt>
                <c:pt idx="249">
                  <c:v>5.4319999999999998E-4</c:v>
                </c:pt>
                <c:pt idx="250">
                  <c:v>5.6559999999999998E-4</c:v>
                </c:pt>
                <c:pt idx="251">
                  <c:v>5.8759999999999997E-4</c:v>
                </c:pt>
                <c:pt idx="252">
                  <c:v>6.0919999999999995E-4</c:v>
                </c:pt>
                <c:pt idx="253">
                  <c:v>6.3049999999999998E-4</c:v>
                </c:pt>
                <c:pt idx="254">
                  <c:v>6.5149999999999995E-4</c:v>
                </c:pt>
                <c:pt idx="255">
                  <c:v>6.7250000000000003E-4</c:v>
                </c:pt>
                <c:pt idx="256">
                  <c:v>6.9329999999999999E-4</c:v>
                </c:pt>
                <c:pt idx="257">
                  <c:v>7.1400000000000001E-4</c:v>
                </c:pt>
                <c:pt idx="258">
                  <c:v>7.3470000000000002E-4</c:v>
                </c:pt>
                <c:pt idx="259">
                  <c:v>7.5549999999999999E-4</c:v>
                </c:pt>
                <c:pt idx="260">
                  <c:v>7.7629999999999995E-4</c:v>
                </c:pt>
                <c:pt idx="261">
                  <c:v>7.9699999999999997E-4</c:v>
                </c:pt>
                <c:pt idx="262">
                  <c:v>8.1769999999999998E-4</c:v>
                </c:pt>
                <c:pt idx="263">
                  <c:v>8.384E-4</c:v>
                </c:pt>
                <c:pt idx="264">
                  <c:v>8.5899999999999995E-4</c:v>
                </c:pt>
                <c:pt idx="265">
                  <c:v>8.7949999999999996E-4</c:v>
                </c:pt>
                <c:pt idx="266">
                  <c:v>8.9990000000000003E-4</c:v>
                </c:pt>
                <c:pt idx="267">
                  <c:v>9.2009999999999998E-4</c:v>
                </c:pt>
                <c:pt idx="268">
                  <c:v>9.4010000000000003E-4</c:v>
                </c:pt>
                <c:pt idx="269">
                  <c:v>9.5969999999999996E-4</c:v>
                </c:pt>
                <c:pt idx="270">
                  <c:v>9.7909999999999989E-4</c:v>
                </c:pt>
                <c:pt idx="271">
                  <c:v>9.9799999999999997E-4</c:v>
                </c:pt>
                <c:pt idx="272">
                  <c:v>1.016E-3</c:v>
                </c:pt>
                <c:pt idx="273">
                  <c:v>1.034E-3</c:v>
                </c:pt>
                <c:pt idx="274">
                  <c:v>1.0499999999999999E-3</c:v>
                </c:pt>
                <c:pt idx="275">
                  <c:v>1.0660000000000001E-3</c:v>
                </c:pt>
                <c:pt idx="276">
                  <c:v>1.0809999999999999E-3</c:v>
                </c:pt>
                <c:pt idx="277">
                  <c:v>1.0950000000000001E-3</c:v>
                </c:pt>
                <c:pt idx="278">
                  <c:v>1.108E-3</c:v>
                </c:pt>
                <c:pt idx="279">
                  <c:v>1.1199999999999999E-3</c:v>
                </c:pt>
                <c:pt idx="280">
                  <c:v>1.1310000000000001E-3</c:v>
                </c:pt>
                <c:pt idx="281">
                  <c:v>1.1410000000000001E-3</c:v>
                </c:pt>
                <c:pt idx="282">
                  <c:v>1.1490000000000001E-3</c:v>
                </c:pt>
                <c:pt idx="283">
                  <c:v>1.157E-3</c:v>
                </c:pt>
                <c:pt idx="284">
                  <c:v>1.165E-3</c:v>
                </c:pt>
                <c:pt idx="285">
                  <c:v>1.1709999999999999E-3</c:v>
                </c:pt>
                <c:pt idx="286">
                  <c:v>1.176E-3</c:v>
                </c:pt>
                <c:pt idx="287">
                  <c:v>1.181E-3</c:v>
                </c:pt>
                <c:pt idx="288">
                  <c:v>1.1850000000000001E-3</c:v>
                </c:pt>
                <c:pt idx="289">
                  <c:v>1.188E-3</c:v>
                </c:pt>
                <c:pt idx="290">
                  <c:v>1.191E-3</c:v>
                </c:pt>
                <c:pt idx="291">
                  <c:v>1.193E-3</c:v>
                </c:pt>
                <c:pt idx="292">
                  <c:v>1.194E-3</c:v>
                </c:pt>
                <c:pt idx="293">
                  <c:v>1.1950000000000001E-3</c:v>
                </c:pt>
                <c:pt idx="294">
                  <c:v>1.196E-3</c:v>
                </c:pt>
                <c:pt idx="295">
                  <c:v>1.196E-3</c:v>
                </c:pt>
                <c:pt idx="296">
                  <c:v>1.1950000000000001E-3</c:v>
                </c:pt>
                <c:pt idx="297">
                  <c:v>1.194E-3</c:v>
                </c:pt>
                <c:pt idx="298">
                  <c:v>1.193E-3</c:v>
                </c:pt>
                <c:pt idx="299">
                  <c:v>1.191E-3</c:v>
                </c:pt>
                <c:pt idx="300">
                  <c:v>1.189E-3</c:v>
                </c:pt>
                <c:pt idx="301">
                  <c:v>1.1869999999999999E-3</c:v>
                </c:pt>
                <c:pt idx="302">
                  <c:v>1.1839999999999999E-3</c:v>
                </c:pt>
                <c:pt idx="303">
                  <c:v>1.181E-3</c:v>
                </c:pt>
                <c:pt idx="304">
                  <c:v>1.1770000000000001E-3</c:v>
                </c:pt>
                <c:pt idx="305">
                  <c:v>1.1739999999999999E-3</c:v>
                </c:pt>
                <c:pt idx="306">
                  <c:v>1.17E-3</c:v>
                </c:pt>
                <c:pt idx="307">
                  <c:v>1.165E-3</c:v>
                </c:pt>
                <c:pt idx="308">
                  <c:v>1.1609999999999999E-3</c:v>
                </c:pt>
                <c:pt idx="309">
                  <c:v>1.1559999999999999E-3</c:v>
                </c:pt>
                <c:pt idx="310">
                  <c:v>1.1509999999999999E-3</c:v>
                </c:pt>
                <c:pt idx="311">
                  <c:v>1.1460000000000001E-3</c:v>
                </c:pt>
                <c:pt idx="312">
                  <c:v>1.1410000000000001E-3</c:v>
                </c:pt>
                <c:pt idx="313">
                  <c:v>1.1349999999999999E-3</c:v>
                </c:pt>
                <c:pt idx="314">
                  <c:v>1.129E-3</c:v>
                </c:pt>
                <c:pt idx="315">
                  <c:v>1.124E-3</c:v>
                </c:pt>
                <c:pt idx="316">
                  <c:v>1.1180000000000001E-3</c:v>
                </c:pt>
                <c:pt idx="317">
                  <c:v>1.111E-3</c:v>
                </c:pt>
                <c:pt idx="318">
                  <c:v>1.1050000000000001E-3</c:v>
                </c:pt>
                <c:pt idx="319">
                  <c:v>1.0989999999999999E-3</c:v>
                </c:pt>
                <c:pt idx="320">
                  <c:v>1.0920000000000001E-3</c:v>
                </c:pt>
                <c:pt idx="321">
                  <c:v>1.0859999999999999E-3</c:v>
                </c:pt>
                <c:pt idx="322">
                  <c:v>1.0790000000000001E-3</c:v>
                </c:pt>
                <c:pt idx="323">
                  <c:v>1.072E-3</c:v>
                </c:pt>
                <c:pt idx="324">
                  <c:v>1.065E-3</c:v>
                </c:pt>
                <c:pt idx="325">
                  <c:v>1.0579999999999999E-3</c:v>
                </c:pt>
                <c:pt idx="326">
                  <c:v>1.0510000000000001E-3</c:v>
                </c:pt>
                <c:pt idx="327">
                  <c:v>1.044E-3</c:v>
                </c:pt>
                <c:pt idx="328">
                  <c:v>1.0369999999999999E-3</c:v>
                </c:pt>
                <c:pt idx="329">
                  <c:v>1.0300000000000001E-3</c:v>
                </c:pt>
                <c:pt idx="330">
                  <c:v>1.023E-3</c:v>
                </c:pt>
                <c:pt idx="331">
                  <c:v>1.0150000000000001E-3</c:v>
                </c:pt>
                <c:pt idx="332">
                  <c:v>1.008E-3</c:v>
                </c:pt>
                <c:pt idx="333">
                  <c:v>1.0009999999999999E-3</c:v>
                </c:pt>
                <c:pt idx="334">
                  <c:v>9.9329999999999991E-4</c:v>
                </c:pt>
                <c:pt idx="335">
                  <c:v>9.858E-4</c:v>
                </c:pt>
                <c:pt idx="336">
                  <c:v>9.7839999999999993E-4</c:v>
                </c:pt>
                <c:pt idx="337">
                  <c:v>9.7079999999999996E-4</c:v>
                </c:pt>
                <c:pt idx="338">
                  <c:v>9.6330000000000005E-4</c:v>
                </c:pt>
                <c:pt idx="339">
                  <c:v>9.5580000000000003E-4</c:v>
                </c:pt>
                <c:pt idx="340">
                  <c:v>9.4819999999999995E-4</c:v>
                </c:pt>
                <c:pt idx="341">
                  <c:v>9.4059999999999999E-4</c:v>
                </c:pt>
                <c:pt idx="342">
                  <c:v>9.3289999999999996E-4</c:v>
                </c:pt>
                <c:pt idx="343">
                  <c:v>9.2529999999999999E-4</c:v>
                </c:pt>
                <c:pt idx="344">
                  <c:v>9.1770000000000003E-4</c:v>
                </c:pt>
                <c:pt idx="345">
                  <c:v>9.1E-4</c:v>
                </c:pt>
                <c:pt idx="346">
                  <c:v>9.0229999999999998E-4</c:v>
                </c:pt>
                <c:pt idx="347">
                  <c:v>8.9470000000000001E-4</c:v>
                </c:pt>
                <c:pt idx="348">
                  <c:v>8.8699999999999998E-4</c:v>
                </c:pt>
                <c:pt idx="349">
                  <c:v>8.7929999999999996E-4</c:v>
                </c:pt>
                <c:pt idx="350">
                  <c:v>8.7160000000000004E-4</c:v>
                </c:pt>
                <c:pt idx="351">
                  <c:v>8.6390000000000002E-4</c:v>
                </c:pt>
                <c:pt idx="352">
                  <c:v>8.5619999999999999E-4</c:v>
                </c:pt>
                <c:pt idx="353">
                  <c:v>8.4849999999999997E-4</c:v>
                </c:pt>
                <c:pt idx="354">
                  <c:v>8.4079999999999995E-4</c:v>
                </c:pt>
                <c:pt idx="355">
                  <c:v>8.3319999999999998E-4</c:v>
                </c:pt>
                <c:pt idx="356">
                  <c:v>8.2549999999999995E-4</c:v>
                </c:pt>
                <c:pt idx="357">
                  <c:v>8.1780000000000004E-4</c:v>
                </c:pt>
                <c:pt idx="358">
                  <c:v>8.1019999999999996E-4</c:v>
                </c:pt>
                <c:pt idx="359">
                  <c:v>8.0259999999999999E-4</c:v>
                </c:pt>
                <c:pt idx="360">
                  <c:v>7.9489999999999997E-4</c:v>
                </c:pt>
                <c:pt idx="361">
                  <c:v>7.873E-4</c:v>
                </c:pt>
                <c:pt idx="362">
                  <c:v>7.7979999999999998E-4</c:v>
                </c:pt>
                <c:pt idx="363">
                  <c:v>7.7220000000000001E-4</c:v>
                </c:pt>
                <c:pt idx="364">
                  <c:v>7.6469999999999999E-4</c:v>
                </c:pt>
                <c:pt idx="365">
                  <c:v>7.5719999999999997E-4</c:v>
                </c:pt>
                <c:pt idx="366">
                  <c:v>7.4969999999999995E-4</c:v>
                </c:pt>
                <c:pt idx="367">
                  <c:v>7.4220000000000004E-4</c:v>
                </c:pt>
                <c:pt idx="368">
                  <c:v>7.3479999999999997E-4</c:v>
                </c:pt>
                <c:pt idx="369">
                  <c:v>7.2740000000000001E-4</c:v>
                </c:pt>
                <c:pt idx="370">
                  <c:v>7.2009999999999999E-4</c:v>
                </c:pt>
                <c:pt idx="371">
                  <c:v>7.1270000000000003E-4</c:v>
                </c:pt>
                <c:pt idx="372">
                  <c:v>7.0549999999999996E-4</c:v>
                </c:pt>
                <c:pt idx="373">
                  <c:v>6.9819999999999995E-4</c:v>
                </c:pt>
                <c:pt idx="374">
                  <c:v>6.9099999999999999E-4</c:v>
                </c:pt>
                <c:pt idx="375">
                  <c:v>6.8389999999999998E-4</c:v>
                </c:pt>
                <c:pt idx="376">
                  <c:v>6.7679999999999997E-4</c:v>
                </c:pt>
                <c:pt idx="377">
                  <c:v>6.6969999999999996E-4</c:v>
                </c:pt>
                <c:pt idx="378">
                  <c:v>6.6279999999999996E-4</c:v>
                </c:pt>
                <c:pt idx="379">
                  <c:v>6.558E-4</c:v>
                </c:pt>
                <c:pt idx="380">
                  <c:v>6.4899999999999995E-4</c:v>
                </c:pt>
                <c:pt idx="381">
                  <c:v>6.4210000000000005E-4</c:v>
                </c:pt>
                <c:pt idx="382">
                  <c:v>6.3540000000000005E-4</c:v>
                </c:pt>
                <c:pt idx="383">
                  <c:v>6.2870000000000005E-4</c:v>
                </c:pt>
                <c:pt idx="384">
                  <c:v>6.221E-4</c:v>
                </c:pt>
                <c:pt idx="385">
                  <c:v>6.156E-4</c:v>
                </c:pt>
                <c:pt idx="386">
                  <c:v>6.0919999999999995E-4</c:v>
                </c:pt>
                <c:pt idx="387">
                  <c:v>6.0280000000000002E-4</c:v>
                </c:pt>
                <c:pt idx="388">
                  <c:v>5.9650000000000002E-4</c:v>
                </c:pt>
                <c:pt idx="389">
                  <c:v>5.9040000000000004E-4</c:v>
                </c:pt>
                <c:pt idx="390">
                  <c:v>5.8430000000000005E-4</c:v>
                </c:pt>
                <c:pt idx="391">
                  <c:v>5.7830000000000002E-4</c:v>
                </c:pt>
                <c:pt idx="392">
                  <c:v>5.7240000000000004E-4</c:v>
                </c:pt>
                <c:pt idx="393">
                  <c:v>5.666E-4</c:v>
                </c:pt>
                <c:pt idx="394">
                  <c:v>5.6099999999999998E-4</c:v>
                </c:pt>
                <c:pt idx="395">
                  <c:v>5.5539999999999995E-4</c:v>
                </c:pt>
                <c:pt idx="396">
                  <c:v>5.5000000000000003E-4</c:v>
                </c:pt>
                <c:pt idx="397">
                  <c:v>5.4469999999999996E-4</c:v>
                </c:pt>
                <c:pt idx="398">
                  <c:v>5.3950000000000005E-4</c:v>
                </c:pt>
                <c:pt idx="399">
                  <c:v>5.3439999999999998E-4</c:v>
                </c:pt>
                <c:pt idx="400">
                  <c:v>5.2950000000000002E-4</c:v>
                </c:pt>
                <c:pt idx="401">
                  <c:v>5.2470000000000001E-4</c:v>
                </c:pt>
                <c:pt idx="402">
                  <c:v>5.2010000000000001E-4</c:v>
                </c:pt>
                <c:pt idx="403">
                  <c:v>5.1559999999999996E-4</c:v>
                </c:pt>
                <c:pt idx="404">
                  <c:v>5.1130000000000001E-4</c:v>
                </c:pt>
                <c:pt idx="405">
                  <c:v>5.0710000000000002E-4</c:v>
                </c:pt>
                <c:pt idx="406">
                  <c:v>5.0310000000000003E-4</c:v>
                </c:pt>
                <c:pt idx="407">
                  <c:v>4.9930000000000005E-4</c:v>
                </c:pt>
                <c:pt idx="408">
                  <c:v>4.9560000000000001E-4</c:v>
                </c:pt>
                <c:pt idx="409">
                  <c:v>4.9209999999999998E-4</c:v>
                </c:pt>
                <c:pt idx="410">
                  <c:v>4.8879999999999996E-4</c:v>
                </c:pt>
                <c:pt idx="411">
                  <c:v>4.8569999999999999E-4</c:v>
                </c:pt>
                <c:pt idx="412">
                  <c:v>4.8270000000000002E-4</c:v>
                </c:pt>
                <c:pt idx="413">
                  <c:v>4.8000000000000001E-4</c:v>
                </c:pt>
                <c:pt idx="414">
                  <c:v>4.774E-4</c:v>
                </c:pt>
                <c:pt idx="415">
                  <c:v>4.751E-4</c:v>
                </c:pt>
                <c:pt idx="416">
                  <c:v>4.729E-4</c:v>
                </c:pt>
                <c:pt idx="417">
                  <c:v>4.7100000000000001E-4</c:v>
                </c:pt>
                <c:pt idx="418">
                  <c:v>4.6930000000000002E-4</c:v>
                </c:pt>
                <c:pt idx="419">
                  <c:v>4.6769999999999998E-4</c:v>
                </c:pt>
                <c:pt idx="420">
                  <c:v>4.6640000000000001E-4</c:v>
                </c:pt>
                <c:pt idx="421">
                  <c:v>4.6529999999999998E-4</c:v>
                </c:pt>
                <c:pt idx="422">
                  <c:v>4.6440000000000001E-4</c:v>
                </c:pt>
                <c:pt idx="423">
                  <c:v>4.638E-4</c:v>
                </c:pt>
                <c:pt idx="424">
                  <c:v>4.6329999999999999E-4</c:v>
                </c:pt>
                <c:pt idx="425">
                  <c:v>4.6309999999999998E-4</c:v>
                </c:pt>
                <c:pt idx="426">
                  <c:v>4.6309999999999998E-4</c:v>
                </c:pt>
                <c:pt idx="427">
                  <c:v>4.6329999999999999E-4</c:v>
                </c:pt>
                <c:pt idx="428">
                  <c:v>4.637E-4</c:v>
                </c:pt>
                <c:pt idx="429">
                  <c:v>4.6430000000000001E-4</c:v>
                </c:pt>
                <c:pt idx="430">
                  <c:v>4.6519999999999998E-4</c:v>
                </c:pt>
                <c:pt idx="431">
                  <c:v>4.663E-4</c:v>
                </c:pt>
                <c:pt idx="432">
                  <c:v>4.6759999999999998E-4</c:v>
                </c:pt>
                <c:pt idx="433">
                  <c:v>4.6900000000000002E-4</c:v>
                </c:pt>
                <c:pt idx="434">
                  <c:v>4.7080000000000001E-4</c:v>
                </c:pt>
                <c:pt idx="435">
                  <c:v>4.727E-4</c:v>
                </c:pt>
                <c:pt idx="436">
                  <c:v>4.7479999999999999E-4</c:v>
                </c:pt>
                <c:pt idx="437">
                  <c:v>4.771E-4</c:v>
                </c:pt>
                <c:pt idx="438">
                  <c:v>4.796E-4</c:v>
                </c:pt>
                <c:pt idx="439">
                  <c:v>4.8230000000000001E-4</c:v>
                </c:pt>
                <c:pt idx="440">
                  <c:v>4.8519999999999998E-4</c:v>
                </c:pt>
                <c:pt idx="441">
                  <c:v>4.883E-4</c:v>
                </c:pt>
                <c:pt idx="442">
                  <c:v>4.9149999999999997E-4</c:v>
                </c:pt>
                <c:pt idx="443">
                  <c:v>4.9490000000000005E-4</c:v>
                </c:pt>
                <c:pt idx="444">
                  <c:v>4.9850000000000003E-4</c:v>
                </c:pt>
                <c:pt idx="445">
                  <c:v>5.0230000000000001E-4</c:v>
                </c:pt>
                <c:pt idx="446">
                  <c:v>5.0620000000000005E-4</c:v>
                </c:pt>
                <c:pt idx="447">
                  <c:v>5.1029999999999999E-4</c:v>
                </c:pt>
                <c:pt idx="448">
                  <c:v>5.1449999999999998E-4</c:v>
                </c:pt>
                <c:pt idx="449">
                  <c:v>5.1889999999999998E-4</c:v>
                </c:pt>
                <c:pt idx="450">
                  <c:v>5.2349999999999999E-4</c:v>
                </c:pt>
                <c:pt idx="451">
                  <c:v>5.2809999999999999E-4</c:v>
                </c:pt>
                <c:pt idx="452">
                  <c:v>5.329E-4</c:v>
                </c:pt>
                <c:pt idx="453">
                  <c:v>5.3779999999999995E-4</c:v>
                </c:pt>
                <c:pt idx="454">
                  <c:v>5.4290000000000002E-4</c:v>
                </c:pt>
                <c:pt idx="455">
                  <c:v>5.4799999999999998E-4</c:v>
                </c:pt>
                <c:pt idx="456">
                  <c:v>5.5329999999999995E-4</c:v>
                </c:pt>
                <c:pt idx="457">
                  <c:v>5.5869999999999997E-4</c:v>
                </c:pt>
                <c:pt idx="458">
                  <c:v>5.641E-4</c:v>
                </c:pt>
                <c:pt idx="459">
                  <c:v>5.6970000000000002E-4</c:v>
                </c:pt>
                <c:pt idx="460">
                  <c:v>5.754E-4</c:v>
                </c:pt>
                <c:pt idx="461">
                  <c:v>5.8109999999999998E-4</c:v>
                </c:pt>
                <c:pt idx="462">
                  <c:v>5.8690000000000001E-4</c:v>
                </c:pt>
                <c:pt idx="463">
                  <c:v>5.9279999999999999E-4</c:v>
                </c:pt>
                <c:pt idx="464">
                  <c:v>5.9880000000000003E-4</c:v>
                </c:pt>
                <c:pt idx="465">
                  <c:v>6.0479999999999996E-4</c:v>
                </c:pt>
                <c:pt idx="466">
                  <c:v>6.1090000000000005E-4</c:v>
                </c:pt>
                <c:pt idx="467">
                  <c:v>6.1709999999999998E-4</c:v>
                </c:pt>
                <c:pt idx="468">
                  <c:v>6.2330000000000003E-4</c:v>
                </c:pt>
                <c:pt idx="469">
                  <c:v>6.2949999999999996E-4</c:v>
                </c:pt>
                <c:pt idx="470">
                  <c:v>6.3579999999999995E-4</c:v>
                </c:pt>
                <c:pt idx="471">
                  <c:v>6.4210000000000005E-4</c:v>
                </c:pt>
                <c:pt idx="472">
                  <c:v>6.4840000000000004E-4</c:v>
                </c:pt>
                <c:pt idx="473">
                  <c:v>6.5470000000000003E-4</c:v>
                </c:pt>
                <c:pt idx="474">
                  <c:v>6.6109999999999997E-4</c:v>
                </c:pt>
                <c:pt idx="475">
                  <c:v>6.6739999999999996E-4</c:v>
                </c:pt>
                <c:pt idx="476">
                  <c:v>6.7380000000000001E-4</c:v>
                </c:pt>
                <c:pt idx="477">
                  <c:v>6.801E-4</c:v>
                </c:pt>
                <c:pt idx="478">
                  <c:v>6.8639999999999999E-4</c:v>
                </c:pt>
                <c:pt idx="479">
                  <c:v>6.9269999999999998E-4</c:v>
                </c:pt>
                <c:pt idx="480">
                  <c:v>6.9899999999999997E-4</c:v>
                </c:pt>
                <c:pt idx="481">
                  <c:v>7.0520000000000001E-4</c:v>
                </c:pt>
                <c:pt idx="482">
                  <c:v>7.113E-4</c:v>
                </c:pt>
                <c:pt idx="483">
                  <c:v>7.1739999999999998E-4</c:v>
                </c:pt>
                <c:pt idx="484">
                  <c:v>7.2340000000000002E-4</c:v>
                </c:pt>
                <c:pt idx="485">
                  <c:v>7.293E-4</c:v>
                </c:pt>
                <c:pt idx="486">
                  <c:v>7.3519999999999998E-4</c:v>
                </c:pt>
                <c:pt idx="487">
                  <c:v>7.4089999999999996E-4</c:v>
                </c:pt>
                <c:pt idx="488">
                  <c:v>7.4649999999999998E-4</c:v>
                </c:pt>
                <c:pt idx="489">
                  <c:v>7.5190000000000001E-4</c:v>
                </c:pt>
                <c:pt idx="490">
                  <c:v>7.5719999999999997E-4</c:v>
                </c:pt>
                <c:pt idx="491">
                  <c:v>7.6239999999999999E-4</c:v>
                </c:pt>
                <c:pt idx="492">
                  <c:v>7.6729999999999995E-4</c:v>
                </c:pt>
                <c:pt idx="493">
                  <c:v>7.7209999999999996E-4</c:v>
                </c:pt>
                <c:pt idx="494">
                  <c:v>7.7660000000000001E-4</c:v>
                </c:pt>
                <c:pt idx="495">
                  <c:v>7.8089999999999995E-4</c:v>
                </c:pt>
                <c:pt idx="496">
                  <c:v>7.85E-4</c:v>
                </c:pt>
                <c:pt idx="497">
                  <c:v>7.8879999999999998E-4</c:v>
                </c:pt>
                <c:pt idx="498">
                  <c:v>7.9219999999999996E-4</c:v>
                </c:pt>
                <c:pt idx="499">
                  <c:v>7.9540000000000003E-4</c:v>
                </c:pt>
                <c:pt idx="500">
                  <c:v>7.9819999999999999E-4</c:v>
                </c:pt>
                <c:pt idx="501">
                  <c:v>8.007E-4</c:v>
                </c:pt>
                <c:pt idx="502">
                  <c:v>8.0270000000000005E-4</c:v>
                </c:pt>
                <c:pt idx="503">
                  <c:v>8.0440000000000004E-4</c:v>
                </c:pt>
                <c:pt idx="504">
                  <c:v>8.0559999999999996E-4</c:v>
                </c:pt>
                <c:pt idx="505">
                  <c:v>8.0639999999999998E-4</c:v>
                </c:pt>
                <c:pt idx="506">
                  <c:v>8.0670000000000004E-4</c:v>
                </c:pt>
                <c:pt idx="507">
                  <c:v>8.0639999999999998E-4</c:v>
                </c:pt>
                <c:pt idx="508">
                  <c:v>8.0570000000000001E-4</c:v>
                </c:pt>
                <c:pt idx="509">
                  <c:v>8.0449999999999999E-4</c:v>
                </c:pt>
                <c:pt idx="510">
                  <c:v>8.0270000000000005E-4</c:v>
                </c:pt>
                <c:pt idx="511">
                  <c:v>8.0029999999999999E-4</c:v>
                </c:pt>
                <c:pt idx="512">
                  <c:v>7.9730000000000003E-4</c:v>
                </c:pt>
                <c:pt idx="513">
                  <c:v>7.9370000000000005E-4</c:v>
                </c:pt>
                <c:pt idx="514">
                  <c:v>7.894E-4</c:v>
                </c:pt>
                <c:pt idx="515">
                  <c:v>7.8439999999999998E-4</c:v>
                </c:pt>
                <c:pt idx="516">
                  <c:v>7.7859999999999995E-4</c:v>
                </c:pt>
                <c:pt idx="517">
                  <c:v>7.7189999999999995E-4</c:v>
                </c:pt>
                <c:pt idx="518">
                  <c:v>7.6440000000000004E-4</c:v>
                </c:pt>
                <c:pt idx="519">
                  <c:v>7.5580000000000005E-4</c:v>
                </c:pt>
                <c:pt idx="520">
                  <c:v>7.4629999999999998E-4</c:v>
                </c:pt>
                <c:pt idx="521">
                  <c:v>7.3570000000000005E-4</c:v>
                </c:pt>
                <c:pt idx="522">
                  <c:v>7.2409999999999998E-4</c:v>
                </c:pt>
                <c:pt idx="523">
                  <c:v>7.1159999999999995E-4</c:v>
                </c:pt>
                <c:pt idx="524">
                  <c:v>6.9800000000000005E-4</c:v>
                </c:pt>
                <c:pt idx="525">
                  <c:v>6.8360000000000003E-4</c:v>
                </c:pt>
                <c:pt idx="526">
                  <c:v>6.6839999999999998E-4</c:v>
                </c:pt>
                <c:pt idx="527">
                  <c:v>6.5249999999999998E-4</c:v>
                </c:pt>
                <c:pt idx="528">
                  <c:v>6.3590000000000001E-4</c:v>
                </c:pt>
                <c:pt idx="529">
                  <c:v>6.1890000000000003E-4</c:v>
                </c:pt>
                <c:pt idx="530">
                  <c:v>6.0150000000000004E-4</c:v>
                </c:pt>
                <c:pt idx="531">
                  <c:v>5.8390000000000004E-4</c:v>
                </c:pt>
                <c:pt idx="532">
                  <c:v>5.6599999999999999E-4</c:v>
                </c:pt>
                <c:pt idx="533">
                  <c:v>5.4810000000000004E-4</c:v>
                </c:pt>
                <c:pt idx="534">
                  <c:v>5.3019999999999999E-4</c:v>
                </c:pt>
                <c:pt idx="535">
                  <c:v>5.1230000000000004E-4</c:v>
                </c:pt>
                <c:pt idx="536">
                  <c:v>4.9450000000000004E-4</c:v>
                </c:pt>
                <c:pt idx="537">
                  <c:v>4.7689999999999999E-4</c:v>
                </c:pt>
                <c:pt idx="538">
                  <c:v>4.596E-4</c:v>
                </c:pt>
                <c:pt idx="539">
                  <c:v>4.4270000000000003E-4</c:v>
                </c:pt>
                <c:pt idx="540">
                  <c:v>4.2620000000000001E-4</c:v>
                </c:pt>
                <c:pt idx="541">
                  <c:v>4.103E-4</c:v>
                </c:pt>
                <c:pt idx="542">
                  <c:v>3.9510000000000001E-4</c:v>
                </c:pt>
                <c:pt idx="543">
                  <c:v>3.8049999999999998E-4</c:v>
                </c:pt>
                <c:pt idx="544">
                  <c:v>3.6680000000000003E-4</c:v>
                </c:pt>
                <c:pt idx="545">
                  <c:v>3.5389999999999998E-4</c:v>
                </c:pt>
                <c:pt idx="546">
                  <c:v>3.4170000000000001E-4</c:v>
                </c:pt>
                <c:pt idx="547">
                  <c:v>3.3030000000000001E-4</c:v>
                </c:pt>
                <c:pt idx="548">
                  <c:v>3.1970000000000002E-4</c:v>
                </c:pt>
                <c:pt idx="549">
                  <c:v>3.0959999999999999E-4</c:v>
                </c:pt>
                <c:pt idx="550">
                  <c:v>2.9970000000000002E-4</c:v>
                </c:pt>
                <c:pt idx="551">
                  <c:v>2.9E-4</c:v>
                </c:pt>
                <c:pt idx="552">
                  <c:v>2.8019999999999998E-4</c:v>
                </c:pt>
                <c:pt idx="553">
                  <c:v>2.7030000000000001E-4</c:v>
                </c:pt>
                <c:pt idx="554">
                  <c:v>2.6009999999999998E-4</c:v>
                </c:pt>
                <c:pt idx="555">
                  <c:v>2.4939999999999999E-4</c:v>
                </c:pt>
                <c:pt idx="556">
                  <c:v>2.3839999999999999E-4</c:v>
                </c:pt>
                <c:pt idx="557">
                  <c:v>2.275E-4</c:v>
                </c:pt>
                <c:pt idx="558">
                  <c:v>2.1680000000000001E-4</c:v>
                </c:pt>
                <c:pt idx="559">
                  <c:v>2.0699999999999999E-4</c:v>
                </c:pt>
                <c:pt idx="560">
                  <c:v>1.9870000000000001E-4</c:v>
                </c:pt>
                <c:pt idx="561">
                  <c:v>1.9220000000000001E-4</c:v>
                </c:pt>
                <c:pt idx="562">
                  <c:v>1.8770000000000001E-4</c:v>
                </c:pt>
                <c:pt idx="563">
                  <c:v>1.8469999999999999E-4</c:v>
                </c:pt>
                <c:pt idx="564">
                  <c:v>1.827E-4</c:v>
                </c:pt>
                <c:pt idx="565">
                  <c:v>1.8139999999999999E-4</c:v>
                </c:pt>
                <c:pt idx="566">
                  <c:v>1.7980000000000001E-4</c:v>
                </c:pt>
                <c:pt idx="567">
                  <c:v>1.7760000000000001E-4</c:v>
                </c:pt>
                <c:pt idx="568">
                  <c:v>1.7459999999999999E-4</c:v>
                </c:pt>
                <c:pt idx="569">
                  <c:v>1.7119999999999999E-4</c:v>
                </c:pt>
                <c:pt idx="570">
                  <c:v>1.672E-4</c:v>
                </c:pt>
                <c:pt idx="571">
                  <c:v>1.6239999999999999E-4</c:v>
                </c:pt>
                <c:pt idx="572">
                  <c:v>1.573E-4</c:v>
                </c:pt>
                <c:pt idx="573">
                  <c:v>1.5249999999999999E-4</c:v>
                </c:pt>
                <c:pt idx="574">
                  <c:v>1.4860000000000001E-4</c:v>
                </c:pt>
                <c:pt idx="575">
                  <c:v>1.4569999999999999E-4</c:v>
                </c:pt>
                <c:pt idx="576">
                  <c:v>1.437E-4</c:v>
                </c:pt>
                <c:pt idx="577">
                  <c:v>1.4219999999999999E-4</c:v>
                </c:pt>
                <c:pt idx="578">
                  <c:v>1.4100000000000001E-4</c:v>
                </c:pt>
                <c:pt idx="579">
                  <c:v>1.3970000000000001E-4</c:v>
                </c:pt>
                <c:pt idx="580">
                  <c:v>1.383E-4</c:v>
                </c:pt>
                <c:pt idx="581">
                  <c:v>1.371E-4</c:v>
                </c:pt>
                <c:pt idx="582">
                  <c:v>1.3579999999999999E-4</c:v>
                </c:pt>
                <c:pt idx="583">
                  <c:v>1.3449999999999999E-4</c:v>
                </c:pt>
                <c:pt idx="584">
                  <c:v>1.3320000000000001E-4</c:v>
                </c:pt>
                <c:pt idx="585">
                  <c:v>1.3200000000000001E-4</c:v>
                </c:pt>
                <c:pt idx="586">
                  <c:v>1.3080000000000001E-4</c:v>
                </c:pt>
                <c:pt idx="587">
                  <c:v>1.2990000000000001E-4</c:v>
                </c:pt>
                <c:pt idx="588">
                  <c:v>1.293E-4</c:v>
                </c:pt>
                <c:pt idx="589">
                  <c:v>1.2899999999999999E-4</c:v>
                </c:pt>
                <c:pt idx="590">
                  <c:v>1.2879999999999999E-4</c:v>
                </c:pt>
                <c:pt idx="591">
                  <c:v>1.2860000000000001E-4</c:v>
                </c:pt>
                <c:pt idx="592">
                  <c:v>1.2850000000000001E-4</c:v>
                </c:pt>
                <c:pt idx="593">
                  <c:v>1.284E-4</c:v>
                </c:pt>
                <c:pt idx="594">
                  <c:v>1.284E-4</c:v>
                </c:pt>
                <c:pt idx="595">
                  <c:v>1.284E-4</c:v>
                </c:pt>
                <c:pt idx="596">
                  <c:v>1.284E-4</c:v>
                </c:pt>
                <c:pt idx="597">
                  <c:v>1.284E-4</c:v>
                </c:pt>
                <c:pt idx="598">
                  <c:v>1.284E-4</c:v>
                </c:pt>
                <c:pt idx="599">
                  <c:v>1.284E-4</c:v>
                </c:pt>
                <c:pt idx="600">
                  <c:v>1.284E-4</c:v>
                </c:pt>
                <c:pt idx="601">
                  <c:v>1.284E-4</c:v>
                </c:pt>
                <c:pt idx="602">
                  <c:v>1.2850000000000001E-4</c:v>
                </c:pt>
                <c:pt idx="603">
                  <c:v>1.2850000000000001E-4</c:v>
                </c:pt>
                <c:pt idx="604">
                  <c:v>1.2850000000000001E-4</c:v>
                </c:pt>
                <c:pt idx="605">
                  <c:v>1.2850000000000001E-4</c:v>
                </c:pt>
                <c:pt idx="606">
                  <c:v>1.2850000000000001E-4</c:v>
                </c:pt>
                <c:pt idx="607">
                  <c:v>1.2850000000000001E-4</c:v>
                </c:pt>
                <c:pt idx="608">
                  <c:v>1.2850000000000001E-4</c:v>
                </c:pt>
                <c:pt idx="609">
                  <c:v>1.2850000000000001E-4</c:v>
                </c:pt>
                <c:pt idx="610">
                  <c:v>1.2850000000000001E-4</c:v>
                </c:pt>
                <c:pt idx="611">
                  <c:v>1.2850000000000001E-4</c:v>
                </c:pt>
                <c:pt idx="612">
                  <c:v>1.2850000000000001E-4</c:v>
                </c:pt>
                <c:pt idx="613">
                  <c:v>1.2850000000000001E-4</c:v>
                </c:pt>
                <c:pt idx="614">
                  <c:v>1.2850000000000001E-4</c:v>
                </c:pt>
                <c:pt idx="615">
                  <c:v>1.2850000000000001E-4</c:v>
                </c:pt>
                <c:pt idx="616">
                  <c:v>1.2850000000000001E-4</c:v>
                </c:pt>
                <c:pt idx="617">
                  <c:v>1.2850000000000001E-4</c:v>
                </c:pt>
                <c:pt idx="618">
                  <c:v>1.2850000000000001E-4</c:v>
                </c:pt>
                <c:pt idx="619">
                  <c:v>1.2850000000000001E-4</c:v>
                </c:pt>
                <c:pt idx="620">
                  <c:v>1.2850000000000001E-4</c:v>
                </c:pt>
                <c:pt idx="621">
                  <c:v>1.2850000000000001E-4</c:v>
                </c:pt>
                <c:pt idx="622">
                  <c:v>1.2850000000000001E-4</c:v>
                </c:pt>
                <c:pt idx="623">
                  <c:v>1.2850000000000001E-4</c:v>
                </c:pt>
                <c:pt idx="624">
                  <c:v>1.2850000000000001E-4</c:v>
                </c:pt>
                <c:pt idx="625">
                  <c:v>1.2850000000000001E-4</c:v>
                </c:pt>
                <c:pt idx="626">
                  <c:v>1.2850000000000001E-4</c:v>
                </c:pt>
                <c:pt idx="627">
                  <c:v>1.2850000000000001E-4</c:v>
                </c:pt>
                <c:pt idx="628">
                  <c:v>1.2850000000000001E-4</c:v>
                </c:pt>
                <c:pt idx="629">
                  <c:v>1.2850000000000001E-4</c:v>
                </c:pt>
                <c:pt idx="630">
                  <c:v>1.2850000000000001E-4</c:v>
                </c:pt>
                <c:pt idx="631">
                  <c:v>1.2850000000000001E-4</c:v>
                </c:pt>
                <c:pt idx="632">
                  <c:v>1.2850000000000001E-4</c:v>
                </c:pt>
                <c:pt idx="633">
                  <c:v>1.2850000000000001E-4</c:v>
                </c:pt>
                <c:pt idx="634">
                  <c:v>1.2850000000000001E-4</c:v>
                </c:pt>
                <c:pt idx="635">
                  <c:v>1.2850000000000001E-4</c:v>
                </c:pt>
                <c:pt idx="636">
                  <c:v>1.2850000000000001E-4</c:v>
                </c:pt>
                <c:pt idx="637">
                  <c:v>1.2850000000000001E-4</c:v>
                </c:pt>
                <c:pt idx="638">
                  <c:v>1.2850000000000001E-4</c:v>
                </c:pt>
                <c:pt idx="639">
                  <c:v>1.2850000000000001E-4</c:v>
                </c:pt>
                <c:pt idx="640">
                  <c:v>1.2850000000000001E-4</c:v>
                </c:pt>
                <c:pt idx="641">
                  <c:v>1.2850000000000001E-4</c:v>
                </c:pt>
                <c:pt idx="642">
                  <c:v>1.2850000000000001E-4</c:v>
                </c:pt>
                <c:pt idx="643">
                  <c:v>1.2850000000000001E-4</c:v>
                </c:pt>
                <c:pt idx="644">
                  <c:v>1.2850000000000001E-4</c:v>
                </c:pt>
                <c:pt idx="645">
                  <c:v>1.2850000000000001E-4</c:v>
                </c:pt>
                <c:pt idx="646">
                  <c:v>1.2850000000000001E-4</c:v>
                </c:pt>
                <c:pt idx="647">
                  <c:v>1.2850000000000001E-4</c:v>
                </c:pt>
                <c:pt idx="648">
                  <c:v>1.2850000000000001E-4</c:v>
                </c:pt>
                <c:pt idx="649">
                  <c:v>1.2850000000000001E-4</c:v>
                </c:pt>
                <c:pt idx="650">
                  <c:v>1.2850000000000001E-4</c:v>
                </c:pt>
                <c:pt idx="651">
                  <c:v>1.2850000000000001E-4</c:v>
                </c:pt>
                <c:pt idx="652">
                  <c:v>1.2850000000000001E-4</c:v>
                </c:pt>
                <c:pt idx="653">
                  <c:v>1.2850000000000001E-4</c:v>
                </c:pt>
                <c:pt idx="654">
                  <c:v>1.2850000000000001E-4</c:v>
                </c:pt>
                <c:pt idx="655">
                  <c:v>1.2850000000000001E-4</c:v>
                </c:pt>
                <c:pt idx="656">
                  <c:v>1.2850000000000001E-4</c:v>
                </c:pt>
                <c:pt idx="657">
                  <c:v>1.2850000000000001E-4</c:v>
                </c:pt>
                <c:pt idx="658">
                  <c:v>1.2850000000000001E-4</c:v>
                </c:pt>
                <c:pt idx="659">
                  <c:v>1.2850000000000001E-4</c:v>
                </c:pt>
                <c:pt idx="660">
                  <c:v>1.2850000000000001E-4</c:v>
                </c:pt>
                <c:pt idx="661">
                  <c:v>1.2850000000000001E-4</c:v>
                </c:pt>
                <c:pt idx="662">
                  <c:v>1.2850000000000001E-4</c:v>
                </c:pt>
                <c:pt idx="663">
                  <c:v>1.2850000000000001E-4</c:v>
                </c:pt>
                <c:pt idx="664">
                  <c:v>1.2850000000000001E-4</c:v>
                </c:pt>
                <c:pt idx="665">
                  <c:v>1.2850000000000001E-4</c:v>
                </c:pt>
                <c:pt idx="666">
                  <c:v>1.2850000000000001E-4</c:v>
                </c:pt>
                <c:pt idx="667">
                  <c:v>1.2850000000000001E-4</c:v>
                </c:pt>
                <c:pt idx="668">
                  <c:v>1.2850000000000001E-4</c:v>
                </c:pt>
                <c:pt idx="669">
                  <c:v>1.2850000000000001E-4</c:v>
                </c:pt>
                <c:pt idx="670">
                  <c:v>1.2850000000000001E-4</c:v>
                </c:pt>
                <c:pt idx="671">
                  <c:v>1.2850000000000001E-4</c:v>
                </c:pt>
                <c:pt idx="672">
                  <c:v>1.2850000000000001E-4</c:v>
                </c:pt>
                <c:pt idx="673">
                  <c:v>1.2850000000000001E-4</c:v>
                </c:pt>
                <c:pt idx="674">
                  <c:v>1.2850000000000001E-4</c:v>
                </c:pt>
                <c:pt idx="675">
                  <c:v>1.2850000000000001E-4</c:v>
                </c:pt>
                <c:pt idx="676">
                  <c:v>1.2850000000000001E-4</c:v>
                </c:pt>
                <c:pt idx="677">
                  <c:v>1.2850000000000001E-4</c:v>
                </c:pt>
                <c:pt idx="678">
                  <c:v>1.2850000000000001E-4</c:v>
                </c:pt>
                <c:pt idx="679">
                  <c:v>1.2850000000000001E-4</c:v>
                </c:pt>
                <c:pt idx="680">
                  <c:v>1.2850000000000001E-4</c:v>
                </c:pt>
                <c:pt idx="681">
                  <c:v>1.2850000000000001E-4</c:v>
                </c:pt>
                <c:pt idx="682">
                  <c:v>1.2850000000000001E-4</c:v>
                </c:pt>
                <c:pt idx="683">
                  <c:v>1.2850000000000001E-4</c:v>
                </c:pt>
                <c:pt idx="684">
                  <c:v>1.2850000000000001E-4</c:v>
                </c:pt>
                <c:pt idx="685">
                  <c:v>1.2850000000000001E-4</c:v>
                </c:pt>
                <c:pt idx="686">
                  <c:v>1.2850000000000001E-4</c:v>
                </c:pt>
                <c:pt idx="687">
                  <c:v>1.2850000000000001E-4</c:v>
                </c:pt>
                <c:pt idx="688">
                  <c:v>1.2850000000000001E-4</c:v>
                </c:pt>
                <c:pt idx="689">
                  <c:v>1.2850000000000001E-4</c:v>
                </c:pt>
                <c:pt idx="690">
                  <c:v>1.2850000000000001E-4</c:v>
                </c:pt>
                <c:pt idx="691">
                  <c:v>1.2850000000000001E-4</c:v>
                </c:pt>
                <c:pt idx="692">
                  <c:v>1.2850000000000001E-4</c:v>
                </c:pt>
                <c:pt idx="693">
                  <c:v>1.2850000000000001E-4</c:v>
                </c:pt>
                <c:pt idx="694">
                  <c:v>1.2850000000000001E-4</c:v>
                </c:pt>
                <c:pt idx="695">
                  <c:v>1.2850000000000001E-4</c:v>
                </c:pt>
                <c:pt idx="696">
                  <c:v>1.2850000000000001E-4</c:v>
                </c:pt>
                <c:pt idx="697">
                  <c:v>1.2850000000000001E-4</c:v>
                </c:pt>
                <c:pt idx="698">
                  <c:v>1.2850000000000001E-4</c:v>
                </c:pt>
                <c:pt idx="699">
                  <c:v>1.2850000000000001E-4</c:v>
                </c:pt>
                <c:pt idx="700">
                  <c:v>1.2850000000000001E-4</c:v>
                </c:pt>
                <c:pt idx="701">
                  <c:v>1.2850000000000001E-4</c:v>
                </c:pt>
                <c:pt idx="702">
                  <c:v>1.2850000000000001E-4</c:v>
                </c:pt>
                <c:pt idx="703">
                  <c:v>1.2850000000000001E-4</c:v>
                </c:pt>
                <c:pt idx="704">
                  <c:v>1.2850000000000001E-4</c:v>
                </c:pt>
                <c:pt idx="705">
                  <c:v>1.2850000000000001E-4</c:v>
                </c:pt>
                <c:pt idx="706">
                  <c:v>1.2850000000000001E-4</c:v>
                </c:pt>
                <c:pt idx="707">
                  <c:v>1.2850000000000001E-4</c:v>
                </c:pt>
                <c:pt idx="708">
                  <c:v>1.2850000000000001E-4</c:v>
                </c:pt>
                <c:pt idx="709">
                  <c:v>1.2850000000000001E-4</c:v>
                </c:pt>
                <c:pt idx="710">
                  <c:v>1.2850000000000001E-4</c:v>
                </c:pt>
                <c:pt idx="711">
                  <c:v>1.2850000000000001E-4</c:v>
                </c:pt>
                <c:pt idx="712">
                  <c:v>1.2850000000000001E-4</c:v>
                </c:pt>
                <c:pt idx="713">
                  <c:v>1.2850000000000001E-4</c:v>
                </c:pt>
                <c:pt idx="714">
                  <c:v>1.2850000000000001E-4</c:v>
                </c:pt>
                <c:pt idx="715">
                  <c:v>1.2850000000000001E-4</c:v>
                </c:pt>
                <c:pt idx="716">
                  <c:v>1.2850000000000001E-4</c:v>
                </c:pt>
                <c:pt idx="717">
                  <c:v>1.2850000000000001E-4</c:v>
                </c:pt>
                <c:pt idx="718">
                  <c:v>1.2850000000000001E-4</c:v>
                </c:pt>
                <c:pt idx="719">
                  <c:v>1.2850000000000001E-4</c:v>
                </c:pt>
                <c:pt idx="720">
                  <c:v>1.2850000000000001E-4</c:v>
                </c:pt>
                <c:pt idx="721">
                  <c:v>1.2850000000000001E-4</c:v>
                </c:pt>
                <c:pt idx="722">
                  <c:v>1.2850000000000001E-4</c:v>
                </c:pt>
                <c:pt idx="723">
                  <c:v>1.2850000000000001E-4</c:v>
                </c:pt>
                <c:pt idx="724">
                  <c:v>1.2850000000000001E-4</c:v>
                </c:pt>
                <c:pt idx="725">
                  <c:v>1.2850000000000001E-4</c:v>
                </c:pt>
                <c:pt idx="726">
                  <c:v>1.2850000000000001E-4</c:v>
                </c:pt>
                <c:pt idx="727">
                  <c:v>1.2850000000000001E-4</c:v>
                </c:pt>
                <c:pt idx="728">
                  <c:v>1.2850000000000001E-4</c:v>
                </c:pt>
                <c:pt idx="729">
                  <c:v>1.2850000000000001E-4</c:v>
                </c:pt>
                <c:pt idx="730">
                  <c:v>1.2850000000000001E-4</c:v>
                </c:pt>
                <c:pt idx="731">
                  <c:v>1.2850000000000001E-4</c:v>
                </c:pt>
                <c:pt idx="732">
                  <c:v>1.2850000000000001E-4</c:v>
                </c:pt>
                <c:pt idx="733">
                  <c:v>1.2850000000000001E-4</c:v>
                </c:pt>
                <c:pt idx="734">
                  <c:v>1.2850000000000001E-4</c:v>
                </c:pt>
                <c:pt idx="735">
                  <c:v>1.2850000000000001E-4</c:v>
                </c:pt>
                <c:pt idx="736">
                  <c:v>1.2850000000000001E-4</c:v>
                </c:pt>
                <c:pt idx="737">
                  <c:v>1.2850000000000001E-4</c:v>
                </c:pt>
                <c:pt idx="738">
                  <c:v>1.2850000000000001E-4</c:v>
                </c:pt>
                <c:pt idx="739">
                  <c:v>1.2850000000000001E-4</c:v>
                </c:pt>
                <c:pt idx="740">
                  <c:v>1.2850000000000001E-4</c:v>
                </c:pt>
                <c:pt idx="741">
                  <c:v>1.2850000000000001E-4</c:v>
                </c:pt>
                <c:pt idx="742">
                  <c:v>1.2850000000000001E-4</c:v>
                </c:pt>
                <c:pt idx="743">
                  <c:v>1.2850000000000001E-4</c:v>
                </c:pt>
                <c:pt idx="744">
                  <c:v>1.2850000000000001E-4</c:v>
                </c:pt>
                <c:pt idx="745">
                  <c:v>1.2850000000000001E-4</c:v>
                </c:pt>
                <c:pt idx="746">
                  <c:v>1.2850000000000001E-4</c:v>
                </c:pt>
                <c:pt idx="747">
                  <c:v>1.2850000000000001E-4</c:v>
                </c:pt>
                <c:pt idx="748">
                  <c:v>1.2850000000000001E-4</c:v>
                </c:pt>
                <c:pt idx="749">
                  <c:v>1.2850000000000001E-4</c:v>
                </c:pt>
                <c:pt idx="750">
                  <c:v>1.2850000000000001E-4</c:v>
                </c:pt>
                <c:pt idx="751">
                  <c:v>1.2850000000000001E-4</c:v>
                </c:pt>
                <c:pt idx="752">
                  <c:v>1.2850000000000001E-4</c:v>
                </c:pt>
                <c:pt idx="753">
                  <c:v>1.2850000000000001E-4</c:v>
                </c:pt>
                <c:pt idx="754">
                  <c:v>1.2850000000000001E-4</c:v>
                </c:pt>
                <c:pt idx="755">
                  <c:v>1.2850000000000001E-4</c:v>
                </c:pt>
                <c:pt idx="756">
                  <c:v>1.2850000000000001E-4</c:v>
                </c:pt>
                <c:pt idx="757">
                  <c:v>1.2850000000000001E-4</c:v>
                </c:pt>
                <c:pt idx="758">
                  <c:v>1.2850000000000001E-4</c:v>
                </c:pt>
                <c:pt idx="759">
                  <c:v>1.2850000000000001E-4</c:v>
                </c:pt>
                <c:pt idx="760">
                  <c:v>1.2850000000000001E-4</c:v>
                </c:pt>
                <c:pt idx="761">
                  <c:v>1.2850000000000001E-4</c:v>
                </c:pt>
                <c:pt idx="762">
                  <c:v>1.2850000000000001E-4</c:v>
                </c:pt>
                <c:pt idx="763">
                  <c:v>1.2850000000000001E-4</c:v>
                </c:pt>
                <c:pt idx="764">
                  <c:v>1.2850000000000001E-4</c:v>
                </c:pt>
                <c:pt idx="765">
                  <c:v>1.2850000000000001E-4</c:v>
                </c:pt>
                <c:pt idx="766">
                  <c:v>1.2850000000000001E-4</c:v>
                </c:pt>
                <c:pt idx="767">
                  <c:v>1.2850000000000001E-4</c:v>
                </c:pt>
                <c:pt idx="768">
                  <c:v>1.2850000000000001E-4</c:v>
                </c:pt>
                <c:pt idx="769">
                  <c:v>1.2850000000000001E-4</c:v>
                </c:pt>
                <c:pt idx="770">
                  <c:v>1.2850000000000001E-4</c:v>
                </c:pt>
                <c:pt idx="771">
                  <c:v>1.2850000000000001E-4</c:v>
                </c:pt>
                <c:pt idx="772">
                  <c:v>1.2850000000000001E-4</c:v>
                </c:pt>
                <c:pt idx="773">
                  <c:v>1.2850000000000001E-4</c:v>
                </c:pt>
                <c:pt idx="774">
                  <c:v>1.2850000000000001E-4</c:v>
                </c:pt>
                <c:pt idx="775">
                  <c:v>1.2850000000000001E-4</c:v>
                </c:pt>
                <c:pt idx="776">
                  <c:v>1.2850000000000001E-4</c:v>
                </c:pt>
                <c:pt idx="777">
                  <c:v>1.2850000000000001E-4</c:v>
                </c:pt>
                <c:pt idx="778">
                  <c:v>1.2850000000000001E-4</c:v>
                </c:pt>
                <c:pt idx="779">
                  <c:v>1.2850000000000001E-4</c:v>
                </c:pt>
                <c:pt idx="780">
                  <c:v>1.2850000000000001E-4</c:v>
                </c:pt>
                <c:pt idx="781">
                  <c:v>1.2850000000000001E-4</c:v>
                </c:pt>
                <c:pt idx="782">
                  <c:v>1.2850000000000001E-4</c:v>
                </c:pt>
                <c:pt idx="783">
                  <c:v>1.2850000000000001E-4</c:v>
                </c:pt>
                <c:pt idx="784">
                  <c:v>1.2850000000000001E-4</c:v>
                </c:pt>
                <c:pt idx="785">
                  <c:v>1.2850000000000001E-4</c:v>
                </c:pt>
                <c:pt idx="786">
                  <c:v>1.2850000000000001E-4</c:v>
                </c:pt>
                <c:pt idx="787">
                  <c:v>1.2850000000000001E-4</c:v>
                </c:pt>
                <c:pt idx="788">
                  <c:v>1.2850000000000001E-4</c:v>
                </c:pt>
                <c:pt idx="789">
                  <c:v>1.2850000000000001E-4</c:v>
                </c:pt>
                <c:pt idx="790">
                  <c:v>1.2850000000000001E-4</c:v>
                </c:pt>
                <c:pt idx="791">
                  <c:v>1.2850000000000001E-4</c:v>
                </c:pt>
                <c:pt idx="792">
                  <c:v>1.2850000000000001E-4</c:v>
                </c:pt>
                <c:pt idx="793">
                  <c:v>1.2850000000000001E-4</c:v>
                </c:pt>
                <c:pt idx="794">
                  <c:v>1.2850000000000001E-4</c:v>
                </c:pt>
                <c:pt idx="795">
                  <c:v>1.2850000000000001E-4</c:v>
                </c:pt>
                <c:pt idx="796">
                  <c:v>1.2850000000000001E-4</c:v>
                </c:pt>
                <c:pt idx="797">
                  <c:v>1.2850000000000001E-4</c:v>
                </c:pt>
                <c:pt idx="798">
                  <c:v>1.2850000000000001E-4</c:v>
                </c:pt>
                <c:pt idx="799">
                  <c:v>1.2850000000000001E-4</c:v>
                </c:pt>
                <c:pt idx="800">
                  <c:v>1.2850000000000001E-4</c:v>
                </c:pt>
                <c:pt idx="801">
                  <c:v>1.2850000000000001E-4</c:v>
                </c:pt>
                <c:pt idx="802">
                  <c:v>1.2850000000000001E-4</c:v>
                </c:pt>
                <c:pt idx="803">
                  <c:v>1.2850000000000001E-4</c:v>
                </c:pt>
                <c:pt idx="804">
                  <c:v>1.2850000000000001E-4</c:v>
                </c:pt>
                <c:pt idx="805">
                  <c:v>1.2850000000000001E-4</c:v>
                </c:pt>
                <c:pt idx="806">
                  <c:v>1.2850000000000001E-4</c:v>
                </c:pt>
                <c:pt idx="807">
                  <c:v>1.2850000000000001E-4</c:v>
                </c:pt>
                <c:pt idx="808">
                  <c:v>1.2850000000000001E-4</c:v>
                </c:pt>
                <c:pt idx="809">
                  <c:v>1.2850000000000001E-4</c:v>
                </c:pt>
                <c:pt idx="810">
                  <c:v>1.2850000000000001E-4</c:v>
                </c:pt>
                <c:pt idx="811">
                  <c:v>1.2850000000000001E-4</c:v>
                </c:pt>
                <c:pt idx="812">
                  <c:v>1.2850000000000001E-4</c:v>
                </c:pt>
                <c:pt idx="813">
                  <c:v>1.2850000000000001E-4</c:v>
                </c:pt>
                <c:pt idx="814">
                  <c:v>1.2850000000000001E-4</c:v>
                </c:pt>
                <c:pt idx="815">
                  <c:v>1.2850000000000001E-4</c:v>
                </c:pt>
                <c:pt idx="816">
                  <c:v>1.2850000000000001E-4</c:v>
                </c:pt>
                <c:pt idx="817">
                  <c:v>1.2850000000000001E-4</c:v>
                </c:pt>
                <c:pt idx="818">
                  <c:v>1.2850000000000001E-4</c:v>
                </c:pt>
                <c:pt idx="819">
                  <c:v>1.2850000000000001E-4</c:v>
                </c:pt>
                <c:pt idx="820">
                  <c:v>1.2850000000000001E-4</c:v>
                </c:pt>
                <c:pt idx="821">
                  <c:v>1.2850000000000001E-4</c:v>
                </c:pt>
                <c:pt idx="822">
                  <c:v>1.2850000000000001E-4</c:v>
                </c:pt>
                <c:pt idx="823">
                  <c:v>1.2850000000000001E-4</c:v>
                </c:pt>
                <c:pt idx="824">
                  <c:v>1.2850000000000001E-4</c:v>
                </c:pt>
                <c:pt idx="825">
                  <c:v>1.2850000000000001E-4</c:v>
                </c:pt>
                <c:pt idx="826">
                  <c:v>1.2850000000000001E-4</c:v>
                </c:pt>
                <c:pt idx="827">
                  <c:v>1.2850000000000001E-4</c:v>
                </c:pt>
                <c:pt idx="828">
                  <c:v>1.2850000000000001E-4</c:v>
                </c:pt>
                <c:pt idx="829">
                  <c:v>1.2850000000000001E-4</c:v>
                </c:pt>
                <c:pt idx="830">
                  <c:v>1.2850000000000001E-4</c:v>
                </c:pt>
                <c:pt idx="831">
                  <c:v>1.2850000000000001E-4</c:v>
                </c:pt>
                <c:pt idx="832">
                  <c:v>1.2850000000000001E-4</c:v>
                </c:pt>
                <c:pt idx="833">
                  <c:v>1.2850000000000001E-4</c:v>
                </c:pt>
                <c:pt idx="834">
                  <c:v>1.2850000000000001E-4</c:v>
                </c:pt>
                <c:pt idx="835">
                  <c:v>1.2850000000000001E-4</c:v>
                </c:pt>
                <c:pt idx="836">
                  <c:v>1.2850000000000001E-4</c:v>
                </c:pt>
                <c:pt idx="837">
                  <c:v>1.2850000000000001E-4</c:v>
                </c:pt>
                <c:pt idx="838">
                  <c:v>1.2850000000000001E-4</c:v>
                </c:pt>
                <c:pt idx="839">
                  <c:v>1.2850000000000001E-4</c:v>
                </c:pt>
                <c:pt idx="840">
                  <c:v>1.2850000000000001E-4</c:v>
                </c:pt>
                <c:pt idx="841">
                  <c:v>1.2850000000000001E-4</c:v>
                </c:pt>
                <c:pt idx="842">
                  <c:v>1.2850000000000001E-4</c:v>
                </c:pt>
                <c:pt idx="843">
                  <c:v>1.2850000000000001E-4</c:v>
                </c:pt>
                <c:pt idx="844">
                  <c:v>1.2850000000000001E-4</c:v>
                </c:pt>
                <c:pt idx="845">
                  <c:v>1.2850000000000001E-4</c:v>
                </c:pt>
                <c:pt idx="846">
                  <c:v>1.2850000000000001E-4</c:v>
                </c:pt>
                <c:pt idx="847">
                  <c:v>1.2850000000000001E-4</c:v>
                </c:pt>
                <c:pt idx="848">
                  <c:v>1.2850000000000001E-4</c:v>
                </c:pt>
                <c:pt idx="849">
                  <c:v>1.2850000000000001E-4</c:v>
                </c:pt>
                <c:pt idx="850">
                  <c:v>1.2850000000000001E-4</c:v>
                </c:pt>
                <c:pt idx="851">
                  <c:v>1.2850000000000001E-4</c:v>
                </c:pt>
                <c:pt idx="852">
                  <c:v>1.2850000000000001E-4</c:v>
                </c:pt>
                <c:pt idx="853">
                  <c:v>1.2850000000000001E-4</c:v>
                </c:pt>
                <c:pt idx="854">
                  <c:v>1.2850000000000001E-4</c:v>
                </c:pt>
                <c:pt idx="855">
                  <c:v>1.2850000000000001E-4</c:v>
                </c:pt>
                <c:pt idx="856">
                  <c:v>1.2850000000000001E-4</c:v>
                </c:pt>
                <c:pt idx="857">
                  <c:v>1.2850000000000001E-4</c:v>
                </c:pt>
                <c:pt idx="858">
                  <c:v>1.2850000000000001E-4</c:v>
                </c:pt>
                <c:pt idx="859">
                  <c:v>1.2850000000000001E-4</c:v>
                </c:pt>
                <c:pt idx="860">
                  <c:v>1.2850000000000001E-4</c:v>
                </c:pt>
                <c:pt idx="861">
                  <c:v>1.2850000000000001E-4</c:v>
                </c:pt>
                <c:pt idx="862">
                  <c:v>1.2850000000000001E-4</c:v>
                </c:pt>
                <c:pt idx="863">
                  <c:v>1.2850000000000001E-4</c:v>
                </c:pt>
                <c:pt idx="864">
                  <c:v>1.2850000000000001E-4</c:v>
                </c:pt>
                <c:pt idx="865">
                  <c:v>1.2850000000000001E-4</c:v>
                </c:pt>
                <c:pt idx="866">
                  <c:v>1.2850000000000001E-4</c:v>
                </c:pt>
                <c:pt idx="867">
                  <c:v>1.2850000000000001E-4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519-414E-B42D-FA012352E678}"/>
            </c:ext>
          </c:extLst>
        </c:ser>
        <c:ser>
          <c:idx val="2"/>
          <c:order val="1"/>
          <c:tx>
            <c:strRef>
              <c:f>'Force 200 keV Asymmetric'!$A$1:$Q$1</c:f>
              <c:strCache>
                <c:ptCount val="1"/>
                <c:pt idx="0">
                  <c:v>200 keV asymmetric</c:v>
                </c:pt>
              </c:strCache>
            </c:strRef>
          </c:tx>
          <c:spPr>
            <a:ln>
              <a:solidFill>
                <a:schemeClr val="accent1"/>
              </a:solidFill>
            </a:ln>
            <a:effectLst/>
          </c:spPr>
          <c:marker>
            <c:symbol val="none"/>
          </c:marker>
          <c:xVal>
            <c:numRef>
              <c:f>'Force 200 keV Asymmetric'!$W$3:$W$870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-0.17710000000000001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-0.1719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-0.16880000000000001</c:v>
                </c:pt>
                <c:pt idx="240">
                  <c:v>-0.16769999999999999</c:v>
                </c:pt>
                <c:pt idx="241">
                  <c:v>-0.16669999999999999</c:v>
                </c:pt>
                <c:pt idx="242">
                  <c:v>-0.1656</c:v>
                </c:pt>
                <c:pt idx="243">
                  <c:v>-0.1646</c:v>
                </c:pt>
                <c:pt idx="244">
                  <c:v>-0.1636</c:v>
                </c:pt>
                <c:pt idx="245">
                  <c:v>-0.16250000000000001</c:v>
                </c:pt>
                <c:pt idx="246">
                  <c:v>-0.1615</c:v>
                </c:pt>
                <c:pt idx="247">
                  <c:v>-0.1605</c:v>
                </c:pt>
                <c:pt idx="248">
                  <c:v>-0.15939999999999999</c:v>
                </c:pt>
                <c:pt idx="249">
                  <c:v>-0.15840000000000001</c:v>
                </c:pt>
                <c:pt idx="250">
                  <c:v>-0.15740000000000001</c:v>
                </c:pt>
                <c:pt idx="251">
                  <c:v>-0.15629999999999999</c:v>
                </c:pt>
                <c:pt idx="252">
                  <c:v>-0.15529999999999999</c:v>
                </c:pt>
                <c:pt idx="253">
                  <c:v>-0.15429999999999999</c:v>
                </c:pt>
                <c:pt idx="254">
                  <c:v>-0.1532</c:v>
                </c:pt>
                <c:pt idx="255">
                  <c:v>-0.1522</c:v>
                </c:pt>
                <c:pt idx="256">
                  <c:v>-0.1512</c:v>
                </c:pt>
                <c:pt idx="257">
                  <c:v>-0.15010000000000001</c:v>
                </c:pt>
                <c:pt idx="258">
                  <c:v>-0.14910000000000001</c:v>
                </c:pt>
                <c:pt idx="259">
                  <c:v>-0.14810000000000001</c:v>
                </c:pt>
                <c:pt idx="260">
                  <c:v>-0.14699999999999999</c:v>
                </c:pt>
                <c:pt idx="261">
                  <c:v>-0.14599999999999999</c:v>
                </c:pt>
                <c:pt idx="262">
                  <c:v>-0.14499999999999999</c:v>
                </c:pt>
                <c:pt idx="263">
                  <c:v>-0.1439</c:v>
                </c:pt>
                <c:pt idx="264">
                  <c:v>-0.1429</c:v>
                </c:pt>
                <c:pt idx="265">
                  <c:v>-0.1419</c:v>
                </c:pt>
                <c:pt idx="266">
                  <c:v>-0.14080000000000001</c:v>
                </c:pt>
                <c:pt idx="267">
                  <c:v>-0.13980000000000001</c:v>
                </c:pt>
                <c:pt idx="268">
                  <c:v>-0.13880000000000001</c:v>
                </c:pt>
                <c:pt idx="269">
                  <c:v>-0.13769999999999999</c:v>
                </c:pt>
                <c:pt idx="270">
                  <c:v>-0.13669999999999999</c:v>
                </c:pt>
                <c:pt idx="271">
                  <c:v>-0.13569999999999999</c:v>
                </c:pt>
                <c:pt idx="272">
                  <c:v>-0.1346</c:v>
                </c:pt>
                <c:pt idx="273">
                  <c:v>-0.1336</c:v>
                </c:pt>
                <c:pt idx="274">
                  <c:v>-0.1326</c:v>
                </c:pt>
                <c:pt idx="275">
                  <c:v>-0.13150000000000001</c:v>
                </c:pt>
                <c:pt idx="276">
                  <c:v>-0.1305</c:v>
                </c:pt>
                <c:pt idx="277">
                  <c:v>-0.1295</c:v>
                </c:pt>
                <c:pt idx="278">
                  <c:v>-0.12839999999999999</c:v>
                </c:pt>
                <c:pt idx="279">
                  <c:v>-0.12740000000000001</c:v>
                </c:pt>
                <c:pt idx="280">
                  <c:v>-0.12640000000000001</c:v>
                </c:pt>
                <c:pt idx="281">
                  <c:v>-0.12529999999999999</c:v>
                </c:pt>
                <c:pt idx="282">
                  <c:v>-0.12429999999999999</c:v>
                </c:pt>
                <c:pt idx="283">
                  <c:v>-0.12330000000000001</c:v>
                </c:pt>
                <c:pt idx="284">
                  <c:v>-0.1222</c:v>
                </c:pt>
                <c:pt idx="285">
                  <c:v>-0.1212</c:v>
                </c:pt>
                <c:pt idx="286">
                  <c:v>-0.1202</c:v>
                </c:pt>
                <c:pt idx="287">
                  <c:v>-0.1191</c:v>
                </c:pt>
                <c:pt idx="288">
                  <c:v>-0.1181</c:v>
                </c:pt>
                <c:pt idx="289">
                  <c:v>-0.1171</c:v>
                </c:pt>
                <c:pt idx="290">
                  <c:v>-0.11600000000000001</c:v>
                </c:pt>
                <c:pt idx="291">
                  <c:v>-0.115</c:v>
                </c:pt>
                <c:pt idx="292">
                  <c:v>-0.114</c:v>
                </c:pt>
                <c:pt idx="293">
                  <c:v>-0.1129</c:v>
                </c:pt>
                <c:pt idx="294">
                  <c:v>-0.1119</c:v>
                </c:pt>
                <c:pt idx="295">
                  <c:v>-0.1109</c:v>
                </c:pt>
                <c:pt idx="296">
                  <c:v>-0.10979999999999999</c:v>
                </c:pt>
                <c:pt idx="297">
                  <c:v>-0.10879999999999999</c:v>
                </c:pt>
                <c:pt idx="298">
                  <c:v>-0.10780000000000001</c:v>
                </c:pt>
                <c:pt idx="299">
                  <c:v>-0.1067</c:v>
                </c:pt>
                <c:pt idx="300">
                  <c:v>-0.1057</c:v>
                </c:pt>
                <c:pt idx="301">
                  <c:v>-0.1047</c:v>
                </c:pt>
                <c:pt idx="302">
                  <c:v>-0.1036</c:v>
                </c:pt>
                <c:pt idx="303">
                  <c:v>-0.1026</c:v>
                </c:pt>
                <c:pt idx="304">
                  <c:v>-0.1016</c:v>
                </c:pt>
                <c:pt idx="305">
                  <c:v>-0.10050000000000001</c:v>
                </c:pt>
                <c:pt idx="306">
                  <c:v>-9.9489999999999995E-2</c:v>
                </c:pt>
                <c:pt idx="307">
                  <c:v>-9.8460000000000006E-2</c:v>
                </c:pt>
                <c:pt idx="308">
                  <c:v>-9.7420000000000007E-2</c:v>
                </c:pt>
                <c:pt idx="309">
                  <c:v>-9.6390000000000003E-2</c:v>
                </c:pt>
                <c:pt idx="310">
                  <c:v>-9.5350000000000004E-2</c:v>
                </c:pt>
                <c:pt idx="311">
                  <c:v>-9.4320000000000001E-2</c:v>
                </c:pt>
                <c:pt idx="312">
                  <c:v>-9.3280000000000002E-2</c:v>
                </c:pt>
                <c:pt idx="313">
                  <c:v>-9.2240000000000003E-2</c:v>
                </c:pt>
                <c:pt idx="314">
                  <c:v>-9.1209999999999999E-2</c:v>
                </c:pt>
                <c:pt idx="315">
                  <c:v>-9.017E-2</c:v>
                </c:pt>
                <c:pt idx="316">
                  <c:v>-8.9139999999999997E-2</c:v>
                </c:pt>
                <c:pt idx="317">
                  <c:v>-8.8099999999999998E-2</c:v>
                </c:pt>
                <c:pt idx="318">
                  <c:v>-8.7059999999999998E-2</c:v>
                </c:pt>
                <c:pt idx="319">
                  <c:v>-8.6029999999999995E-2</c:v>
                </c:pt>
                <c:pt idx="320">
                  <c:v>-8.4989999999999996E-2</c:v>
                </c:pt>
                <c:pt idx="321">
                  <c:v>-8.3949999999999997E-2</c:v>
                </c:pt>
                <c:pt idx="322">
                  <c:v>-8.2919999999999994E-2</c:v>
                </c:pt>
                <c:pt idx="323">
                  <c:v>-8.1879999999999994E-2</c:v>
                </c:pt>
                <c:pt idx="324">
                  <c:v>-8.0839999999999995E-2</c:v>
                </c:pt>
                <c:pt idx="325">
                  <c:v>-7.9810000000000006E-2</c:v>
                </c:pt>
                <c:pt idx="326">
                  <c:v>-7.8770000000000007E-2</c:v>
                </c:pt>
                <c:pt idx="327">
                  <c:v>-7.7729999999999994E-2</c:v>
                </c:pt>
                <c:pt idx="328">
                  <c:v>-7.6689999999999994E-2</c:v>
                </c:pt>
                <c:pt idx="329">
                  <c:v>-7.5660000000000005E-2</c:v>
                </c:pt>
                <c:pt idx="330">
                  <c:v>-7.4620000000000006E-2</c:v>
                </c:pt>
                <c:pt idx="331">
                  <c:v>-7.3580000000000007E-2</c:v>
                </c:pt>
                <c:pt idx="332">
                  <c:v>-7.2550000000000003E-2</c:v>
                </c:pt>
                <c:pt idx="333">
                  <c:v>-7.1510000000000004E-2</c:v>
                </c:pt>
                <c:pt idx="334">
                  <c:v>-7.0470000000000005E-2</c:v>
                </c:pt>
                <c:pt idx="335">
                  <c:v>-6.9430000000000006E-2</c:v>
                </c:pt>
                <c:pt idx="336">
                  <c:v>-6.8390000000000006E-2</c:v>
                </c:pt>
                <c:pt idx="337">
                  <c:v>-6.7360000000000003E-2</c:v>
                </c:pt>
                <c:pt idx="338">
                  <c:v>-6.6320000000000004E-2</c:v>
                </c:pt>
                <c:pt idx="339">
                  <c:v>-6.5280000000000005E-2</c:v>
                </c:pt>
                <c:pt idx="340">
                  <c:v>-6.4240000000000005E-2</c:v>
                </c:pt>
                <c:pt idx="341">
                  <c:v>-6.3200000000000006E-2</c:v>
                </c:pt>
                <c:pt idx="342">
                  <c:v>-6.2170000000000003E-2</c:v>
                </c:pt>
                <c:pt idx="343">
                  <c:v>-6.1129999999999997E-2</c:v>
                </c:pt>
                <c:pt idx="344">
                  <c:v>-6.0089999999999998E-2</c:v>
                </c:pt>
                <c:pt idx="345">
                  <c:v>-5.9049999999999998E-2</c:v>
                </c:pt>
                <c:pt idx="346">
                  <c:v>-5.8009999999999999E-2</c:v>
                </c:pt>
                <c:pt idx="347">
                  <c:v>-5.697E-2</c:v>
                </c:pt>
                <c:pt idx="348">
                  <c:v>-5.5930000000000001E-2</c:v>
                </c:pt>
                <c:pt idx="349">
                  <c:v>-5.4899999999999997E-2</c:v>
                </c:pt>
                <c:pt idx="350">
                  <c:v>-5.3859999999999998E-2</c:v>
                </c:pt>
                <c:pt idx="351">
                  <c:v>-5.2819999999999999E-2</c:v>
                </c:pt>
                <c:pt idx="352">
                  <c:v>-5.178E-2</c:v>
                </c:pt>
                <c:pt idx="353">
                  <c:v>-5.074E-2</c:v>
                </c:pt>
                <c:pt idx="354">
                  <c:v>-4.9700000000000001E-2</c:v>
                </c:pt>
                <c:pt idx="355">
                  <c:v>-4.8660000000000002E-2</c:v>
                </c:pt>
                <c:pt idx="356">
                  <c:v>-4.7620000000000003E-2</c:v>
                </c:pt>
                <c:pt idx="357">
                  <c:v>-4.6580000000000003E-2</c:v>
                </c:pt>
                <c:pt idx="358">
                  <c:v>-4.5539999999999997E-2</c:v>
                </c:pt>
                <c:pt idx="359">
                  <c:v>-4.4499999999999998E-2</c:v>
                </c:pt>
                <c:pt idx="360">
                  <c:v>-4.3470000000000002E-2</c:v>
                </c:pt>
                <c:pt idx="361">
                  <c:v>-4.2430000000000002E-2</c:v>
                </c:pt>
                <c:pt idx="362">
                  <c:v>-4.1390000000000003E-2</c:v>
                </c:pt>
                <c:pt idx="363">
                  <c:v>-4.0349999999999997E-2</c:v>
                </c:pt>
                <c:pt idx="364">
                  <c:v>-3.9309999999999998E-2</c:v>
                </c:pt>
                <c:pt idx="365">
                  <c:v>-3.8269999999999998E-2</c:v>
                </c:pt>
                <c:pt idx="366">
                  <c:v>-3.7229999999999999E-2</c:v>
                </c:pt>
                <c:pt idx="367">
                  <c:v>-3.619E-2</c:v>
                </c:pt>
                <c:pt idx="368">
                  <c:v>-3.5150000000000001E-2</c:v>
                </c:pt>
                <c:pt idx="369">
                  <c:v>-3.4110000000000001E-2</c:v>
                </c:pt>
                <c:pt idx="370">
                  <c:v>-3.3070000000000002E-2</c:v>
                </c:pt>
                <c:pt idx="371">
                  <c:v>-3.2030000000000003E-2</c:v>
                </c:pt>
                <c:pt idx="372">
                  <c:v>-3.099E-2</c:v>
                </c:pt>
                <c:pt idx="373">
                  <c:v>-2.9950000000000001E-2</c:v>
                </c:pt>
                <c:pt idx="374">
                  <c:v>-2.8910000000000002E-2</c:v>
                </c:pt>
                <c:pt idx="375">
                  <c:v>-2.7869999999999999E-2</c:v>
                </c:pt>
                <c:pt idx="376">
                  <c:v>-2.683E-2</c:v>
                </c:pt>
                <c:pt idx="377">
                  <c:v>-2.579E-2</c:v>
                </c:pt>
                <c:pt idx="378">
                  <c:v>-2.4750000000000001E-2</c:v>
                </c:pt>
                <c:pt idx="379">
                  <c:v>-2.3709999999999998E-2</c:v>
                </c:pt>
                <c:pt idx="380">
                  <c:v>-2.2669999999999999E-2</c:v>
                </c:pt>
                <c:pt idx="381">
                  <c:v>-2.163E-2</c:v>
                </c:pt>
                <c:pt idx="382">
                  <c:v>-2.0590000000000001E-2</c:v>
                </c:pt>
                <c:pt idx="383">
                  <c:v>-1.9550000000000001E-2</c:v>
                </c:pt>
                <c:pt idx="384">
                  <c:v>-1.8509999999999999E-2</c:v>
                </c:pt>
                <c:pt idx="385">
                  <c:v>-1.7469999999999999E-2</c:v>
                </c:pt>
                <c:pt idx="386">
                  <c:v>-1.643E-2</c:v>
                </c:pt>
                <c:pt idx="387">
                  <c:v>-1.5389999999999999E-2</c:v>
                </c:pt>
                <c:pt idx="388">
                  <c:v>-1.435E-2</c:v>
                </c:pt>
                <c:pt idx="389">
                  <c:v>-1.3310000000000001E-2</c:v>
                </c:pt>
                <c:pt idx="390">
                  <c:v>-1.227E-2</c:v>
                </c:pt>
                <c:pt idx="391">
                  <c:v>-1.123E-2</c:v>
                </c:pt>
                <c:pt idx="392">
                  <c:v>-1.0189999999999999E-2</c:v>
                </c:pt>
                <c:pt idx="393">
                  <c:v>-9.1450000000000004E-3</c:v>
                </c:pt>
                <c:pt idx="394">
                  <c:v>-8.1049999999999994E-3</c:v>
                </c:pt>
                <c:pt idx="395">
                  <c:v>-7.0650000000000001E-3</c:v>
                </c:pt>
                <c:pt idx="396">
                  <c:v>-6.0239999999999998E-3</c:v>
                </c:pt>
                <c:pt idx="397">
                  <c:v>-4.9839999999999997E-3</c:v>
                </c:pt>
                <c:pt idx="398">
                  <c:v>-3.9430000000000003E-3</c:v>
                </c:pt>
                <c:pt idx="399">
                  <c:v>-2.9030000000000002E-3</c:v>
                </c:pt>
                <c:pt idx="400">
                  <c:v>-1.8619999999999999E-3</c:v>
                </c:pt>
                <c:pt idx="401">
                  <c:v>-8.2189999999999997E-4</c:v>
                </c:pt>
                <c:pt idx="402">
                  <c:v>2.185E-4</c:v>
                </c:pt>
                <c:pt idx="403">
                  <c:v>1.2589999999999999E-3</c:v>
                </c:pt>
                <c:pt idx="404">
                  <c:v>2.2989999999999998E-3</c:v>
                </c:pt>
                <c:pt idx="405">
                  <c:v>3.3400000000000001E-3</c:v>
                </c:pt>
                <c:pt idx="406">
                  <c:v>4.3800000000000002E-3</c:v>
                </c:pt>
                <c:pt idx="407">
                  <c:v>5.4209999999999996E-3</c:v>
                </c:pt>
                <c:pt idx="408">
                  <c:v>6.4609999999999997E-3</c:v>
                </c:pt>
                <c:pt idx="409">
                  <c:v>7.502E-3</c:v>
                </c:pt>
                <c:pt idx="410">
                  <c:v>8.5419999999999992E-3</c:v>
                </c:pt>
                <c:pt idx="411">
                  <c:v>9.5820000000000002E-3</c:v>
                </c:pt>
                <c:pt idx="412">
                  <c:v>1.0619999999999999E-2</c:v>
                </c:pt>
                <c:pt idx="413">
                  <c:v>1.166E-2</c:v>
                </c:pt>
                <c:pt idx="414">
                  <c:v>1.2699999999999999E-2</c:v>
                </c:pt>
                <c:pt idx="415">
                  <c:v>1.374E-2</c:v>
                </c:pt>
                <c:pt idx="416">
                  <c:v>1.478E-2</c:v>
                </c:pt>
                <c:pt idx="417">
                  <c:v>1.5820000000000001E-2</c:v>
                </c:pt>
                <c:pt idx="418">
                  <c:v>1.686E-2</c:v>
                </c:pt>
                <c:pt idx="419">
                  <c:v>1.7909999999999999E-2</c:v>
                </c:pt>
                <c:pt idx="420">
                  <c:v>1.8950000000000002E-2</c:v>
                </c:pt>
                <c:pt idx="421">
                  <c:v>1.9990000000000001E-2</c:v>
                </c:pt>
                <c:pt idx="422">
                  <c:v>2.103E-2</c:v>
                </c:pt>
                <c:pt idx="423">
                  <c:v>2.2069999999999999E-2</c:v>
                </c:pt>
                <c:pt idx="424">
                  <c:v>2.3109999999999999E-2</c:v>
                </c:pt>
                <c:pt idx="425">
                  <c:v>2.4150000000000001E-2</c:v>
                </c:pt>
                <c:pt idx="426">
                  <c:v>2.5190000000000001E-2</c:v>
                </c:pt>
                <c:pt idx="427">
                  <c:v>2.623E-2</c:v>
                </c:pt>
                <c:pt idx="428">
                  <c:v>2.7269999999999999E-2</c:v>
                </c:pt>
                <c:pt idx="429">
                  <c:v>2.8309999999999998E-2</c:v>
                </c:pt>
                <c:pt idx="430">
                  <c:v>2.9350000000000001E-2</c:v>
                </c:pt>
                <c:pt idx="431">
                  <c:v>3.039E-2</c:v>
                </c:pt>
                <c:pt idx="432">
                  <c:v>3.143E-2</c:v>
                </c:pt>
                <c:pt idx="433">
                  <c:v>3.2469999999999999E-2</c:v>
                </c:pt>
                <c:pt idx="434">
                  <c:v>3.3509999999999998E-2</c:v>
                </c:pt>
                <c:pt idx="435">
                  <c:v>3.4549999999999997E-2</c:v>
                </c:pt>
                <c:pt idx="436">
                  <c:v>3.5589999999999997E-2</c:v>
                </c:pt>
                <c:pt idx="437">
                  <c:v>3.6630000000000003E-2</c:v>
                </c:pt>
                <c:pt idx="438">
                  <c:v>3.7670000000000002E-2</c:v>
                </c:pt>
                <c:pt idx="439">
                  <c:v>3.8699999999999998E-2</c:v>
                </c:pt>
                <c:pt idx="440">
                  <c:v>3.9739999999999998E-2</c:v>
                </c:pt>
                <c:pt idx="441">
                  <c:v>4.0779999999999997E-2</c:v>
                </c:pt>
                <c:pt idx="442">
                  <c:v>4.1820000000000003E-2</c:v>
                </c:pt>
                <c:pt idx="443">
                  <c:v>4.2860000000000002E-2</c:v>
                </c:pt>
                <c:pt idx="444">
                  <c:v>4.3900000000000002E-2</c:v>
                </c:pt>
                <c:pt idx="445">
                  <c:v>4.4940000000000001E-2</c:v>
                </c:pt>
                <c:pt idx="446">
                  <c:v>4.598E-2</c:v>
                </c:pt>
                <c:pt idx="447">
                  <c:v>4.7019999999999999E-2</c:v>
                </c:pt>
                <c:pt idx="448">
                  <c:v>4.8059999999999999E-2</c:v>
                </c:pt>
                <c:pt idx="449">
                  <c:v>4.9099999999999998E-2</c:v>
                </c:pt>
                <c:pt idx="450">
                  <c:v>5.0139999999999997E-2</c:v>
                </c:pt>
                <c:pt idx="451">
                  <c:v>5.1180000000000003E-2</c:v>
                </c:pt>
                <c:pt idx="452">
                  <c:v>5.2220000000000003E-2</c:v>
                </c:pt>
                <c:pt idx="453">
                  <c:v>5.3249999999999999E-2</c:v>
                </c:pt>
                <c:pt idx="454">
                  <c:v>5.4289999999999998E-2</c:v>
                </c:pt>
                <c:pt idx="455">
                  <c:v>5.5329999999999997E-2</c:v>
                </c:pt>
                <c:pt idx="456">
                  <c:v>5.6370000000000003E-2</c:v>
                </c:pt>
                <c:pt idx="457">
                  <c:v>5.7410000000000003E-2</c:v>
                </c:pt>
                <c:pt idx="458">
                  <c:v>5.8450000000000002E-2</c:v>
                </c:pt>
                <c:pt idx="459">
                  <c:v>5.9490000000000001E-2</c:v>
                </c:pt>
                <c:pt idx="460">
                  <c:v>6.053E-2</c:v>
                </c:pt>
                <c:pt idx="461">
                  <c:v>6.1559999999999997E-2</c:v>
                </c:pt>
                <c:pt idx="462">
                  <c:v>6.2600000000000003E-2</c:v>
                </c:pt>
                <c:pt idx="463">
                  <c:v>6.3640000000000002E-2</c:v>
                </c:pt>
                <c:pt idx="464">
                  <c:v>6.4680000000000001E-2</c:v>
                </c:pt>
                <c:pt idx="465">
                  <c:v>6.5720000000000001E-2</c:v>
                </c:pt>
                <c:pt idx="466">
                  <c:v>6.6750000000000004E-2</c:v>
                </c:pt>
                <c:pt idx="467">
                  <c:v>6.7790000000000003E-2</c:v>
                </c:pt>
                <c:pt idx="468">
                  <c:v>6.8830000000000002E-2</c:v>
                </c:pt>
                <c:pt idx="469">
                  <c:v>6.9870000000000002E-2</c:v>
                </c:pt>
                <c:pt idx="470">
                  <c:v>7.0910000000000001E-2</c:v>
                </c:pt>
                <c:pt idx="471">
                  <c:v>7.1940000000000004E-2</c:v>
                </c:pt>
                <c:pt idx="472">
                  <c:v>7.2980000000000003E-2</c:v>
                </c:pt>
                <c:pt idx="473">
                  <c:v>7.4020000000000002E-2</c:v>
                </c:pt>
                <c:pt idx="474">
                  <c:v>7.5060000000000002E-2</c:v>
                </c:pt>
                <c:pt idx="475">
                  <c:v>7.6090000000000005E-2</c:v>
                </c:pt>
                <c:pt idx="476">
                  <c:v>7.7130000000000004E-2</c:v>
                </c:pt>
                <c:pt idx="477">
                  <c:v>7.8170000000000003E-2</c:v>
                </c:pt>
                <c:pt idx="478">
                  <c:v>7.9210000000000003E-2</c:v>
                </c:pt>
                <c:pt idx="479">
                  <c:v>8.0240000000000006E-2</c:v>
                </c:pt>
                <c:pt idx="480">
                  <c:v>8.1280000000000005E-2</c:v>
                </c:pt>
                <c:pt idx="481">
                  <c:v>8.2320000000000004E-2</c:v>
                </c:pt>
                <c:pt idx="482">
                  <c:v>8.3349999999999994E-2</c:v>
                </c:pt>
                <c:pt idx="483">
                  <c:v>8.4390000000000007E-2</c:v>
                </c:pt>
                <c:pt idx="484">
                  <c:v>8.5430000000000006E-2</c:v>
                </c:pt>
                <c:pt idx="485">
                  <c:v>8.6459999999999995E-2</c:v>
                </c:pt>
                <c:pt idx="486">
                  <c:v>8.7499999999999994E-2</c:v>
                </c:pt>
                <c:pt idx="487">
                  <c:v>8.8539999999999994E-2</c:v>
                </c:pt>
                <c:pt idx="488">
                  <c:v>8.9569999999999997E-2</c:v>
                </c:pt>
                <c:pt idx="489">
                  <c:v>9.0609999999999996E-2</c:v>
                </c:pt>
                <c:pt idx="490">
                  <c:v>9.1639999999999999E-2</c:v>
                </c:pt>
                <c:pt idx="491">
                  <c:v>9.2679999999999998E-2</c:v>
                </c:pt>
                <c:pt idx="492">
                  <c:v>9.3719999999999998E-2</c:v>
                </c:pt>
                <c:pt idx="493">
                  <c:v>9.4750000000000001E-2</c:v>
                </c:pt>
                <c:pt idx="494">
                  <c:v>9.579E-2</c:v>
                </c:pt>
                <c:pt idx="495">
                  <c:v>9.6820000000000003E-2</c:v>
                </c:pt>
                <c:pt idx="496">
                  <c:v>9.7860000000000003E-2</c:v>
                </c:pt>
                <c:pt idx="497">
                  <c:v>9.8890000000000006E-2</c:v>
                </c:pt>
                <c:pt idx="498">
                  <c:v>9.9930000000000005E-2</c:v>
                </c:pt>
                <c:pt idx="499">
                  <c:v>0.10100000000000001</c:v>
                </c:pt>
                <c:pt idx="500">
                  <c:v>0.10199999999999999</c:v>
                </c:pt>
                <c:pt idx="501">
                  <c:v>0.10299999999999999</c:v>
                </c:pt>
                <c:pt idx="502">
                  <c:v>0.1041</c:v>
                </c:pt>
                <c:pt idx="503">
                  <c:v>0.1051</c:v>
                </c:pt>
                <c:pt idx="504">
                  <c:v>0.1061</c:v>
                </c:pt>
                <c:pt idx="505">
                  <c:v>0.1072</c:v>
                </c:pt>
                <c:pt idx="506">
                  <c:v>0.1082</c:v>
                </c:pt>
                <c:pt idx="507">
                  <c:v>0.10920000000000001</c:v>
                </c:pt>
                <c:pt idx="508">
                  <c:v>0.1103</c:v>
                </c:pt>
                <c:pt idx="509">
                  <c:v>0.1113</c:v>
                </c:pt>
                <c:pt idx="510">
                  <c:v>0.1123</c:v>
                </c:pt>
                <c:pt idx="511">
                  <c:v>0.1134</c:v>
                </c:pt>
                <c:pt idx="512">
                  <c:v>0.1144</c:v>
                </c:pt>
                <c:pt idx="513">
                  <c:v>0.1154</c:v>
                </c:pt>
                <c:pt idx="514">
                  <c:v>0.11650000000000001</c:v>
                </c:pt>
                <c:pt idx="515">
                  <c:v>0.11749999999999999</c:v>
                </c:pt>
                <c:pt idx="516">
                  <c:v>0.11849999999999999</c:v>
                </c:pt>
                <c:pt idx="517">
                  <c:v>0.1196</c:v>
                </c:pt>
                <c:pt idx="518">
                  <c:v>0.1206</c:v>
                </c:pt>
                <c:pt idx="519">
                  <c:v>0.1216</c:v>
                </c:pt>
                <c:pt idx="520">
                  <c:v>0.1227</c:v>
                </c:pt>
                <c:pt idx="521">
                  <c:v>0.1237</c:v>
                </c:pt>
                <c:pt idx="522">
                  <c:v>0.12470000000000001</c:v>
                </c:pt>
                <c:pt idx="523">
                  <c:v>0.1258</c:v>
                </c:pt>
                <c:pt idx="524">
                  <c:v>0.1268</c:v>
                </c:pt>
                <c:pt idx="525">
                  <c:v>0.1278</c:v>
                </c:pt>
                <c:pt idx="526">
                  <c:v>0.12889999999999999</c:v>
                </c:pt>
                <c:pt idx="527">
                  <c:v>0.12989999999999999</c:v>
                </c:pt>
                <c:pt idx="528">
                  <c:v>0.13089999999999999</c:v>
                </c:pt>
                <c:pt idx="529">
                  <c:v>0.13200000000000001</c:v>
                </c:pt>
                <c:pt idx="530">
                  <c:v>0.13300000000000001</c:v>
                </c:pt>
                <c:pt idx="531">
                  <c:v>0.13400000000000001</c:v>
                </c:pt>
                <c:pt idx="532">
                  <c:v>0.1351</c:v>
                </c:pt>
                <c:pt idx="533">
                  <c:v>0.1361</c:v>
                </c:pt>
                <c:pt idx="534">
                  <c:v>0.1371</c:v>
                </c:pt>
                <c:pt idx="535">
                  <c:v>0.13819999999999999</c:v>
                </c:pt>
                <c:pt idx="536">
                  <c:v>0.13919999999999999</c:v>
                </c:pt>
                <c:pt idx="537">
                  <c:v>0.14019999999999999</c:v>
                </c:pt>
                <c:pt idx="538">
                  <c:v>0.14130000000000001</c:v>
                </c:pt>
                <c:pt idx="539">
                  <c:v>0.14230000000000001</c:v>
                </c:pt>
                <c:pt idx="540">
                  <c:v>0.14330000000000001</c:v>
                </c:pt>
                <c:pt idx="541">
                  <c:v>0.1444</c:v>
                </c:pt>
                <c:pt idx="542">
                  <c:v>0.1454</c:v>
                </c:pt>
                <c:pt idx="543">
                  <c:v>0.1464</c:v>
                </c:pt>
                <c:pt idx="544">
                  <c:v>0.14749999999999999</c:v>
                </c:pt>
                <c:pt idx="545">
                  <c:v>0.14849999999999999</c:v>
                </c:pt>
                <c:pt idx="546">
                  <c:v>0.14949999999999999</c:v>
                </c:pt>
                <c:pt idx="547">
                  <c:v>0.15060000000000001</c:v>
                </c:pt>
                <c:pt idx="548">
                  <c:v>0.15160000000000001</c:v>
                </c:pt>
                <c:pt idx="549">
                  <c:v>0.15260000000000001</c:v>
                </c:pt>
                <c:pt idx="550">
                  <c:v>0.1537</c:v>
                </c:pt>
                <c:pt idx="551">
                  <c:v>0.1547</c:v>
                </c:pt>
                <c:pt idx="552">
                  <c:v>0.15570000000000001</c:v>
                </c:pt>
                <c:pt idx="553">
                  <c:v>0.15679999999999999</c:v>
                </c:pt>
                <c:pt idx="554">
                  <c:v>0.1578</c:v>
                </c:pt>
                <c:pt idx="555">
                  <c:v>0.1588</c:v>
                </c:pt>
                <c:pt idx="556">
                  <c:v>0.15989999999999999</c:v>
                </c:pt>
                <c:pt idx="557">
                  <c:v>0.16089999999999999</c:v>
                </c:pt>
                <c:pt idx="558">
                  <c:v>0.16189999999999999</c:v>
                </c:pt>
                <c:pt idx="559">
                  <c:v>0.16300000000000001</c:v>
                </c:pt>
                <c:pt idx="560">
                  <c:v>0.16400000000000001</c:v>
                </c:pt>
                <c:pt idx="561">
                  <c:v>0.16500000000000001</c:v>
                </c:pt>
                <c:pt idx="562">
                  <c:v>0.1661</c:v>
                </c:pt>
                <c:pt idx="563">
                  <c:v>0.1671</c:v>
                </c:pt>
                <c:pt idx="564">
                  <c:v>0.16819999999999999</c:v>
                </c:pt>
                <c:pt idx="565">
                  <c:v>0.16919999999999999</c:v>
                </c:pt>
                <c:pt idx="566">
                  <c:v>0.17019999999999999</c:v>
                </c:pt>
                <c:pt idx="567">
                  <c:v>0.17130000000000001</c:v>
                </c:pt>
                <c:pt idx="568">
                  <c:v>0.17230000000000001</c:v>
                </c:pt>
                <c:pt idx="569">
                  <c:v>0.17330000000000001</c:v>
                </c:pt>
                <c:pt idx="570">
                  <c:v>0.1744</c:v>
                </c:pt>
                <c:pt idx="571">
                  <c:v>0.1754</c:v>
                </c:pt>
                <c:pt idx="572">
                  <c:v>0.17649999999999999</c:v>
                </c:pt>
                <c:pt idx="573">
                  <c:v>0.17749999999999999</c:v>
                </c:pt>
                <c:pt idx="574">
                  <c:v>0.17849999999999999</c:v>
                </c:pt>
                <c:pt idx="575">
                  <c:v>0.17960000000000001</c:v>
                </c:pt>
                <c:pt idx="576">
                  <c:v>0.18060000000000001</c:v>
                </c:pt>
                <c:pt idx="577">
                  <c:v>0.1817</c:v>
                </c:pt>
                <c:pt idx="578">
                  <c:v>0.1827</c:v>
                </c:pt>
                <c:pt idx="579">
                  <c:v>0.1837</c:v>
                </c:pt>
                <c:pt idx="580">
                  <c:v>0.18479999999999999</c:v>
                </c:pt>
                <c:pt idx="581">
                  <c:v>0.18579999999999999</c:v>
                </c:pt>
                <c:pt idx="582">
                  <c:v>0.18690000000000001</c:v>
                </c:pt>
                <c:pt idx="583">
                  <c:v>0.18790000000000001</c:v>
                </c:pt>
                <c:pt idx="584">
                  <c:v>0.189</c:v>
                </c:pt>
                <c:pt idx="585">
                  <c:v>0.19</c:v>
                </c:pt>
                <c:pt idx="586">
                  <c:v>0.191</c:v>
                </c:pt>
                <c:pt idx="587">
                  <c:v>0.19209999999999999</c:v>
                </c:pt>
                <c:pt idx="588">
                  <c:v>0.19309999999999999</c:v>
                </c:pt>
                <c:pt idx="589">
                  <c:v>0.19420000000000001</c:v>
                </c:pt>
                <c:pt idx="590">
                  <c:v>0.19520000000000001</c:v>
                </c:pt>
                <c:pt idx="591">
                  <c:v>0.19620000000000001</c:v>
                </c:pt>
                <c:pt idx="592">
                  <c:v>0.1973</c:v>
                </c:pt>
                <c:pt idx="593">
                  <c:v>0.1983</c:v>
                </c:pt>
                <c:pt idx="594">
                  <c:v>0.19939999999999999</c:v>
                </c:pt>
                <c:pt idx="595">
                  <c:v>0.20039999999999999</c:v>
                </c:pt>
                <c:pt idx="596">
                  <c:v>0.20150000000000001</c:v>
                </c:pt>
                <c:pt idx="597">
                  <c:v>0.20250000000000001</c:v>
                </c:pt>
                <c:pt idx="598">
                  <c:v>0.20349999999999999</c:v>
                </c:pt>
                <c:pt idx="599">
                  <c:v>0.2046</c:v>
                </c:pt>
                <c:pt idx="600">
                  <c:v>0.2056</c:v>
                </c:pt>
                <c:pt idx="601">
                  <c:v>0.20669999999999999</c:v>
                </c:pt>
                <c:pt idx="602">
                  <c:v>0.2077</c:v>
                </c:pt>
                <c:pt idx="603">
                  <c:v>0.20880000000000001</c:v>
                </c:pt>
                <c:pt idx="604">
                  <c:v>0.20979999999999999</c:v>
                </c:pt>
                <c:pt idx="605">
                  <c:v>0.21079999999999999</c:v>
                </c:pt>
                <c:pt idx="606">
                  <c:v>0.21190000000000001</c:v>
                </c:pt>
                <c:pt idx="607">
                  <c:v>0.21290000000000001</c:v>
                </c:pt>
                <c:pt idx="608">
                  <c:v>0.214</c:v>
                </c:pt>
                <c:pt idx="609">
                  <c:v>0.215</c:v>
                </c:pt>
                <c:pt idx="610">
                  <c:v>0.21609999999999999</c:v>
                </c:pt>
                <c:pt idx="611">
                  <c:v>0.21709999999999999</c:v>
                </c:pt>
                <c:pt idx="612">
                  <c:v>0.21809999999999999</c:v>
                </c:pt>
                <c:pt idx="613">
                  <c:v>0.21920000000000001</c:v>
                </c:pt>
                <c:pt idx="614">
                  <c:v>0.22020000000000001</c:v>
                </c:pt>
                <c:pt idx="615">
                  <c:v>0.2213</c:v>
                </c:pt>
                <c:pt idx="616">
                  <c:v>0.2223</c:v>
                </c:pt>
                <c:pt idx="617">
                  <c:v>0.2233</c:v>
                </c:pt>
                <c:pt idx="618">
                  <c:v>0.22439999999999999</c:v>
                </c:pt>
                <c:pt idx="619">
                  <c:v>0.22539999999999999</c:v>
                </c:pt>
                <c:pt idx="620">
                  <c:v>0.22650000000000001</c:v>
                </c:pt>
                <c:pt idx="621">
                  <c:v>0.22750000000000001</c:v>
                </c:pt>
                <c:pt idx="622">
                  <c:v>0.2286</c:v>
                </c:pt>
                <c:pt idx="623">
                  <c:v>0.2296</c:v>
                </c:pt>
                <c:pt idx="624">
                  <c:v>0.2306</c:v>
                </c:pt>
                <c:pt idx="625">
                  <c:v>0.23169999999999999</c:v>
                </c:pt>
                <c:pt idx="626">
                  <c:v>0.23269999999999999</c:v>
                </c:pt>
                <c:pt idx="627">
                  <c:v>0.23380000000000001</c:v>
                </c:pt>
                <c:pt idx="628">
                  <c:v>0.23480000000000001</c:v>
                </c:pt>
                <c:pt idx="629">
                  <c:v>0.2359</c:v>
                </c:pt>
                <c:pt idx="630">
                  <c:v>0.2369</c:v>
                </c:pt>
                <c:pt idx="631">
                  <c:v>0.2379</c:v>
                </c:pt>
                <c:pt idx="632">
                  <c:v>0.23899999999999999</c:v>
                </c:pt>
                <c:pt idx="633">
                  <c:v>0.24</c:v>
                </c:pt>
                <c:pt idx="634">
                  <c:v>0.24110000000000001</c:v>
                </c:pt>
                <c:pt idx="635">
                  <c:v>0.24210000000000001</c:v>
                </c:pt>
                <c:pt idx="636">
                  <c:v>0.2432</c:v>
                </c:pt>
                <c:pt idx="637">
                  <c:v>0.2442</c:v>
                </c:pt>
                <c:pt idx="638">
                  <c:v>0.2452</c:v>
                </c:pt>
                <c:pt idx="639">
                  <c:v>0.24629999999999999</c:v>
                </c:pt>
                <c:pt idx="640">
                  <c:v>0.24729999999999999</c:v>
                </c:pt>
                <c:pt idx="641">
                  <c:v>0.24840000000000001</c:v>
                </c:pt>
                <c:pt idx="642">
                  <c:v>0.24940000000000001</c:v>
                </c:pt>
                <c:pt idx="643">
                  <c:v>0.25040000000000001</c:v>
                </c:pt>
                <c:pt idx="644">
                  <c:v>0.2515</c:v>
                </c:pt>
                <c:pt idx="645">
                  <c:v>0.2525</c:v>
                </c:pt>
                <c:pt idx="646">
                  <c:v>0.25359999999999999</c:v>
                </c:pt>
                <c:pt idx="647">
                  <c:v>0.25459999999999999</c:v>
                </c:pt>
                <c:pt idx="648">
                  <c:v>0.25569999999999998</c:v>
                </c:pt>
                <c:pt idx="649">
                  <c:v>0.25669999999999998</c:v>
                </c:pt>
                <c:pt idx="650">
                  <c:v>0.25769999999999998</c:v>
                </c:pt>
                <c:pt idx="651">
                  <c:v>0.25879999999999997</c:v>
                </c:pt>
                <c:pt idx="652">
                  <c:v>0.25979999999999998</c:v>
                </c:pt>
                <c:pt idx="653">
                  <c:v>0.26090000000000002</c:v>
                </c:pt>
                <c:pt idx="654">
                  <c:v>0.26190000000000002</c:v>
                </c:pt>
                <c:pt idx="655">
                  <c:v>0.26300000000000001</c:v>
                </c:pt>
                <c:pt idx="656">
                  <c:v>0.26400000000000001</c:v>
                </c:pt>
                <c:pt idx="657">
                  <c:v>0.26500000000000001</c:v>
                </c:pt>
                <c:pt idx="658">
                  <c:v>0.2661</c:v>
                </c:pt>
                <c:pt idx="659">
                  <c:v>0.2671</c:v>
                </c:pt>
                <c:pt idx="660">
                  <c:v>0.26819999999999999</c:v>
                </c:pt>
                <c:pt idx="661">
                  <c:v>0.26919999999999999</c:v>
                </c:pt>
                <c:pt idx="662">
                  <c:v>0.27029999999999998</c:v>
                </c:pt>
                <c:pt idx="663">
                  <c:v>0.27129999999999999</c:v>
                </c:pt>
                <c:pt idx="664">
                  <c:v>0.27229999999999999</c:v>
                </c:pt>
                <c:pt idx="665">
                  <c:v>0.27339999999999998</c:v>
                </c:pt>
                <c:pt idx="666">
                  <c:v>0.27439999999999998</c:v>
                </c:pt>
                <c:pt idx="667">
                  <c:v>0.27550000000000002</c:v>
                </c:pt>
                <c:pt idx="668">
                  <c:v>0.27650000000000002</c:v>
                </c:pt>
                <c:pt idx="669">
                  <c:v>0.27750000000000002</c:v>
                </c:pt>
                <c:pt idx="670">
                  <c:v>0.27860000000000001</c:v>
                </c:pt>
                <c:pt idx="671">
                  <c:v>0.27960000000000002</c:v>
                </c:pt>
                <c:pt idx="672">
                  <c:v>0.28070000000000001</c:v>
                </c:pt>
                <c:pt idx="673">
                  <c:v>0.28170000000000001</c:v>
                </c:pt>
                <c:pt idx="674">
                  <c:v>0.2828</c:v>
                </c:pt>
                <c:pt idx="675">
                  <c:v>0.2838</c:v>
                </c:pt>
                <c:pt idx="676">
                  <c:v>0.2848</c:v>
                </c:pt>
                <c:pt idx="677">
                  <c:v>0.28589999999999999</c:v>
                </c:pt>
                <c:pt idx="678">
                  <c:v>0.28689999999999999</c:v>
                </c:pt>
                <c:pt idx="679">
                  <c:v>0.28799999999999998</c:v>
                </c:pt>
                <c:pt idx="680">
                  <c:v>0.28899999999999998</c:v>
                </c:pt>
                <c:pt idx="681">
                  <c:v>0.29010000000000002</c:v>
                </c:pt>
                <c:pt idx="682">
                  <c:v>0.29110000000000003</c:v>
                </c:pt>
                <c:pt idx="683">
                  <c:v>0.29210000000000003</c:v>
                </c:pt>
                <c:pt idx="684">
                  <c:v>0.29320000000000002</c:v>
                </c:pt>
                <c:pt idx="685">
                  <c:v>0.29420000000000002</c:v>
                </c:pt>
                <c:pt idx="686">
                  <c:v>0.29530000000000001</c:v>
                </c:pt>
                <c:pt idx="687">
                  <c:v>0.29630000000000001</c:v>
                </c:pt>
                <c:pt idx="688">
                  <c:v>0.2974</c:v>
                </c:pt>
                <c:pt idx="689">
                  <c:v>0.2984</c:v>
                </c:pt>
                <c:pt idx="690">
                  <c:v>0.2994</c:v>
                </c:pt>
                <c:pt idx="691">
                  <c:v>0.30049999999999999</c:v>
                </c:pt>
                <c:pt idx="692">
                  <c:v>0.30149999999999999</c:v>
                </c:pt>
                <c:pt idx="693">
                  <c:v>0.30259999999999998</c:v>
                </c:pt>
                <c:pt idx="694">
                  <c:v>0.30359999999999998</c:v>
                </c:pt>
                <c:pt idx="695">
                  <c:v>0.30459999999999998</c:v>
                </c:pt>
                <c:pt idx="696">
                  <c:v>0.30570000000000003</c:v>
                </c:pt>
                <c:pt idx="697">
                  <c:v>0.30669999999999997</c:v>
                </c:pt>
                <c:pt idx="698">
                  <c:v>0.30780000000000002</c:v>
                </c:pt>
                <c:pt idx="699">
                  <c:v>0.30880000000000002</c:v>
                </c:pt>
                <c:pt idx="700">
                  <c:v>0.30990000000000001</c:v>
                </c:pt>
                <c:pt idx="701">
                  <c:v>0.31090000000000001</c:v>
                </c:pt>
                <c:pt idx="702">
                  <c:v>0.31190000000000001</c:v>
                </c:pt>
                <c:pt idx="703">
                  <c:v>0.313</c:v>
                </c:pt>
                <c:pt idx="704">
                  <c:v>0.314</c:v>
                </c:pt>
                <c:pt idx="705">
                  <c:v>0.31509999999999999</c:v>
                </c:pt>
                <c:pt idx="706">
                  <c:v>0.31609999999999999</c:v>
                </c:pt>
                <c:pt idx="707">
                  <c:v>0.31719999999999998</c:v>
                </c:pt>
                <c:pt idx="708">
                  <c:v>0.31819999999999998</c:v>
                </c:pt>
                <c:pt idx="709">
                  <c:v>0.31919999999999998</c:v>
                </c:pt>
                <c:pt idx="710">
                  <c:v>0.32029999999999997</c:v>
                </c:pt>
                <c:pt idx="711">
                  <c:v>0.32129999999999997</c:v>
                </c:pt>
                <c:pt idx="712">
                  <c:v>0.32240000000000002</c:v>
                </c:pt>
                <c:pt idx="713">
                  <c:v>0.32340000000000002</c:v>
                </c:pt>
                <c:pt idx="714">
                  <c:v>0.32450000000000001</c:v>
                </c:pt>
                <c:pt idx="715">
                  <c:v>0.32550000000000001</c:v>
                </c:pt>
                <c:pt idx="716">
                  <c:v>0.32650000000000001</c:v>
                </c:pt>
                <c:pt idx="717">
                  <c:v>0.3276</c:v>
                </c:pt>
                <c:pt idx="718">
                  <c:v>0.3286</c:v>
                </c:pt>
                <c:pt idx="719">
                  <c:v>0.32969999999999999</c:v>
                </c:pt>
                <c:pt idx="720">
                  <c:v>0.33069999999999999</c:v>
                </c:pt>
                <c:pt idx="721">
                  <c:v>0.33169999999999999</c:v>
                </c:pt>
                <c:pt idx="722">
                  <c:v>0.33279999999999998</c:v>
                </c:pt>
                <c:pt idx="723">
                  <c:v>0.33379999999999999</c:v>
                </c:pt>
                <c:pt idx="724">
                  <c:v>0.33489999999999998</c:v>
                </c:pt>
                <c:pt idx="725">
                  <c:v>0.33589999999999998</c:v>
                </c:pt>
                <c:pt idx="726">
                  <c:v>0.33700000000000002</c:v>
                </c:pt>
                <c:pt idx="727">
                  <c:v>0.33800000000000002</c:v>
                </c:pt>
                <c:pt idx="728">
                  <c:v>0.33900000000000002</c:v>
                </c:pt>
                <c:pt idx="729">
                  <c:v>0.34010000000000001</c:v>
                </c:pt>
                <c:pt idx="730">
                  <c:v>0.34110000000000001</c:v>
                </c:pt>
                <c:pt idx="731">
                  <c:v>0.3422</c:v>
                </c:pt>
                <c:pt idx="732">
                  <c:v>0.34320000000000001</c:v>
                </c:pt>
                <c:pt idx="733">
                  <c:v>0.34429999999999999</c:v>
                </c:pt>
                <c:pt idx="734">
                  <c:v>0.3453</c:v>
                </c:pt>
                <c:pt idx="735">
                  <c:v>0.3463</c:v>
                </c:pt>
                <c:pt idx="736">
                  <c:v>0.34739999999999999</c:v>
                </c:pt>
                <c:pt idx="737">
                  <c:v>0.34839999999999999</c:v>
                </c:pt>
                <c:pt idx="738">
                  <c:v>0.34949999999999998</c:v>
                </c:pt>
                <c:pt idx="739">
                  <c:v>0.35049999999999998</c:v>
                </c:pt>
                <c:pt idx="740">
                  <c:v>0.35160000000000002</c:v>
                </c:pt>
                <c:pt idx="741">
                  <c:v>0.35260000000000002</c:v>
                </c:pt>
                <c:pt idx="742">
                  <c:v>0.35360000000000003</c:v>
                </c:pt>
                <c:pt idx="743">
                  <c:v>0.35470000000000002</c:v>
                </c:pt>
                <c:pt idx="744">
                  <c:v>0.35570000000000002</c:v>
                </c:pt>
                <c:pt idx="745">
                  <c:v>0.35680000000000001</c:v>
                </c:pt>
                <c:pt idx="746">
                  <c:v>0.35780000000000001</c:v>
                </c:pt>
                <c:pt idx="747">
                  <c:v>0.35880000000000001</c:v>
                </c:pt>
                <c:pt idx="748">
                  <c:v>0.3599</c:v>
                </c:pt>
                <c:pt idx="749">
                  <c:v>0.3609</c:v>
                </c:pt>
                <c:pt idx="750">
                  <c:v>0.36199999999999999</c:v>
                </c:pt>
                <c:pt idx="751">
                  <c:v>0.36299999999999999</c:v>
                </c:pt>
                <c:pt idx="752">
                  <c:v>0.36409999999999998</c:v>
                </c:pt>
                <c:pt idx="753">
                  <c:v>0.36509999999999998</c:v>
                </c:pt>
                <c:pt idx="754">
                  <c:v>0.36609999999999998</c:v>
                </c:pt>
                <c:pt idx="755">
                  <c:v>0.36720000000000003</c:v>
                </c:pt>
                <c:pt idx="756">
                  <c:v>0.36820000000000003</c:v>
                </c:pt>
                <c:pt idx="757">
                  <c:v>0.36930000000000002</c:v>
                </c:pt>
                <c:pt idx="758">
                  <c:v>0.37030000000000002</c:v>
                </c:pt>
                <c:pt idx="759">
                  <c:v>0.37140000000000001</c:v>
                </c:pt>
                <c:pt idx="760">
                  <c:v>0.37240000000000001</c:v>
                </c:pt>
                <c:pt idx="761">
                  <c:v>0.37340000000000001</c:v>
                </c:pt>
                <c:pt idx="762">
                  <c:v>0.3745</c:v>
                </c:pt>
                <c:pt idx="763">
                  <c:v>0.3755</c:v>
                </c:pt>
                <c:pt idx="764">
                  <c:v>0.37659999999999999</c:v>
                </c:pt>
                <c:pt idx="765">
                  <c:v>0.37759999999999999</c:v>
                </c:pt>
                <c:pt idx="766">
                  <c:v>0.37869999999999998</c:v>
                </c:pt>
                <c:pt idx="767">
                  <c:v>0.37969999999999998</c:v>
                </c:pt>
                <c:pt idx="768">
                  <c:v>0.38069999999999998</c:v>
                </c:pt>
                <c:pt idx="769">
                  <c:v>0.38179999999999997</c:v>
                </c:pt>
                <c:pt idx="770">
                  <c:v>0.38279999999999997</c:v>
                </c:pt>
                <c:pt idx="771">
                  <c:v>0.38390000000000002</c:v>
                </c:pt>
                <c:pt idx="772">
                  <c:v>0.38490000000000002</c:v>
                </c:pt>
                <c:pt idx="773">
                  <c:v>0.38590000000000002</c:v>
                </c:pt>
                <c:pt idx="774">
                  <c:v>0.38700000000000001</c:v>
                </c:pt>
                <c:pt idx="775">
                  <c:v>0.38800000000000001</c:v>
                </c:pt>
                <c:pt idx="776">
                  <c:v>0.3891</c:v>
                </c:pt>
                <c:pt idx="777">
                  <c:v>0.3901</c:v>
                </c:pt>
                <c:pt idx="778">
                  <c:v>0.39119999999999999</c:v>
                </c:pt>
                <c:pt idx="779">
                  <c:v>0.39219999999999999</c:v>
                </c:pt>
                <c:pt idx="780">
                  <c:v>0.39319999999999999</c:v>
                </c:pt>
                <c:pt idx="781">
                  <c:v>0.39429999999999998</c:v>
                </c:pt>
                <c:pt idx="782">
                  <c:v>0.39529999999999998</c:v>
                </c:pt>
                <c:pt idx="783">
                  <c:v>0.39639999999999997</c:v>
                </c:pt>
                <c:pt idx="784">
                  <c:v>0.39739999999999998</c:v>
                </c:pt>
                <c:pt idx="785">
                  <c:v>0.39850000000000002</c:v>
                </c:pt>
                <c:pt idx="786">
                  <c:v>0.39950000000000002</c:v>
                </c:pt>
                <c:pt idx="787">
                  <c:v>0.40050000000000002</c:v>
                </c:pt>
                <c:pt idx="788">
                  <c:v>0.40160000000000001</c:v>
                </c:pt>
                <c:pt idx="789">
                  <c:v>0.40260000000000001</c:v>
                </c:pt>
                <c:pt idx="790">
                  <c:v>0.4037</c:v>
                </c:pt>
                <c:pt idx="791">
                  <c:v>0.4047</c:v>
                </c:pt>
                <c:pt idx="792">
                  <c:v>0.40579999999999999</c:v>
                </c:pt>
                <c:pt idx="793">
                  <c:v>0.40679999999999999</c:v>
                </c:pt>
                <c:pt idx="794">
                  <c:v>0.4078</c:v>
                </c:pt>
                <c:pt idx="795">
                  <c:v>0.40889999999999999</c:v>
                </c:pt>
                <c:pt idx="796">
                  <c:v>0.40989999999999999</c:v>
                </c:pt>
                <c:pt idx="797">
                  <c:v>0.41099999999999998</c:v>
                </c:pt>
                <c:pt idx="798">
                  <c:v>0.41199999999999998</c:v>
                </c:pt>
                <c:pt idx="799">
                  <c:v>0.41299999999999998</c:v>
                </c:pt>
                <c:pt idx="800">
                  <c:v>0.41410000000000002</c:v>
                </c:pt>
                <c:pt idx="801">
                  <c:v>0.41510000000000002</c:v>
                </c:pt>
                <c:pt idx="802">
                  <c:v>0.41620000000000001</c:v>
                </c:pt>
                <c:pt idx="803">
                  <c:v>0.41720000000000002</c:v>
                </c:pt>
                <c:pt idx="804">
                  <c:v>0.41830000000000001</c:v>
                </c:pt>
                <c:pt idx="805">
                  <c:v>0.41930000000000001</c:v>
                </c:pt>
                <c:pt idx="806">
                  <c:v>0.42030000000000001</c:v>
                </c:pt>
                <c:pt idx="807">
                  <c:v>0.4214</c:v>
                </c:pt>
                <c:pt idx="808">
                  <c:v>0.4224</c:v>
                </c:pt>
                <c:pt idx="809">
                  <c:v>0.42349999999999999</c:v>
                </c:pt>
                <c:pt idx="810">
                  <c:v>0.42449999999999999</c:v>
                </c:pt>
                <c:pt idx="811">
                  <c:v>0.42559999999999998</c:v>
                </c:pt>
                <c:pt idx="812">
                  <c:v>0.42659999999999998</c:v>
                </c:pt>
                <c:pt idx="813">
                  <c:v>0.42759999999999998</c:v>
                </c:pt>
                <c:pt idx="814">
                  <c:v>0.42870000000000003</c:v>
                </c:pt>
                <c:pt idx="815">
                  <c:v>0.42970000000000003</c:v>
                </c:pt>
                <c:pt idx="816">
                  <c:v>0.43080000000000002</c:v>
                </c:pt>
                <c:pt idx="817">
                  <c:v>0.43180000000000002</c:v>
                </c:pt>
                <c:pt idx="818">
                  <c:v>0.43290000000000001</c:v>
                </c:pt>
                <c:pt idx="819">
                  <c:v>0.43390000000000001</c:v>
                </c:pt>
                <c:pt idx="820">
                  <c:v>0.43490000000000001</c:v>
                </c:pt>
                <c:pt idx="821">
                  <c:v>0.436</c:v>
                </c:pt>
                <c:pt idx="822">
                  <c:v>0.437</c:v>
                </c:pt>
                <c:pt idx="823">
                  <c:v>0.43809999999999999</c:v>
                </c:pt>
                <c:pt idx="824">
                  <c:v>0.43909999999999999</c:v>
                </c:pt>
                <c:pt idx="825">
                  <c:v>0.44009999999999999</c:v>
                </c:pt>
                <c:pt idx="826">
                  <c:v>0.44119999999999998</c:v>
                </c:pt>
                <c:pt idx="827">
                  <c:v>0.44219999999999998</c:v>
                </c:pt>
                <c:pt idx="828">
                  <c:v>0.44330000000000003</c:v>
                </c:pt>
                <c:pt idx="829">
                  <c:v>0.44429999999999997</c:v>
                </c:pt>
                <c:pt idx="830">
                  <c:v>0.44540000000000002</c:v>
                </c:pt>
                <c:pt idx="831">
                  <c:v>0.44640000000000002</c:v>
                </c:pt>
                <c:pt idx="832">
                  <c:v>0.44740000000000002</c:v>
                </c:pt>
                <c:pt idx="833">
                  <c:v>0.44850000000000001</c:v>
                </c:pt>
                <c:pt idx="834">
                  <c:v>0.44950000000000001</c:v>
                </c:pt>
                <c:pt idx="835">
                  <c:v>0.4506</c:v>
                </c:pt>
                <c:pt idx="836">
                  <c:v>0.4516</c:v>
                </c:pt>
                <c:pt idx="837">
                  <c:v>0.45269999999999999</c:v>
                </c:pt>
                <c:pt idx="838">
                  <c:v>0.45369999999999999</c:v>
                </c:pt>
                <c:pt idx="839">
                  <c:v>0.45469999999999999</c:v>
                </c:pt>
                <c:pt idx="840">
                  <c:v>0.45579999999999998</c:v>
                </c:pt>
                <c:pt idx="841">
                  <c:v>0.45679999999999998</c:v>
                </c:pt>
                <c:pt idx="842">
                  <c:v>0.45789999999999997</c:v>
                </c:pt>
                <c:pt idx="843">
                  <c:v>0.45889999999999997</c:v>
                </c:pt>
                <c:pt idx="844">
                  <c:v>0.46</c:v>
                </c:pt>
                <c:pt idx="845">
                  <c:v>0.46100000000000002</c:v>
                </c:pt>
                <c:pt idx="846">
                  <c:v>0.46200000000000002</c:v>
                </c:pt>
                <c:pt idx="847">
                  <c:v>0.46310000000000001</c:v>
                </c:pt>
                <c:pt idx="848">
                  <c:v>0.46410000000000001</c:v>
                </c:pt>
                <c:pt idx="849">
                  <c:v>0.4652</c:v>
                </c:pt>
                <c:pt idx="850">
                  <c:v>0.4662</c:v>
                </c:pt>
                <c:pt idx="851">
                  <c:v>0.4672</c:v>
                </c:pt>
                <c:pt idx="852">
                  <c:v>0.46829999999999999</c:v>
                </c:pt>
                <c:pt idx="853">
                  <c:v>0.46929999999999999</c:v>
                </c:pt>
                <c:pt idx="854">
                  <c:v>0.47039999999999998</c:v>
                </c:pt>
                <c:pt idx="855">
                  <c:v>0.47139999999999999</c:v>
                </c:pt>
                <c:pt idx="856">
                  <c:v>0.47249999999999998</c:v>
                </c:pt>
                <c:pt idx="857">
                  <c:v>0.47349999999999998</c:v>
                </c:pt>
                <c:pt idx="858">
                  <c:v>0.47449999999999998</c:v>
                </c:pt>
                <c:pt idx="859">
                  <c:v>0.47560000000000002</c:v>
                </c:pt>
                <c:pt idx="860">
                  <c:v>0.47660000000000002</c:v>
                </c:pt>
                <c:pt idx="861">
                  <c:v>0.47770000000000001</c:v>
                </c:pt>
                <c:pt idx="862">
                  <c:v>0.47870000000000001</c:v>
                </c:pt>
                <c:pt idx="863">
                  <c:v>0.4798</c:v>
                </c:pt>
                <c:pt idx="864">
                  <c:v>0.48080000000000001</c:v>
                </c:pt>
                <c:pt idx="865">
                  <c:v>0.48180000000000001</c:v>
                </c:pt>
                <c:pt idx="866">
                  <c:v>0.4829</c:v>
                </c:pt>
                <c:pt idx="867">
                  <c:v>0.4839</c:v>
                </c:pt>
              </c:numCache>
            </c:numRef>
          </c:xVal>
          <c:yVal>
            <c:numRef>
              <c:f>'Force 200 keV Asymmetric'!$V$3:$V$870</c:f>
              <c:numCache>
                <c:formatCode>0.00E+00</c:formatCode>
                <c:ptCount val="868"/>
                <c:pt idx="0">
                  <c:v>7.6470000000000005E-5</c:v>
                </c:pt>
                <c:pt idx="1">
                  <c:v>8.8869999999999994E-5</c:v>
                </c:pt>
                <c:pt idx="2">
                  <c:v>9.9010000000000002E-5</c:v>
                </c:pt>
                <c:pt idx="3">
                  <c:v>1.059E-4</c:v>
                </c:pt>
                <c:pt idx="4">
                  <c:v>1.133E-4</c:v>
                </c:pt>
                <c:pt idx="5">
                  <c:v>1.189E-4</c:v>
                </c:pt>
                <c:pt idx="6">
                  <c:v>1.2239999999999999E-4</c:v>
                </c:pt>
                <c:pt idx="7">
                  <c:v>1.248E-4</c:v>
                </c:pt>
                <c:pt idx="8">
                  <c:v>1.2579999999999999E-4</c:v>
                </c:pt>
                <c:pt idx="9">
                  <c:v>1.26E-4</c:v>
                </c:pt>
                <c:pt idx="10">
                  <c:v>1.261E-4</c:v>
                </c:pt>
                <c:pt idx="11">
                  <c:v>1.259E-4</c:v>
                </c:pt>
                <c:pt idx="12">
                  <c:v>1.2559999999999999E-4</c:v>
                </c:pt>
                <c:pt idx="13">
                  <c:v>1.2530000000000001E-4</c:v>
                </c:pt>
                <c:pt idx="14">
                  <c:v>1.25E-4</c:v>
                </c:pt>
                <c:pt idx="15">
                  <c:v>1.248E-4</c:v>
                </c:pt>
                <c:pt idx="16">
                  <c:v>1.2449999999999999E-4</c:v>
                </c:pt>
                <c:pt idx="17">
                  <c:v>1.2439999999999999E-4</c:v>
                </c:pt>
                <c:pt idx="18">
                  <c:v>1.2430000000000001E-4</c:v>
                </c:pt>
                <c:pt idx="19">
                  <c:v>1.2410000000000001E-4</c:v>
                </c:pt>
                <c:pt idx="20">
                  <c:v>1.2410000000000001E-4</c:v>
                </c:pt>
                <c:pt idx="21">
                  <c:v>1.2410000000000001E-4</c:v>
                </c:pt>
                <c:pt idx="22">
                  <c:v>1.2410000000000001E-4</c:v>
                </c:pt>
                <c:pt idx="23">
                  <c:v>1.2410000000000001E-4</c:v>
                </c:pt>
                <c:pt idx="24">
                  <c:v>1.2410000000000001E-4</c:v>
                </c:pt>
                <c:pt idx="25">
                  <c:v>1.2410000000000001E-4</c:v>
                </c:pt>
                <c:pt idx="26">
                  <c:v>1.2410000000000001E-4</c:v>
                </c:pt>
                <c:pt idx="27">
                  <c:v>1.2410000000000001E-4</c:v>
                </c:pt>
                <c:pt idx="28">
                  <c:v>1.2410000000000001E-4</c:v>
                </c:pt>
                <c:pt idx="29">
                  <c:v>1.2410000000000001E-4</c:v>
                </c:pt>
                <c:pt idx="30">
                  <c:v>1.2410000000000001E-4</c:v>
                </c:pt>
                <c:pt idx="31">
                  <c:v>1.2410000000000001E-4</c:v>
                </c:pt>
                <c:pt idx="32">
                  <c:v>1.2410000000000001E-4</c:v>
                </c:pt>
                <c:pt idx="33">
                  <c:v>1.2410000000000001E-4</c:v>
                </c:pt>
                <c:pt idx="34">
                  <c:v>1.2410000000000001E-4</c:v>
                </c:pt>
                <c:pt idx="35">
                  <c:v>1.2410000000000001E-4</c:v>
                </c:pt>
                <c:pt idx="36">
                  <c:v>1.2410000000000001E-4</c:v>
                </c:pt>
                <c:pt idx="37">
                  <c:v>1.2410000000000001E-4</c:v>
                </c:pt>
                <c:pt idx="38">
                  <c:v>1.2410000000000001E-4</c:v>
                </c:pt>
                <c:pt idx="39">
                  <c:v>1.2410000000000001E-4</c:v>
                </c:pt>
                <c:pt idx="40">
                  <c:v>1.2410000000000001E-4</c:v>
                </c:pt>
                <c:pt idx="41">
                  <c:v>1.2410000000000001E-4</c:v>
                </c:pt>
                <c:pt idx="42">
                  <c:v>1.2410000000000001E-4</c:v>
                </c:pt>
                <c:pt idx="43">
                  <c:v>1.2410000000000001E-4</c:v>
                </c:pt>
                <c:pt idx="44">
                  <c:v>1.2410000000000001E-4</c:v>
                </c:pt>
                <c:pt idx="45">
                  <c:v>1.2410000000000001E-4</c:v>
                </c:pt>
                <c:pt idx="46">
                  <c:v>1.2410000000000001E-4</c:v>
                </c:pt>
                <c:pt idx="47">
                  <c:v>1.2410000000000001E-4</c:v>
                </c:pt>
                <c:pt idx="48">
                  <c:v>1.2410000000000001E-4</c:v>
                </c:pt>
                <c:pt idx="49">
                  <c:v>1.2410000000000001E-4</c:v>
                </c:pt>
                <c:pt idx="50">
                  <c:v>1.2410000000000001E-4</c:v>
                </c:pt>
                <c:pt idx="51">
                  <c:v>1.2410000000000001E-4</c:v>
                </c:pt>
                <c:pt idx="52">
                  <c:v>1.2410000000000001E-4</c:v>
                </c:pt>
                <c:pt idx="53">
                  <c:v>1.2410000000000001E-4</c:v>
                </c:pt>
                <c:pt idx="54">
                  <c:v>1.2410000000000001E-4</c:v>
                </c:pt>
                <c:pt idx="55">
                  <c:v>1.2410000000000001E-4</c:v>
                </c:pt>
                <c:pt idx="56">
                  <c:v>1.2410000000000001E-4</c:v>
                </c:pt>
                <c:pt idx="57">
                  <c:v>1.2410000000000001E-4</c:v>
                </c:pt>
                <c:pt idx="58">
                  <c:v>1.2410000000000001E-4</c:v>
                </c:pt>
                <c:pt idx="59">
                  <c:v>1.2410000000000001E-4</c:v>
                </c:pt>
                <c:pt idx="60">
                  <c:v>1.2410000000000001E-4</c:v>
                </c:pt>
                <c:pt idx="61">
                  <c:v>1.2410000000000001E-4</c:v>
                </c:pt>
                <c:pt idx="62">
                  <c:v>1.2410000000000001E-4</c:v>
                </c:pt>
                <c:pt idx="63">
                  <c:v>1.2410000000000001E-4</c:v>
                </c:pt>
                <c:pt idx="64">
                  <c:v>1.2410000000000001E-4</c:v>
                </c:pt>
                <c:pt idx="65">
                  <c:v>1.2410000000000001E-4</c:v>
                </c:pt>
                <c:pt idx="66">
                  <c:v>1.2410000000000001E-4</c:v>
                </c:pt>
                <c:pt idx="67">
                  <c:v>1.2410000000000001E-4</c:v>
                </c:pt>
                <c:pt idx="68">
                  <c:v>1.2410000000000001E-4</c:v>
                </c:pt>
                <c:pt idx="69">
                  <c:v>1.2410000000000001E-4</c:v>
                </c:pt>
                <c:pt idx="70">
                  <c:v>1.2410000000000001E-4</c:v>
                </c:pt>
                <c:pt idx="71">
                  <c:v>1.2410000000000001E-4</c:v>
                </c:pt>
                <c:pt idx="72">
                  <c:v>1.2410000000000001E-4</c:v>
                </c:pt>
                <c:pt idx="73">
                  <c:v>1.2410000000000001E-4</c:v>
                </c:pt>
                <c:pt idx="74">
                  <c:v>1.2410000000000001E-4</c:v>
                </c:pt>
                <c:pt idx="75">
                  <c:v>1.2410000000000001E-4</c:v>
                </c:pt>
                <c:pt idx="76">
                  <c:v>1.2410000000000001E-4</c:v>
                </c:pt>
                <c:pt idx="77">
                  <c:v>1.2410000000000001E-4</c:v>
                </c:pt>
                <c:pt idx="78">
                  <c:v>1.2410000000000001E-4</c:v>
                </c:pt>
                <c:pt idx="79">
                  <c:v>1.2410000000000001E-4</c:v>
                </c:pt>
                <c:pt idx="80">
                  <c:v>1.2410000000000001E-4</c:v>
                </c:pt>
                <c:pt idx="81">
                  <c:v>1.2410000000000001E-4</c:v>
                </c:pt>
                <c:pt idx="82">
                  <c:v>1.2410000000000001E-4</c:v>
                </c:pt>
                <c:pt idx="83">
                  <c:v>1.2410000000000001E-4</c:v>
                </c:pt>
                <c:pt idx="84">
                  <c:v>1.2410000000000001E-4</c:v>
                </c:pt>
                <c:pt idx="85">
                  <c:v>1.2410000000000001E-4</c:v>
                </c:pt>
                <c:pt idx="86">
                  <c:v>1.2410000000000001E-4</c:v>
                </c:pt>
                <c:pt idx="87">
                  <c:v>1.2410000000000001E-4</c:v>
                </c:pt>
                <c:pt idx="88">
                  <c:v>1.2410000000000001E-4</c:v>
                </c:pt>
                <c:pt idx="89">
                  <c:v>1.2410000000000001E-4</c:v>
                </c:pt>
                <c:pt idx="90">
                  <c:v>1.2410000000000001E-4</c:v>
                </c:pt>
                <c:pt idx="91">
                  <c:v>1.2410000000000001E-4</c:v>
                </c:pt>
                <c:pt idx="92">
                  <c:v>1.2410000000000001E-4</c:v>
                </c:pt>
                <c:pt idx="93">
                  <c:v>1.2410000000000001E-4</c:v>
                </c:pt>
                <c:pt idx="94">
                  <c:v>1.2410000000000001E-4</c:v>
                </c:pt>
                <c:pt idx="95">
                  <c:v>1.2410000000000001E-4</c:v>
                </c:pt>
                <c:pt idx="96">
                  <c:v>1.2410000000000001E-4</c:v>
                </c:pt>
                <c:pt idx="97">
                  <c:v>1.2410000000000001E-4</c:v>
                </c:pt>
                <c:pt idx="98">
                  <c:v>1.2410000000000001E-4</c:v>
                </c:pt>
                <c:pt idx="99">
                  <c:v>1.2410000000000001E-4</c:v>
                </c:pt>
                <c:pt idx="100">
                  <c:v>1.2410000000000001E-4</c:v>
                </c:pt>
                <c:pt idx="101">
                  <c:v>1.2410000000000001E-4</c:v>
                </c:pt>
                <c:pt idx="102">
                  <c:v>1.2410000000000001E-4</c:v>
                </c:pt>
                <c:pt idx="103">
                  <c:v>1.2410000000000001E-4</c:v>
                </c:pt>
                <c:pt idx="104">
                  <c:v>1.2410000000000001E-4</c:v>
                </c:pt>
                <c:pt idx="105">
                  <c:v>1.2410000000000001E-4</c:v>
                </c:pt>
                <c:pt idx="106">
                  <c:v>1.2410000000000001E-4</c:v>
                </c:pt>
                <c:pt idx="107">
                  <c:v>1.2410000000000001E-4</c:v>
                </c:pt>
                <c:pt idx="108">
                  <c:v>1.2410000000000001E-4</c:v>
                </c:pt>
                <c:pt idx="109">
                  <c:v>1.2410000000000001E-4</c:v>
                </c:pt>
                <c:pt idx="110">
                  <c:v>1.2410000000000001E-4</c:v>
                </c:pt>
                <c:pt idx="111">
                  <c:v>1.2410000000000001E-4</c:v>
                </c:pt>
                <c:pt idx="112">
                  <c:v>1.2410000000000001E-4</c:v>
                </c:pt>
                <c:pt idx="113">
                  <c:v>1.2410000000000001E-4</c:v>
                </c:pt>
                <c:pt idx="114">
                  <c:v>1.2410000000000001E-4</c:v>
                </c:pt>
                <c:pt idx="115">
                  <c:v>1.2410000000000001E-4</c:v>
                </c:pt>
                <c:pt idx="116">
                  <c:v>1.2410000000000001E-4</c:v>
                </c:pt>
                <c:pt idx="117">
                  <c:v>1.2410000000000001E-4</c:v>
                </c:pt>
                <c:pt idx="118">
                  <c:v>1.2410000000000001E-4</c:v>
                </c:pt>
                <c:pt idx="119">
                  <c:v>1.2410000000000001E-4</c:v>
                </c:pt>
                <c:pt idx="120">
                  <c:v>1.2410000000000001E-4</c:v>
                </c:pt>
                <c:pt idx="121">
                  <c:v>1.2410000000000001E-4</c:v>
                </c:pt>
                <c:pt idx="122">
                  <c:v>1.2410000000000001E-4</c:v>
                </c:pt>
                <c:pt idx="123">
                  <c:v>1.2410000000000001E-4</c:v>
                </c:pt>
                <c:pt idx="124">
                  <c:v>1.2410000000000001E-4</c:v>
                </c:pt>
                <c:pt idx="125">
                  <c:v>1.2410000000000001E-4</c:v>
                </c:pt>
                <c:pt idx="126">
                  <c:v>1.2410000000000001E-4</c:v>
                </c:pt>
                <c:pt idx="127">
                  <c:v>1.2410000000000001E-4</c:v>
                </c:pt>
                <c:pt idx="128">
                  <c:v>1.2410000000000001E-4</c:v>
                </c:pt>
                <c:pt idx="129">
                  <c:v>1.2410000000000001E-4</c:v>
                </c:pt>
                <c:pt idx="130">
                  <c:v>1.2410000000000001E-4</c:v>
                </c:pt>
                <c:pt idx="131">
                  <c:v>1.2410000000000001E-4</c:v>
                </c:pt>
                <c:pt idx="132">
                  <c:v>1.2410000000000001E-4</c:v>
                </c:pt>
                <c:pt idx="133">
                  <c:v>1.2410000000000001E-4</c:v>
                </c:pt>
                <c:pt idx="134">
                  <c:v>1.2410000000000001E-4</c:v>
                </c:pt>
                <c:pt idx="135">
                  <c:v>1.2410000000000001E-4</c:v>
                </c:pt>
                <c:pt idx="136">
                  <c:v>1.2410000000000001E-4</c:v>
                </c:pt>
                <c:pt idx="137">
                  <c:v>1.2410000000000001E-4</c:v>
                </c:pt>
                <c:pt idx="138">
                  <c:v>1.2410000000000001E-4</c:v>
                </c:pt>
                <c:pt idx="139">
                  <c:v>1.2410000000000001E-4</c:v>
                </c:pt>
                <c:pt idx="140">
                  <c:v>1.2410000000000001E-4</c:v>
                </c:pt>
                <c:pt idx="141">
                  <c:v>1.2410000000000001E-4</c:v>
                </c:pt>
                <c:pt idx="142">
                  <c:v>1.2410000000000001E-4</c:v>
                </c:pt>
                <c:pt idx="143">
                  <c:v>1.2410000000000001E-4</c:v>
                </c:pt>
                <c:pt idx="144">
                  <c:v>1.2410000000000001E-4</c:v>
                </c:pt>
                <c:pt idx="145">
                  <c:v>1.2410000000000001E-4</c:v>
                </c:pt>
                <c:pt idx="146">
                  <c:v>1.2410000000000001E-4</c:v>
                </c:pt>
                <c:pt idx="147">
                  <c:v>1.2410000000000001E-4</c:v>
                </c:pt>
                <c:pt idx="148">
                  <c:v>1.2410000000000001E-4</c:v>
                </c:pt>
                <c:pt idx="149">
                  <c:v>1.2410000000000001E-4</c:v>
                </c:pt>
                <c:pt idx="150">
                  <c:v>1.2410000000000001E-4</c:v>
                </c:pt>
                <c:pt idx="151">
                  <c:v>1.2410000000000001E-4</c:v>
                </c:pt>
                <c:pt idx="152">
                  <c:v>1.2410000000000001E-4</c:v>
                </c:pt>
                <c:pt idx="153">
                  <c:v>1.2410000000000001E-4</c:v>
                </c:pt>
                <c:pt idx="154">
                  <c:v>1.2410000000000001E-4</c:v>
                </c:pt>
                <c:pt idx="155">
                  <c:v>1.2410000000000001E-4</c:v>
                </c:pt>
                <c:pt idx="156">
                  <c:v>1.2410000000000001E-4</c:v>
                </c:pt>
                <c:pt idx="157">
                  <c:v>1.2410000000000001E-4</c:v>
                </c:pt>
                <c:pt idx="158">
                  <c:v>1.2410000000000001E-4</c:v>
                </c:pt>
                <c:pt idx="159">
                  <c:v>1.2410000000000001E-4</c:v>
                </c:pt>
                <c:pt idx="160">
                  <c:v>1.2410000000000001E-4</c:v>
                </c:pt>
                <c:pt idx="161">
                  <c:v>1.2410000000000001E-4</c:v>
                </c:pt>
                <c:pt idx="162">
                  <c:v>1.2410000000000001E-4</c:v>
                </c:pt>
                <c:pt idx="163">
                  <c:v>1.2410000000000001E-4</c:v>
                </c:pt>
                <c:pt idx="164">
                  <c:v>1.2410000000000001E-4</c:v>
                </c:pt>
                <c:pt idx="165">
                  <c:v>1.2410000000000001E-4</c:v>
                </c:pt>
                <c:pt idx="166">
                  <c:v>1.2410000000000001E-4</c:v>
                </c:pt>
                <c:pt idx="167">
                  <c:v>1.2410000000000001E-4</c:v>
                </c:pt>
                <c:pt idx="168">
                  <c:v>1.2410000000000001E-4</c:v>
                </c:pt>
                <c:pt idx="169">
                  <c:v>1.2410000000000001E-4</c:v>
                </c:pt>
                <c:pt idx="170">
                  <c:v>1.2410000000000001E-4</c:v>
                </c:pt>
                <c:pt idx="171">
                  <c:v>1.2410000000000001E-4</c:v>
                </c:pt>
                <c:pt idx="172">
                  <c:v>1.2410000000000001E-4</c:v>
                </c:pt>
                <c:pt idx="173">
                  <c:v>1.2410000000000001E-4</c:v>
                </c:pt>
                <c:pt idx="174">
                  <c:v>1.2410000000000001E-4</c:v>
                </c:pt>
                <c:pt idx="175">
                  <c:v>1.2410000000000001E-4</c:v>
                </c:pt>
                <c:pt idx="176">
                  <c:v>1.2410000000000001E-4</c:v>
                </c:pt>
                <c:pt idx="177">
                  <c:v>1.2410000000000001E-4</c:v>
                </c:pt>
                <c:pt idx="178">
                  <c:v>1.2410000000000001E-4</c:v>
                </c:pt>
                <c:pt idx="179">
                  <c:v>1.2410000000000001E-4</c:v>
                </c:pt>
                <c:pt idx="180">
                  <c:v>1.2410000000000001E-4</c:v>
                </c:pt>
                <c:pt idx="181">
                  <c:v>1.2410000000000001E-4</c:v>
                </c:pt>
                <c:pt idx="182">
                  <c:v>1.2410000000000001E-4</c:v>
                </c:pt>
                <c:pt idx="183">
                  <c:v>1.2410000000000001E-4</c:v>
                </c:pt>
                <c:pt idx="184">
                  <c:v>1.2410000000000001E-4</c:v>
                </c:pt>
                <c:pt idx="185">
                  <c:v>1.2410000000000001E-4</c:v>
                </c:pt>
                <c:pt idx="186">
                  <c:v>1.2410000000000001E-4</c:v>
                </c:pt>
                <c:pt idx="187">
                  <c:v>1.2410000000000001E-4</c:v>
                </c:pt>
                <c:pt idx="188">
                  <c:v>1.2410000000000001E-4</c:v>
                </c:pt>
                <c:pt idx="189">
                  <c:v>1.2410000000000001E-4</c:v>
                </c:pt>
                <c:pt idx="190">
                  <c:v>1.2400000000000001E-4</c:v>
                </c:pt>
                <c:pt idx="191">
                  <c:v>1.2400000000000001E-4</c:v>
                </c:pt>
                <c:pt idx="192">
                  <c:v>1.239E-4</c:v>
                </c:pt>
                <c:pt idx="193">
                  <c:v>1.239E-4</c:v>
                </c:pt>
                <c:pt idx="194">
                  <c:v>1.238E-4</c:v>
                </c:pt>
                <c:pt idx="195">
                  <c:v>1.237E-4</c:v>
                </c:pt>
                <c:pt idx="196">
                  <c:v>1.236E-4</c:v>
                </c:pt>
                <c:pt idx="197">
                  <c:v>1.2349999999999999E-4</c:v>
                </c:pt>
                <c:pt idx="198">
                  <c:v>1.2329999999999999E-4</c:v>
                </c:pt>
                <c:pt idx="199">
                  <c:v>1.2320000000000001E-4</c:v>
                </c:pt>
                <c:pt idx="200">
                  <c:v>1.2290000000000001E-4</c:v>
                </c:pt>
                <c:pt idx="201">
                  <c:v>1.227E-4</c:v>
                </c:pt>
                <c:pt idx="202">
                  <c:v>1.2229999999999999E-4</c:v>
                </c:pt>
                <c:pt idx="203">
                  <c:v>1.2180000000000001E-4</c:v>
                </c:pt>
                <c:pt idx="204">
                  <c:v>1.2120000000000001E-4</c:v>
                </c:pt>
                <c:pt idx="205">
                  <c:v>1.205E-4</c:v>
                </c:pt>
                <c:pt idx="206">
                  <c:v>1.195E-4</c:v>
                </c:pt>
                <c:pt idx="207">
                  <c:v>1.183E-4</c:v>
                </c:pt>
                <c:pt idx="208">
                  <c:v>1.1680000000000001E-4</c:v>
                </c:pt>
                <c:pt idx="209">
                  <c:v>1.155E-4</c:v>
                </c:pt>
                <c:pt idx="210">
                  <c:v>1.15E-4</c:v>
                </c:pt>
                <c:pt idx="211">
                  <c:v>1.167E-4</c:v>
                </c:pt>
                <c:pt idx="212">
                  <c:v>1.228E-4</c:v>
                </c:pt>
                <c:pt idx="213">
                  <c:v>1.36E-4</c:v>
                </c:pt>
                <c:pt idx="214">
                  <c:v>1.5899999999999999E-4</c:v>
                </c:pt>
                <c:pt idx="215">
                  <c:v>1.9320000000000001E-4</c:v>
                </c:pt>
                <c:pt idx="216">
                  <c:v>2.3929999999999999E-4</c:v>
                </c:pt>
                <c:pt idx="217">
                  <c:v>2.9760000000000002E-4</c:v>
                </c:pt>
                <c:pt idx="218">
                  <c:v>3.68E-4</c:v>
                </c:pt>
                <c:pt idx="219">
                  <c:v>4.506E-4</c:v>
                </c:pt>
                <c:pt idx="220">
                  <c:v>5.4429999999999995E-4</c:v>
                </c:pt>
                <c:pt idx="221">
                  <c:v>6.4840000000000004E-4</c:v>
                </c:pt>
                <c:pt idx="222">
                  <c:v>7.6219999999999999E-4</c:v>
                </c:pt>
                <c:pt idx="223">
                  <c:v>8.8449999999999998E-4</c:v>
                </c:pt>
                <c:pt idx="224">
                  <c:v>1.0139999999999999E-3</c:v>
                </c:pt>
                <c:pt idx="225">
                  <c:v>1.1479999999999999E-3</c:v>
                </c:pt>
                <c:pt idx="226">
                  <c:v>1.2849999999999999E-3</c:v>
                </c:pt>
                <c:pt idx="227">
                  <c:v>1.4239999999999999E-3</c:v>
                </c:pt>
                <c:pt idx="228">
                  <c:v>1.5610000000000001E-3</c:v>
                </c:pt>
                <c:pt idx="229">
                  <c:v>1.6949999999999999E-3</c:v>
                </c:pt>
                <c:pt idx="230">
                  <c:v>1.8220000000000001E-3</c:v>
                </c:pt>
                <c:pt idx="231">
                  <c:v>1.9419999999999999E-3</c:v>
                </c:pt>
                <c:pt idx="232">
                  <c:v>2.052E-3</c:v>
                </c:pt>
                <c:pt idx="233">
                  <c:v>2.15E-3</c:v>
                </c:pt>
                <c:pt idx="234">
                  <c:v>2.2369999999999998E-3</c:v>
                </c:pt>
                <c:pt idx="235">
                  <c:v>2.31E-3</c:v>
                </c:pt>
                <c:pt idx="236">
                  <c:v>2.3700000000000001E-3</c:v>
                </c:pt>
                <c:pt idx="237">
                  <c:v>2.4160000000000002E-3</c:v>
                </c:pt>
                <c:pt idx="238">
                  <c:v>2.4459999999999998E-3</c:v>
                </c:pt>
                <c:pt idx="239">
                  <c:v>2.4620000000000002E-3</c:v>
                </c:pt>
                <c:pt idx="240">
                  <c:v>2.4629999999999999E-3</c:v>
                </c:pt>
                <c:pt idx="241">
                  <c:v>2.4499999999999999E-3</c:v>
                </c:pt>
                <c:pt idx="242">
                  <c:v>2.4239999999999999E-3</c:v>
                </c:pt>
                <c:pt idx="243">
                  <c:v>2.385E-3</c:v>
                </c:pt>
                <c:pt idx="244">
                  <c:v>2.3349999999999998E-3</c:v>
                </c:pt>
                <c:pt idx="245">
                  <c:v>2.274E-3</c:v>
                </c:pt>
                <c:pt idx="246">
                  <c:v>2.2030000000000001E-3</c:v>
                </c:pt>
                <c:pt idx="247">
                  <c:v>2.124E-3</c:v>
                </c:pt>
                <c:pt idx="248">
                  <c:v>2.0379999999999999E-3</c:v>
                </c:pt>
                <c:pt idx="249">
                  <c:v>1.946E-3</c:v>
                </c:pt>
                <c:pt idx="250">
                  <c:v>1.8500000000000001E-3</c:v>
                </c:pt>
                <c:pt idx="251">
                  <c:v>1.753E-3</c:v>
                </c:pt>
                <c:pt idx="252">
                  <c:v>1.6540000000000001E-3</c:v>
                </c:pt>
                <c:pt idx="253">
                  <c:v>1.5560000000000001E-3</c:v>
                </c:pt>
                <c:pt idx="254">
                  <c:v>1.4599999999999999E-3</c:v>
                </c:pt>
                <c:pt idx="255">
                  <c:v>1.3680000000000001E-3</c:v>
                </c:pt>
                <c:pt idx="256">
                  <c:v>1.2800000000000001E-3</c:v>
                </c:pt>
                <c:pt idx="257">
                  <c:v>1.199E-3</c:v>
                </c:pt>
                <c:pt idx="258">
                  <c:v>1.1249999999999999E-3</c:v>
                </c:pt>
                <c:pt idx="259">
                  <c:v>1.059E-3</c:v>
                </c:pt>
                <c:pt idx="260">
                  <c:v>1.0020000000000001E-3</c:v>
                </c:pt>
                <c:pt idx="261">
                  <c:v>9.5509999999999996E-4</c:v>
                </c:pt>
                <c:pt idx="262">
                  <c:v>9.1830000000000004E-4</c:v>
                </c:pt>
                <c:pt idx="263">
                  <c:v>8.9130000000000003E-4</c:v>
                </c:pt>
                <c:pt idx="264">
                  <c:v>8.7370000000000004E-4</c:v>
                </c:pt>
                <c:pt idx="265">
                  <c:v>8.6470000000000004E-4</c:v>
                </c:pt>
                <c:pt idx="266">
                  <c:v>8.633E-4</c:v>
                </c:pt>
                <c:pt idx="267">
                  <c:v>8.6810000000000001E-4</c:v>
                </c:pt>
                <c:pt idx="268">
                  <c:v>8.7799999999999998E-4</c:v>
                </c:pt>
                <c:pt idx="269">
                  <c:v>8.9159999999999999E-4</c:v>
                </c:pt>
                <c:pt idx="270">
                  <c:v>9.0810000000000001E-4</c:v>
                </c:pt>
                <c:pt idx="271">
                  <c:v>9.2650000000000002E-4</c:v>
                </c:pt>
                <c:pt idx="272">
                  <c:v>9.4600000000000001E-4</c:v>
                </c:pt>
                <c:pt idx="273">
                  <c:v>9.6590000000000001E-4</c:v>
                </c:pt>
                <c:pt idx="274">
                  <c:v>9.8569999999999994E-4</c:v>
                </c:pt>
                <c:pt idx="275">
                  <c:v>1.005E-3</c:v>
                </c:pt>
                <c:pt idx="276">
                  <c:v>1.024E-3</c:v>
                </c:pt>
                <c:pt idx="277">
                  <c:v>1.041E-3</c:v>
                </c:pt>
                <c:pt idx="278">
                  <c:v>1.0579999999999999E-3</c:v>
                </c:pt>
                <c:pt idx="279">
                  <c:v>1.073E-3</c:v>
                </c:pt>
                <c:pt idx="280">
                  <c:v>1.0870000000000001E-3</c:v>
                </c:pt>
                <c:pt idx="281">
                  <c:v>1.1000000000000001E-3</c:v>
                </c:pt>
                <c:pt idx="282">
                  <c:v>1.1119999999999999E-3</c:v>
                </c:pt>
                <c:pt idx="283">
                  <c:v>1.122E-3</c:v>
                </c:pt>
                <c:pt idx="284">
                  <c:v>1.1310000000000001E-3</c:v>
                </c:pt>
                <c:pt idx="285">
                  <c:v>1.139E-3</c:v>
                </c:pt>
                <c:pt idx="286">
                  <c:v>1.147E-3</c:v>
                </c:pt>
                <c:pt idx="287">
                  <c:v>1.1529999999999999E-3</c:v>
                </c:pt>
                <c:pt idx="288">
                  <c:v>1.158E-3</c:v>
                </c:pt>
                <c:pt idx="289">
                  <c:v>1.1620000000000001E-3</c:v>
                </c:pt>
                <c:pt idx="290">
                  <c:v>1.1659999999999999E-3</c:v>
                </c:pt>
                <c:pt idx="291">
                  <c:v>1.1689999999999999E-3</c:v>
                </c:pt>
                <c:pt idx="292">
                  <c:v>1.1709999999999999E-3</c:v>
                </c:pt>
                <c:pt idx="293">
                  <c:v>1.1720000000000001E-3</c:v>
                </c:pt>
                <c:pt idx="294">
                  <c:v>1.173E-3</c:v>
                </c:pt>
                <c:pt idx="295">
                  <c:v>1.173E-3</c:v>
                </c:pt>
                <c:pt idx="296">
                  <c:v>1.173E-3</c:v>
                </c:pt>
                <c:pt idx="297">
                  <c:v>1.1720000000000001E-3</c:v>
                </c:pt>
                <c:pt idx="298">
                  <c:v>1.1709999999999999E-3</c:v>
                </c:pt>
                <c:pt idx="299">
                  <c:v>1.1689999999999999E-3</c:v>
                </c:pt>
                <c:pt idx="300">
                  <c:v>1.1670000000000001E-3</c:v>
                </c:pt>
                <c:pt idx="301">
                  <c:v>1.1640000000000001E-3</c:v>
                </c:pt>
                <c:pt idx="302">
                  <c:v>1.1609999999999999E-3</c:v>
                </c:pt>
                <c:pt idx="303">
                  <c:v>1.158E-3</c:v>
                </c:pt>
                <c:pt idx="304">
                  <c:v>1.1540000000000001E-3</c:v>
                </c:pt>
                <c:pt idx="305">
                  <c:v>1.15E-3</c:v>
                </c:pt>
                <c:pt idx="306">
                  <c:v>1.1460000000000001E-3</c:v>
                </c:pt>
                <c:pt idx="307">
                  <c:v>1.1410000000000001E-3</c:v>
                </c:pt>
                <c:pt idx="308">
                  <c:v>1.137E-3</c:v>
                </c:pt>
                <c:pt idx="309">
                  <c:v>1.1310000000000001E-3</c:v>
                </c:pt>
                <c:pt idx="310">
                  <c:v>1.126E-3</c:v>
                </c:pt>
                <c:pt idx="311">
                  <c:v>1.121E-3</c:v>
                </c:pt>
                <c:pt idx="312">
                  <c:v>1.1150000000000001E-3</c:v>
                </c:pt>
                <c:pt idx="313">
                  <c:v>1.109E-3</c:v>
                </c:pt>
                <c:pt idx="314">
                  <c:v>1.103E-3</c:v>
                </c:pt>
                <c:pt idx="315">
                  <c:v>1.0970000000000001E-3</c:v>
                </c:pt>
                <c:pt idx="316">
                  <c:v>1.09E-3</c:v>
                </c:pt>
                <c:pt idx="317">
                  <c:v>1.0839999999999999E-3</c:v>
                </c:pt>
                <c:pt idx="318">
                  <c:v>1.077E-3</c:v>
                </c:pt>
                <c:pt idx="319">
                  <c:v>1.07E-3</c:v>
                </c:pt>
                <c:pt idx="320">
                  <c:v>1.0629999999999999E-3</c:v>
                </c:pt>
                <c:pt idx="321">
                  <c:v>1.0560000000000001E-3</c:v>
                </c:pt>
                <c:pt idx="322">
                  <c:v>1.049E-3</c:v>
                </c:pt>
                <c:pt idx="323">
                  <c:v>1.042E-3</c:v>
                </c:pt>
                <c:pt idx="324">
                  <c:v>1.034E-3</c:v>
                </c:pt>
                <c:pt idx="325">
                  <c:v>1.0269999999999999E-3</c:v>
                </c:pt>
                <c:pt idx="326">
                  <c:v>1.0189999999999999E-3</c:v>
                </c:pt>
                <c:pt idx="327">
                  <c:v>1.0120000000000001E-3</c:v>
                </c:pt>
                <c:pt idx="328">
                  <c:v>1.0039999999999999E-3</c:v>
                </c:pt>
                <c:pt idx="329">
                  <c:v>9.9649999999999999E-4</c:v>
                </c:pt>
                <c:pt idx="330">
                  <c:v>9.8869999999999991E-4</c:v>
                </c:pt>
                <c:pt idx="331">
                  <c:v>9.8079999999999999E-4</c:v>
                </c:pt>
                <c:pt idx="332">
                  <c:v>9.7289999999999996E-4</c:v>
                </c:pt>
                <c:pt idx="333">
                  <c:v>9.6500000000000004E-4</c:v>
                </c:pt>
                <c:pt idx="334">
                  <c:v>9.5699999999999995E-4</c:v>
                </c:pt>
                <c:pt idx="335">
                  <c:v>9.4899999999999997E-4</c:v>
                </c:pt>
                <c:pt idx="336">
                  <c:v>9.4090000000000005E-4</c:v>
                </c:pt>
                <c:pt idx="337">
                  <c:v>9.3280000000000001E-4</c:v>
                </c:pt>
                <c:pt idx="338">
                  <c:v>9.2469999999999998E-4</c:v>
                </c:pt>
                <c:pt idx="339">
                  <c:v>9.165E-4</c:v>
                </c:pt>
                <c:pt idx="340">
                  <c:v>9.0830000000000001E-4</c:v>
                </c:pt>
                <c:pt idx="341">
                  <c:v>9.0010000000000003E-4</c:v>
                </c:pt>
                <c:pt idx="342">
                  <c:v>8.9190000000000005E-4</c:v>
                </c:pt>
                <c:pt idx="343">
                  <c:v>8.8360000000000001E-4</c:v>
                </c:pt>
                <c:pt idx="344">
                  <c:v>8.7529999999999997E-4</c:v>
                </c:pt>
                <c:pt idx="345">
                  <c:v>8.6700000000000004E-4</c:v>
                </c:pt>
                <c:pt idx="346">
                  <c:v>8.587E-4</c:v>
                </c:pt>
                <c:pt idx="347">
                  <c:v>8.5039999999999996E-4</c:v>
                </c:pt>
                <c:pt idx="348">
                  <c:v>8.4210000000000003E-4</c:v>
                </c:pt>
                <c:pt idx="349">
                  <c:v>8.3370000000000004E-4</c:v>
                </c:pt>
                <c:pt idx="350">
                  <c:v>8.2540000000000001E-4</c:v>
                </c:pt>
                <c:pt idx="351">
                  <c:v>8.1700000000000002E-4</c:v>
                </c:pt>
                <c:pt idx="352">
                  <c:v>8.0860000000000003E-4</c:v>
                </c:pt>
                <c:pt idx="353">
                  <c:v>8.0029999999999999E-4</c:v>
                </c:pt>
                <c:pt idx="354">
                  <c:v>7.919E-4</c:v>
                </c:pt>
                <c:pt idx="355">
                  <c:v>7.8350000000000002E-4</c:v>
                </c:pt>
                <c:pt idx="356">
                  <c:v>7.7510000000000003E-4</c:v>
                </c:pt>
                <c:pt idx="357">
                  <c:v>7.6679999999999999E-4</c:v>
                </c:pt>
                <c:pt idx="358">
                  <c:v>7.584E-4</c:v>
                </c:pt>
                <c:pt idx="359">
                  <c:v>7.5009999999999996E-4</c:v>
                </c:pt>
                <c:pt idx="360">
                  <c:v>7.4169999999999998E-4</c:v>
                </c:pt>
                <c:pt idx="361">
                  <c:v>7.3340000000000005E-4</c:v>
                </c:pt>
                <c:pt idx="362">
                  <c:v>7.2510000000000001E-4</c:v>
                </c:pt>
                <c:pt idx="363">
                  <c:v>7.1679999999999997E-4</c:v>
                </c:pt>
                <c:pt idx="364">
                  <c:v>7.0850000000000004E-4</c:v>
                </c:pt>
                <c:pt idx="365">
                  <c:v>7.002E-4</c:v>
                </c:pt>
                <c:pt idx="366">
                  <c:v>6.9200000000000002E-4</c:v>
                </c:pt>
                <c:pt idx="367">
                  <c:v>6.8380000000000003E-4</c:v>
                </c:pt>
                <c:pt idx="368">
                  <c:v>6.7560000000000005E-4</c:v>
                </c:pt>
                <c:pt idx="369">
                  <c:v>6.6739999999999996E-4</c:v>
                </c:pt>
                <c:pt idx="370">
                  <c:v>6.5930000000000003E-4</c:v>
                </c:pt>
                <c:pt idx="371">
                  <c:v>6.512E-4</c:v>
                </c:pt>
                <c:pt idx="372">
                  <c:v>6.4320000000000002E-4</c:v>
                </c:pt>
                <c:pt idx="373">
                  <c:v>6.3509999999999999E-4</c:v>
                </c:pt>
                <c:pt idx="374">
                  <c:v>6.2719999999999996E-4</c:v>
                </c:pt>
                <c:pt idx="375">
                  <c:v>6.1919999999999998E-4</c:v>
                </c:pt>
                <c:pt idx="376">
                  <c:v>6.1140000000000001E-4</c:v>
                </c:pt>
                <c:pt idx="377">
                  <c:v>6.0349999999999998E-4</c:v>
                </c:pt>
                <c:pt idx="378">
                  <c:v>5.9570000000000001E-4</c:v>
                </c:pt>
                <c:pt idx="379">
                  <c:v>5.8799999999999998E-4</c:v>
                </c:pt>
                <c:pt idx="380">
                  <c:v>5.8040000000000001E-4</c:v>
                </c:pt>
                <c:pt idx="381">
                  <c:v>5.7280000000000005E-4</c:v>
                </c:pt>
                <c:pt idx="382">
                  <c:v>5.6519999999999997E-4</c:v>
                </c:pt>
                <c:pt idx="383">
                  <c:v>5.5780000000000001E-4</c:v>
                </c:pt>
                <c:pt idx="384">
                  <c:v>5.5040000000000004E-4</c:v>
                </c:pt>
                <c:pt idx="385">
                  <c:v>5.4310000000000003E-4</c:v>
                </c:pt>
                <c:pt idx="386">
                  <c:v>5.3589999999999996E-4</c:v>
                </c:pt>
                <c:pt idx="387">
                  <c:v>5.2879999999999995E-4</c:v>
                </c:pt>
                <c:pt idx="388">
                  <c:v>5.2170000000000005E-4</c:v>
                </c:pt>
                <c:pt idx="389">
                  <c:v>5.1480000000000004E-4</c:v>
                </c:pt>
                <c:pt idx="390">
                  <c:v>5.0799999999999999E-4</c:v>
                </c:pt>
                <c:pt idx="391">
                  <c:v>5.0129999999999999E-4</c:v>
                </c:pt>
                <c:pt idx="392">
                  <c:v>4.9470000000000004E-4</c:v>
                </c:pt>
                <c:pt idx="393">
                  <c:v>4.8819999999999999E-4</c:v>
                </c:pt>
                <c:pt idx="394">
                  <c:v>4.818E-4</c:v>
                </c:pt>
                <c:pt idx="395">
                  <c:v>4.7560000000000001E-4</c:v>
                </c:pt>
                <c:pt idx="396">
                  <c:v>4.6949999999999997E-4</c:v>
                </c:pt>
                <c:pt idx="397">
                  <c:v>4.6359999999999999E-4</c:v>
                </c:pt>
                <c:pt idx="398">
                  <c:v>4.5780000000000001E-4</c:v>
                </c:pt>
                <c:pt idx="399">
                  <c:v>4.5219999999999999E-4</c:v>
                </c:pt>
                <c:pt idx="400">
                  <c:v>4.4670000000000002E-4</c:v>
                </c:pt>
                <c:pt idx="401">
                  <c:v>4.414E-4</c:v>
                </c:pt>
                <c:pt idx="402">
                  <c:v>4.3629999999999998E-4</c:v>
                </c:pt>
                <c:pt idx="403">
                  <c:v>4.3140000000000002E-4</c:v>
                </c:pt>
                <c:pt idx="404">
                  <c:v>4.2670000000000002E-4</c:v>
                </c:pt>
                <c:pt idx="405">
                  <c:v>4.2210000000000001E-4</c:v>
                </c:pt>
                <c:pt idx="406">
                  <c:v>4.1780000000000002E-4</c:v>
                </c:pt>
                <c:pt idx="407">
                  <c:v>4.1370000000000003E-4</c:v>
                </c:pt>
                <c:pt idx="408">
                  <c:v>4.0979999999999999E-4</c:v>
                </c:pt>
                <c:pt idx="409">
                  <c:v>4.061E-4</c:v>
                </c:pt>
                <c:pt idx="410">
                  <c:v>4.0269999999999998E-4</c:v>
                </c:pt>
                <c:pt idx="411">
                  <c:v>3.9950000000000001E-4</c:v>
                </c:pt>
                <c:pt idx="412">
                  <c:v>3.9659999999999999E-4</c:v>
                </c:pt>
                <c:pt idx="413">
                  <c:v>3.9389999999999998E-4</c:v>
                </c:pt>
                <c:pt idx="414">
                  <c:v>3.9149999999999998E-4</c:v>
                </c:pt>
                <c:pt idx="415">
                  <c:v>3.8929999999999998E-4</c:v>
                </c:pt>
                <c:pt idx="416">
                  <c:v>3.8739999999999998E-4</c:v>
                </c:pt>
                <c:pt idx="417">
                  <c:v>3.858E-4</c:v>
                </c:pt>
                <c:pt idx="418">
                  <c:v>3.8450000000000002E-4</c:v>
                </c:pt>
                <c:pt idx="419">
                  <c:v>3.834E-4</c:v>
                </c:pt>
                <c:pt idx="420">
                  <c:v>3.8259999999999998E-4</c:v>
                </c:pt>
                <c:pt idx="421">
                  <c:v>3.8210000000000002E-4</c:v>
                </c:pt>
                <c:pt idx="422">
                  <c:v>3.8190000000000001E-4</c:v>
                </c:pt>
                <c:pt idx="423">
                  <c:v>3.8200000000000002E-4</c:v>
                </c:pt>
                <c:pt idx="424">
                  <c:v>3.8240000000000003E-4</c:v>
                </c:pt>
                <c:pt idx="425">
                  <c:v>3.8299999999999999E-4</c:v>
                </c:pt>
                <c:pt idx="426">
                  <c:v>3.8390000000000001E-4</c:v>
                </c:pt>
                <c:pt idx="427">
                  <c:v>3.8509999999999998E-4</c:v>
                </c:pt>
                <c:pt idx="428">
                  <c:v>3.8660000000000002E-4</c:v>
                </c:pt>
                <c:pt idx="429">
                  <c:v>3.8830000000000001E-4</c:v>
                </c:pt>
                <c:pt idx="430">
                  <c:v>3.904E-4</c:v>
                </c:pt>
                <c:pt idx="431">
                  <c:v>3.926E-4</c:v>
                </c:pt>
                <c:pt idx="432">
                  <c:v>3.9520000000000001E-4</c:v>
                </c:pt>
                <c:pt idx="433">
                  <c:v>3.9800000000000002E-4</c:v>
                </c:pt>
                <c:pt idx="434">
                  <c:v>4.0099999999999999E-4</c:v>
                </c:pt>
                <c:pt idx="435">
                  <c:v>4.0430000000000002E-4</c:v>
                </c:pt>
                <c:pt idx="436">
                  <c:v>4.0779999999999999E-4</c:v>
                </c:pt>
                <c:pt idx="437">
                  <c:v>4.1159999999999998E-4</c:v>
                </c:pt>
                <c:pt idx="438">
                  <c:v>4.1560000000000002E-4</c:v>
                </c:pt>
                <c:pt idx="439">
                  <c:v>4.1980000000000001E-4</c:v>
                </c:pt>
                <c:pt idx="440">
                  <c:v>4.2420000000000001E-4</c:v>
                </c:pt>
                <c:pt idx="441">
                  <c:v>4.2870000000000001E-4</c:v>
                </c:pt>
                <c:pt idx="442">
                  <c:v>4.3350000000000002E-4</c:v>
                </c:pt>
                <c:pt idx="443">
                  <c:v>4.3849999999999998E-4</c:v>
                </c:pt>
                <c:pt idx="444">
                  <c:v>4.437E-4</c:v>
                </c:pt>
                <c:pt idx="445">
                  <c:v>4.4900000000000002E-4</c:v>
                </c:pt>
                <c:pt idx="446">
                  <c:v>4.5449999999999999E-4</c:v>
                </c:pt>
                <c:pt idx="447">
                  <c:v>4.6010000000000002E-4</c:v>
                </c:pt>
                <c:pt idx="448">
                  <c:v>4.6589999999999999E-4</c:v>
                </c:pt>
                <c:pt idx="449">
                  <c:v>4.7179999999999998E-4</c:v>
                </c:pt>
                <c:pt idx="450">
                  <c:v>4.7790000000000002E-4</c:v>
                </c:pt>
                <c:pt idx="451">
                  <c:v>4.841E-4</c:v>
                </c:pt>
                <c:pt idx="452">
                  <c:v>4.9039999999999999E-4</c:v>
                </c:pt>
                <c:pt idx="453">
                  <c:v>4.9680000000000004E-4</c:v>
                </c:pt>
                <c:pt idx="454">
                  <c:v>5.0339999999999998E-4</c:v>
                </c:pt>
                <c:pt idx="455">
                  <c:v>5.1000000000000004E-4</c:v>
                </c:pt>
                <c:pt idx="456">
                  <c:v>5.1679999999999999E-4</c:v>
                </c:pt>
                <c:pt idx="457">
                  <c:v>5.2360000000000004E-4</c:v>
                </c:pt>
                <c:pt idx="458">
                  <c:v>5.3050000000000005E-4</c:v>
                </c:pt>
                <c:pt idx="459">
                  <c:v>5.375E-4</c:v>
                </c:pt>
                <c:pt idx="460">
                  <c:v>5.4460000000000001E-4</c:v>
                </c:pt>
                <c:pt idx="461">
                  <c:v>5.5179999999999997E-4</c:v>
                </c:pt>
                <c:pt idx="462">
                  <c:v>5.5900000000000004E-4</c:v>
                </c:pt>
                <c:pt idx="463">
                  <c:v>5.6630000000000005E-4</c:v>
                </c:pt>
                <c:pt idx="464">
                  <c:v>5.7359999999999996E-4</c:v>
                </c:pt>
                <c:pt idx="465">
                  <c:v>5.8100000000000003E-4</c:v>
                </c:pt>
                <c:pt idx="466">
                  <c:v>5.8839999999999999E-4</c:v>
                </c:pt>
                <c:pt idx="467">
                  <c:v>5.9579999999999995E-4</c:v>
                </c:pt>
                <c:pt idx="468">
                  <c:v>6.0329999999999997E-4</c:v>
                </c:pt>
                <c:pt idx="469">
                  <c:v>6.1090000000000005E-4</c:v>
                </c:pt>
                <c:pt idx="470">
                  <c:v>6.1839999999999996E-4</c:v>
                </c:pt>
                <c:pt idx="471">
                  <c:v>6.2600000000000004E-4</c:v>
                </c:pt>
                <c:pt idx="472">
                  <c:v>6.3349999999999995E-4</c:v>
                </c:pt>
                <c:pt idx="473">
                  <c:v>6.4110000000000002E-4</c:v>
                </c:pt>
                <c:pt idx="474">
                  <c:v>6.4869999999999999E-4</c:v>
                </c:pt>
                <c:pt idx="475">
                  <c:v>6.5629999999999996E-4</c:v>
                </c:pt>
                <c:pt idx="476">
                  <c:v>6.6379999999999998E-4</c:v>
                </c:pt>
                <c:pt idx="477">
                  <c:v>6.7139999999999995E-4</c:v>
                </c:pt>
                <c:pt idx="478">
                  <c:v>6.7889999999999997E-4</c:v>
                </c:pt>
                <c:pt idx="479">
                  <c:v>6.8639999999999999E-4</c:v>
                </c:pt>
                <c:pt idx="480">
                  <c:v>6.9390000000000001E-4</c:v>
                </c:pt>
                <c:pt idx="481">
                  <c:v>7.0129999999999997E-4</c:v>
                </c:pt>
                <c:pt idx="482">
                  <c:v>7.0859999999999999E-4</c:v>
                </c:pt>
                <c:pt idx="483">
                  <c:v>7.159E-4</c:v>
                </c:pt>
                <c:pt idx="484">
                  <c:v>7.2320000000000001E-4</c:v>
                </c:pt>
                <c:pt idx="485">
                  <c:v>7.3030000000000002E-4</c:v>
                </c:pt>
                <c:pt idx="486">
                  <c:v>7.3740000000000003E-4</c:v>
                </c:pt>
                <c:pt idx="487">
                  <c:v>7.4439999999999999E-4</c:v>
                </c:pt>
                <c:pt idx="488">
                  <c:v>7.5129999999999999E-4</c:v>
                </c:pt>
                <c:pt idx="489">
                  <c:v>7.5799999999999999E-4</c:v>
                </c:pt>
                <c:pt idx="490">
                  <c:v>7.6460000000000005E-4</c:v>
                </c:pt>
                <c:pt idx="491">
                  <c:v>7.7110000000000004E-4</c:v>
                </c:pt>
                <c:pt idx="492">
                  <c:v>7.7740000000000003E-4</c:v>
                </c:pt>
                <c:pt idx="493">
                  <c:v>7.8359999999999996E-4</c:v>
                </c:pt>
                <c:pt idx="494">
                  <c:v>7.896E-4</c:v>
                </c:pt>
                <c:pt idx="495">
                  <c:v>7.9529999999999998E-4</c:v>
                </c:pt>
                <c:pt idx="496">
                  <c:v>8.0090000000000001E-4</c:v>
                </c:pt>
                <c:pt idx="497">
                  <c:v>8.0619999999999997E-4</c:v>
                </c:pt>
                <c:pt idx="498">
                  <c:v>8.1130000000000004E-4</c:v>
                </c:pt>
                <c:pt idx="499">
                  <c:v>8.1610000000000005E-4</c:v>
                </c:pt>
                <c:pt idx="500">
                  <c:v>8.206E-4</c:v>
                </c:pt>
                <c:pt idx="501">
                  <c:v>8.2479999999999999E-4</c:v>
                </c:pt>
                <c:pt idx="502">
                  <c:v>8.2859999999999997E-4</c:v>
                </c:pt>
                <c:pt idx="503">
                  <c:v>8.3210000000000001E-4</c:v>
                </c:pt>
                <c:pt idx="504">
                  <c:v>8.3520000000000003E-4</c:v>
                </c:pt>
                <c:pt idx="505">
                  <c:v>8.3790000000000004E-4</c:v>
                </c:pt>
                <c:pt idx="506">
                  <c:v>8.4009999999999998E-4</c:v>
                </c:pt>
                <c:pt idx="507">
                  <c:v>8.4190000000000003E-4</c:v>
                </c:pt>
                <c:pt idx="508">
                  <c:v>8.4309999999999995E-4</c:v>
                </c:pt>
                <c:pt idx="509">
                  <c:v>8.4389999999999997E-4</c:v>
                </c:pt>
                <c:pt idx="510">
                  <c:v>8.4409999999999997E-4</c:v>
                </c:pt>
                <c:pt idx="511">
                  <c:v>8.4369999999999996E-4</c:v>
                </c:pt>
                <c:pt idx="512">
                  <c:v>8.4270000000000005E-4</c:v>
                </c:pt>
                <c:pt idx="513">
                  <c:v>8.4099999999999995E-4</c:v>
                </c:pt>
                <c:pt idx="514">
                  <c:v>8.386E-4</c:v>
                </c:pt>
                <c:pt idx="515">
                  <c:v>8.3549999999999998E-4</c:v>
                </c:pt>
                <c:pt idx="516">
                  <c:v>8.3160000000000005E-4</c:v>
                </c:pt>
                <c:pt idx="517">
                  <c:v>8.2669999999999998E-4</c:v>
                </c:pt>
                <c:pt idx="518">
                  <c:v>8.2100000000000001E-4</c:v>
                </c:pt>
                <c:pt idx="519">
                  <c:v>8.141E-4</c:v>
                </c:pt>
                <c:pt idx="520">
                  <c:v>8.0619999999999997E-4</c:v>
                </c:pt>
                <c:pt idx="521">
                  <c:v>7.9699999999999997E-4</c:v>
                </c:pt>
                <c:pt idx="522">
                  <c:v>7.8649999999999998E-4</c:v>
                </c:pt>
                <c:pt idx="523">
                  <c:v>7.7459999999999996E-4</c:v>
                </c:pt>
                <c:pt idx="524">
                  <c:v>7.6130000000000002E-4</c:v>
                </c:pt>
                <c:pt idx="525">
                  <c:v>7.4660000000000004E-4</c:v>
                </c:pt>
                <c:pt idx="526">
                  <c:v>7.3059999999999998E-4</c:v>
                </c:pt>
                <c:pt idx="527">
                  <c:v>7.1319999999999999E-4</c:v>
                </c:pt>
                <c:pt idx="528">
                  <c:v>6.9459999999999997E-4</c:v>
                </c:pt>
                <c:pt idx="529">
                  <c:v>6.7500000000000004E-4</c:v>
                </c:pt>
                <c:pt idx="530">
                  <c:v>6.5450000000000003E-4</c:v>
                </c:pt>
                <c:pt idx="531">
                  <c:v>6.3349999999999995E-4</c:v>
                </c:pt>
                <c:pt idx="532">
                  <c:v>6.1249999999999998E-4</c:v>
                </c:pt>
                <c:pt idx="533">
                  <c:v>5.9190000000000002E-4</c:v>
                </c:pt>
                <c:pt idx="534">
                  <c:v>5.7260000000000004E-4</c:v>
                </c:pt>
                <c:pt idx="535">
                  <c:v>5.555E-4</c:v>
                </c:pt>
                <c:pt idx="536">
                  <c:v>5.419E-4</c:v>
                </c:pt>
                <c:pt idx="537">
                  <c:v>5.3330000000000001E-4</c:v>
                </c:pt>
                <c:pt idx="538">
                  <c:v>5.3160000000000002E-4</c:v>
                </c:pt>
                <c:pt idx="539">
                  <c:v>5.3839999999999997E-4</c:v>
                </c:pt>
                <c:pt idx="540">
                  <c:v>5.5539999999999995E-4</c:v>
                </c:pt>
                <c:pt idx="541">
                  <c:v>5.8390000000000004E-4</c:v>
                </c:pt>
                <c:pt idx="542">
                  <c:v>6.2449999999999995E-4</c:v>
                </c:pt>
                <c:pt idx="543">
                  <c:v>6.7710000000000003E-4</c:v>
                </c:pt>
                <c:pt idx="544">
                  <c:v>7.4140000000000002E-4</c:v>
                </c:pt>
                <c:pt idx="545">
                  <c:v>8.1629999999999995E-4</c:v>
                </c:pt>
                <c:pt idx="546">
                  <c:v>9.0079999999999999E-4</c:v>
                </c:pt>
                <c:pt idx="547">
                  <c:v>9.9360000000000008E-4</c:v>
                </c:pt>
                <c:pt idx="548">
                  <c:v>1.093E-3</c:v>
                </c:pt>
                <c:pt idx="549">
                  <c:v>1.199E-3</c:v>
                </c:pt>
                <c:pt idx="550">
                  <c:v>1.3090000000000001E-3</c:v>
                </c:pt>
                <c:pt idx="551">
                  <c:v>1.421E-3</c:v>
                </c:pt>
                <c:pt idx="552">
                  <c:v>1.5349999999999999E-3</c:v>
                </c:pt>
                <c:pt idx="553">
                  <c:v>1.6490000000000001E-3</c:v>
                </c:pt>
                <c:pt idx="554">
                  <c:v>1.761E-3</c:v>
                </c:pt>
                <c:pt idx="555">
                  <c:v>1.8710000000000001E-3</c:v>
                </c:pt>
                <c:pt idx="556">
                  <c:v>1.9759999999999999E-3</c:v>
                </c:pt>
                <c:pt idx="557">
                  <c:v>2.0769999999999999E-3</c:v>
                </c:pt>
                <c:pt idx="558">
                  <c:v>2.1710000000000002E-3</c:v>
                </c:pt>
                <c:pt idx="559">
                  <c:v>2.2590000000000002E-3</c:v>
                </c:pt>
                <c:pt idx="560">
                  <c:v>2.3389999999999999E-3</c:v>
                </c:pt>
                <c:pt idx="561">
                  <c:v>2.4099999999999998E-3</c:v>
                </c:pt>
                <c:pt idx="562">
                  <c:v>2.4719999999999998E-3</c:v>
                </c:pt>
                <c:pt idx="563">
                  <c:v>2.5240000000000002E-3</c:v>
                </c:pt>
                <c:pt idx="564">
                  <c:v>2.565E-3</c:v>
                </c:pt>
                <c:pt idx="565">
                  <c:v>2.594E-3</c:v>
                </c:pt>
                <c:pt idx="566">
                  <c:v>2.6090000000000002E-3</c:v>
                </c:pt>
                <c:pt idx="567">
                  <c:v>2.6099999999999999E-3</c:v>
                </c:pt>
                <c:pt idx="568">
                  <c:v>2.5959999999999998E-3</c:v>
                </c:pt>
                <c:pt idx="569">
                  <c:v>2.565E-3</c:v>
                </c:pt>
                <c:pt idx="570">
                  <c:v>2.5179999999999998E-3</c:v>
                </c:pt>
                <c:pt idx="571">
                  <c:v>2.4550000000000002E-3</c:v>
                </c:pt>
                <c:pt idx="572">
                  <c:v>2.3770000000000002E-3</c:v>
                </c:pt>
                <c:pt idx="573">
                  <c:v>2.2850000000000001E-3</c:v>
                </c:pt>
                <c:pt idx="574">
                  <c:v>2.1789999999999999E-3</c:v>
                </c:pt>
                <c:pt idx="575">
                  <c:v>2.062E-3</c:v>
                </c:pt>
                <c:pt idx="576">
                  <c:v>1.9369999999999999E-3</c:v>
                </c:pt>
                <c:pt idx="577">
                  <c:v>1.8060000000000001E-3</c:v>
                </c:pt>
                <c:pt idx="578">
                  <c:v>1.67E-3</c:v>
                </c:pt>
                <c:pt idx="579">
                  <c:v>1.534E-3</c:v>
                </c:pt>
                <c:pt idx="580">
                  <c:v>1.3979999999999999E-3</c:v>
                </c:pt>
                <c:pt idx="581">
                  <c:v>1.2650000000000001E-3</c:v>
                </c:pt>
                <c:pt idx="582">
                  <c:v>1.1360000000000001E-3</c:v>
                </c:pt>
                <c:pt idx="583">
                  <c:v>1.013E-3</c:v>
                </c:pt>
                <c:pt idx="584">
                  <c:v>8.9619999999999999E-4</c:v>
                </c:pt>
                <c:pt idx="585">
                  <c:v>7.8680000000000004E-4</c:v>
                </c:pt>
                <c:pt idx="586">
                  <c:v>6.8550000000000002E-4</c:v>
                </c:pt>
                <c:pt idx="587">
                  <c:v>5.9279999999999999E-4</c:v>
                </c:pt>
                <c:pt idx="588">
                  <c:v>5.0900000000000001E-4</c:v>
                </c:pt>
                <c:pt idx="589">
                  <c:v>4.3409999999999998E-4</c:v>
                </c:pt>
                <c:pt idx="590">
                  <c:v>3.6880000000000002E-4</c:v>
                </c:pt>
                <c:pt idx="591">
                  <c:v>3.1320000000000002E-4</c:v>
                </c:pt>
                <c:pt idx="592">
                  <c:v>2.6719999999999999E-4</c:v>
                </c:pt>
                <c:pt idx="593">
                  <c:v>2.298E-4</c:v>
                </c:pt>
                <c:pt idx="594">
                  <c:v>2.0039999999999999E-4</c:v>
                </c:pt>
                <c:pt idx="595">
                  <c:v>1.783E-4</c:v>
                </c:pt>
                <c:pt idx="596">
                  <c:v>1.6259999999999999E-4</c:v>
                </c:pt>
                <c:pt idx="597">
                  <c:v>1.516E-4</c:v>
                </c:pt>
                <c:pt idx="598">
                  <c:v>1.44E-4</c:v>
                </c:pt>
                <c:pt idx="599">
                  <c:v>1.3899999999999999E-4</c:v>
                </c:pt>
                <c:pt idx="600">
                  <c:v>1.3569999999999999E-4</c:v>
                </c:pt>
                <c:pt idx="601">
                  <c:v>1.3359999999999999E-4</c:v>
                </c:pt>
                <c:pt idx="602">
                  <c:v>1.3210000000000001E-4</c:v>
                </c:pt>
                <c:pt idx="603">
                  <c:v>1.3109999999999999E-4</c:v>
                </c:pt>
                <c:pt idx="604">
                  <c:v>1.304E-4</c:v>
                </c:pt>
                <c:pt idx="605">
                  <c:v>1.2990000000000001E-4</c:v>
                </c:pt>
                <c:pt idx="606">
                  <c:v>1.295E-4</c:v>
                </c:pt>
                <c:pt idx="607">
                  <c:v>1.293E-4</c:v>
                </c:pt>
                <c:pt idx="608">
                  <c:v>1.2909999999999999E-4</c:v>
                </c:pt>
                <c:pt idx="609">
                  <c:v>1.2889999999999999E-4</c:v>
                </c:pt>
                <c:pt idx="610">
                  <c:v>1.2879999999999999E-4</c:v>
                </c:pt>
                <c:pt idx="611">
                  <c:v>1.2870000000000001E-4</c:v>
                </c:pt>
                <c:pt idx="612">
                  <c:v>1.2860000000000001E-4</c:v>
                </c:pt>
                <c:pt idx="613">
                  <c:v>1.2860000000000001E-4</c:v>
                </c:pt>
                <c:pt idx="614">
                  <c:v>1.2860000000000001E-4</c:v>
                </c:pt>
                <c:pt idx="615">
                  <c:v>1.2850000000000001E-4</c:v>
                </c:pt>
                <c:pt idx="616">
                  <c:v>1.2850000000000001E-4</c:v>
                </c:pt>
                <c:pt idx="617">
                  <c:v>1.2850000000000001E-4</c:v>
                </c:pt>
                <c:pt idx="618">
                  <c:v>1.2850000000000001E-4</c:v>
                </c:pt>
                <c:pt idx="619">
                  <c:v>1.2850000000000001E-4</c:v>
                </c:pt>
                <c:pt idx="620">
                  <c:v>1.2850000000000001E-4</c:v>
                </c:pt>
                <c:pt idx="621">
                  <c:v>1.2850000000000001E-4</c:v>
                </c:pt>
                <c:pt idx="622">
                  <c:v>1.2850000000000001E-4</c:v>
                </c:pt>
                <c:pt idx="623">
                  <c:v>1.2850000000000001E-4</c:v>
                </c:pt>
                <c:pt idx="624">
                  <c:v>1.2850000000000001E-4</c:v>
                </c:pt>
                <c:pt idx="625">
                  <c:v>1.2850000000000001E-4</c:v>
                </c:pt>
                <c:pt idx="626">
                  <c:v>1.2850000000000001E-4</c:v>
                </c:pt>
                <c:pt idx="627">
                  <c:v>1.2850000000000001E-4</c:v>
                </c:pt>
                <c:pt idx="628">
                  <c:v>1.2850000000000001E-4</c:v>
                </c:pt>
                <c:pt idx="629">
                  <c:v>1.2850000000000001E-4</c:v>
                </c:pt>
                <c:pt idx="630">
                  <c:v>1.2850000000000001E-4</c:v>
                </c:pt>
                <c:pt idx="631">
                  <c:v>1.2850000000000001E-4</c:v>
                </c:pt>
                <c:pt idx="632">
                  <c:v>1.2850000000000001E-4</c:v>
                </c:pt>
                <c:pt idx="633">
                  <c:v>1.2850000000000001E-4</c:v>
                </c:pt>
                <c:pt idx="634">
                  <c:v>1.2850000000000001E-4</c:v>
                </c:pt>
                <c:pt idx="635">
                  <c:v>1.2850000000000001E-4</c:v>
                </c:pt>
                <c:pt idx="636">
                  <c:v>1.2850000000000001E-4</c:v>
                </c:pt>
                <c:pt idx="637">
                  <c:v>1.2850000000000001E-4</c:v>
                </c:pt>
                <c:pt idx="638">
                  <c:v>1.2850000000000001E-4</c:v>
                </c:pt>
                <c:pt idx="639">
                  <c:v>1.2850000000000001E-4</c:v>
                </c:pt>
                <c:pt idx="640">
                  <c:v>1.2850000000000001E-4</c:v>
                </c:pt>
                <c:pt idx="641">
                  <c:v>1.2850000000000001E-4</c:v>
                </c:pt>
                <c:pt idx="642">
                  <c:v>1.2850000000000001E-4</c:v>
                </c:pt>
                <c:pt idx="643">
                  <c:v>1.2850000000000001E-4</c:v>
                </c:pt>
                <c:pt idx="644">
                  <c:v>1.2850000000000001E-4</c:v>
                </c:pt>
                <c:pt idx="645">
                  <c:v>1.2850000000000001E-4</c:v>
                </c:pt>
                <c:pt idx="646">
                  <c:v>1.2850000000000001E-4</c:v>
                </c:pt>
                <c:pt idx="647">
                  <c:v>1.2850000000000001E-4</c:v>
                </c:pt>
                <c:pt idx="648">
                  <c:v>1.2850000000000001E-4</c:v>
                </c:pt>
                <c:pt idx="649">
                  <c:v>1.2850000000000001E-4</c:v>
                </c:pt>
                <c:pt idx="650">
                  <c:v>1.2850000000000001E-4</c:v>
                </c:pt>
                <c:pt idx="651">
                  <c:v>1.2850000000000001E-4</c:v>
                </c:pt>
                <c:pt idx="652">
                  <c:v>1.2850000000000001E-4</c:v>
                </c:pt>
                <c:pt idx="653">
                  <c:v>1.2850000000000001E-4</c:v>
                </c:pt>
                <c:pt idx="654">
                  <c:v>1.2850000000000001E-4</c:v>
                </c:pt>
                <c:pt idx="655">
                  <c:v>1.2850000000000001E-4</c:v>
                </c:pt>
                <c:pt idx="656">
                  <c:v>1.2850000000000001E-4</c:v>
                </c:pt>
                <c:pt idx="657">
                  <c:v>1.2850000000000001E-4</c:v>
                </c:pt>
                <c:pt idx="658">
                  <c:v>1.2850000000000001E-4</c:v>
                </c:pt>
                <c:pt idx="659">
                  <c:v>1.2850000000000001E-4</c:v>
                </c:pt>
                <c:pt idx="660">
                  <c:v>1.2850000000000001E-4</c:v>
                </c:pt>
                <c:pt idx="661">
                  <c:v>1.2850000000000001E-4</c:v>
                </c:pt>
                <c:pt idx="662">
                  <c:v>1.2850000000000001E-4</c:v>
                </c:pt>
                <c:pt idx="663">
                  <c:v>1.2850000000000001E-4</c:v>
                </c:pt>
                <c:pt idx="664">
                  <c:v>1.2850000000000001E-4</c:v>
                </c:pt>
                <c:pt idx="665">
                  <c:v>1.2850000000000001E-4</c:v>
                </c:pt>
                <c:pt idx="666">
                  <c:v>1.2850000000000001E-4</c:v>
                </c:pt>
                <c:pt idx="667">
                  <c:v>1.2850000000000001E-4</c:v>
                </c:pt>
                <c:pt idx="668">
                  <c:v>1.2850000000000001E-4</c:v>
                </c:pt>
                <c:pt idx="669">
                  <c:v>1.2850000000000001E-4</c:v>
                </c:pt>
                <c:pt idx="670">
                  <c:v>1.2850000000000001E-4</c:v>
                </c:pt>
                <c:pt idx="671">
                  <c:v>1.2850000000000001E-4</c:v>
                </c:pt>
                <c:pt idx="672">
                  <c:v>1.2850000000000001E-4</c:v>
                </c:pt>
                <c:pt idx="673">
                  <c:v>1.2850000000000001E-4</c:v>
                </c:pt>
                <c:pt idx="674">
                  <c:v>1.2850000000000001E-4</c:v>
                </c:pt>
                <c:pt idx="675">
                  <c:v>1.2850000000000001E-4</c:v>
                </c:pt>
                <c:pt idx="676">
                  <c:v>1.2850000000000001E-4</c:v>
                </c:pt>
                <c:pt idx="677">
                  <c:v>1.2850000000000001E-4</c:v>
                </c:pt>
                <c:pt idx="678">
                  <c:v>1.2850000000000001E-4</c:v>
                </c:pt>
                <c:pt idx="679">
                  <c:v>1.2850000000000001E-4</c:v>
                </c:pt>
                <c:pt idx="680">
                  <c:v>1.2850000000000001E-4</c:v>
                </c:pt>
                <c:pt idx="681">
                  <c:v>1.2850000000000001E-4</c:v>
                </c:pt>
                <c:pt idx="682">
                  <c:v>1.2850000000000001E-4</c:v>
                </c:pt>
                <c:pt idx="683">
                  <c:v>1.2850000000000001E-4</c:v>
                </c:pt>
                <c:pt idx="684">
                  <c:v>1.2850000000000001E-4</c:v>
                </c:pt>
                <c:pt idx="685">
                  <c:v>1.2850000000000001E-4</c:v>
                </c:pt>
                <c:pt idx="686">
                  <c:v>1.2850000000000001E-4</c:v>
                </c:pt>
                <c:pt idx="687">
                  <c:v>1.2850000000000001E-4</c:v>
                </c:pt>
                <c:pt idx="688">
                  <c:v>1.2850000000000001E-4</c:v>
                </c:pt>
                <c:pt idx="689">
                  <c:v>1.2850000000000001E-4</c:v>
                </c:pt>
                <c:pt idx="690">
                  <c:v>1.2850000000000001E-4</c:v>
                </c:pt>
                <c:pt idx="691">
                  <c:v>1.2850000000000001E-4</c:v>
                </c:pt>
                <c:pt idx="692">
                  <c:v>1.2850000000000001E-4</c:v>
                </c:pt>
                <c:pt idx="693">
                  <c:v>1.2850000000000001E-4</c:v>
                </c:pt>
                <c:pt idx="694">
                  <c:v>1.2850000000000001E-4</c:v>
                </c:pt>
                <c:pt idx="695">
                  <c:v>1.2850000000000001E-4</c:v>
                </c:pt>
                <c:pt idx="696">
                  <c:v>1.2850000000000001E-4</c:v>
                </c:pt>
                <c:pt idx="697">
                  <c:v>1.2850000000000001E-4</c:v>
                </c:pt>
                <c:pt idx="698">
                  <c:v>1.2850000000000001E-4</c:v>
                </c:pt>
                <c:pt idx="699">
                  <c:v>1.2850000000000001E-4</c:v>
                </c:pt>
                <c:pt idx="700">
                  <c:v>1.2850000000000001E-4</c:v>
                </c:pt>
                <c:pt idx="701">
                  <c:v>1.2850000000000001E-4</c:v>
                </c:pt>
                <c:pt idx="702">
                  <c:v>1.2850000000000001E-4</c:v>
                </c:pt>
                <c:pt idx="703">
                  <c:v>1.2850000000000001E-4</c:v>
                </c:pt>
                <c:pt idx="704">
                  <c:v>1.2850000000000001E-4</c:v>
                </c:pt>
                <c:pt idx="705">
                  <c:v>1.2850000000000001E-4</c:v>
                </c:pt>
                <c:pt idx="706">
                  <c:v>1.2850000000000001E-4</c:v>
                </c:pt>
                <c:pt idx="707">
                  <c:v>1.2850000000000001E-4</c:v>
                </c:pt>
                <c:pt idx="708">
                  <c:v>1.2850000000000001E-4</c:v>
                </c:pt>
                <c:pt idx="709">
                  <c:v>1.2850000000000001E-4</c:v>
                </c:pt>
                <c:pt idx="710">
                  <c:v>1.2850000000000001E-4</c:v>
                </c:pt>
                <c:pt idx="711">
                  <c:v>1.2850000000000001E-4</c:v>
                </c:pt>
                <c:pt idx="712">
                  <c:v>1.2850000000000001E-4</c:v>
                </c:pt>
                <c:pt idx="713">
                  <c:v>1.2850000000000001E-4</c:v>
                </c:pt>
                <c:pt idx="714">
                  <c:v>1.2850000000000001E-4</c:v>
                </c:pt>
                <c:pt idx="715">
                  <c:v>1.2850000000000001E-4</c:v>
                </c:pt>
                <c:pt idx="716">
                  <c:v>1.2850000000000001E-4</c:v>
                </c:pt>
                <c:pt idx="717">
                  <c:v>1.2850000000000001E-4</c:v>
                </c:pt>
                <c:pt idx="718">
                  <c:v>1.2850000000000001E-4</c:v>
                </c:pt>
                <c:pt idx="719">
                  <c:v>1.2850000000000001E-4</c:v>
                </c:pt>
                <c:pt idx="720">
                  <c:v>1.2850000000000001E-4</c:v>
                </c:pt>
                <c:pt idx="721">
                  <c:v>1.2850000000000001E-4</c:v>
                </c:pt>
                <c:pt idx="722">
                  <c:v>1.2850000000000001E-4</c:v>
                </c:pt>
                <c:pt idx="723">
                  <c:v>1.2850000000000001E-4</c:v>
                </c:pt>
                <c:pt idx="724">
                  <c:v>1.2850000000000001E-4</c:v>
                </c:pt>
                <c:pt idx="725">
                  <c:v>1.2850000000000001E-4</c:v>
                </c:pt>
                <c:pt idx="726">
                  <c:v>1.2850000000000001E-4</c:v>
                </c:pt>
                <c:pt idx="727">
                  <c:v>1.2850000000000001E-4</c:v>
                </c:pt>
                <c:pt idx="728">
                  <c:v>1.2850000000000001E-4</c:v>
                </c:pt>
                <c:pt idx="729">
                  <c:v>1.2850000000000001E-4</c:v>
                </c:pt>
                <c:pt idx="730">
                  <c:v>1.2850000000000001E-4</c:v>
                </c:pt>
                <c:pt idx="731">
                  <c:v>1.2850000000000001E-4</c:v>
                </c:pt>
                <c:pt idx="732">
                  <c:v>1.2850000000000001E-4</c:v>
                </c:pt>
                <c:pt idx="733">
                  <c:v>1.2850000000000001E-4</c:v>
                </c:pt>
                <c:pt idx="734">
                  <c:v>1.2850000000000001E-4</c:v>
                </c:pt>
                <c:pt idx="735">
                  <c:v>1.2850000000000001E-4</c:v>
                </c:pt>
                <c:pt idx="736">
                  <c:v>1.2850000000000001E-4</c:v>
                </c:pt>
                <c:pt idx="737">
                  <c:v>1.2850000000000001E-4</c:v>
                </c:pt>
                <c:pt idx="738">
                  <c:v>1.2850000000000001E-4</c:v>
                </c:pt>
                <c:pt idx="739">
                  <c:v>1.2850000000000001E-4</c:v>
                </c:pt>
                <c:pt idx="740">
                  <c:v>1.2850000000000001E-4</c:v>
                </c:pt>
                <c:pt idx="741">
                  <c:v>1.2850000000000001E-4</c:v>
                </c:pt>
                <c:pt idx="742">
                  <c:v>1.2850000000000001E-4</c:v>
                </c:pt>
                <c:pt idx="743">
                  <c:v>1.2850000000000001E-4</c:v>
                </c:pt>
                <c:pt idx="744">
                  <c:v>1.2850000000000001E-4</c:v>
                </c:pt>
                <c:pt idx="745">
                  <c:v>1.2850000000000001E-4</c:v>
                </c:pt>
                <c:pt idx="746">
                  <c:v>1.2850000000000001E-4</c:v>
                </c:pt>
                <c:pt idx="747">
                  <c:v>1.2850000000000001E-4</c:v>
                </c:pt>
                <c:pt idx="748">
                  <c:v>1.2850000000000001E-4</c:v>
                </c:pt>
                <c:pt idx="749">
                  <c:v>1.2850000000000001E-4</c:v>
                </c:pt>
                <c:pt idx="750">
                  <c:v>1.2850000000000001E-4</c:v>
                </c:pt>
                <c:pt idx="751">
                  <c:v>1.2850000000000001E-4</c:v>
                </c:pt>
                <c:pt idx="752">
                  <c:v>1.2850000000000001E-4</c:v>
                </c:pt>
                <c:pt idx="753">
                  <c:v>1.2850000000000001E-4</c:v>
                </c:pt>
                <c:pt idx="754">
                  <c:v>1.2850000000000001E-4</c:v>
                </c:pt>
                <c:pt idx="755">
                  <c:v>1.2850000000000001E-4</c:v>
                </c:pt>
                <c:pt idx="756">
                  <c:v>1.2850000000000001E-4</c:v>
                </c:pt>
                <c:pt idx="757">
                  <c:v>1.2850000000000001E-4</c:v>
                </c:pt>
                <c:pt idx="758">
                  <c:v>1.2850000000000001E-4</c:v>
                </c:pt>
                <c:pt idx="759">
                  <c:v>1.2850000000000001E-4</c:v>
                </c:pt>
                <c:pt idx="760">
                  <c:v>1.2850000000000001E-4</c:v>
                </c:pt>
                <c:pt idx="761">
                  <c:v>1.2850000000000001E-4</c:v>
                </c:pt>
                <c:pt idx="762">
                  <c:v>1.2850000000000001E-4</c:v>
                </c:pt>
                <c:pt idx="763">
                  <c:v>1.2850000000000001E-4</c:v>
                </c:pt>
                <c:pt idx="764">
                  <c:v>1.2850000000000001E-4</c:v>
                </c:pt>
                <c:pt idx="765">
                  <c:v>1.2850000000000001E-4</c:v>
                </c:pt>
                <c:pt idx="766">
                  <c:v>1.2850000000000001E-4</c:v>
                </c:pt>
                <c:pt idx="767">
                  <c:v>1.2850000000000001E-4</c:v>
                </c:pt>
                <c:pt idx="768">
                  <c:v>1.2850000000000001E-4</c:v>
                </c:pt>
                <c:pt idx="769">
                  <c:v>1.2850000000000001E-4</c:v>
                </c:pt>
                <c:pt idx="770">
                  <c:v>1.2850000000000001E-4</c:v>
                </c:pt>
                <c:pt idx="771">
                  <c:v>1.2850000000000001E-4</c:v>
                </c:pt>
                <c:pt idx="772">
                  <c:v>1.2850000000000001E-4</c:v>
                </c:pt>
                <c:pt idx="773">
                  <c:v>1.2850000000000001E-4</c:v>
                </c:pt>
                <c:pt idx="774">
                  <c:v>1.2850000000000001E-4</c:v>
                </c:pt>
                <c:pt idx="775">
                  <c:v>1.2850000000000001E-4</c:v>
                </c:pt>
                <c:pt idx="776">
                  <c:v>1.2850000000000001E-4</c:v>
                </c:pt>
                <c:pt idx="777">
                  <c:v>1.2850000000000001E-4</c:v>
                </c:pt>
                <c:pt idx="778">
                  <c:v>1.2850000000000001E-4</c:v>
                </c:pt>
                <c:pt idx="779">
                  <c:v>1.2850000000000001E-4</c:v>
                </c:pt>
                <c:pt idx="780">
                  <c:v>1.2850000000000001E-4</c:v>
                </c:pt>
                <c:pt idx="781">
                  <c:v>1.2850000000000001E-4</c:v>
                </c:pt>
                <c:pt idx="782">
                  <c:v>1.2850000000000001E-4</c:v>
                </c:pt>
                <c:pt idx="783">
                  <c:v>1.2850000000000001E-4</c:v>
                </c:pt>
                <c:pt idx="784">
                  <c:v>1.2850000000000001E-4</c:v>
                </c:pt>
                <c:pt idx="785">
                  <c:v>1.2850000000000001E-4</c:v>
                </c:pt>
                <c:pt idx="786">
                  <c:v>1.2850000000000001E-4</c:v>
                </c:pt>
                <c:pt idx="787">
                  <c:v>1.2850000000000001E-4</c:v>
                </c:pt>
                <c:pt idx="788">
                  <c:v>1.2850000000000001E-4</c:v>
                </c:pt>
                <c:pt idx="789">
                  <c:v>1.2850000000000001E-4</c:v>
                </c:pt>
                <c:pt idx="790">
                  <c:v>1.2850000000000001E-4</c:v>
                </c:pt>
                <c:pt idx="791">
                  <c:v>1.2850000000000001E-4</c:v>
                </c:pt>
                <c:pt idx="792">
                  <c:v>1.2850000000000001E-4</c:v>
                </c:pt>
                <c:pt idx="793">
                  <c:v>1.2850000000000001E-4</c:v>
                </c:pt>
                <c:pt idx="794">
                  <c:v>1.2850000000000001E-4</c:v>
                </c:pt>
                <c:pt idx="795">
                  <c:v>1.2850000000000001E-4</c:v>
                </c:pt>
                <c:pt idx="796">
                  <c:v>1.2850000000000001E-4</c:v>
                </c:pt>
                <c:pt idx="797">
                  <c:v>1.2850000000000001E-4</c:v>
                </c:pt>
                <c:pt idx="798">
                  <c:v>1.2850000000000001E-4</c:v>
                </c:pt>
                <c:pt idx="799">
                  <c:v>1.2850000000000001E-4</c:v>
                </c:pt>
                <c:pt idx="800">
                  <c:v>1.2850000000000001E-4</c:v>
                </c:pt>
                <c:pt idx="801">
                  <c:v>1.2850000000000001E-4</c:v>
                </c:pt>
                <c:pt idx="802">
                  <c:v>1.2850000000000001E-4</c:v>
                </c:pt>
                <c:pt idx="803">
                  <c:v>1.2850000000000001E-4</c:v>
                </c:pt>
                <c:pt idx="804">
                  <c:v>1.2850000000000001E-4</c:v>
                </c:pt>
                <c:pt idx="805">
                  <c:v>1.2850000000000001E-4</c:v>
                </c:pt>
                <c:pt idx="806">
                  <c:v>1.2850000000000001E-4</c:v>
                </c:pt>
                <c:pt idx="807">
                  <c:v>1.2850000000000001E-4</c:v>
                </c:pt>
                <c:pt idx="808">
                  <c:v>1.2850000000000001E-4</c:v>
                </c:pt>
                <c:pt idx="809">
                  <c:v>1.2850000000000001E-4</c:v>
                </c:pt>
                <c:pt idx="810">
                  <c:v>1.2850000000000001E-4</c:v>
                </c:pt>
                <c:pt idx="811">
                  <c:v>1.2850000000000001E-4</c:v>
                </c:pt>
                <c:pt idx="812">
                  <c:v>1.2850000000000001E-4</c:v>
                </c:pt>
                <c:pt idx="813">
                  <c:v>1.2850000000000001E-4</c:v>
                </c:pt>
                <c:pt idx="814">
                  <c:v>1.2850000000000001E-4</c:v>
                </c:pt>
                <c:pt idx="815">
                  <c:v>1.2850000000000001E-4</c:v>
                </c:pt>
                <c:pt idx="816">
                  <c:v>1.2850000000000001E-4</c:v>
                </c:pt>
                <c:pt idx="817">
                  <c:v>1.2850000000000001E-4</c:v>
                </c:pt>
                <c:pt idx="818">
                  <c:v>1.2850000000000001E-4</c:v>
                </c:pt>
                <c:pt idx="819">
                  <c:v>1.2850000000000001E-4</c:v>
                </c:pt>
                <c:pt idx="820">
                  <c:v>1.2850000000000001E-4</c:v>
                </c:pt>
                <c:pt idx="821">
                  <c:v>1.2850000000000001E-4</c:v>
                </c:pt>
                <c:pt idx="822">
                  <c:v>1.2850000000000001E-4</c:v>
                </c:pt>
                <c:pt idx="823">
                  <c:v>1.2850000000000001E-4</c:v>
                </c:pt>
                <c:pt idx="824">
                  <c:v>1.2850000000000001E-4</c:v>
                </c:pt>
                <c:pt idx="825">
                  <c:v>1.2850000000000001E-4</c:v>
                </c:pt>
                <c:pt idx="826">
                  <c:v>1.2850000000000001E-4</c:v>
                </c:pt>
                <c:pt idx="827">
                  <c:v>1.2850000000000001E-4</c:v>
                </c:pt>
                <c:pt idx="828">
                  <c:v>1.2850000000000001E-4</c:v>
                </c:pt>
                <c:pt idx="829">
                  <c:v>1.2850000000000001E-4</c:v>
                </c:pt>
                <c:pt idx="830">
                  <c:v>1.2850000000000001E-4</c:v>
                </c:pt>
                <c:pt idx="831">
                  <c:v>1.2850000000000001E-4</c:v>
                </c:pt>
                <c:pt idx="832">
                  <c:v>1.2850000000000001E-4</c:v>
                </c:pt>
                <c:pt idx="833">
                  <c:v>1.2850000000000001E-4</c:v>
                </c:pt>
                <c:pt idx="834">
                  <c:v>1.2850000000000001E-4</c:v>
                </c:pt>
                <c:pt idx="835">
                  <c:v>1.2850000000000001E-4</c:v>
                </c:pt>
                <c:pt idx="836">
                  <c:v>1.2850000000000001E-4</c:v>
                </c:pt>
                <c:pt idx="837">
                  <c:v>1.2850000000000001E-4</c:v>
                </c:pt>
                <c:pt idx="838">
                  <c:v>1.2850000000000001E-4</c:v>
                </c:pt>
                <c:pt idx="839">
                  <c:v>1.2850000000000001E-4</c:v>
                </c:pt>
                <c:pt idx="840">
                  <c:v>1.2850000000000001E-4</c:v>
                </c:pt>
                <c:pt idx="841">
                  <c:v>1.2850000000000001E-4</c:v>
                </c:pt>
                <c:pt idx="842">
                  <c:v>1.2850000000000001E-4</c:v>
                </c:pt>
                <c:pt idx="843">
                  <c:v>1.2850000000000001E-4</c:v>
                </c:pt>
                <c:pt idx="844">
                  <c:v>1.2850000000000001E-4</c:v>
                </c:pt>
                <c:pt idx="845">
                  <c:v>1.2850000000000001E-4</c:v>
                </c:pt>
                <c:pt idx="846">
                  <c:v>1.2850000000000001E-4</c:v>
                </c:pt>
                <c:pt idx="847">
                  <c:v>1.2850000000000001E-4</c:v>
                </c:pt>
                <c:pt idx="848">
                  <c:v>1.2850000000000001E-4</c:v>
                </c:pt>
                <c:pt idx="849">
                  <c:v>1.2850000000000001E-4</c:v>
                </c:pt>
                <c:pt idx="850">
                  <c:v>1.2850000000000001E-4</c:v>
                </c:pt>
                <c:pt idx="851">
                  <c:v>1.2850000000000001E-4</c:v>
                </c:pt>
                <c:pt idx="852">
                  <c:v>1.2850000000000001E-4</c:v>
                </c:pt>
                <c:pt idx="853">
                  <c:v>1.2850000000000001E-4</c:v>
                </c:pt>
                <c:pt idx="854">
                  <c:v>1.2850000000000001E-4</c:v>
                </c:pt>
                <c:pt idx="855">
                  <c:v>1.2850000000000001E-4</c:v>
                </c:pt>
                <c:pt idx="856">
                  <c:v>1.2850000000000001E-4</c:v>
                </c:pt>
                <c:pt idx="857">
                  <c:v>1.2850000000000001E-4</c:v>
                </c:pt>
                <c:pt idx="858">
                  <c:v>1.2850000000000001E-4</c:v>
                </c:pt>
                <c:pt idx="859">
                  <c:v>1.2850000000000001E-4</c:v>
                </c:pt>
                <c:pt idx="860">
                  <c:v>1.2850000000000001E-4</c:v>
                </c:pt>
                <c:pt idx="861">
                  <c:v>1.2850000000000001E-4</c:v>
                </c:pt>
                <c:pt idx="862">
                  <c:v>1.2850000000000001E-4</c:v>
                </c:pt>
                <c:pt idx="863">
                  <c:v>1.2850000000000001E-4</c:v>
                </c:pt>
                <c:pt idx="864">
                  <c:v>1.2850000000000001E-4</c:v>
                </c:pt>
                <c:pt idx="865">
                  <c:v>1.2850000000000001E-4</c:v>
                </c:pt>
                <c:pt idx="866">
                  <c:v>1.2850000000000001E-4</c:v>
                </c:pt>
                <c:pt idx="867">
                  <c:v>1.2850000000000001E-4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519-414E-B42D-FA012352E6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Energy spread [10^-3]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2E-3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 sz="1200" b="1" baseline="0"/>
      </a:pPr>
      <a:endParaRPr lang="en-US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v>Exact match scaling</c:v>
          </c:tx>
          <c:spPr>
            <a:ln w="25400">
              <a:noFill/>
            </a:ln>
          </c:spPr>
          <c:xVal>
            <c:numRef>
              <c:f>'Force theory scaling'!$A$3:$A$870</c:f>
              <c:numCache>
                <c:formatCode>0.00E+00</c:formatCode>
                <c:ptCount val="868"/>
                <c:pt idx="0">
                  <c:v>-0.24822517548862399</c:v>
                </c:pt>
                <c:pt idx="1">
                  <c:v>-0.247858617856305</c:v>
                </c:pt>
                <c:pt idx="2">
                  <c:v>-0.247458073570407</c:v>
                </c:pt>
                <c:pt idx="3">
                  <c:v>-0.24697360310754399</c:v>
                </c:pt>
                <c:pt idx="4">
                  <c:v>-0.246428383811514</c:v>
                </c:pt>
                <c:pt idx="5">
                  <c:v>-0.24580977501850801</c:v>
                </c:pt>
                <c:pt idx="6">
                  <c:v>-0.24512407209914699</c:v>
                </c:pt>
                <c:pt idx="7">
                  <c:v>-0.24437359189866101</c:v>
                </c:pt>
                <c:pt idx="8">
                  <c:v>-0.2435820826807</c:v>
                </c:pt>
                <c:pt idx="9">
                  <c:v>-0.24273940089307</c:v>
                </c:pt>
                <c:pt idx="10">
                  <c:v>-0.24188645316128601</c:v>
                </c:pt>
                <c:pt idx="11">
                  <c:v>-0.24099976790482899</c:v>
                </c:pt>
                <c:pt idx="12">
                  <c:v>-0.240094206754112</c:v>
                </c:pt>
                <c:pt idx="13">
                  <c:v>-0.239188645606498</c:v>
                </c:pt>
                <c:pt idx="14">
                  <c:v>-0.23828308446226101</c:v>
                </c:pt>
                <c:pt idx="15">
                  <c:v>-0.237377523321669</c:v>
                </c:pt>
                <c:pt idx="16">
                  <c:v>-0.23647196218498601</c:v>
                </c:pt>
                <c:pt idx="17">
                  <c:v>-0.23556640105247301</c:v>
                </c:pt>
                <c:pt idx="18">
                  <c:v>-0.23466083992438899</c:v>
                </c:pt>
                <c:pt idx="19">
                  <c:v>-0.23375527880098901</c:v>
                </c:pt>
                <c:pt idx="20">
                  <c:v>-0.23284971768252899</c:v>
                </c:pt>
                <c:pt idx="21">
                  <c:v>-0.23194415656926401</c:v>
                </c:pt>
                <c:pt idx="22">
                  <c:v>-0.23103859546145</c:v>
                </c:pt>
                <c:pt idx="23">
                  <c:v>-0.23013303435934099</c:v>
                </c:pt>
                <c:pt idx="24">
                  <c:v>-0.22922747326319101</c:v>
                </c:pt>
                <c:pt idx="25">
                  <c:v>-0.22832191217325601</c:v>
                </c:pt>
                <c:pt idx="26">
                  <c:v>-0.227416351089787</c:v>
                </c:pt>
                <c:pt idx="27">
                  <c:v>-0.22651079001303401</c:v>
                </c:pt>
                <c:pt idx="28">
                  <c:v>-0.225605228943244</c:v>
                </c:pt>
                <c:pt idx="29">
                  <c:v>-0.22469966788065501</c:v>
                </c:pt>
                <c:pt idx="30">
                  <c:v>-0.22379410682550299</c:v>
                </c:pt>
                <c:pt idx="31">
                  <c:v>-0.22288854577801301</c:v>
                </c:pt>
                <c:pt idx="32">
                  <c:v>-0.221982984738407</c:v>
                </c:pt>
                <c:pt idx="33">
                  <c:v>-0.22107742370689601</c:v>
                </c:pt>
                <c:pt idx="34">
                  <c:v>-0.22017186268368499</c:v>
                </c:pt>
                <c:pt idx="35">
                  <c:v>-0.21926630166897301</c:v>
                </c:pt>
                <c:pt idx="36">
                  <c:v>-0.21836074066295499</c:v>
                </c:pt>
                <c:pt idx="37">
                  <c:v>-0.21745517966581901</c:v>
                </c:pt>
                <c:pt idx="38">
                  <c:v>-0.21654961867775299</c:v>
                </c:pt>
                <c:pt idx="39">
                  <c:v>-0.21564405769894299</c:v>
                </c:pt>
                <c:pt idx="40">
                  <c:v>-0.21473849672957601</c:v>
                </c:pt>
                <c:pt idx="41">
                  <c:v>-0.213832935769836</c:v>
                </c:pt>
                <c:pt idx="42">
                  <c:v>-0.212927374819915</c:v>
                </c:pt>
                <c:pt idx="43">
                  <c:v>-0.21202181388000499</c:v>
                </c:pt>
                <c:pt idx="44">
                  <c:v>-0.21111625295030401</c:v>
                </c:pt>
                <c:pt idx="45">
                  <c:v>-0.210210692031015</c:v>
                </c:pt>
                <c:pt idx="46">
                  <c:v>-0.209305131122346</c:v>
                </c:pt>
                <c:pt idx="47">
                  <c:v>-0.208399570224514</c:v>
                </c:pt>
                <c:pt idx="48">
                  <c:v>-0.20749400933774501</c:v>
                </c:pt>
                <c:pt idx="49">
                  <c:v>-0.206588448462274</c:v>
                </c:pt>
                <c:pt idx="50">
                  <c:v>-0.20568288759835199</c:v>
                </c:pt>
                <c:pt idx="51">
                  <c:v>-0.20477732674624699</c:v>
                </c:pt>
                <c:pt idx="52">
                  <c:v>-0.20387176590624601</c:v>
                </c:pt>
                <c:pt idx="53">
                  <c:v>-0.202966205078662</c:v>
                </c:pt>
                <c:pt idx="54">
                  <c:v>-0.20206064426383699</c:v>
                </c:pt>
                <c:pt idx="55">
                  <c:v>-0.201155083462145</c:v>
                </c:pt>
                <c:pt idx="56">
                  <c:v>-0.20024952267399199</c:v>
                </c:pt>
                <c:pt idx="57">
                  <c:v>-0.19934396189982101</c:v>
                </c:pt>
                <c:pt idx="58">
                  <c:v>-0.19843840114011099</c:v>
                </c:pt>
                <c:pt idx="59">
                  <c:v>-0.197532840395374</c:v>
                </c:pt>
                <c:pt idx="60">
                  <c:v>-0.19662727966614199</c:v>
                </c:pt>
                <c:pt idx="61">
                  <c:v>-0.19572171895295301</c:v>
                </c:pt>
                <c:pt idx="62">
                  <c:v>-0.194816158256327</c:v>
                </c:pt>
                <c:pt idx="63">
                  <c:v>-0.193910597576675</c:v>
                </c:pt>
                <c:pt idx="64">
                  <c:v>-0.19300503691423801</c:v>
                </c:pt>
                <c:pt idx="65">
                  <c:v>-0.19209947626909701</c:v>
                </c:pt>
                <c:pt idx="66">
                  <c:v>-0.191193915641162</c:v>
                </c:pt>
                <c:pt idx="67">
                  <c:v>-0.19028835503018901</c:v>
                </c:pt>
                <c:pt idx="68">
                  <c:v>-0.18938279443612499</c:v>
                </c:pt>
                <c:pt idx="69">
                  <c:v>-0.188477233859461</c:v>
                </c:pt>
                <c:pt idx="70">
                  <c:v>-0.18757167330164201</c:v>
                </c:pt>
                <c:pt idx="71">
                  <c:v>-0.186666112765322</c:v>
                </c:pt>
                <c:pt idx="72">
                  <c:v>-0.18576055225467</c:v>
                </c:pt>
                <c:pt idx="73">
                  <c:v>-0.18485499177584</c:v>
                </c:pt>
                <c:pt idx="74">
                  <c:v>-0.18394943133799699</c:v>
                </c:pt>
                <c:pt idx="75">
                  <c:v>-0.183043870954815</c:v>
                </c:pt>
                <c:pt idx="76">
                  <c:v>-0.18213831064618299</c:v>
                </c:pt>
                <c:pt idx="77">
                  <c:v>-0.18123275044005899</c:v>
                </c:pt>
                <c:pt idx="78">
                  <c:v>-0.180327190374094</c:v>
                </c:pt>
                <c:pt idx="79">
                  <c:v>-0.17942163049708101</c:v>
                </c:pt>
                <c:pt idx="80">
                  <c:v>-0.178516070869885</c:v>
                </c:pt>
                <c:pt idx="81">
                  <c:v>-0.17761051156603699</c:v>
                </c:pt>
                <c:pt idx="82">
                  <c:v>-0.17670495267099601</c:v>
                </c:pt>
                <c:pt idx="83">
                  <c:v>-0.1757993942818</c:v>
                </c:pt>
                <c:pt idx="84">
                  <c:v>-0.17489383650548301</c:v>
                </c:pt>
                <c:pt idx="85">
                  <c:v>-0.17398827945683101</c:v>
                </c:pt>
                <c:pt idx="86">
                  <c:v>-0.17308272325558099</c:v>
                </c:pt>
                <c:pt idx="87">
                  <c:v>-0.172177168022252</c:v>
                </c:pt>
                <c:pt idx="88">
                  <c:v>-0.17127161387316001</c:v>
                </c:pt>
                <c:pt idx="89">
                  <c:v>-0.17036606091380299</c:v>
                </c:pt>
                <c:pt idx="90">
                  <c:v>-0.16946050923245201</c:v>
                </c:pt>
                <c:pt idx="91">
                  <c:v>-0.16855495889321201</c:v>
                </c:pt>
                <c:pt idx="92">
                  <c:v>-0.167649409928324</c:v>
                </c:pt>
                <c:pt idx="93">
                  <c:v>-0.166743862329883</c:v>
                </c:pt>
                <c:pt idx="94">
                  <c:v>-0.16583831604127799</c:v>
                </c:pt>
                <c:pt idx="95">
                  <c:v>-0.164932770947398</c:v>
                </c:pt>
                <c:pt idx="96">
                  <c:v>-0.16402722686438501</c:v>
                </c:pt>
                <c:pt idx="97">
                  <c:v>-0.16312168352923301</c:v>
                </c:pt>
                <c:pt idx="98">
                  <c:v>-0.16221614058987499</c:v>
                </c:pt>
                <c:pt idx="99">
                  <c:v>-0.16131059759576899</c:v>
                </c:pt>
                <c:pt idx="100">
                  <c:v>-0.16040505398982899</c:v>
                </c:pt>
                <c:pt idx="101">
                  <c:v>-0.15949950910277699</c:v>
                </c:pt>
                <c:pt idx="102">
                  <c:v>-0.158593962149853</c:v>
                </c:pt>
                <c:pt idx="103">
                  <c:v>-0.157688412230238</c:v>
                </c:pt>
                <c:pt idx="104">
                  <c:v>-0.15678285832834299</c:v>
                </c:pt>
                <c:pt idx="105">
                  <c:v>-0.15587729931783301</c:v>
                </c:pt>
                <c:pt idx="106">
                  <c:v>-0.15497173396793301</c:v>
                </c:pt>
                <c:pt idx="107">
                  <c:v>-0.154066160951222</c:v>
                </c:pt>
                <c:pt idx="108">
                  <c:v>-0.15316057885308601</c:v>
                </c:pt>
                <c:pt idx="109">
                  <c:v>-0.15225498618243899</c:v>
                </c:pt>
                <c:pt idx="110">
                  <c:v>-0.151349381383028</c:v>
                </c:pt>
                <c:pt idx="111">
                  <c:v>-0.150443762845787</c:v>
                </c:pt>
                <c:pt idx="112">
                  <c:v>-0.149538128921367</c:v>
                </c:pt>
                <c:pt idx="113">
                  <c:v>-0.14863247793215101</c:v>
                </c:pt>
                <c:pt idx="114">
                  <c:v>-0.14772680818436301</c:v>
                </c:pt>
                <c:pt idx="115">
                  <c:v>-0.14682111797946601</c:v>
                </c:pt>
                <c:pt idx="116">
                  <c:v>-0.145915405625137</c:v>
                </c:pt>
                <c:pt idx="117">
                  <c:v>-0.14500966944486299</c:v>
                </c:pt>
                <c:pt idx="118">
                  <c:v>-0.14410390778714299</c:v>
                </c:pt>
                <c:pt idx="119">
                  <c:v>-0.143198119033389</c:v>
                </c:pt>
                <c:pt idx="120">
                  <c:v>-0.142292301605045</c:v>
                </c:pt>
                <c:pt idx="121">
                  <c:v>-0.14138645396956301</c:v>
                </c:pt>
                <c:pt idx="122">
                  <c:v>-0.14048057464526101</c:v>
                </c:pt>
                <c:pt idx="123">
                  <c:v>-0.13957466220529799</c:v>
                </c:pt>
                <c:pt idx="124">
                  <c:v>-0.138668715280588</c:v>
                </c:pt>
                <c:pt idx="125">
                  <c:v>-0.137762732561828</c:v>
                </c:pt>
                <c:pt idx="126">
                  <c:v>-0.13685671280081099</c:v>
                </c:pt>
                <c:pt idx="127">
                  <c:v>-0.13595065481096899</c:v>
                </c:pt>
                <c:pt idx="128">
                  <c:v>-0.13504455746727401</c:v>
                </c:pt>
                <c:pt idx="129">
                  <c:v>-0.134138419705676</c:v>
                </c:pt>
                <c:pt idx="130">
                  <c:v>-0.13323224052222299</c:v>
                </c:pt>
                <c:pt idx="131">
                  <c:v>-0.13232601897198301</c:v>
                </c:pt>
                <c:pt idx="132">
                  <c:v>-0.13141975416771601</c:v>
                </c:pt>
                <c:pt idx="133">
                  <c:v>-0.13051344527855199</c:v>
                </c:pt>
                <c:pt idx="134">
                  <c:v>-0.12960709152859801</c:v>
                </c:pt>
                <c:pt idx="135">
                  <c:v>-0.12870069219560601</c:v>
                </c:pt>
                <c:pt idx="136">
                  <c:v>-0.12779424660954999</c:v>
                </c:pt>
                <c:pt idx="137">
                  <c:v>-0.126887754151185</c:v>
                </c:pt>
                <c:pt idx="138">
                  <c:v>-0.125981214250455</c:v>
                </c:pt>
                <c:pt idx="139">
                  <c:v>-0.12507462638494099</c:v>
                </c:pt>
                <c:pt idx="140">
                  <c:v>-0.124167990078211</c:v>
                </c:pt>
                <c:pt idx="141">
                  <c:v>-0.123261304898116</c:v>
                </c:pt>
                <c:pt idx="142">
                  <c:v>-0.122354570455201</c:v>
                </c:pt>
                <c:pt idx="143">
                  <c:v>-0.121447786401279</c:v>
                </c:pt>
                <c:pt idx="144">
                  <c:v>-0.12054095242796301</c:v>
                </c:pt>
                <c:pt idx="145">
                  <c:v>-0.119634068265385</c:v>
                </c:pt>
                <c:pt idx="146">
                  <c:v>-0.118727133680953</c:v>
                </c:pt>
                <c:pt idx="147">
                  <c:v>-0.11782014847797</c:v>
                </c:pt>
                <c:pt idx="148">
                  <c:v>-0.116913112494167</c:v>
                </c:pt>
                <c:pt idx="149">
                  <c:v>-0.116006025600061</c:v>
                </c:pt>
                <c:pt idx="150">
                  <c:v>-0.115098887696978</c:v>
                </c:pt>
                <c:pt idx="151">
                  <c:v>-0.11419169871483199</c:v>
                </c:pt>
                <c:pt idx="152">
                  <c:v>-0.113284458609605</c:v>
                </c:pt>
                <c:pt idx="153">
                  <c:v>-0.112377167360588</c:v>
                </c:pt>
                <c:pt idx="154">
                  <c:v>-0.111469824967449</c:v>
                </c:pt>
                <c:pt idx="155">
                  <c:v>-0.110562431447081</c:v>
                </c:pt>
                <c:pt idx="156">
                  <c:v>-0.109654986830376</c:v>
                </c:pt>
                <c:pt idx="157">
                  <c:v>-0.108747491158942</c:v>
                </c:pt>
                <c:pt idx="158">
                  <c:v>-0.107839944481812</c:v>
                </c:pt>
                <c:pt idx="159">
                  <c:v>-0.10693234685221201</c:v>
                </c:pt>
                <c:pt idx="160">
                  <c:v>-0.10602469832448</c:v>
                </c:pt>
                <c:pt idx="161">
                  <c:v>-0.105116998951146</c:v>
                </c:pt>
                <c:pt idx="162">
                  <c:v>-0.104209248780254</c:v>
                </c:pt>
                <c:pt idx="163">
                  <c:v>-0.103301447852981</c:v>
                </c:pt>
                <c:pt idx="164">
                  <c:v>-0.102393596201678</c:v>
                </c:pt>
                <c:pt idx="165">
                  <c:v>-0.10148569384827399</c:v>
                </c:pt>
                <c:pt idx="166">
                  <c:v>-0.10057774080314499</c:v>
                </c:pt>
                <c:pt idx="167">
                  <c:v>-9.9669737064468897E-2</c:v>
                </c:pt>
                <c:pt idx="168">
                  <c:v>-9.8761682618042301E-2</c:v>
                </c:pt>
                <c:pt idx="169">
                  <c:v>-9.7853577437671202E-2</c:v>
                </c:pt>
                <c:pt idx="170">
                  <c:v>-9.6945421486038796E-2</c:v>
                </c:pt>
                <c:pt idx="171">
                  <c:v>-9.6037214716197E-2</c:v>
                </c:pt>
                <c:pt idx="172">
                  <c:v>-9.5128957073439005E-2</c:v>
                </c:pt>
                <c:pt idx="173">
                  <c:v>-9.4220648497600396E-2</c:v>
                </c:pt>
                <c:pt idx="174">
                  <c:v>-9.3312288925544204E-2</c:v>
                </c:pt>
                <c:pt idx="175">
                  <c:v>-9.2403878293719904E-2</c:v>
                </c:pt>
                <c:pt idx="176">
                  <c:v>-9.1495416540629398E-2</c:v>
                </c:pt>
                <c:pt idx="177">
                  <c:v>-9.0586903609016597E-2</c:v>
                </c:pt>
                <c:pt idx="178">
                  <c:v>-8.9678339447783098E-2</c:v>
                </c:pt>
                <c:pt idx="179">
                  <c:v>-8.8769724013462697E-2</c:v>
                </c:pt>
                <c:pt idx="180">
                  <c:v>-8.7861057271403101E-2</c:v>
                </c:pt>
                <c:pt idx="181">
                  <c:v>-8.6952339196572206E-2</c:v>
                </c:pt>
                <c:pt idx="182">
                  <c:v>-8.6043569774125403E-2</c:v>
                </c:pt>
                <c:pt idx="183">
                  <c:v>-8.5134748999579096E-2</c:v>
                </c:pt>
                <c:pt idx="184">
                  <c:v>-8.4225876878908895E-2</c:v>
                </c:pt>
                <c:pt idx="185">
                  <c:v>-8.3316953428409696E-2</c:v>
                </c:pt>
                <c:pt idx="186">
                  <c:v>-8.2407978674405094E-2</c:v>
                </c:pt>
                <c:pt idx="187">
                  <c:v>-8.1498952652894696E-2</c:v>
                </c:pt>
                <c:pt idx="188">
                  <c:v>-8.0589875409153799E-2</c:v>
                </c:pt>
                <c:pt idx="189">
                  <c:v>-7.96807469973176E-2</c:v>
                </c:pt>
                <c:pt idx="190">
                  <c:v>-7.8771567479948498E-2</c:v>
                </c:pt>
                <c:pt idx="191">
                  <c:v>-7.7862336927603096E-2</c:v>
                </c:pt>
                <c:pt idx="192">
                  <c:v>-7.6953055418411603E-2</c:v>
                </c:pt>
                <c:pt idx="193">
                  <c:v>-7.6043723037668903E-2</c:v>
                </c:pt>
                <c:pt idx="194">
                  <c:v>-7.5134339877446901E-2</c:v>
                </c:pt>
                <c:pt idx="195">
                  <c:v>-7.4224906036222005E-2</c:v>
                </c:pt>
                <c:pt idx="196">
                  <c:v>-7.3315421618520907E-2</c:v>
                </c:pt>
                <c:pt idx="197">
                  <c:v>-7.24058867345896E-2</c:v>
                </c:pt>
                <c:pt idx="198">
                  <c:v>-7.14963015000811E-2</c:v>
                </c:pt>
                <c:pt idx="199">
                  <c:v>-7.0586666035761497E-2</c:v>
                </c:pt>
                <c:pt idx="200">
                  <c:v>-6.9676980467236804E-2</c:v>
                </c:pt>
                <c:pt idx="201">
                  <c:v>-6.8767244924697796E-2</c:v>
                </c:pt>
                <c:pt idx="202">
                  <c:v>-6.7857459542682297E-2</c:v>
                </c:pt>
                <c:pt idx="203">
                  <c:v>-6.6947624459854804E-2</c:v>
                </c:pt>
                <c:pt idx="204">
                  <c:v>-6.6037739818801094E-2</c:v>
                </c:pt>
                <c:pt idx="205">
                  <c:v>-6.5127805765838098E-2</c:v>
                </c:pt>
                <c:pt idx="206">
                  <c:v>-6.4217822450838499E-2</c:v>
                </c:pt>
                <c:pt idx="207">
                  <c:v>-6.3307790027066296E-2</c:v>
                </c:pt>
                <c:pt idx="208">
                  <c:v>-6.2397708651025598E-2</c:v>
                </c:pt>
                <c:pt idx="209">
                  <c:v>-6.1487578482321399E-2</c:v>
                </c:pt>
                <c:pt idx="210">
                  <c:v>-6.0577399683529903E-2</c:v>
                </c:pt>
                <c:pt idx="211">
                  <c:v>-5.9667172420081301E-2</c:v>
                </c:pt>
                <c:pt idx="212">
                  <c:v>-5.8756896860148899E-2</c:v>
                </c:pt>
                <c:pt idx="213">
                  <c:v>-5.7846573174549498E-2</c:v>
                </c:pt>
                <c:pt idx="214">
                  <c:v>-5.6936201536650001E-2</c:v>
                </c:pt>
                <c:pt idx="215">
                  <c:v>-5.6025782122282201E-2</c:v>
                </c:pt>
                <c:pt idx="216">
                  <c:v>-5.5115315109662E-2</c:v>
                </c:pt>
                <c:pt idx="217">
                  <c:v>-5.42048006793159E-2</c:v>
                </c:pt>
                <c:pt idx="218">
                  <c:v>-5.3294239014010397E-2</c:v>
                </c:pt>
                <c:pt idx="219">
                  <c:v>-5.2383630298686701E-2</c:v>
                </c:pt>
                <c:pt idx="220">
                  <c:v>-5.1472974720398003E-2</c:v>
                </c:pt>
                <c:pt idx="221">
                  <c:v>-5.0562272468250798E-2</c:v>
                </c:pt>
                <c:pt idx="222">
                  <c:v>-4.9651523733349003E-2</c:v>
                </c:pt>
                <c:pt idx="223">
                  <c:v>-4.8740728708741597E-2</c:v>
                </c:pt>
                <c:pt idx="224">
                  <c:v>-4.7829887589373697E-2</c:v>
                </c:pt>
                <c:pt idx="225">
                  <c:v>-4.6919000572040702E-2</c:v>
                </c:pt>
                <c:pt idx="226">
                  <c:v>-4.6008067855346398E-2</c:v>
                </c:pt>
                <c:pt idx="227">
                  <c:v>-4.5097089639664197E-2</c:v>
                </c:pt>
                <c:pt idx="228">
                  <c:v>-4.4186066127100201E-2</c:v>
                </c:pt>
                <c:pt idx="229">
                  <c:v>-4.3274997521459503E-2</c:v>
                </c:pt>
                <c:pt idx="230">
                  <c:v>-4.2363884028214102E-2</c:v>
                </c:pt>
                <c:pt idx="231">
                  <c:v>-4.1452725854471503E-2</c:v>
                </c:pt>
                <c:pt idx="232">
                  <c:v>-4.05415232089451E-2</c:v>
                </c:pt>
                <c:pt idx="233">
                  <c:v>-3.9630276301924602E-2</c:v>
                </c:pt>
                <c:pt idx="234">
                  <c:v>-3.8718985345247703E-2</c:v>
                </c:pt>
                <c:pt idx="235">
                  <c:v>-3.7807650552272497E-2</c:v>
                </c:pt>
                <c:pt idx="236">
                  <c:v>-3.6896272137849399E-2</c:v>
                </c:pt>
                <c:pt idx="237">
                  <c:v>-3.5984850318295299E-2</c:v>
                </c:pt>
                <c:pt idx="238">
                  <c:v>-3.5073385311365599E-2</c:v>
                </c:pt>
                <c:pt idx="239">
                  <c:v>-3.41618773362301E-2</c:v>
                </c:pt>
                <c:pt idx="240">
                  <c:v>-3.3250326613447602E-2</c:v>
                </c:pt>
                <c:pt idx="241">
                  <c:v>-3.2338733364942203E-2</c:v>
                </c:pt>
                <c:pt idx="242">
                  <c:v>-3.1427097813978899E-2</c:v>
                </c:pt>
                <c:pt idx="243">
                  <c:v>-3.0515420185141601E-2</c:v>
                </c:pt>
                <c:pt idx="244">
                  <c:v>-2.96037007043113E-2</c:v>
                </c:pt>
                <c:pt idx="245">
                  <c:v>-2.8691939598646299E-2</c:v>
                </c:pt>
                <c:pt idx="246">
                  <c:v>-2.7780137096563101E-2</c:v>
                </c:pt>
                <c:pt idx="247">
                  <c:v>-2.68682934277206E-2</c:v>
                </c:pt>
                <c:pt idx="248">
                  <c:v>-2.5956408823002101E-2</c:v>
                </c:pt>
                <c:pt idx="249">
                  <c:v>-2.50444835145032E-2</c:v>
                </c:pt>
                <c:pt idx="250">
                  <c:v>-2.4132517735518201E-2</c:v>
                </c:pt>
                <c:pt idx="251">
                  <c:v>-2.3220511720527501E-2</c:v>
                </c:pt>
                <c:pt idx="252">
                  <c:v>-2.23084657051873E-2</c:v>
                </c:pt>
                <c:pt idx="253">
                  <c:v>-2.13963799263183E-2</c:v>
                </c:pt>
                <c:pt idx="254">
                  <c:v>-2.0484254621893998E-2</c:v>
                </c:pt>
                <c:pt idx="255">
                  <c:v>-1.9572090031031501E-2</c:v>
                </c:pt>
                <c:pt idx="256">
                  <c:v>-1.8659886393979402E-2</c:v>
                </c:pt>
                <c:pt idx="257">
                  <c:v>-1.77476439521073E-2</c:v>
                </c:pt>
                <c:pt idx="258">
                  <c:v>-1.6835362947894301E-2</c:v>
                </c:pt>
                <c:pt idx="259">
                  <c:v>-1.59230436249179E-2</c:v>
                </c:pt>
                <c:pt idx="260">
                  <c:v>-1.50106862278427E-2</c:v>
                </c:pt>
                <c:pt idx="261">
                  <c:v>-1.40982910024092E-2</c:v>
                </c:pt>
                <c:pt idx="262">
                  <c:v>-1.31858581954234E-2</c:v>
                </c:pt>
                <c:pt idx="263">
                  <c:v>-1.2273388054745E-2</c:v>
                </c:pt>
                <c:pt idx="264">
                  <c:v>-1.1363796360357101E-2</c:v>
                </c:pt>
                <c:pt idx="265">
                  <c:v>-1.04519746006226E-2</c:v>
                </c:pt>
                <c:pt idx="266">
                  <c:v>-9.5393923436478401E-3</c:v>
                </c:pt>
                <c:pt idx="267">
                  <c:v>-8.6314457399937101E-3</c:v>
                </c:pt>
                <c:pt idx="268">
                  <c:v>-7.7187905159462498E-3</c:v>
                </c:pt>
                <c:pt idx="269">
                  <c:v>-6.8105094100136803E-3</c:v>
                </c:pt>
                <c:pt idx="270">
                  <c:v>-5.8977836495726797E-3</c:v>
                </c:pt>
                <c:pt idx="271">
                  <c:v>-4.9850225826160799E-3</c:v>
                </c:pt>
                <c:pt idx="272">
                  <c:v>-4.0706960255552996E-3</c:v>
                </c:pt>
                <c:pt idx="273">
                  <c:v>-3.1578641325111E-3</c:v>
                </c:pt>
                <c:pt idx="274">
                  <c:v>-2.2429757341732499E-3</c:v>
                </c:pt>
                <c:pt idx="275">
                  <c:v>-1.3300742824848299E-3</c:v>
                </c:pt>
                <c:pt idx="276">
                  <c:v>-4.17138829101369E-4</c:v>
                </c:pt>
                <c:pt idx="277">
                  <c:v>4.9583036495631197E-4</c:v>
                </c:pt>
                <c:pt idx="278">
                  <c:v>1.4106940697309999E-3</c:v>
                </c:pt>
                <c:pt idx="279">
                  <c:v>2.3233404689943999E-3</c:v>
                </c:pt>
                <c:pt idx="280">
                  <c:v>3.2277356374438202E-3</c:v>
                </c:pt>
                <c:pt idx="281">
                  <c:v>4.1408415233965597E-3</c:v>
                </c:pt>
                <c:pt idx="282">
                  <c:v>5.0624961274382202E-3</c:v>
                </c:pt>
                <c:pt idx="283">
                  <c:v>5.9785341165994798E-3</c:v>
                </c:pt>
                <c:pt idx="284">
                  <c:v>6.8915336063331599E-3</c:v>
                </c:pt>
                <c:pt idx="285">
                  <c:v>7.8128960753866793E-3</c:v>
                </c:pt>
                <c:pt idx="286">
                  <c:v>8.7261685234588608E-3</c:v>
                </c:pt>
                <c:pt idx="287">
                  <c:v>9.6375775648912393E-3</c:v>
                </c:pt>
                <c:pt idx="288">
                  <c:v>1.0547585194480701E-2</c:v>
                </c:pt>
                <c:pt idx="289">
                  <c:v>1.146036745375E-2</c:v>
                </c:pt>
                <c:pt idx="290">
                  <c:v>1.23696080759281E-2</c:v>
                </c:pt>
                <c:pt idx="291">
                  <c:v>1.32792594728257E-2</c:v>
                </c:pt>
                <c:pt idx="292">
                  <c:v>1.4199345747697999E-2</c:v>
                </c:pt>
                <c:pt idx="293">
                  <c:v>1.50886607611496E-2</c:v>
                </c:pt>
                <c:pt idx="294">
                  <c:v>1.6002024066401398E-2</c:v>
                </c:pt>
                <c:pt idx="295">
                  <c:v>1.6917462152455199E-2</c:v>
                </c:pt>
                <c:pt idx="296">
                  <c:v>1.7829115623587001E-2</c:v>
                </c:pt>
                <c:pt idx="297">
                  <c:v>1.87484366652657E-2</c:v>
                </c:pt>
                <c:pt idx="298">
                  <c:v>1.9662071171324701E-2</c:v>
                </c:pt>
                <c:pt idx="299">
                  <c:v>2.0575733317565799E-2</c:v>
                </c:pt>
                <c:pt idx="300">
                  <c:v>2.1490754055772401E-2</c:v>
                </c:pt>
                <c:pt idx="301">
                  <c:v>2.2407373246787099E-2</c:v>
                </c:pt>
                <c:pt idx="302">
                  <c:v>2.3309814012693102E-2</c:v>
                </c:pt>
                <c:pt idx="303">
                  <c:v>2.4222837655575698E-2</c:v>
                </c:pt>
                <c:pt idx="304">
                  <c:v>2.51343693362839E-2</c:v>
                </c:pt>
                <c:pt idx="305">
                  <c:v>2.6046912693299E-2</c:v>
                </c:pt>
                <c:pt idx="306">
                  <c:v>2.69732926605941E-2</c:v>
                </c:pt>
                <c:pt idx="307">
                  <c:v>2.7887724938754702E-2</c:v>
                </c:pt>
                <c:pt idx="308">
                  <c:v>2.8801483134453899E-2</c:v>
                </c:pt>
                <c:pt idx="309">
                  <c:v>2.97165631509019E-2</c:v>
                </c:pt>
                <c:pt idx="310">
                  <c:v>3.0636446291137698E-2</c:v>
                </c:pt>
                <c:pt idx="311">
                  <c:v>3.15494933846244E-2</c:v>
                </c:pt>
                <c:pt idx="312">
                  <c:v>3.2467825998749901E-2</c:v>
                </c:pt>
                <c:pt idx="313">
                  <c:v>3.3377347400535898E-2</c:v>
                </c:pt>
                <c:pt idx="314">
                  <c:v>3.4299896931529503E-2</c:v>
                </c:pt>
                <c:pt idx="315">
                  <c:v>3.52054710616223E-2</c:v>
                </c:pt>
                <c:pt idx="316">
                  <c:v>3.6114592513913898E-2</c:v>
                </c:pt>
                <c:pt idx="317">
                  <c:v>3.7025232606868498E-2</c:v>
                </c:pt>
                <c:pt idx="318">
                  <c:v>3.7941466691619803E-2</c:v>
                </c:pt>
                <c:pt idx="319">
                  <c:v>3.8846734763933001E-2</c:v>
                </c:pt>
                <c:pt idx="320">
                  <c:v>3.9755228716035103E-2</c:v>
                </c:pt>
                <c:pt idx="321">
                  <c:v>4.0673989275915597E-2</c:v>
                </c:pt>
                <c:pt idx="322">
                  <c:v>4.1609177328785198E-2</c:v>
                </c:pt>
                <c:pt idx="323">
                  <c:v>4.2543895988983199E-2</c:v>
                </c:pt>
                <c:pt idx="324">
                  <c:v>4.3457210320531001E-2</c:v>
                </c:pt>
                <c:pt idx="325">
                  <c:v>4.4366710327099497E-2</c:v>
                </c:pt>
                <c:pt idx="326">
                  <c:v>4.5269876960708798E-2</c:v>
                </c:pt>
                <c:pt idx="327">
                  <c:v>4.6184819924203098E-2</c:v>
                </c:pt>
                <c:pt idx="328">
                  <c:v>4.7086805568910102E-2</c:v>
                </c:pt>
                <c:pt idx="329">
                  <c:v>4.7996780568213902E-2</c:v>
                </c:pt>
                <c:pt idx="330">
                  <c:v>4.8908544254576601E-2</c:v>
                </c:pt>
                <c:pt idx="331">
                  <c:v>4.9821939895748998E-2</c:v>
                </c:pt>
                <c:pt idx="332">
                  <c:v>5.0737999437393502E-2</c:v>
                </c:pt>
                <c:pt idx="333">
                  <c:v>5.16489360282152E-2</c:v>
                </c:pt>
                <c:pt idx="334">
                  <c:v>5.2575652911570202E-2</c:v>
                </c:pt>
                <c:pt idx="335">
                  <c:v>5.3476740365688398E-2</c:v>
                </c:pt>
                <c:pt idx="336">
                  <c:v>5.4384924324003103E-2</c:v>
                </c:pt>
                <c:pt idx="337">
                  <c:v>5.5291838468051697E-2</c:v>
                </c:pt>
                <c:pt idx="338">
                  <c:v>5.6200525413874998E-2</c:v>
                </c:pt>
                <c:pt idx="339">
                  <c:v>5.7118564115364999E-2</c:v>
                </c:pt>
                <c:pt idx="340">
                  <c:v>5.8035901781327601E-2</c:v>
                </c:pt>
                <c:pt idx="341">
                  <c:v>5.8969001356965998E-2</c:v>
                </c:pt>
                <c:pt idx="342">
                  <c:v>5.9888905082561499E-2</c:v>
                </c:pt>
                <c:pt idx="343">
                  <c:v>6.0812045927104597E-2</c:v>
                </c:pt>
                <c:pt idx="344">
                  <c:v>6.1741032204545201E-2</c:v>
                </c:pt>
                <c:pt idx="345">
                  <c:v>6.2661838131632605E-2</c:v>
                </c:pt>
                <c:pt idx="346">
                  <c:v>6.3588106305498396E-2</c:v>
                </c:pt>
                <c:pt idx="347">
                  <c:v>6.4501399335097701E-2</c:v>
                </c:pt>
                <c:pt idx="348">
                  <c:v>6.5431591732567698E-2</c:v>
                </c:pt>
                <c:pt idx="349">
                  <c:v>6.6341091812378503E-2</c:v>
                </c:pt>
                <c:pt idx="350">
                  <c:v>6.7240641520695602E-2</c:v>
                </c:pt>
                <c:pt idx="351">
                  <c:v>6.8153898732206397E-2</c:v>
                </c:pt>
                <c:pt idx="352">
                  <c:v>6.9068558862307103E-2</c:v>
                </c:pt>
                <c:pt idx="353">
                  <c:v>7.0004021508236494E-2</c:v>
                </c:pt>
                <c:pt idx="354">
                  <c:v>7.0936708804719098E-2</c:v>
                </c:pt>
                <c:pt idx="355">
                  <c:v>7.18495951530016E-2</c:v>
                </c:pt>
                <c:pt idx="356">
                  <c:v>7.2764583679995803E-2</c:v>
                </c:pt>
                <c:pt idx="357">
                  <c:v>7.3688591989221897E-2</c:v>
                </c:pt>
                <c:pt idx="358">
                  <c:v>7.4583435916620103E-2</c:v>
                </c:pt>
                <c:pt idx="359">
                  <c:v>7.5504369836651306E-2</c:v>
                </c:pt>
                <c:pt idx="360">
                  <c:v>7.6411862088955604E-2</c:v>
                </c:pt>
                <c:pt idx="361">
                  <c:v>7.7314493695344794E-2</c:v>
                </c:pt>
                <c:pt idx="362">
                  <c:v>7.8232268135469504E-2</c:v>
                </c:pt>
                <c:pt idx="363">
                  <c:v>7.9154237966747795E-2</c:v>
                </c:pt>
                <c:pt idx="364">
                  <c:v>8.0068625194420498E-2</c:v>
                </c:pt>
                <c:pt idx="365">
                  <c:v>8.0989142917593002E-2</c:v>
                </c:pt>
                <c:pt idx="366">
                  <c:v>8.1918961097730003E-2</c:v>
                </c:pt>
                <c:pt idx="367">
                  <c:v>8.2833026169837398E-2</c:v>
                </c:pt>
                <c:pt idx="368">
                  <c:v>8.3755673767717601E-2</c:v>
                </c:pt>
                <c:pt idx="369">
                  <c:v>8.4665669492156301E-2</c:v>
                </c:pt>
                <c:pt idx="370">
                  <c:v>8.5581731365545005E-2</c:v>
                </c:pt>
                <c:pt idx="371">
                  <c:v>8.6506893247508598E-2</c:v>
                </c:pt>
                <c:pt idx="372">
                  <c:v>8.7425155687720094E-2</c:v>
                </c:pt>
                <c:pt idx="373">
                  <c:v>8.8336979267327295E-2</c:v>
                </c:pt>
                <c:pt idx="374">
                  <c:v>8.9259579109495404E-2</c:v>
                </c:pt>
                <c:pt idx="375">
                  <c:v>9.0182780000430202E-2</c:v>
                </c:pt>
                <c:pt idx="376">
                  <c:v>9.1086968014288103E-2</c:v>
                </c:pt>
                <c:pt idx="377">
                  <c:v>9.1989129844817094E-2</c:v>
                </c:pt>
                <c:pt idx="378">
                  <c:v>9.2904143062694802E-2</c:v>
                </c:pt>
                <c:pt idx="379">
                  <c:v>9.3818586318991204E-2</c:v>
                </c:pt>
                <c:pt idx="380">
                  <c:v>9.4725159942394194E-2</c:v>
                </c:pt>
                <c:pt idx="381">
                  <c:v>9.5640993163655E-2</c:v>
                </c:pt>
                <c:pt idx="382">
                  <c:v>9.6562652697012599E-2</c:v>
                </c:pt>
                <c:pt idx="383">
                  <c:v>9.7475743441808399E-2</c:v>
                </c:pt>
                <c:pt idx="384">
                  <c:v>9.8390559628553906E-2</c:v>
                </c:pt>
                <c:pt idx="385">
                  <c:v>9.9303747473246898E-2</c:v>
                </c:pt>
                <c:pt idx="386">
                  <c:v>0.10021227496521801</c:v>
                </c:pt>
                <c:pt idx="387">
                  <c:v>0.101160901309036</c:v>
                </c:pt>
                <c:pt idx="388">
                  <c:v>0.10207502121924</c:v>
                </c:pt>
                <c:pt idx="389">
                  <c:v>0.103000264445103</c:v>
                </c:pt>
                <c:pt idx="390">
                  <c:v>0.103910537393852</c:v>
                </c:pt>
                <c:pt idx="391">
                  <c:v>0.10482498125065701</c:v>
                </c:pt>
                <c:pt idx="392">
                  <c:v>0.10574049890373401</c:v>
                </c:pt>
                <c:pt idx="393">
                  <c:v>0.10666741180815301</c:v>
                </c:pt>
                <c:pt idx="394">
                  <c:v>0.107590805241527</c:v>
                </c:pt>
                <c:pt idx="395">
                  <c:v>0.108500631787216</c:v>
                </c:pt>
                <c:pt idx="396">
                  <c:v>0.109415704889014</c:v>
                </c:pt>
                <c:pt idx="397">
                  <c:v>0.110330560135064</c:v>
                </c:pt>
                <c:pt idx="398">
                  <c:v>0.111245977235018</c:v>
                </c:pt>
                <c:pt idx="399">
                  <c:v>0.112165813742427</c:v>
                </c:pt>
                <c:pt idx="400">
                  <c:v>0.113080885741218</c:v>
                </c:pt>
                <c:pt idx="401">
                  <c:v>0.11400906353854801</c:v>
                </c:pt>
                <c:pt idx="402">
                  <c:v>0.114924132606924</c:v>
                </c:pt>
                <c:pt idx="403">
                  <c:v>0.11585185474871</c:v>
                </c:pt>
                <c:pt idx="404">
                  <c:v>0.11677830084292901</c:v>
                </c:pt>
                <c:pt idx="405">
                  <c:v>0.117693362217534</c:v>
                </c:pt>
                <c:pt idx="406">
                  <c:v>0.118613806155977</c:v>
                </c:pt>
                <c:pt idx="407">
                  <c:v>0.119528860673609</c:v>
                </c:pt>
                <c:pt idx="408">
                  <c:v>0.120443911238273</c:v>
                </c:pt>
                <c:pt idx="409">
                  <c:v>0.121358957566039</c:v>
                </c:pt>
                <c:pt idx="410">
                  <c:v>0.122273999390465</c:v>
                </c:pt>
                <c:pt idx="411">
                  <c:v>0.12318903646516401</c:v>
                </c:pt>
                <c:pt idx="412">
                  <c:v>0.124108506503569</c:v>
                </c:pt>
                <c:pt idx="413">
                  <c:v>0.12502353345936301</c:v>
                </c:pt>
                <c:pt idx="414">
                  <c:v>0.12594027595680901</c:v>
                </c:pt>
                <c:pt idx="415">
                  <c:v>0.126863747394272</c:v>
                </c:pt>
                <c:pt idx="416">
                  <c:v>0.12777875692923699</c:v>
                </c:pt>
                <c:pt idx="417">
                  <c:v>0.12869376067926799</c:v>
                </c:pt>
                <c:pt idx="418">
                  <c:v>0.12960875858739501</c:v>
                </c:pt>
                <c:pt idx="419">
                  <c:v>0.13051545884709301</c:v>
                </c:pt>
                <c:pt idx="420">
                  <c:v>0.131424263291264</c:v>
                </c:pt>
                <c:pt idx="421">
                  <c:v>0.13233344491968499</c:v>
                </c:pt>
                <c:pt idx="422">
                  <c:v>0.133252079118164</c:v>
                </c:pt>
                <c:pt idx="423">
                  <c:v>0.134167046785621</c:v>
                </c:pt>
                <c:pt idx="424">
                  <c:v>0.13508457817797201</c:v>
                </c:pt>
                <c:pt idx="425">
                  <c:v>0.135999534537389</c:v>
                </c:pt>
                <c:pt idx="426">
                  <c:v>0.136914485703129</c:v>
                </c:pt>
                <c:pt idx="427">
                  <c:v>0.13782910675101201</c:v>
                </c:pt>
                <c:pt idx="428">
                  <c:v>0.138723669612552</c:v>
                </c:pt>
                <c:pt idx="429">
                  <c:v>0.13964307833530401</c:v>
                </c:pt>
                <c:pt idx="430">
                  <c:v>0.14055800911028901</c:v>
                </c:pt>
                <c:pt idx="431">
                  <c:v>0.14147293636636901</c:v>
                </c:pt>
                <c:pt idx="432">
                  <c:v>0.14237727708789799</c:v>
                </c:pt>
                <c:pt idx="433">
                  <c:v>0.14329219844659799</c:v>
                </c:pt>
                <c:pt idx="434">
                  <c:v>0.144218002379257</c:v>
                </c:pt>
                <c:pt idx="435">
                  <c:v>0.145132919562319</c:v>
                </c:pt>
                <c:pt idx="436">
                  <c:v>0.14604142675264001</c:v>
                </c:pt>
                <c:pt idx="437">
                  <c:v>0.14693262778247901</c:v>
                </c:pt>
                <c:pt idx="438">
                  <c:v>0.14784754185107499</c:v>
                </c:pt>
                <c:pt idx="439">
                  <c:v>0.14876197183539999</c:v>
                </c:pt>
                <c:pt idx="440">
                  <c:v>0.14966537207648201</c:v>
                </c:pt>
                <c:pt idx="441">
                  <c:v>0.150553020759363</c:v>
                </c:pt>
                <c:pt idx="442">
                  <c:v>0.15145697884333101</c:v>
                </c:pt>
                <c:pt idx="443">
                  <c:v>0.15236495616582599</c:v>
                </c:pt>
                <c:pt idx="444">
                  <c:v>0.15326023100864999</c:v>
                </c:pt>
                <c:pt idx="445">
                  <c:v>0.15414358585521901</c:v>
                </c:pt>
                <c:pt idx="446">
                  <c:v>0.15505785264038499</c:v>
                </c:pt>
                <c:pt idx="447">
                  <c:v>0.15594163552101101</c:v>
                </c:pt>
                <c:pt idx="448">
                  <c:v>0.15685017817022201</c:v>
                </c:pt>
                <c:pt idx="449">
                  <c:v>0.15776075323650199</c:v>
                </c:pt>
                <c:pt idx="450">
                  <c:v>0.15865252881771799</c:v>
                </c:pt>
                <c:pt idx="451">
                  <c:v>0.15957343835995699</c:v>
                </c:pt>
                <c:pt idx="452">
                  <c:v>0.16048401585521099</c:v>
                </c:pt>
                <c:pt idx="453">
                  <c:v>0.16135555766022999</c:v>
                </c:pt>
                <c:pt idx="454">
                  <c:v>0.162272671632785</c:v>
                </c:pt>
                <c:pt idx="455">
                  <c:v>0.163161636749101</c:v>
                </c:pt>
                <c:pt idx="456">
                  <c:v>0.16404306120801601</c:v>
                </c:pt>
                <c:pt idx="457">
                  <c:v>0.164922199042289</c:v>
                </c:pt>
                <c:pt idx="458">
                  <c:v>0.16585948777551399</c:v>
                </c:pt>
                <c:pt idx="459">
                  <c:v>0.166760658262703</c:v>
                </c:pt>
                <c:pt idx="460">
                  <c:v>0.16765918126336901</c:v>
                </c:pt>
                <c:pt idx="461">
                  <c:v>0.168568947936617</c:v>
                </c:pt>
                <c:pt idx="462">
                  <c:v>0.16951478197463299</c:v>
                </c:pt>
                <c:pt idx="463">
                  <c:v>0.17042648513209099</c:v>
                </c:pt>
                <c:pt idx="464">
                  <c:v>0.171351464352618</c:v>
                </c:pt>
                <c:pt idx="465">
                  <c:v>0.17224547413805699</c:v>
                </c:pt>
                <c:pt idx="466">
                  <c:v>0.173194862897534</c:v>
                </c:pt>
                <c:pt idx="467">
                  <c:v>0.17406926846766799</c:v>
                </c:pt>
                <c:pt idx="468">
                  <c:v>0.17499292167372199</c:v>
                </c:pt>
                <c:pt idx="469">
                  <c:v>0.17594657142502901</c:v>
                </c:pt>
                <c:pt idx="470">
                  <c:v>0.17682878219530401</c:v>
                </c:pt>
                <c:pt idx="471">
                  <c:v>0.17772302149598199</c:v>
                </c:pt>
                <c:pt idx="472">
                  <c:v>0.178683810172417</c:v>
                </c:pt>
                <c:pt idx="473">
                  <c:v>0.17960570014056901</c:v>
                </c:pt>
                <c:pt idx="474">
                  <c:v>0.18050891785180601</c:v>
                </c:pt>
                <c:pt idx="475">
                  <c:v>0.181374572301054</c:v>
                </c:pt>
                <c:pt idx="476">
                  <c:v>0.182322558112473</c:v>
                </c:pt>
                <c:pt idx="477">
                  <c:v>0.18326371711960401</c:v>
                </c:pt>
                <c:pt idx="478">
                  <c:v>0.184238518459413</c:v>
                </c:pt>
                <c:pt idx="479">
                  <c:v>0.18508305922723101</c:v>
                </c:pt>
                <c:pt idx="480">
                  <c:v>0.18604735047465401</c:v>
                </c:pt>
                <c:pt idx="481">
                  <c:v>0.18691196666447399</c:v>
                </c:pt>
                <c:pt idx="482">
                  <c:v>0.18780146093817299</c:v>
                </c:pt>
                <c:pt idx="483">
                  <c:v>0.188734282061544</c:v>
                </c:pt>
                <c:pt idx="484">
                  <c:v>0.18961035222019901</c:v>
                </c:pt>
                <c:pt idx="485">
                  <c:v>0.19059297955483201</c:v>
                </c:pt>
                <c:pt idx="486">
                  <c:v>0.19152988979828001</c:v>
                </c:pt>
                <c:pt idx="487">
                  <c:v>0.19245562516408199</c:v>
                </c:pt>
                <c:pt idx="488">
                  <c:v>0.19331089302445001</c:v>
                </c:pt>
                <c:pt idx="489">
                  <c:v>0.19424981618111301</c:v>
                </c:pt>
                <c:pt idx="490">
                  <c:v>0.19514411825413799</c:v>
                </c:pt>
                <c:pt idx="491">
                  <c:v>0.19608658672100801</c:v>
                </c:pt>
                <c:pt idx="492">
                  <c:v>0.196986071807424</c:v>
                </c:pt>
                <c:pt idx="493">
                  <c:v>0.197901374584077</c:v>
                </c:pt>
                <c:pt idx="494">
                  <c:v>0.19879535053733699</c:v>
                </c:pt>
                <c:pt idx="495">
                  <c:v>0.199705932369905</c:v>
                </c:pt>
                <c:pt idx="496">
                  <c:v>0.20055246242100999</c:v>
                </c:pt>
                <c:pt idx="497">
                  <c:v>0.201562823136021</c:v>
                </c:pt>
                <c:pt idx="498">
                  <c:v>0.202421594384842</c:v>
                </c:pt>
                <c:pt idx="499">
                  <c:v>0.203398880265756</c:v>
                </c:pt>
                <c:pt idx="500">
                  <c:v>0.204292194561875</c:v>
                </c:pt>
                <c:pt idx="501">
                  <c:v>0.205096621092866</c:v>
                </c:pt>
                <c:pt idx="502">
                  <c:v>0.20597045343356901</c:v>
                </c:pt>
                <c:pt idx="503">
                  <c:v>0.20686420622302801</c:v>
                </c:pt>
                <c:pt idx="504">
                  <c:v>0.207785559631193</c:v>
                </c:pt>
                <c:pt idx="505">
                  <c:v>0.208711248509866</c:v>
                </c:pt>
                <c:pt idx="506">
                  <c:v>0.20957216584761501</c:v>
                </c:pt>
                <c:pt idx="507">
                  <c:v>0.21059582331804999</c:v>
                </c:pt>
                <c:pt idx="508">
                  <c:v>0.211576748952328</c:v>
                </c:pt>
                <c:pt idx="509">
                  <c:v>0.21257000192877801</c:v>
                </c:pt>
                <c:pt idx="510">
                  <c:v>0.21357005289122699</c:v>
                </c:pt>
                <c:pt idx="511">
                  <c:v>0.214544903442485</c:v>
                </c:pt>
                <c:pt idx="512">
                  <c:v>0.21538211219102299</c:v>
                </c:pt>
                <c:pt idx="513">
                  <c:v>0.21629581148188301</c:v>
                </c:pt>
                <c:pt idx="514">
                  <c:v>0.217261380274061</c:v>
                </c:pt>
                <c:pt idx="515">
                  <c:v>0.21814783905372101</c:v>
                </c:pt>
                <c:pt idx="516">
                  <c:v>0.21902651941967199</c:v>
                </c:pt>
                <c:pt idx="517">
                  <c:v>0.21987716517406</c:v>
                </c:pt>
                <c:pt idx="518">
                  <c:v>0.22077935785827499</c:v>
                </c:pt>
                <c:pt idx="519">
                  <c:v>0.2216176522144</c:v>
                </c:pt>
                <c:pt idx="520">
                  <c:v>0.22242365529955799</c:v>
                </c:pt>
                <c:pt idx="521">
                  <c:v>0.22320205956049699</c:v>
                </c:pt>
                <c:pt idx="522">
                  <c:v>0.22402245170811999</c:v>
                </c:pt>
                <c:pt idx="523">
                  <c:v>0.22497125545857699</c:v>
                </c:pt>
                <c:pt idx="524">
                  <c:v>0.225729568059858</c:v>
                </c:pt>
                <c:pt idx="525">
                  <c:v>0.226597014004049</c:v>
                </c:pt>
                <c:pt idx="526">
                  <c:v>0.227429123933785</c:v>
                </c:pt>
                <c:pt idx="527">
                  <c:v>0.228270047866966</c:v>
                </c:pt>
                <c:pt idx="528">
                  <c:v>0.22918351682427299</c:v>
                </c:pt>
                <c:pt idx="529">
                  <c:v>0.230055062392819</c:v>
                </c:pt>
                <c:pt idx="530">
                  <c:v>0.23114035088851601</c:v>
                </c:pt>
                <c:pt idx="531">
                  <c:v>0.232065843654056</c:v>
                </c:pt>
                <c:pt idx="532">
                  <c:v>0.23310415260433201</c:v>
                </c:pt>
                <c:pt idx="533">
                  <c:v>0.234136405088231</c:v>
                </c:pt>
                <c:pt idx="534">
                  <c:v>0.235016298620221</c:v>
                </c:pt>
                <c:pt idx="535">
                  <c:v>0.235929703642693</c:v>
                </c:pt>
                <c:pt idx="536">
                  <c:v>0.23684310881839901</c:v>
                </c:pt>
                <c:pt idx="537">
                  <c:v>0.23779948529425299</c:v>
                </c:pt>
                <c:pt idx="538">
                  <c:v>0.23863004470061999</c:v>
                </c:pt>
                <c:pt idx="539">
                  <c:v>0.23985336395474999</c:v>
                </c:pt>
                <c:pt idx="540">
                  <c:v>0.24076674449547</c:v>
                </c:pt>
                <c:pt idx="541">
                  <c:v>0.24168012518999099</c:v>
                </c:pt>
                <c:pt idx="542">
                  <c:v>0.24275808867600801</c:v>
                </c:pt>
                <c:pt idx="543">
                  <c:v>0.243707638390045</c:v>
                </c:pt>
                <c:pt idx="544">
                  <c:v>0.24473360890359599</c:v>
                </c:pt>
                <c:pt idx="545">
                  <c:v>0.24506111305543299</c:v>
                </c:pt>
                <c:pt idx="546">
                  <c:v>0.24597432410088699</c:v>
                </c:pt>
                <c:pt idx="547">
                  <c:v>0.24703589046841801</c:v>
                </c:pt>
                <c:pt idx="548">
                  <c:v>0.24777134966354999</c:v>
                </c:pt>
                <c:pt idx="549">
                  <c:v>0.24868434117670801</c:v>
                </c:pt>
                <c:pt idx="550">
                  <c:v>0.24959733278551299</c:v>
                </c:pt>
                <c:pt idx="551">
                  <c:v>0.25024980234918998</c:v>
                </c:pt>
                <c:pt idx="552">
                  <c:v>0.25166445084282801</c:v>
                </c:pt>
                <c:pt idx="553">
                  <c:v>0.252577435288592</c:v>
                </c:pt>
                <c:pt idx="554">
                  <c:v>0.25349041977660702</c:v>
                </c:pt>
                <c:pt idx="555">
                  <c:v>0.25440340429525499</c:v>
                </c:pt>
                <c:pt idx="556">
                  <c:v>0.25622715588285899</c:v>
                </c:pt>
                <c:pt idx="557">
                  <c:v>0.25714009938489901</c:v>
                </c:pt>
                <c:pt idx="558">
                  <c:v>0.25794798670604102</c:v>
                </c:pt>
                <c:pt idx="559">
                  <c:v>0.258860834529201</c:v>
                </c:pt>
                <c:pt idx="560">
                  <c:v>0.25977368235235998</c:v>
                </c:pt>
                <c:pt idx="561">
                  <c:v>0.26068653017552001</c:v>
                </c:pt>
                <c:pt idx="562">
                  <c:v>0.26159937799867899</c:v>
                </c:pt>
                <c:pt idx="563">
                  <c:v>0.26251222582183897</c:v>
                </c:pt>
                <c:pt idx="564">
                  <c:v>0.26342507364499901</c:v>
                </c:pt>
                <c:pt idx="565">
                  <c:v>0.26433792146815799</c:v>
                </c:pt>
                <c:pt idx="566">
                  <c:v>0.26563411872094</c:v>
                </c:pt>
                <c:pt idx="567">
                  <c:v>0.26686436768737498</c:v>
                </c:pt>
                <c:pt idx="568">
                  <c:v>0.26720743300686201</c:v>
                </c:pt>
                <c:pt idx="569">
                  <c:v>0.267976088181271</c:v>
                </c:pt>
                <c:pt idx="570">
                  <c:v>0.26888890713597302</c:v>
                </c:pt>
                <c:pt idx="571">
                  <c:v>0.26980172609067599</c:v>
                </c:pt>
                <c:pt idx="572">
                  <c:v>0.27071454504537901</c:v>
                </c:pt>
                <c:pt idx="573">
                  <c:v>0.27162736400008097</c:v>
                </c:pt>
                <c:pt idx="574">
                  <c:v>0.27254018295478399</c:v>
                </c:pt>
                <c:pt idx="575">
                  <c:v>0.27345300190948602</c:v>
                </c:pt>
                <c:pt idx="576">
                  <c:v>0.27436582086418898</c:v>
                </c:pt>
                <c:pt idx="577">
                  <c:v>0.275278639818891</c:v>
                </c:pt>
                <c:pt idx="578">
                  <c:v>0.27619145877359402</c:v>
                </c:pt>
                <c:pt idx="579">
                  <c:v>0.27710427772829699</c:v>
                </c:pt>
                <c:pt idx="580">
                  <c:v>0.27801709668299901</c:v>
                </c:pt>
                <c:pt idx="581">
                  <c:v>0.27892991563770198</c:v>
                </c:pt>
                <c:pt idx="582">
                  <c:v>0.279842734592404</c:v>
                </c:pt>
                <c:pt idx="583">
                  <c:v>0.28075555354710702</c:v>
                </c:pt>
                <c:pt idx="584">
                  <c:v>0.28166837250180898</c:v>
                </c:pt>
                <c:pt idx="585">
                  <c:v>0.282581191456512</c:v>
                </c:pt>
                <c:pt idx="586">
                  <c:v>0.28349401041121502</c:v>
                </c:pt>
                <c:pt idx="587">
                  <c:v>0.28440682936591699</c:v>
                </c:pt>
                <c:pt idx="588">
                  <c:v>0.28538205842251602</c:v>
                </c:pt>
                <c:pt idx="589">
                  <c:v>0.28629487359776101</c:v>
                </c:pt>
                <c:pt idx="590">
                  <c:v>0.28635999617024799</c:v>
                </c:pt>
                <c:pt idx="591">
                  <c:v>0.28727293076768801</c:v>
                </c:pt>
                <c:pt idx="592">
                  <c:v>0.28818586536512703</c:v>
                </c:pt>
                <c:pt idx="593">
                  <c:v>0.28909879996256699</c:v>
                </c:pt>
                <c:pt idx="594">
                  <c:v>0.29001173456000601</c:v>
                </c:pt>
                <c:pt idx="595">
                  <c:v>0.29092466915744603</c:v>
                </c:pt>
                <c:pt idx="596">
                  <c:v>0.29183760375488599</c:v>
                </c:pt>
                <c:pt idx="597">
                  <c:v>0.29275053835232501</c:v>
                </c:pt>
                <c:pt idx="598">
                  <c:v>0.29638408867372101</c:v>
                </c:pt>
                <c:pt idx="599">
                  <c:v>0.29729641460402301</c:v>
                </c:pt>
                <c:pt idx="600">
                  <c:v>0.298208740534324</c:v>
                </c:pt>
                <c:pt idx="601">
                  <c:v>0.299121066464626</c:v>
                </c:pt>
                <c:pt idx="602">
                  <c:v>0.30003339239492799</c:v>
                </c:pt>
                <c:pt idx="603">
                  <c:v>0.30094571832522998</c:v>
                </c:pt>
                <c:pt idx="604">
                  <c:v>0.30185804425553198</c:v>
                </c:pt>
                <c:pt idx="605">
                  <c:v>0.30277037018583303</c:v>
                </c:pt>
                <c:pt idx="606">
                  <c:v>0.30368269611613502</c:v>
                </c:pt>
                <c:pt idx="607">
                  <c:v>0.30459502204643701</c:v>
                </c:pt>
                <c:pt idx="608">
                  <c:v>0.30550734797673901</c:v>
                </c:pt>
                <c:pt idx="609">
                  <c:v>0.306419673907041</c:v>
                </c:pt>
                <c:pt idx="610">
                  <c:v>0.307331999837342</c:v>
                </c:pt>
                <c:pt idx="611">
                  <c:v>0.30824432576764399</c:v>
                </c:pt>
                <c:pt idx="612">
                  <c:v>0.30331446652320099</c:v>
                </c:pt>
                <c:pt idx="613">
                  <c:v>0.30422487150998201</c:v>
                </c:pt>
                <c:pt idx="614">
                  <c:v>0.30513527649676198</c:v>
                </c:pt>
                <c:pt idx="615">
                  <c:v>0.306045681483543</c:v>
                </c:pt>
                <c:pt idx="616">
                  <c:v>0.30695608647032402</c:v>
                </c:pt>
                <c:pt idx="617">
                  <c:v>0.30786649145710399</c:v>
                </c:pt>
                <c:pt idx="618">
                  <c:v>0.30877689644388501</c:v>
                </c:pt>
                <c:pt idx="619">
                  <c:v>0.30968730143066497</c:v>
                </c:pt>
                <c:pt idx="620">
                  <c:v>0.310597706417446</c:v>
                </c:pt>
                <c:pt idx="621">
                  <c:v>0.31150811140422702</c:v>
                </c:pt>
                <c:pt idx="622">
                  <c:v>0.31241851639100698</c:v>
                </c:pt>
                <c:pt idx="623">
                  <c:v>0.31332892137778801</c:v>
                </c:pt>
                <c:pt idx="624">
                  <c:v>0.31423932636456797</c:v>
                </c:pt>
                <c:pt idx="625">
                  <c:v>0.31514973135134899</c:v>
                </c:pt>
                <c:pt idx="626">
                  <c:v>0.31606013633812902</c:v>
                </c:pt>
                <c:pt idx="627">
                  <c:v>0.31697054132490998</c:v>
                </c:pt>
                <c:pt idx="628">
                  <c:v>0.317880946311691</c:v>
                </c:pt>
                <c:pt idx="629">
                  <c:v>0.31879135129847103</c:v>
                </c:pt>
                <c:pt idx="630">
                  <c:v>0.31970175628525199</c:v>
                </c:pt>
                <c:pt idx="631">
                  <c:v>0.32061216127203201</c:v>
                </c:pt>
                <c:pt idx="632">
                  <c:v>0.32152256625881298</c:v>
                </c:pt>
                <c:pt idx="633">
                  <c:v>0.322432971245593</c:v>
                </c:pt>
                <c:pt idx="634">
                  <c:v>0.32334337623237402</c:v>
                </c:pt>
                <c:pt idx="635">
                  <c:v>0.32425378121915499</c:v>
                </c:pt>
                <c:pt idx="636">
                  <c:v>0.32516418620593501</c:v>
                </c:pt>
                <c:pt idx="637">
                  <c:v>0.32607459119271598</c:v>
                </c:pt>
                <c:pt idx="638">
                  <c:v>0.326984996179496</c:v>
                </c:pt>
                <c:pt idx="639">
                  <c:v>0.32789540116627702</c:v>
                </c:pt>
                <c:pt idx="640">
                  <c:v>0.32880580615305699</c:v>
                </c:pt>
                <c:pt idx="641">
                  <c:v>0.32971621113983801</c:v>
                </c:pt>
                <c:pt idx="642">
                  <c:v>0.33062661612661898</c:v>
                </c:pt>
                <c:pt idx="643">
                  <c:v>0.331537021113399</c:v>
                </c:pt>
                <c:pt idx="644">
                  <c:v>0.33244742610018002</c:v>
                </c:pt>
                <c:pt idx="645">
                  <c:v>0.33335783108695999</c:v>
                </c:pt>
                <c:pt idx="646">
                  <c:v>0.33426823607374101</c:v>
                </c:pt>
                <c:pt idx="647">
                  <c:v>0.33517864106052198</c:v>
                </c:pt>
                <c:pt idx="648">
                  <c:v>0.336089046047302</c:v>
                </c:pt>
                <c:pt idx="649">
                  <c:v>0.33699945103408302</c:v>
                </c:pt>
                <c:pt idx="650">
                  <c:v>0.33790985602086299</c:v>
                </c:pt>
                <c:pt idx="651">
                  <c:v>0.33882026100764401</c:v>
                </c:pt>
                <c:pt idx="652">
                  <c:v>0.33973066599442397</c:v>
                </c:pt>
                <c:pt idx="653">
                  <c:v>0.340641070981205</c:v>
                </c:pt>
                <c:pt idx="654">
                  <c:v>0.34155147596798602</c:v>
                </c:pt>
                <c:pt idx="655">
                  <c:v>0.34246188095476598</c:v>
                </c:pt>
                <c:pt idx="656">
                  <c:v>0.34337228594154701</c:v>
                </c:pt>
                <c:pt idx="657">
                  <c:v>0.34428269092832697</c:v>
                </c:pt>
                <c:pt idx="658">
                  <c:v>0.34519309591510799</c:v>
                </c:pt>
                <c:pt idx="659">
                  <c:v>0.34610350090188802</c:v>
                </c:pt>
                <c:pt idx="660">
                  <c:v>0.34701390588866898</c:v>
                </c:pt>
                <c:pt idx="661">
                  <c:v>0.34792431087545</c:v>
                </c:pt>
                <c:pt idx="662">
                  <c:v>0.34883471586223003</c:v>
                </c:pt>
                <c:pt idx="663">
                  <c:v>0.34974512084901099</c:v>
                </c:pt>
                <c:pt idx="664">
                  <c:v>0.35065552583579102</c:v>
                </c:pt>
                <c:pt idx="665">
                  <c:v>0.35156593082257198</c:v>
                </c:pt>
                <c:pt idx="666">
                  <c:v>0.352476335809353</c:v>
                </c:pt>
                <c:pt idx="667">
                  <c:v>0.35338674079613303</c:v>
                </c:pt>
                <c:pt idx="668">
                  <c:v>0.35429714578291399</c:v>
                </c:pt>
                <c:pt idx="669">
                  <c:v>0.35520755076969401</c:v>
                </c:pt>
                <c:pt idx="670">
                  <c:v>0.35611795575647498</c:v>
                </c:pt>
                <c:pt idx="671">
                  <c:v>0.357028360743255</c:v>
                </c:pt>
                <c:pt idx="672">
                  <c:v>0.35793876573003602</c:v>
                </c:pt>
                <c:pt idx="673">
                  <c:v>0.35884917071681699</c:v>
                </c:pt>
                <c:pt idx="674">
                  <c:v>0.35975957570359701</c:v>
                </c:pt>
                <c:pt idx="675">
                  <c:v>0.36066998069037798</c:v>
                </c:pt>
                <c:pt idx="676">
                  <c:v>0.361580385677158</c:v>
                </c:pt>
                <c:pt idx="677">
                  <c:v>0.36249079066393902</c:v>
                </c:pt>
                <c:pt idx="678">
                  <c:v>0.36340119565071899</c:v>
                </c:pt>
                <c:pt idx="679">
                  <c:v>0.36431160063750001</c:v>
                </c:pt>
                <c:pt idx="680">
                  <c:v>0.36522200562428098</c:v>
                </c:pt>
                <c:pt idx="681">
                  <c:v>0.366132410611061</c:v>
                </c:pt>
                <c:pt idx="682">
                  <c:v>0.36704281559784202</c:v>
                </c:pt>
                <c:pt idx="683">
                  <c:v>0.36795322058462199</c:v>
                </c:pt>
                <c:pt idx="684">
                  <c:v>0.36886362557140301</c:v>
                </c:pt>
                <c:pt idx="685">
                  <c:v>0.36977403055818298</c:v>
                </c:pt>
                <c:pt idx="686">
                  <c:v>0.370684435544964</c:v>
                </c:pt>
                <c:pt idx="687">
                  <c:v>0.37159484053174502</c:v>
                </c:pt>
                <c:pt idx="688">
                  <c:v>0.37250524551852499</c:v>
                </c:pt>
                <c:pt idx="689">
                  <c:v>0.37341565050530601</c:v>
                </c:pt>
                <c:pt idx="690">
                  <c:v>0.37432605549208597</c:v>
                </c:pt>
                <c:pt idx="691">
                  <c:v>0.375236460478867</c:v>
                </c:pt>
                <c:pt idx="692">
                  <c:v>0.37614686546564802</c:v>
                </c:pt>
                <c:pt idx="693">
                  <c:v>0.37705727045242798</c:v>
                </c:pt>
                <c:pt idx="694">
                  <c:v>0.37796767543920901</c:v>
                </c:pt>
                <c:pt idx="695">
                  <c:v>0.37887808042598897</c:v>
                </c:pt>
                <c:pt idx="696">
                  <c:v>0.37978848541276999</c:v>
                </c:pt>
                <c:pt idx="697">
                  <c:v>0.38069889039955002</c:v>
                </c:pt>
                <c:pt idx="698">
                  <c:v>0.38160929538633098</c:v>
                </c:pt>
                <c:pt idx="699">
                  <c:v>0.382519700373112</c:v>
                </c:pt>
                <c:pt idx="700">
                  <c:v>0.38343010535989203</c:v>
                </c:pt>
                <c:pt idx="701">
                  <c:v>0.38434051034667299</c:v>
                </c:pt>
                <c:pt idx="702">
                  <c:v>0.38525091533345301</c:v>
                </c:pt>
                <c:pt idx="703">
                  <c:v>0.38616132032023398</c:v>
                </c:pt>
              </c:numCache>
            </c:numRef>
          </c:xVal>
          <c:yVal>
            <c:numRef>
              <c:f>'Force theory scaling'!$G$3:$G$870</c:f>
              <c:numCache>
                <c:formatCode>0.00E+00</c:formatCode>
                <c:ptCount val="868"/>
                <c:pt idx="0">
                  <c:v>6.0072773012065974E-16</c:v>
                </c:pt>
                <c:pt idx="1">
                  <c:v>6.3066834877676472E-16</c:v>
                </c:pt>
                <c:pt idx="2">
                  <c:v>6.5585028464644097E-16</c:v>
                </c:pt>
                <c:pt idx="3">
                  <c:v>6.8138400577626438E-16</c:v>
                </c:pt>
                <c:pt idx="4">
                  <c:v>7.0239851189666804E-16</c:v>
                </c:pt>
                <c:pt idx="5">
                  <c:v>7.2156908616976503E-16</c:v>
                </c:pt>
                <c:pt idx="6">
                  <c:v>7.3456427048904867E-16</c:v>
                </c:pt>
                <c:pt idx="7">
                  <c:v>7.4842290146732794E-16</c:v>
                </c:pt>
                <c:pt idx="8">
                  <c:v>7.5422729172772413E-16</c:v>
                </c:pt>
                <c:pt idx="9">
                  <c:v>7.5880275019403496E-16</c:v>
                </c:pt>
                <c:pt idx="10">
                  <c:v>7.5849437339346882E-16</c:v>
                </c:pt>
                <c:pt idx="11">
                  <c:v>7.5879491783063631E-16</c:v>
                </c:pt>
                <c:pt idx="12">
                  <c:v>7.5896287634277239E-16</c:v>
                </c:pt>
                <c:pt idx="13">
                  <c:v>7.5670368655147126E-16</c:v>
                </c:pt>
                <c:pt idx="14">
                  <c:v>7.5435225589530902E-16</c:v>
                </c:pt>
                <c:pt idx="15">
                  <c:v>7.5190700490979353E-16</c:v>
                </c:pt>
                <c:pt idx="16">
                  <c:v>7.4936578519344877E-16</c:v>
                </c:pt>
                <c:pt idx="17">
                  <c:v>7.4672738412369523E-16</c:v>
                </c:pt>
                <c:pt idx="18">
                  <c:v>7.439907211846165E-16</c:v>
                </c:pt>
                <c:pt idx="19">
                  <c:v>7.4115654619059407E-16</c:v>
                </c:pt>
                <c:pt idx="20">
                  <c:v>7.382251975956801E-16</c:v>
                </c:pt>
                <c:pt idx="21">
                  <c:v>7.3519846548768631E-16</c:v>
                </c:pt>
                <c:pt idx="22">
                  <c:v>7.3207891429868348E-16</c:v>
                </c:pt>
                <c:pt idx="23">
                  <c:v>7.2886913797112874E-16</c:v>
                </c:pt>
                <c:pt idx="24">
                  <c:v>7.2557390041368089E-16</c:v>
                </c:pt>
                <c:pt idx="25">
                  <c:v>7.2219894398307189E-16</c:v>
                </c:pt>
                <c:pt idx="26">
                  <c:v>7.187497632596227E-16</c:v>
                </c:pt>
                <c:pt idx="27">
                  <c:v>7.1523539467655668E-16</c:v>
                </c:pt>
                <c:pt idx="28">
                  <c:v>7.1166381999840316E-16</c:v>
                </c:pt>
                <c:pt idx="29">
                  <c:v>7.0804564973318765E-16</c:v>
                </c:pt>
                <c:pt idx="30">
                  <c:v>7.0439204431584048E-16</c:v>
                </c:pt>
                <c:pt idx="31">
                  <c:v>7.0071512013810535E-16</c:v>
                </c:pt>
                <c:pt idx="32">
                  <c:v>6.9702783381651222E-16</c:v>
                </c:pt>
                <c:pt idx="33">
                  <c:v>6.933457923344665E-16</c:v>
                </c:pt>
                <c:pt idx="34">
                  <c:v>6.8968479991748645E-16</c:v>
                </c:pt>
                <c:pt idx="35">
                  <c:v>6.8606425087979406E-16</c:v>
                </c:pt>
                <c:pt idx="36">
                  <c:v>6.8250605645468272E-16</c:v>
                </c:pt>
                <c:pt idx="37">
                  <c:v>6.7903645430010864E-16</c:v>
                </c:pt>
                <c:pt idx="38">
                  <c:v>6.7568398325864599E-16</c:v>
                </c:pt>
                <c:pt idx="39">
                  <c:v>6.7248301217392877E-16</c:v>
                </c:pt>
                <c:pt idx="40">
                  <c:v>6.6947291046604027E-16</c:v>
                </c:pt>
                <c:pt idx="41">
                  <c:v>6.6669477064543231E-16</c:v>
                </c:pt>
                <c:pt idx="42">
                  <c:v>6.6419766781028971E-16</c:v>
                </c:pt>
                <c:pt idx="43">
                  <c:v>6.620323653239834E-16</c:v>
                </c:pt>
                <c:pt idx="44">
                  <c:v>6.6025887351196843E-16</c:v>
                </c:pt>
                <c:pt idx="45">
                  <c:v>6.5893938956321179E-16</c:v>
                </c:pt>
                <c:pt idx="46">
                  <c:v>6.5814982846267417E-16</c:v>
                </c:pt>
                <c:pt idx="47">
                  <c:v>6.579755223633626E-16</c:v>
                </c:pt>
                <c:pt idx="48">
                  <c:v>6.5851639059991339E-16</c:v>
                </c:pt>
                <c:pt idx="49">
                  <c:v>6.5989139083711336E-16</c:v>
                </c:pt>
                <c:pt idx="50">
                  <c:v>6.6224381505613593E-16</c:v>
                </c:pt>
                <c:pt idx="51">
                  <c:v>6.6573989837985598E-16</c:v>
                </c:pt>
                <c:pt idx="52">
                  <c:v>6.7057206722704958E-16</c:v>
                </c:pt>
                <c:pt idx="53">
                  <c:v>6.769648082427778E-16</c:v>
                </c:pt>
                <c:pt idx="54">
                  <c:v>6.8515920149217519E-16</c:v>
                </c:pt>
                <c:pt idx="55">
                  <c:v>6.9541940015405347E-16</c:v>
                </c:pt>
                <c:pt idx="56">
                  <c:v>7.0801459026138601E-16</c:v>
                </c:pt>
                <c:pt idx="57">
                  <c:v>7.2320634457310451E-16</c:v>
                </c:pt>
                <c:pt idx="58">
                  <c:v>7.4122552586148406E-16</c:v>
                </c:pt>
                <c:pt idx="59">
                  <c:v>7.6225807256402695E-16</c:v>
                </c:pt>
                <c:pt idx="60">
                  <c:v>7.8642595220575398E-16</c:v>
                </c:pt>
                <c:pt idx="61">
                  <c:v>8.1377403344292324E-16</c:v>
                </c:pt>
                <c:pt idx="62">
                  <c:v>8.4429556311002273E-16</c:v>
                </c:pt>
                <c:pt idx="63">
                  <c:v>8.7797812113897016E-16</c:v>
                </c:pt>
                <c:pt idx="64">
                  <c:v>9.1489927834429975E-16</c:v>
                </c:pt>
                <c:pt idx="65">
                  <c:v>9.5530357691951701E-16</c:v>
                </c:pt>
                <c:pt idx="66">
                  <c:v>9.9976809577265457E-16</c:v>
                </c:pt>
                <c:pt idx="67">
                  <c:v>1.0493642479127559E-15</c:v>
                </c:pt>
                <c:pt idx="68">
                  <c:v>1.105757505812515E-15</c:v>
                </c:pt>
                <c:pt idx="69">
                  <c:v>1.1712539344455885E-15</c:v>
                </c:pt>
                <c:pt idx="70">
                  <c:v>1.248785723254952E-15</c:v>
                </c:pt>
                <c:pt idx="71">
                  <c:v>1.3417474867191267E-15</c:v>
                </c:pt>
                <c:pt idx="72">
                  <c:v>1.4535824188620963E-15</c:v>
                </c:pt>
                <c:pt idx="73">
                  <c:v>1.5871976520377572E-15</c:v>
                </c:pt>
                <c:pt idx="74">
                  <c:v>1.7443073842194312E-15</c:v>
                </c:pt>
                <c:pt idx="75">
                  <c:v>1.9245580477955864E-15</c:v>
                </c:pt>
                <c:pt idx="76">
                  <c:v>2.124650300508969E-15</c:v>
                </c:pt>
                <c:pt idx="77">
                  <c:v>2.3376720320947413E-15</c:v>
                </c:pt>
                <c:pt idx="78">
                  <c:v>2.5525288797756569E-15</c:v>
                </c:pt>
                <c:pt idx="79">
                  <c:v>2.7539080932518181E-15</c:v>
                </c:pt>
                <c:pt idx="80">
                  <c:v>2.9224914653380616E-15</c:v>
                </c:pt>
                <c:pt idx="81">
                  <c:v>3.0353125351051445E-15</c:v>
                </c:pt>
                <c:pt idx="82">
                  <c:v>3.0668899102804223E-15</c:v>
                </c:pt>
                <c:pt idx="83">
                  <c:v>2.99054999455792E-15</c:v>
                </c:pt>
                <c:pt idx="84">
                  <c:v>2.7797557055073417E-15</c:v>
                </c:pt>
                <c:pt idx="85">
                  <c:v>2.4095320790977474E-15</c:v>
                </c:pt>
                <c:pt idx="86">
                  <c:v>1.8582497770115525E-15</c:v>
                </c:pt>
                <c:pt idx="87">
                  <c:v>1.1087343052336947E-15</c:v>
                </c:pt>
                <c:pt idx="88">
                  <c:v>1.4966573835869075E-16</c:v>
                </c:pt>
                <c:pt idx="89">
                  <c:v>-1.0230336111403167E-15</c:v>
                </c:pt>
                <c:pt idx="90">
                  <c:v>-2.4055909870586031E-15</c:v>
                </c:pt>
                <c:pt idx="91">
                  <c:v>-3.9858331267121395E-15</c:v>
                </c:pt>
                <c:pt idx="92">
                  <c:v>-5.7426176053502399E-15</c:v>
                </c:pt>
                <c:pt idx="93">
                  <c:v>-7.6459451245665568E-15</c:v>
                </c:pt>
                <c:pt idx="94">
                  <c:v>-9.6583984533161232E-15</c:v>
                </c:pt>
                <c:pt idx="95">
                  <c:v>-1.1735865992482708E-14</c:v>
                </c:pt>
                <c:pt idx="96">
                  <c:v>-1.382974342409638E-14</c:v>
                </c:pt>
                <c:pt idx="97">
                  <c:v>-1.5889062444780504E-14</c:v>
                </c:pt>
                <c:pt idx="98">
                  <c:v>-1.7863475149395994E-14</c:v>
                </c:pt>
                <c:pt idx="99">
                  <c:v>-1.9704797644922216E-14</c:v>
                </c:pt>
                <c:pt idx="100">
                  <c:v>-2.1370431398282766E-14</c:v>
                </c:pt>
                <c:pt idx="101">
                  <c:v>-2.2825090798584098E-14</c:v>
                </c:pt>
                <c:pt idx="102">
                  <c:v>-2.4041372447282802E-14</c:v>
                </c:pt>
                <c:pt idx="103">
                  <c:v>-2.500127147631676E-14</c:v>
                </c:pt>
                <c:pt idx="104">
                  <c:v>-2.5696085013912075E-14</c:v>
                </c:pt>
                <c:pt idx="105">
                  <c:v>-2.6125967700074246E-14</c:v>
                </c:pt>
                <c:pt idx="106">
                  <c:v>-2.6298828024909806E-14</c:v>
                </c:pt>
                <c:pt idx="107">
                  <c:v>-2.6229141928861491E-14</c:v>
                </c:pt>
                <c:pt idx="108">
                  <c:v>-2.593639555621461E-14</c:v>
                </c:pt>
                <c:pt idx="109">
                  <c:v>-2.5443856440859439E-14</c:v>
                </c:pt>
                <c:pt idx="110">
                  <c:v>-2.477717293318913E-14</c:v>
                </c:pt>
                <c:pt idx="111">
                  <c:v>-2.3963165412099906E-14</c:v>
                </c:pt>
                <c:pt idx="112">
                  <c:v>-2.3028478766169457E-14</c:v>
                </c:pt>
                <c:pt idx="113">
                  <c:v>-2.1999361985433888E-14</c:v>
                </c:pt>
                <c:pt idx="114">
                  <c:v>-2.0900474902737011E-14</c:v>
                </c:pt>
                <c:pt idx="115">
                  <c:v>-1.9754494877248838E-14</c:v>
                </c:pt>
                <c:pt idx="116">
                  <c:v>-1.8581938158852696E-14</c:v>
                </c:pt>
                <c:pt idx="117">
                  <c:v>-1.7400653264062258E-14</c:v>
                </c:pt>
                <c:pt idx="118">
                  <c:v>-1.6226140162526445E-14</c:v>
                </c:pt>
                <c:pt idx="119">
                  <c:v>-1.5071334175934046E-14</c:v>
                </c:pt>
                <c:pt idx="120">
                  <c:v>-1.3947040618423122E-14</c:v>
                </c:pt>
                <c:pt idx="121">
                  <c:v>-1.2861849847212262E-14</c:v>
                </c:pt>
                <c:pt idx="122">
                  <c:v>-1.1822260503979026E-14</c:v>
                </c:pt>
                <c:pt idx="123">
                  <c:v>-1.0833124514586517E-14</c:v>
                </c:pt>
                <c:pt idx="124">
                  <c:v>-9.8975051335877318E-15</c:v>
                </c:pt>
                <c:pt idx="125">
                  <c:v>-9.0169068485288728E-15</c:v>
                </c:pt>
                <c:pt idx="126">
                  <c:v>-8.1913679282707688E-15</c:v>
                </c:pt>
                <c:pt idx="127">
                  <c:v>-7.419587374925403E-15</c:v>
                </c:pt>
                <c:pt idx="128">
                  <c:v>-6.6992408614094943E-15</c:v>
                </c:pt>
                <c:pt idx="129">
                  <c:v>-6.0271977216242222E-15</c:v>
                </c:pt>
                <c:pt idx="130">
                  <c:v>-5.3998971942932001E-15</c:v>
                </c:pt>
                <c:pt idx="131">
                  <c:v>-4.8136576785799808E-15</c:v>
                </c:pt>
                <c:pt idx="132">
                  <c:v>-4.2648995573456389E-15</c:v>
                </c:pt>
                <c:pt idx="133">
                  <c:v>-3.7504569624930611E-15</c:v>
                </c:pt>
                <c:pt idx="134">
                  <c:v>-3.267555921690464E-15</c:v>
                </c:pt>
                <c:pt idx="135">
                  <c:v>-2.8138014557843528E-15</c:v>
                </c:pt>
                <c:pt idx="136">
                  <c:v>-2.3870802731549089E-15</c:v>
                </c:pt>
                <c:pt idx="137">
                  <c:v>-1.9854179092900901E-15</c:v>
                </c:pt>
                <c:pt idx="138">
                  <c:v>-1.60684427367899E-15</c:v>
                </c:pt>
                <c:pt idx="139">
                  <c:v>-1.2493503061615143E-15</c:v>
                </c:pt>
                <c:pt idx="140">
                  <c:v>-9.1090346331704379E-16</c:v>
                </c:pt>
                <c:pt idx="141">
                  <c:v>-5.8961526964768562E-16</c:v>
                </c:pt>
                <c:pt idx="142">
                  <c:v>-2.8397267284558859E-16</c:v>
                </c:pt>
                <c:pt idx="143">
                  <c:v>7.0469432587982627E-18</c:v>
                </c:pt>
                <c:pt idx="144">
                  <c:v>2.8370294298680125E-16</c:v>
                </c:pt>
                <c:pt idx="145">
                  <c:v>5.4545454918733412E-16</c:v>
                </c:pt>
                <c:pt idx="146">
                  <c:v>7.9097464403998514E-16</c:v>
                </c:pt>
                <c:pt idx="147">
                  <c:v>1.0182407399564947E-15</c:v>
                </c:pt>
                <c:pt idx="148">
                  <c:v>1.2248360061303065E-15</c:v>
                </c:pt>
                <c:pt idx="149">
                  <c:v>1.4080912282312714E-15</c:v>
                </c:pt>
                <c:pt idx="150">
                  <c:v>1.5654352640039457E-15</c:v>
                </c:pt>
                <c:pt idx="151">
                  <c:v>1.6945528918681415E-15</c:v>
                </c:pt>
                <c:pt idx="152">
                  <c:v>1.7935831282131039E-15</c:v>
                </c:pt>
                <c:pt idx="153">
                  <c:v>1.8612205438418076E-15</c:v>
                </c:pt>
                <c:pt idx="154">
                  <c:v>1.8968180525253385E-15</c:v>
                </c:pt>
                <c:pt idx="155">
                  <c:v>1.9003693456869553E-15</c:v>
                </c:pt>
                <c:pt idx="156">
                  <c:v>1.8725043447816985E-15</c:v>
                </c:pt>
                <c:pt idx="157">
                  <c:v>1.8144681555201398E-15</c:v>
                </c:pt>
                <c:pt idx="158">
                  <c:v>1.7281126731465093E-15</c:v>
                </c:pt>
                <c:pt idx="159">
                  <c:v>1.6159572535627627E-15</c:v>
                </c:pt>
                <c:pt idx="160">
                  <c:v>1.4810993199364972E-15</c:v>
                </c:pt>
                <c:pt idx="161">
                  <c:v>1.3272249526902813E-15</c:v>
                </c:pt>
                <c:pt idx="162">
                  <c:v>1.1586454800897694E-15</c:v>
                </c:pt>
                <c:pt idx="163">
                  <c:v>9.8028701003934005E-16</c:v>
                </c:pt>
                <c:pt idx="164">
                  <c:v>7.9759861581668259E-16</c:v>
                </c:pt>
                <c:pt idx="165">
                  <c:v>6.1628246461888382E-16</c:v>
                </c:pt>
                <c:pt idx="166">
                  <c:v>4.4227576927114329E-16</c:v>
                </c:pt>
                <c:pt idx="167">
                  <c:v>2.8133690712007297E-16</c:v>
                </c:pt>
                <c:pt idx="168">
                  <c:v>1.3874200048579141E-16</c:v>
                </c:pt>
                <c:pt idx="169">
                  <c:v>1.8949225418376876E-17</c:v>
                </c:pt>
                <c:pt idx="170">
                  <c:v>-7.4766492943852485E-17</c:v>
                </c:pt>
                <c:pt idx="171">
                  <c:v>-1.4045868462997992E-16</c:v>
                </c:pt>
                <c:pt idx="172">
                  <c:v>-1.7759601860524601E-16</c:v>
                </c:pt>
                <c:pt idx="173">
                  <c:v>-1.8700781793144406E-16</c:v>
                </c:pt>
                <c:pt idx="174">
                  <c:v>-1.7076585512401386E-16</c:v>
                </c:pt>
                <c:pt idx="175">
                  <c:v>-1.3183527660985525E-16</c:v>
                </c:pt>
                <c:pt idx="176">
                  <c:v>-7.3787014174783929E-17</c:v>
                </c:pt>
                <c:pt idx="177">
                  <c:v>-5.0334215879053803E-19</c:v>
                </c:pt>
                <c:pt idx="178">
                  <c:v>8.4230586542494409E-17</c:v>
                </c:pt>
                <c:pt idx="179">
                  <c:v>1.7688535541679338E-16</c:v>
                </c:pt>
                <c:pt idx="180">
                  <c:v>2.7435192753817003E-16</c:v>
                </c:pt>
                <c:pt idx="181">
                  <c:v>3.7404834111439154E-16</c:v>
                </c:pt>
                <c:pt idx="182">
                  <c:v>4.7392706925379559E-16</c:v>
                </c:pt>
                <c:pt idx="183">
                  <c:v>5.7245149363268079E-16</c:v>
                </c:pt>
                <c:pt idx="184">
                  <c:v>6.6848118196612295E-16</c:v>
                </c:pt>
                <c:pt idx="185">
                  <c:v>7.6125676130021924E-16</c:v>
                </c:pt>
                <c:pt idx="186">
                  <c:v>8.5031334427422962E-16</c:v>
                </c:pt>
                <c:pt idx="187">
                  <c:v>9.3540522133626433E-16</c:v>
                </c:pt>
                <c:pt idx="188">
                  <c:v>1.0164459265657508E-15</c:v>
                </c:pt>
                <c:pt idx="189">
                  <c:v>1.0934591446798098E-15</c:v>
                </c:pt>
                <c:pt idx="190">
                  <c:v>1.166540503001593E-15</c:v>
                </c:pt>
                <c:pt idx="191">
                  <c:v>1.2358346806360273E-15</c:v>
                </c:pt>
                <c:pt idx="192">
                  <c:v>1.3015221102987094E-15</c:v>
                </c:pt>
                <c:pt idx="193">
                  <c:v>1.363792027833731E-15</c:v>
                </c:pt>
                <c:pt idx="194">
                  <c:v>1.4228378359407701E-15</c:v>
                </c:pt>
                <c:pt idx="195">
                  <c:v>1.4788552814378378E-15</c:v>
                </c:pt>
                <c:pt idx="196">
                  <c:v>1.5320414907725377E-15</c:v>
                </c:pt>
                <c:pt idx="197">
                  <c:v>1.5825799273703805E-15</c:v>
                </c:pt>
                <c:pt idx="198">
                  <c:v>1.6306476127707882E-15</c:v>
                </c:pt>
                <c:pt idx="199">
                  <c:v>1.6764142722457529E-15</c:v>
                </c:pt>
                <c:pt idx="200">
                  <c:v>1.7200390649161029E-15</c:v>
                </c:pt>
                <c:pt idx="201">
                  <c:v>1.7616696248807721E-15</c:v>
                </c:pt>
                <c:pt idx="202">
                  <c:v>1.8014453458556433E-15</c:v>
                </c:pt>
                <c:pt idx="203">
                  <c:v>1.839499399327682E-15</c:v>
                </c:pt>
                <c:pt idx="204">
                  <c:v>1.8759525698593275E-15</c:v>
                </c:pt>
                <c:pt idx="205">
                  <c:v>1.9109152538007279E-15</c:v>
                </c:pt>
                <c:pt idx="206">
                  <c:v>1.9444939674393388E-15</c:v>
                </c:pt>
                <c:pt idx="207">
                  <c:v>1.9767868947208218E-15</c:v>
                </c:pt>
                <c:pt idx="208">
                  <c:v>2.0078845241377752E-15</c:v>
                </c:pt>
                <c:pt idx="209">
                  <c:v>2.0378707582832726E-15</c:v>
                </c:pt>
                <c:pt idx="210">
                  <c:v>2.0668225521494048E-15</c:v>
                </c:pt>
                <c:pt idx="211">
                  <c:v>2.0948116914994643E-15</c:v>
                </c:pt>
                <c:pt idx="212">
                  <c:v>2.1219030284917526E-15</c:v>
                </c:pt>
                <c:pt idx="213">
                  <c:v>2.1481568737251215E-15</c:v>
                </c:pt>
                <c:pt idx="214">
                  <c:v>2.1736296186192195E-15</c:v>
                </c:pt>
                <c:pt idx="215">
                  <c:v>2.1983729590052288E-15</c:v>
                </c:pt>
                <c:pt idx="216">
                  <c:v>2.2224327094390402E-15</c:v>
                </c:pt>
                <c:pt idx="217">
                  <c:v>2.245853114693811E-15</c:v>
                </c:pt>
                <c:pt idx="218">
                  <c:v>2.2686746572132812E-15</c:v>
                </c:pt>
                <c:pt idx="219">
                  <c:v>2.2909340645694338E-15</c:v>
                </c:pt>
                <c:pt idx="220">
                  <c:v>2.3126660384179869E-15</c:v>
                </c:pt>
                <c:pt idx="221">
                  <c:v>2.3339020416848215E-15</c:v>
                </c:pt>
                <c:pt idx="222">
                  <c:v>2.354670974044597E-15</c:v>
                </c:pt>
                <c:pt idx="223">
                  <c:v>2.3750000304745595E-15</c:v>
                </c:pt>
                <c:pt idx="224">
                  <c:v>2.3949143553358714E-15</c:v>
                </c:pt>
                <c:pt idx="225">
                  <c:v>2.4144366749410169E-15</c:v>
                </c:pt>
                <c:pt idx="226">
                  <c:v>2.4335886062498752E-15</c:v>
                </c:pt>
                <c:pt idx="227">
                  <c:v>2.452390313414681E-15</c:v>
                </c:pt>
                <c:pt idx="228">
                  <c:v>2.4708600622179093E-15</c:v>
                </c:pt>
                <c:pt idx="229">
                  <c:v>2.4890158200873485E-15</c:v>
                </c:pt>
                <c:pt idx="230">
                  <c:v>2.506874152856209E-15</c:v>
                </c:pt>
                <c:pt idx="231">
                  <c:v>2.5244500526048481E-15</c:v>
                </c:pt>
                <c:pt idx="232">
                  <c:v>2.5417575591950287E-15</c:v>
                </c:pt>
                <c:pt idx="233">
                  <c:v>2.5588097982175778E-15</c:v>
                </c:pt>
                <c:pt idx="234">
                  <c:v>2.5756192506931744E-15</c:v>
                </c:pt>
                <c:pt idx="235">
                  <c:v>2.592197462766216E-15</c:v>
                </c:pt>
                <c:pt idx="236">
                  <c:v>2.6085552722625406E-15</c:v>
                </c:pt>
                <c:pt idx="237">
                  <c:v>2.6247022063440674E-15</c:v>
                </c:pt>
                <c:pt idx="238">
                  <c:v>2.6406468466959991E-15</c:v>
                </c:pt>
                <c:pt idx="239">
                  <c:v>2.6563980797371435E-15</c:v>
                </c:pt>
                <c:pt idx="240">
                  <c:v>2.6719624697047997E-15</c:v>
                </c:pt>
                <c:pt idx="241">
                  <c:v>2.6873464004343638E-15</c:v>
                </c:pt>
                <c:pt idx="242">
                  <c:v>2.7025557111604478E-15</c:v>
                </c:pt>
                <c:pt idx="243">
                  <c:v>2.7175946656794356E-15</c:v>
                </c:pt>
                <c:pt idx="244">
                  <c:v>2.7324666880301491E-15</c:v>
                </c:pt>
                <c:pt idx="245">
                  <c:v>2.7471745284779765E-15</c:v>
                </c:pt>
                <c:pt idx="246">
                  <c:v>2.7617197526467619E-15</c:v>
                </c:pt>
                <c:pt idx="247">
                  <c:v>2.7761036273834324E-15</c:v>
                </c:pt>
                <c:pt idx="248">
                  <c:v>2.7903268467337193E-15</c:v>
                </c:pt>
                <c:pt idx="249">
                  <c:v>2.8043897247837699E-15</c:v>
                </c:pt>
                <c:pt idx="250">
                  <c:v>2.8182914159281746E-15</c:v>
                </c:pt>
                <c:pt idx="251">
                  <c:v>2.8320310256825455E-15</c:v>
                </c:pt>
                <c:pt idx="252">
                  <c:v>2.8456082532126396E-15</c:v>
                </c:pt>
                <c:pt idx="253">
                  <c:v>2.8590221934283012E-15</c:v>
                </c:pt>
                <c:pt idx="254">
                  <c:v>2.8722724370341753E-15</c:v>
                </c:pt>
                <c:pt idx="255">
                  <c:v>2.8853582684940684E-15</c:v>
                </c:pt>
                <c:pt idx="256">
                  <c:v>2.8982786867414413E-15</c:v>
                </c:pt>
                <c:pt idx="257">
                  <c:v>2.9110339099630079E-15</c:v>
                </c:pt>
                <c:pt idx="258">
                  <c:v>2.9236235729381441E-15</c:v>
                </c:pt>
                <c:pt idx="259">
                  <c:v>2.9360484457445651E-15</c:v>
                </c:pt>
                <c:pt idx="260">
                  <c:v>2.9483084734739835E-15</c:v>
                </c:pt>
                <c:pt idx="261">
                  <c:v>2.9604037550939011E-15</c:v>
                </c:pt>
                <c:pt idx="262">
                  <c:v>2.9723356213570976E-15</c:v>
                </c:pt>
                <c:pt idx="263">
                  <c:v>2.9841041277295614E-15</c:v>
                </c:pt>
                <c:pt idx="264">
                  <c:v>2.995889369019025E-15</c:v>
                </c:pt>
                <c:pt idx="265">
                  <c:v>3.0076687270415543E-15</c:v>
                </c:pt>
                <c:pt idx="266">
                  <c:v>3.0189538104002664E-15</c:v>
                </c:pt>
                <c:pt idx="267">
                  <c:v>3.0302655359319085E-15</c:v>
                </c:pt>
                <c:pt idx="268">
                  <c:v>3.0412342874399873E-15</c:v>
                </c:pt>
                <c:pt idx="269">
                  <c:v>3.0518179775801667E-15</c:v>
                </c:pt>
                <c:pt idx="270">
                  <c:v>3.0624775679789751E-15</c:v>
                </c:pt>
                <c:pt idx="271">
                  <c:v>3.0729836525529679E-15</c:v>
                </c:pt>
                <c:pt idx="272">
                  <c:v>3.0836437906307723E-15</c:v>
                </c:pt>
                <c:pt idx="273">
                  <c:v>3.0938429183338434E-15</c:v>
                </c:pt>
                <c:pt idx="274">
                  <c:v>3.1041737191965959E-15</c:v>
                </c:pt>
                <c:pt idx="275">
                  <c:v>3.1140695875593222E-15</c:v>
                </c:pt>
                <c:pt idx="276">
                  <c:v>3.1238159138060715E-15</c:v>
                </c:pt>
                <c:pt idx="277">
                  <c:v>3.1334132427619464E-15</c:v>
                </c:pt>
                <c:pt idx="278">
                  <c:v>3.1439609063863849E-15</c:v>
                </c:pt>
                <c:pt idx="279">
                  <c:v>3.1533284772154975E-15</c:v>
                </c:pt>
                <c:pt idx="280">
                  <c:v>3.1627138754435526E-15</c:v>
                </c:pt>
                <c:pt idx="281">
                  <c:v>3.1717168938181191E-15</c:v>
                </c:pt>
                <c:pt idx="282">
                  <c:v>3.1817722391199685E-15</c:v>
                </c:pt>
                <c:pt idx="283">
                  <c:v>3.1912119603870819E-15</c:v>
                </c:pt>
                <c:pt idx="284">
                  <c:v>3.2000844539134192E-15</c:v>
                </c:pt>
                <c:pt idx="285">
                  <c:v>3.2085540408427986E-15</c:v>
                </c:pt>
                <c:pt idx="286">
                  <c:v>3.2168421456310205E-15</c:v>
                </c:pt>
                <c:pt idx="287">
                  <c:v>3.2252902615610642E-15</c:v>
                </c:pt>
                <c:pt idx="288">
                  <c:v>3.233046285556555E-15</c:v>
                </c:pt>
                <c:pt idx="289">
                  <c:v>3.2407814589994644E-15</c:v>
                </c:pt>
                <c:pt idx="290">
                  <c:v>3.2484240343857595E-15</c:v>
                </c:pt>
                <c:pt idx="291">
                  <c:v>3.256596666286789E-15</c:v>
                </c:pt>
                <c:pt idx="292">
                  <c:v>3.2648617403990824E-15</c:v>
                </c:pt>
                <c:pt idx="293">
                  <c:v>3.2731740901026899E-15</c:v>
                </c:pt>
                <c:pt idx="294">
                  <c:v>3.2806905463759055E-15</c:v>
                </c:pt>
                <c:pt idx="295">
                  <c:v>3.2878705030182456E-15</c:v>
                </c:pt>
                <c:pt idx="296">
                  <c:v>3.2951860140458429E-15</c:v>
                </c:pt>
                <c:pt idx="297">
                  <c:v>3.3025856498924237E-15</c:v>
                </c:pt>
                <c:pt idx="298">
                  <c:v>3.3093829985385874E-15</c:v>
                </c:pt>
                <c:pt idx="299">
                  <c:v>3.3160569872395483E-15</c:v>
                </c:pt>
                <c:pt idx="300">
                  <c:v>3.3228430509305112E-15</c:v>
                </c:pt>
                <c:pt idx="301">
                  <c:v>3.3295039739368784E-15</c:v>
                </c:pt>
                <c:pt idx="302">
                  <c:v>3.3367762766951138E-15</c:v>
                </c:pt>
                <c:pt idx="303">
                  <c:v>3.3440403270402875E-15</c:v>
                </c:pt>
                <c:pt idx="304">
                  <c:v>3.3499634001956043E-15</c:v>
                </c:pt>
                <c:pt idx="305">
                  <c:v>3.3561651789745821E-15</c:v>
                </c:pt>
                <c:pt idx="306">
                  <c:v>3.3627588909765073E-15</c:v>
                </c:pt>
                <c:pt idx="307">
                  <c:v>3.368637336306025E-15</c:v>
                </c:pt>
                <c:pt idx="308">
                  <c:v>3.374067099135127E-15</c:v>
                </c:pt>
                <c:pt idx="309">
                  <c:v>3.3800398913589017E-15</c:v>
                </c:pt>
                <c:pt idx="310">
                  <c:v>3.3855806601559369E-15</c:v>
                </c:pt>
                <c:pt idx="311">
                  <c:v>3.3908029112738885E-15</c:v>
                </c:pt>
                <c:pt idx="312">
                  <c:v>3.3956258265770145E-15</c:v>
                </c:pt>
                <c:pt idx="313">
                  <c:v>3.4002798690746836E-15</c:v>
                </c:pt>
                <c:pt idx="314">
                  <c:v>3.4050517843464032E-15</c:v>
                </c:pt>
                <c:pt idx="315">
                  <c:v>3.4090411677499936E-15</c:v>
                </c:pt>
                <c:pt idx="316">
                  <c:v>3.4139427145363552E-15</c:v>
                </c:pt>
                <c:pt idx="317">
                  <c:v>3.4188619935313999E-15</c:v>
                </c:pt>
                <c:pt idx="318">
                  <c:v>3.4223938024194294E-15</c:v>
                </c:pt>
                <c:pt idx="319">
                  <c:v>3.4262229819470083E-15</c:v>
                </c:pt>
                <c:pt idx="320">
                  <c:v>3.428713882544439E-15</c:v>
                </c:pt>
                <c:pt idx="321">
                  <c:v>3.4318788666001206E-15</c:v>
                </c:pt>
                <c:pt idx="322">
                  <c:v>3.435418408414982E-15</c:v>
                </c:pt>
                <c:pt idx="323">
                  <c:v>3.4378501190623099E-15</c:v>
                </c:pt>
                <c:pt idx="324">
                  <c:v>3.4393425749510223E-15</c:v>
                </c:pt>
                <c:pt idx="325">
                  <c:v>3.4411670666676101E-15</c:v>
                </c:pt>
                <c:pt idx="326">
                  <c:v>3.4423527666041387E-15</c:v>
                </c:pt>
                <c:pt idx="327">
                  <c:v>3.4438438823680209E-15</c:v>
                </c:pt>
                <c:pt idx="328">
                  <c:v>3.4446727139326956E-15</c:v>
                </c:pt>
                <c:pt idx="329">
                  <c:v>3.4443344477814696E-15</c:v>
                </c:pt>
                <c:pt idx="330">
                  <c:v>3.4440239424442409E-15</c:v>
                </c:pt>
                <c:pt idx="331">
                  <c:v>3.4428923148105635E-15</c:v>
                </c:pt>
                <c:pt idx="332">
                  <c:v>3.4413705797807815E-15</c:v>
                </c:pt>
                <c:pt idx="333">
                  <c:v>3.4399022955085898E-15</c:v>
                </c:pt>
                <c:pt idx="334">
                  <c:v>3.4378133650188573E-15</c:v>
                </c:pt>
                <c:pt idx="335">
                  <c:v>3.4353265157475388E-15</c:v>
                </c:pt>
                <c:pt idx="336">
                  <c:v>3.4317756667471422E-15</c:v>
                </c:pt>
                <c:pt idx="337">
                  <c:v>3.4270533221859136E-15</c:v>
                </c:pt>
                <c:pt idx="338">
                  <c:v>3.4227444126648337E-15</c:v>
                </c:pt>
                <c:pt idx="339">
                  <c:v>3.4173143329617099E-15</c:v>
                </c:pt>
                <c:pt idx="340">
                  <c:v>3.4106936810437682E-15</c:v>
                </c:pt>
                <c:pt idx="341">
                  <c:v>3.4031968547931216E-15</c:v>
                </c:pt>
                <c:pt idx="342">
                  <c:v>3.394395749171708E-15</c:v>
                </c:pt>
                <c:pt idx="343">
                  <c:v>3.3846560827500922E-15</c:v>
                </c:pt>
                <c:pt idx="344">
                  <c:v>3.3738975784382277E-15</c:v>
                </c:pt>
                <c:pt idx="345">
                  <c:v>3.3613679548713041E-15</c:v>
                </c:pt>
                <c:pt idx="346">
                  <c:v>3.3482424413208791E-15</c:v>
                </c:pt>
                <c:pt idx="347">
                  <c:v>3.3338930828733522E-15</c:v>
                </c:pt>
                <c:pt idx="348">
                  <c:v>3.3175782367901826E-15</c:v>
                </c:pt>
                <c:pt idx="349">
                  <c:v>3.3003139525878099E-15</c:v>
                </c:pt>
                <c:pt idx="350">
                  <c:v>3.2821298708537806E-15</c:v>
                </c:pt>
                <c:pt idx="351">
                  <c:v>3.2619600296000793E-15</c:v>
                </c:pt>
                <c:pt idx="352">
                  <c:v>3.2396323574140403E-15</c:v>
                </c:pt>
                <c:pt idx="353">
                  <c:v>3.215158615370755E-15</c:v>
                </c:pt>
                <c:pt idx="354">
                  <c:v>3.1884637823047296E-15</c:v>
                </c:pt>
                <c:pt idx="355">
                  <c:v>3.159229523120243E-15</c:v>
                </c:pt>
                <c:pt idx="356">
                  <c:v>3.1278278570412251E-15</c:v>
                </c:pt>
                <c:pt idx="357">
                  <c:v>3.0935112765443856E-15</c:v>
                </c:pt>
                <c:pt idx="358">
                  <c:v>3.0579795157263324E-15</c:v>
                </c:pt>
                <c:pt idx="359">
                  <c:v>3.0186461297659329E-15</c:v>
                </c:pt>
                <c:pt idx="360">
                  <c:v>2.9764502936210802E-15</c:v>
                </c:pt>
                <c:pt idx="361">
                  <c:v>2.9309123554712845E-15</c:v>
                </c:pt>
                <c:pt idx="362">
                  <c:v>2.8809545418736795E-15</c:v>
                </c:pt>
                <c:pt idx="363">
                  <c:v>2.8273679327180802E-15</c:v>
                </c:pt>
                <c:pt idx="364">
                  <c:v>2.7700397305482366E-15</c:v>
                </c:pt>
                <c:pt idx="365">
                  <c:v>2.7084391729136945E-15</c:v>
                </c:pt>
                <c:pt idx="366">
                  <c:v>2.6417503447126278E-15</c:v>
                </c:pt>
                <c:pt idx="367">
                  <c:v>2.5721613275689805E-15</c:v>
                </c:pt>
                <c:pt idx="368">
                  <c:v>2.4980523244336046E-15</c:v>
                </c:pt>
                <c:pt idx="369">
                  <c:v>2.4214895158174215E-15</c:v>
                </c:pt>
                <c:pt idx="370">
                  <c:v>2.3410209673423274E-15</c:v>
                </c:pt>
                <c:pt idx="371">
                  <c:v>2.2585973554970283E-15</c:v>
                </c:pt>
                <c:pt idx="372">
                  <c:v>2.1760472215841298E-15</c:v>
                </c:pt>
                <c:pt idx="373">
                  <c:v>2.0954458414475749E-15</c:v>
                </c:pt>
                <c:pt idx="374">
                  <c:v>2.0175913561211388E-15</c:v>
                </c:pt>
                <c:pt idx="375">
                  <c:v>1.9457471964284064E-15</c:v>
                </c:pt>
                <c:pt idx="376">
                  <c:v>1.8861264388342383E-15</c:v>
                </c:pt>
                <c:pt idx="377">
                  <c:v>1.8379873221133317E-15</c:v>
                </c:pt>
                <c:pt idx="378">
                  <c:v>1.8067559127789812E-15</c:v>
                </c:pt>
                <c:pt idx="379">
                  <c:v>1.796714140575986E-15</c:v>
                </c:pt>
                <c:pt idx="380">
                  <c:v>1.8097975530950721E-15</c:v>
                </c:pt>
                <c:pt idx="381">
                  <c:v>1.8505676025283103E-15</c:v>
                </c:pt>
                <c:pt idx="382">
                  <c:v>1.9197965332827366E-15</c:v>
                </c:pt>
                <c:pt idx="383">
                  <c:v>2.0177440996302589E-15</c:v>
                </c:pt>
                <c:pt idx="384">
                  <c:v>2.1436042287847045E-15</c:v>
                </c:pt>
                <c:pt idx="385">
                  <c:v>2.2929071208490448E-15</c:v>
                </c:pt>
                <c:pt idx="386">
                  <c:v>2.4616071861165603E-15</c:v>
                </c:pt>
                <c:pt idx="387">
                  <c:v>2.6546045983267043E-15</c:v>
                </c:pt>
                <c:pt idx="388">
                  <c:v>2.8502923945694279E-15</c:v>
                </c:pt>
                <c:pt idx="389">
                  <c:v>3.0513035740404989E-15</c:v>
                </c:pt>
                <c:pt idx="390">
                  <c:v>3.2478664345148351E-15</c:v>
                </c:pt>
                <c:pt idx="391">
                  <c:v>3.4377359158774311E-15</c:v>
                </c:pt>
                <c:pt idx="392">
                  <c:v>3.6141450075615369E-15</c:v>
                </c:pt>
                <c:pt idx="393">
                  <c:v>3.7750121814722095E-15</c:v>
                </c:pt>
                <c:pt idx="394">
                  <c:v>3.9122180418692184E-15</c:v>
                </c:pt>
                <c:pt idx="395">
                  <c:v>4.0220942832131897E-15</c:v>
                </c:pt>
                <c:pt idx="396">
                  <c:v>4.1047764870963957E-15</c:v>
                </c:pt>
                <c:pt idx="397">
                  <c:v>4.1570408462039848E-15</c:v>
                </c:pt>
                <c:pt idx="398">
                  <c:v>4.1799347694772479E-15</c:v>
                </c:pt>
                <c:pt idx="399">
                  <c:v>4.1678764630816733E-15</c:v>
                </c:pt>
                <c:pt idx="400">
                  <c:v>4.1231432715667207E-15</c:v>
                </c:pt>
                <c:pt idx="401">
                  <c:v>4.0466421617693111E-15</c:v>
                </c:pt>
                <c:pt idx="402">
                  <c:v>3.9378842655200061E-15</c:v>
                </c:pt>
                <c:pt idx="403">
                  <c:v>3.7989073179865474E-15</c:v>
                </c:pt>
                <c:pt idx="404">
                  <c:v>3.6314923286844211E-15</c:v>
                </c:pt>
                <c:pt idx="405">
                  <c:v>3.4397348071576362E-15</c:v>
                </c:pt>
                <c:pt idx="406">
                  <c:v>3.2241480799883305E-15</c:v>
                </c:pt>
                <c:pt idx="407">
                  <c:v>2.990105260266469E-15</c:v>
                </c:pt>
                <c:pt idx="408">
                  <c:v>2.7384189814386178E-15</c:v>
                </c:pt>
                <c:pt idx="409">
                  <c:v>2.470643546536847E-15</c:v>
                </c:pt>
                <c:pt idx="410">
                  <c:v>2.1874723917499633E-15</c:v>
                </c:pt>
                <c:pt idx="411">
                  <c:v>1.8888280093593652E-15</c:v>
                </c:pt>
                <c:pt idx="412">
                  <c:v>1.5721400283366709E-15</c:v>
                </c:pt>
                <c:pt idx="413">
                  <c:v>1.2390003124524169E-15</c:v>
                </c:pt>
                <c:pt idx="414">
                  <c:v>8.8466332255043903E-16</c:v>
                </c:pt>
                <c:pt idx="415">
                  <c:v>5.0575453810858849E-16</c:v>
                </c:pt>
                <c:pt idx="416">
                  <c:v>1.0522198664518338E-16</c:v>
                </c:pt>
                <c:pt idx="417">
                  <c:v>-3.2226130019410213E-16</c:v>
                </c:pt>
                <c:pt idx="418">
                  <c:v>-7.7898249616335471E-16</c:v>
                </c:pt>
                <c:pt idx="419">
                  <c:v>-1.2626154403889004E-15</c:v>
                </c:pt>
                <c:pt idx="420">
                  <c:v>-1.781058287873777E-15</c:v>
                </c:pt>
                <c:pt idx="421">
                  <c:v>-2.3361639968758605E-15</c:v>
                </c:pt>
                <c:pt idx="422">
                  <c:v>-2.9369155352139486E-15</c:v>
                </c:pt>
                <c:pt idx="423">
                  <c:v>-3.5787287274152987E-15</c:v>
                </c:pt>
                <c:pt idx="424">
                  <c:v>-4.2705179409436119E-15</c:v>
                </c:pt>
                <c:pt idx="425">
                  <c:v>-5.0108155193446093E-15</c:v>
                </c:pt>
                <c:pt idx="426">
                  <c:v>-5.8054146857087305E-15</c:v>
                </c:pt>
                <c:pt idx="427">
                  <c:v>-6.658265096341481E-15</c:v>
                </c:pt>
                <c:pt idx="428">
                  <c:v>-7.5432012388515966E-15</c:v>
                </c:pt>
                <c:pt idx="429">
                  <c:v>-8.5160926875731619E-15</c:v>
                </c:pt>
                <c:pt idx="430">
                  <c:v>-9.5405181850617017E-15</c:v>
                </c:pt>
                <c:pt idx="431">
                  <c:v>-1.0618511638596165E-14</c:v>
                </c:pt>
                <c:pt idx="432">
                  <c:v>-1.1732947147406082E-14</c:v>
                </c:pt>
                <c:pt idx="433">
                  <c:v>-1.2900697367963039E-14</c:v>
                </c:pt>
                <c:pt idx="434">
                  <c:v>-1.4114828043104315E-14</c:v>
                </c:pt>
                <c:pt idx="435">
                  <c:v>-1.5337210137533691E-14</c:v>
                </c:pt>
                <c:pt idx="436">
                  <c:v>-1.655881257280699E-14</c:v>
                </c:pt>
                <c:pt idx="437">
                  <c:v>-1.7756067293742695E-14</c:v>
                </c:pt>
                <c:pt idx="438">
                  <c:v>-1.8953679295120357E-14</c:v>
                </c:pt>
                <c:pt idx="439">
                  <c:v>-2.0101794785482021E-14</c:v>
                </c:pt>
                <c:pt idx="440">
                  <c:v>-2.1166315646937918E-14</c:v>
                </c:pt>
                <c:pt idx="441">
                  <c:v>-2.2128028986436601E-14</c:v>
                </c:pt>
                <c:pt idx="442">
                  <c:v>-2.29884073467623E-14</c:v>
                </c:pt>
                <c:pt idx="443">
                  <c:v>-2.3708727577632325E-14</c:v>
                </c:pt>
                <c:pt idx="444">
                  <c:v>-2.4248016554762262E-14</c:v>
                </c:pt>
                <c:pt idx="445">
                  <c:v>-2.4601355777099408E-14</c:v>
                </c:pt>
                <c:pt idx="446">
                  <c:v>-2.4721352489494333E-14</c:v>
                </c:pt>
                <c:pt idx="447">
                  <c:v>-2.4611930019132065E-14</c:v>
                </c:pt>
                <c:pt idx="448">
                  <c:v>-2.4228848320540272E-14</c:v>
                </c:pt>
                <c:pt idx="449">
                  <c:v>-2.3591278667449763E-14</c:v>
                </c:pt>
                <c:pt idx="450">
                  <c:v>-2.271105715375321E-14</c:v>
                </c:pt>
                <c:pt idx="451">
                  <c:v>-2.1529630785683788E-14</c:v>
                </c:pt>
                <c:pt idx="452">
                  <c:v>-2.0124438550437434E-14</c:v>
                </c:pt>
                <c:pt idx="453">
                  <c:v>-1.8594240401888211E-14</c:v>
                </c:pt>
                <c:pt idx="454">
                  <c:v>-1.6788273841435359E-14</c:v>
                </c:pt>
                <c:pt idx="455">
                  <c:v>-1.4907551843902869E-14</c:v>
                </c:pt>
                <c:pt idx="456">
                  <c:v>-1.2970081584759091E-14</c:v>
                </c:pt>
                <c:pt idx="457">
                  <c:v>-1.1004072607851261E-14</c:v>
                </c:pt>
                <c:pt idx="458">
                  <c:v>-8.8968186680641609E-15</c:v>
                </c:pt>
                <c:pt idx="459">
                  <c:v>-6.9482654227765139E-15</c:v>
                </c:pt>
                <c:pt idx="460">
                  <c:v>-5.1242426051559256E-15</c:v>
                </c:pt>
                <c:pt idx="461">
                  <c:v>-3.4179621296001359E-15</c:v>
                </c:pt>
                <c:pt idx="462">
                  <c:v>-1.8248986163397039E-15</c:v>
                </c:pt>
                <c:pt idx="463">
                  <c:v>-5.0716540024910566E-16</c:v>
                </c:pt>
                <c:pt idx="464">
                  <c:v>6.3735613586472741E-16</c:v>
                </c:pt>
                <c:pt idx="465">
                  <c:v>1.5028396794132496E-15</c:v>
                </c:pt>
                <c:pt idx="466">
                  <c:v>2.1717796347021045E-15</c:v>
                </c:pt>
                <c:pt idx="467">
                  <c:v>2.5999707138059862E-15</c:v>
                </c:pt>
                <c:pt idx="468">
                  <c:v>2.8805722823024138E-15</c:v>
                </c:pt>
                <c:pt idx="469">
                  <c:v>2.9848731265998116E-15</c:v>
                </c:pt>
                <c:pt idx="470">
                  <c:v>2.94362741610901E-15</c:v>
                </c:pt>
                <c:pt idx="471">
                  <c:v>2.802741399348481E-15</c:v>
                </c:pt>
                <c:pt idx="472">
                  <c:v>2.5736786038913036E-15</c:v>
                </c:pt>
                <c:pt idx="473">
                  <c:v>2.3198948512634903E-15</c:v>
                </c:pt>
                <c:pt idx="474">
                  <c:v>2.059528477299681E-15</c:v>
                </c:pt>
                <c:pt idx="475">
                  <c:v>1.8268773473456167E-15</c:v>
                </c:pt>
                <c:pt idx="476">
                  <c:v>1.590133178130781E-15</c:v>
                </c:pt>
                <c:pt idx="477">
                  <c:v>1.4064615643993941E-15</c:v>
                </c:pt>
                <c:pt idx="478">
                  <c:v>1.2767913223359638E-15</c:v>
                </c:pt>
                <c:pt idx="479">
                  <c:v>1.1873400866817906E-15</c:v>
                </c:pt>
                <c:pt idx="480">
                  <c:v>1.1163629916093758E-15</c:v>
                </c:pt>
                <c:pt idx="481">
                  <c:v>1.0674297549301021E-15</c:v>
                </c:pt>
                <c:pt idx="482">
                  <c:v>1.0300835389513026E-15</c:v>
                </c:pt>
                <c:pt idx="483">
                  <c:v>1.0041345921806042E-15</c:v>
                </c:pt>
                <c:pt idx="484">
                  <c:v>9.8281832014969047E-16</c:v>
                </c:pt>
                <c:pt idx="485">
                  <c:v>9.6205935379466216E-16</c:v>
                </c:pt>
                <c:pt idx="486">
                  <c:v>9.3763931454989994E-16</c:v>
                </c:pt>
                <c:pt idx="487">
                  <c:v>9.1268409568015087E-16</c:v>
                </c:pt>
                <c:pt idx="488">
                  <c:v>8.8677224240384525E-16</c:v>
                </c:pt>
                <c:pt idx="489">
                  <c:v>8.5675644997714028E-16</c:v>
                </c:pt>
                <c:pt idx="490">
                  <c:v>8.2883489930360366E-16</c:v>
                </c:pt>
                <c:pt idx="491">
                  <c:v>8.0055227851491407E-16</c:v>
                </c:pt>
                <c:pt idx="492">
                  <c:v>7.7615499564027164E-16</c:v>
                </c:pt>
                <c:pt idx="493">
                  <c:v>7.52744312870716E-16</c:v>
                </c:pt>
                <c:pt idx="494">
                  <c:v>7.3327819055663691E-16</c:v>
                </c:pt>
                <c:pt idx="495">
                  <c:v>7.1681158375547343E-16</c:v>
                </c:pt>
                <c:pt idx="496">
                  <c:v>7.0367101249803807E-16</c:v>
                </c:pt>
                <c:pt idx="497">
                  <c:v>6.9156614904554508E-16</c:v>
                </c:pt>
                <c:pt idx="498">
                  <c:v>6.8345999799135608E-16</c:v>
                </c:pt>
                <c:pt idx="499">
                  <c:v>6.7627301977386009E-16</c:v>
                </c:pt>
                <c:pt idx="500">
                  <c:v>6.7158197907322974E-16</c:v>
                </c:pt>
                <c:pt idx="501">
                  <c:v>6.682339454484832E-16</c:v>
                </c:pt>
                <c:pt idx="502">
                  <c:v>6.6595381633087314E-16</c:v>
                </c:pt>
                <c:pt idx="503">
                  <c:v>6.6405199815860108E-16</c:v>
                </c:pt>
                <c:pt idx="504">
                  <c:v>6.633437727121924E-16</c:v>
                </c:pt>
                <c:pt idx="505">
                  <c:v>6.6332972913853699E-16</c:v>
                </c:pt>
                <c:pt idx="506">
                  <c:v>6.6392322521033809E-16</c:v>
                </c:pt>
                <c:pt idx="507">
                  <c:v>6.6533692998191422E-16</c:v>
                </c:pt>
                <c:pt idx="508">
                  <c:v>6.6731334148885957E-16</c:v>
                </c:pt>
                <c:pt idx="509">
                  <c:v>6.6976931574501479E-16</c:v>
                </c:pt>
                <c:pt idx="510">
                  <c:v>6.7274460805658783E-16</c:v>
                </c:pt>
                <c:pt idx="511">
                  <c:v>6.7606863918322033E-16</c:v>
                </c:pt>
                <c:pt idx="512">
                  <c:v>6.7917674915976701E-16</c:v>
                </c:pt>
                <c:pt idx="513">
                  <c:v>6.8278970050627471E-16</c:v>
                </c:pt>
                <c:pt idx="514">
                  <c:v>6.8685649087320633E-16</c:v>
                </c:pt>
                <c:pt idx="515">
                  <c:v>6.9065628676553652E-16</c:v>
                </c:pt>
                <c:pt idx="516">
                  <c:v>6.9446792974259469E-16</c:v>
                </c:pt>
                <c:pt idx="517">
                  <c:v>6.982332913592745E-16</c:v>
                </c:pt>
                <c:pt idx="518">
                  <c:v>7.0223522801144152E-16</c:v>
                </c:pt>
                <c:pt idx="519">
                  <c:v>7.0596712623136625E-16</c:v>
                </c:pt>
                <c:pt idx="520">
                  <c:v>7.0948041920644997E-16</c:v>
                </c:pt>
                <c:pt idx="521">
                  <c:v>7.1289941656301775E-16</c:v>
                </c:pt>
                <c:pt idx="522">
                  <c:v>7.1641239214773101E-16</c:v>
                </c:pt>
                <c:pt idx="523">
                  <c:v>7.2043442748606925E-16</c:v>
                </c:pt>
                <c:pt idx="524">
                  <c:v>7.2361971978891213E-16</c:v>
                </c:pt>
                <c:pt idx="525">
                  <c:v>7.271716424723407E-16</c:v>
                </c:pt>
                <c:pt idx="526">
                  <c:v>7.3045805526083616E-16</c:v>
                </c:pt>
                <c:pt idx="527">
                  <c:v>7.3371654991353695E-16</c:v>
                </c:pt>
                <c:pt idx="528">
                  <c:v>7.3721497384715916E-16</c:v>
                </c:pt>
                <c:pt idx="529">
                  <c:v>7.4041185093777556E-16</c:v>
                </c:pt>
                <c:pt idx="530">
                  <c:v>7.4431123063417005E-16</c:v>
                </c:pt>
                <c:pt idx="531">
                  <c:v>7.4745869907409331E-16</c:v>
                </c:pt>
                <c:pt idx="532">
                  <c:v>7.5088831728443288E-16</c:v>
                </c:pt>
                <c:pt idx="533">
                  <c:v>7.5416499630014907E-16</c:v>
                </c:pt>
                <c:pt idx="534">
                  <c:v>7.568379855206591E-16</c:v>
                </c:pt>
                <c:pt idx="535">
                  <c:v>7.5953796499490779E-16</c:v>
                </c:pt>
                <c:pt idx="536">
                  <c:v>7.6214477764918092E-16</c:v>
                </c:pt>
                <c:pt idx="537">
                  <c:v>7.6473008377434503E-16</c:v>
                </c:pt>
                <c:pt idx="538">
                  <c:v>7.6694219926809307E-16</c:v>
                </c:pt>
                <c:pt idx="539">
                  <c:v>7.699504610358027E-16</c:v>
                </c:pt>
                <c:pt idx="540">
                  <c:v>7.7216427989912493E-16</c:v>
                </c:pt>
                <c:pt idx="541">
                  <c:v>7.4134241385655824E-16</c:v>
                </c:pt>
                <c:pt idx="542">
                  <c:v>7.4225813256697389E-16</c:v>
                </c:pt>
                <c:pt idx="543">
                  <c:v>7.4267783248662394E-16</c:v>
                </c:pt>
                <c:pt idx="544">
                  <c:v>7.4292181600531154E-16</c:v>
                </c:pt>
                <c:pt idx="545">
                  <c:v>6.9316363271479701E-16</c:v>
                </c:pt>
                <c:pt idx="546">
                  <c:v>6.9475886976681654E-16</c:v>
                </c:pt>
                <c:pt idx="547">
                  <c:v>5.9819637612194973E-16</c:v>
                </c:pt>
                <c:pt idx="548">
                  <c:v>5.8738719129941659E-16</c:v>
                </c:pt>
                <c:pt idx="549">
                  <c:v>4.8974976124393333E-16</c:v>
                </c:pt>
                <c:pt idx="550">
                  <c:v>4.4135373105865166E-16</c:v>
                </c:pt>
                <c:pt idx="551">
                  <c:v>3.9248068832161781E-16</c:v>
                </c:pt>
                <c:pt idx="552">
                  <c:v>2.8532113111769354E-16</c:v>
                </c:pt>
                <c:pt idx="553">
                  <c:v>2.1399086452561334E-16</c:v>
                </c:pt>
                <c:pt idx="554">
                  <c:v>1.4252421610099618E-16</c:v>
                </c:pt>
                <c:pt idx="555">
                  <c:v>1.4283257430047505E-16</c:v>
                </c:pt>
                <c:pt idx="556">
                  <c:v>7.8987231812703058E-17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E06-46DF-BCFF-A26A95D22E56}"/>
            </c:ext>
          </c:extLst>
        </c:ser>
        <c:ser>
          <c:idx val="0"/>
          <c:order val="1"/>
          <c:tx>
            <c:v>Experimental scaling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'Force proper scaling'!$A$3:$A$870</c:f>
              <c:numCache>
                <c:formatCode>0.00E+00</c:formatCode>
                <c:ptCount val="868"/>
                <c:pt idx="0">
                  <c:v>-0.24822517548855799</c:v>
                </c:pt>
                <c:pt idx="1">
                  <c:v>-0.24785861785621199</c:v>
                </c:pt>
                <c:pt idx="2">
                  <c:v>-0.24745807357027799</c:v>
                </c:pt>
                <c:pt idx="3">
                  <c:v>-0.24697360310736199</c:v>
                </c:pt>
                <c:pt idx="4">
                  <c:v>-0.24642838381125901</c:v>
                </c:pt>
                <c:pt idx="5">
                  <c:v>-0.24580977501814999</c:v>
                </c:pt>
                <c:pt idx="6">
                  <c:v>-0.245124072098649</c:v>
                </c:pt>
                <c:pt idx="7">
                  <c:v>-0.244373591897976</c:v>
                </c:pt>
                <c:pt idx="8">
                  <c:v>-0.24358208267977199</c:v>
                </c:pt>
                <c:pt idx="9">
                  <c:v>-0.24273940089183199</c:v>
                </c:pt>
                <c:pt idx="10">
                  <c:v>-0.24188645315966301</c:v>
                </c:pt>
                <c:pt idx="11">
                  <c:v>-0.24099976790273001</c:v>
                </c:pt>
                <c:pt idx="12">
                  <c:v>-0.240094206751442</c:v>
                </c:pt>
                <c:pt idx="13">
                  <c:v>-0.23918864560315101</c:v>
                </c:pt>
                <c:pt idx="14">
                  <c:v>-0.23828308445812399</c:v>
                </c:pt>
                <c:pt idx="15">
                  <c:v>-0.23737752331661999</c:v>
                </c:pt>
                <c:pt idx="16">
                  <c:v>-0.23647196217889399</c:v>
                </c:pt>
                <c:pt idx="17">
                  <c:v>-0.23556640104519799</c:v>
                </c:pt>
                <c:pt idx="18">
                  <c:v>-0.23466083991578299</c:v>
                </c:pt>
                <c:pt idx="19">
                  <c:v>-0.233755278790895</c:v>
                </c:pt>
                <c:pt idx="20">
                  <c:v>-0.232849717670781</c:v>
                </c:pt>
                <c:pt idx="21">
                  <c:v>-0.23194415655568901</c:v>
                </c:pt>
                <c:pt idx="22">
                  <c:v>-0.231038595445865</c:v>
                </c:pt>
                <c:pt idx="23">
                  <c:v>-0.23013303434155499</c:v>
                </c:pt>
                <c:pt idx="24">
                  <c:v>-0.22922747324300599</c:v>
                </c:pt>
                <c:pt idx="25">
                  <c:v>-0.22832191215046399</c:v>
                </c:pt>
                <c:pt idx="26">
                  <c:v>-0.22741635106417299</c:v>
                </c:pt>
                <c:pt idx="27">
                  <c:v>-0.22651078998437399</c:v>
                </c:pt>
                <c:pt idx="28">
                  <c:v>-0.22560522891130499</c:v>
                </c:pt>
                <c:pt idx="29">
                  <c:v>-0.22469966784519799</c:v>
                </c:pt>
                <c:pt idx="30">
                  <c:v>-0.22379410678628101</c:v>
                </c:pt>
                <c:pt idx="31">
                  <c:v>-0.22288854573477199</c:v>
                </c:pt>
                <c:pt idx="32">
                  <c:v>-0.22198298469088401</c:v>
                </c:pt>
                <c:pt idx="33">
                  <c:v>-0.221077423654822</c:v>
                </c:pt>
                <c:pt idx="34">
                  <c:v>-0.22017186262678501</c:v>
                </c:pt>
                <c:pt idx="35">
                  <c:v>-0.219266301606965</c:v>
                </c:pt>
                <c:pt idx="36">
                  <c:v>-0.218360740595549</c:v>
                </c:pt>
                <c:pt idx="37">
                  <c:v>-0.21745517959272201</c:v>
                </c:pt>
                <c:pt idx="38">
                  <c:v>-0.21654961859866301</c:v>
                </c:pt>
                <c:pt idx="39">
                  <c:v>-0.21564405761355199</c:v>
                </c:pt>
                <c:pt idx="40">
                  <c:v>-0.21473849663757</c:v>
                </c:pt>
                <c:pt idx="41">
                  <c:v>-0.21383293567089701</c:v>
                </c:pt>
                <c:pt idx="42">
                  <c:v>-0.21292737471371601</c:v>
                </c:pt>
                <c:pt idx="43">
                  <c:v>-0.21202181376621401</c:v>
                </c:pt>
                <c:pt idx="44">
                  <c:v>-0.21111625282858101</c:v>
                </c:pt>
                <c:pt idx="45">
                  <c:v>-0.21021069190101499</c:v>
                </c:pt>
                <c:pt idx="46">
                  <c:v>-0.209305130983717</c:v>
                </c:pt>
                <c:pt idx="47">
                  <c:v>-0.208399570076896</c:v>
                </c:pt>
                <c:pt idx="48">
                  <c:v>-0.20749400918077099</c:v>
                </c:pt>
                <c:pt idx="49">
                  <c:v>-0.20658844829556999</c:v>
                </c:pt>
                <c:pt idx="50">
                  <c:v>-0.20568288742153401</c:v>
                </c:pt>
                <c:pt idx="51">
                  <c:v>-0.204777326558923</c:v>
                </c:pt>
                <c:pt idx="52">
                  <c:v>-0.20387176570801499</c:v>
                </c:pt>
                <c:pt idx="53">
                  <c:v>-0.20296620486911199</c:v>
                </c:pt>
                <c:pt idx="54">
                  <c:v>-0.20206064404254401</c:v>
                </c:pt>
                <c:pt idx="55">
                  <c:v>-0.20115508322867301</c:v>
                </c:pt>
                <c:pt idx="56">
                  <c:v>-0.20024952242789101</c:v>
                </c:pt>
                <c:pt idx="57">
                  <c:v>-0.19934396164062501</c:v>
                </c:pt>
                <c:pt idx="58">
                  <c:v>-0.19843840086733999</c:v>
                </c:pt>
                <c:pt idx="59">
                  <c:v>-0.19753284010852801</c:v>
                </c:pt>
                <c:pt idx="60">
                  <c:v>-0.19662727936470201</c:v>
                </c:pt>
                <c:pt idx="61">
                  <c:v>-0.19572171863637999</c:v>
                </c:pt>
                <c:pt idx="62">
                  <c:v>-0.19481615792406101</c:v>
                </c:pt>
                <c:pt idx="63">
                  <c:v>-0.193910597228141</c:v>
                </c:pt>
                <c:pt idx="64">
                  <c:v>-0.19300503654884399</c:v>
                </c:pt>
                <c:pt idx="65">
                  <c:v>-0.19209947588623999</c:v>
                </c:pt>
                <c:pt idx="66">
                  <c:v>-0.19119391524023399</c:v>
                </c:pt>
                <c:pt idx="67">
                  <c:v>-0.190288354610578</c:v>
                </c:pt>
                <c:pt idx="68">
                  <c:v>-0.189382793997209</c:v>
                </c:pt>
                <c:pt idx="69">
                  <c:v>-0.18847723340059799</c:v>
                </c:pt>
                <c:pt idx="70">
                  <c:v>-0.18757167282214801</c:v>
                </c:pt>
                <c:pt idx="71">
                  <c:v>-0.18666611226444499</c:v>
                </c:pt>
                <c:pt idx="72">
                  <c:v>-0.185760551731568</c:v>
                </c:pt>
                <c:pt idx="73">
                  <c:v>-0.18485499122955601</c:v>
                </c:pt>
                <c:pt idx="74">
                  <c:v>-0.18394943076742501</c:v>
                </c:pt>
                <c:pt idx="75">
                  <c:v>-0.18304387035865899</c:v>
                </c:pt>
                <c:pt idx="76">
                  <c:v>-0.18213831002290601</c:v>
                </c:pt>
                <c:pt idx="77">
                  <c:v>-0.18123274978784101</c:v>
                </c:pt>
                <c:pt idx="78">
                  <c:v>-0.18032718969082301</c:v>
                </c:pt>
                <c:pt idx="79">
                  <c:v>-0.17942162978038301</c:v>
                </c:pt>
                <c:pt idx="80">
                  <c:v>-0.17851607011725601</c:v>
                </c:pt>
                <c:pt idx="81">
                  <c:v>-0.17761051077508</c:v>
                </c:pt>
                <c:pt idx="82">
                  <c:v>-0.17670495183982601</c:v>
                </c:pt>
                <c:pt idx="83">
                  <c:v>-0.175799393409626</c:v>
                </c:pt>
                <c:pt idx="84">
                  <c:v>-0.17489383559341101</c:v>
                </c:pt>
                <c:pt idx="85">
                  <c:v>-0.17398827850892001</c:v>
                </c:pt>
                <c:pt idx="86">
                  <c:v>-0.17308272228016999</c:v>
                </c:pt>
                <c:pt idx="87">
                  <c:v>-0.172177167033604</c:v>
                </c:pt>
                <c:pt idx="88">
                  <c:v>-0.171271612893447</c:v>
                </c:pt>
                <c:pt idx="89">
                  <c:v>-0.17036605997548099</c:v>
                </c:pt>
                <c:pt idx="90">
                  <c:v>-0.16946050838100901</c:v>
                </c:pt>
                <c:pt idx="91">
                  <c:v>-0.16855495819031699</c:v>
                </c:pt>
                <c:pt idx="92">
                  <c:v>-0.167649409455397</c:v>
                </c:pt>
                <c:pt idx="93">
                  <c:v>-0.166743862192094</c:v>
                </c:pt>
                <c:pt idx="94">
                  <c:v>-0.16583831637200699</c:v>
                </c:pt>
                <c:pt idx="95">
                  <c:v>-0.164932771913189</c:v>
                </c:pt>
                <c:pt idx="96">
                  <c:v>-0.16402722867042499</c:v>
                </c:pt>
                <c:pt idx="97">
                  <c:v>-0.163121686425376</c:v>
                </c:pt>
                <c:pt idx="98">
                  <c:v>-0.162216144877219</c:v>
                </c:pt>
                <c:pt idx="99">
                  <c:v>-0.16131060363379099</c:v>
                </c:pt>
                <c:pt idx="100">
                  <c:v>-0.16040506220406101</c:v>
                </c:pt>
                <c:pt idx="101">
                  <c:v>-0.15949951999296999</c:v>
                </c:pt>
                <c:pt idx="102">
                  <c:v>-0.158593976298567</c:v>
                </c:pt>
                <c:pt idx="103">
                  <c:v>-0.15768843031177901</c:v>
                </c:pt>
                <c:pt idx="104">
                  <c:v>-0.156782881117981</c:v>
                </c:pt>
                <c:pt idx="105">
                  <c:v>-0.15587732770121401</c:v>
                </c:pt>
                <c:pt idx="106">
                  <c:v>-0.154971768950567</c:v>
                </c:pt>
                <c:pt idx="107">
                  <c:v>-0.15406620366797799</c:v>
                </c:pt>
                <c:pt idx="108">
                  <c:v>-0.153160630577582</c:v>
                </c:pt>
                <c:pt idx="109">
                  <c:v>-0.152255048336251</c:v>
                </c:pt>
                <c:pt idx="110">
                  <c:v>-0.151349455544635</c:v>
                </c:pt>
                <c:pt idx="111">
                  <c:v>-0.150443850759164</c:v>
                </c:pt>
                <c:pt idx="112">
                  <c:v>-0.14953823250416901</c:v>
                </c:pt>
                <c:pt idx="113">
                  <c:v>-0.148632599283442</c:v>
                </c:pt>
                <c:pt idx="114">
                  <c:v>-0.14772694959184901</c:v>
                </c:pt>
                <c:pt idx="115">
                  <c:v>-0.146821281926206</c:v>
                </c:pt>
                <c:pt idx="116">
                  <c:v>-0.14591559479571201</c:v>
                </c:pt>
                <c:pt idx="117">
                  <c:v>-0.14500988673101001</c:v>
                </c:pt>
                <c:pt idx="118">
                  <c:v>-0.144104156292853</c:v>
                </c:pt>
                <c:pt idx="119">
                  <c:v>-0.143198402079489</c:v>
                </c:pt>
                <c:pt idx="120">
                  <c:v>-0.14229262273326901</c:v>
                </c:pt>
                <c:pt idx="121">
                  <c:v>-0.14138681694615601</c:v>
                </c:pt>
                <c:pt idx="122">
                  <c:v>-0.14048098346412799</c:v>
                </c:pt>
                <c:pt idx="123">
                  <c:v>-0.13957512109074</c:v>
                </c:pt>
                <c:pt idx="124">
                  <c:v>-0.13866922868965201</c:v>
                </c:pt>
                <c:pt idx="125">
                  <c:v>-0.137763305186308</c:v>
                </c:pt>
                <c:pt idx="126">
                  <c:v>-0.13685734956894099</c:v>
                </c:pt>
                <c:pt idx="127">
                  <c:v>-0.13595136088882601</c:v>
                </c:pt>
                <c:pt idx="128">
                  <c:v>-0.135045338259942</c:v>
                </c:pt>
                <c:pt idx="129">
                  <c:v>-0.13413928085818799</c:v>
                </c:pt>
                <c:pt idx="130">
                  <c:v>-0.133233187920306</c:v>
                </c:pt>
                <c:pt idx="131">
                  <c:v>-0.13232705874263101</c:v>
                </c:pt>
                <c:pt idx="132">
                  <c:v>-0.131420892679597</c:v>
                </c:pt>
                <c:pt idx="133">
                  <c:v>-0.13051468914225201</c:v>
                </c:pt>
                <c:pt idx="134">
                  <c:v>-0.12960844759672199</c:v>
                </c:pt>
                <c:pt idx="135">
                  <c:v>-0.128702167562734</c:v>
                </c:pt>
                <c:pt idx="136">
                  <c:v>-0.12779584861205201</c:v>
                </c:pt>
                <c:pt idx="137">
                  <c:v>-0.12688949036691199</c:v>
                </c:pt>
                <c:pt idx="138">
                  <c:v>-0.125983092498309</c:v>
                </c:pt>
                <c:pt idx="139">
                  <c:v>-0.12507665472433899</c:v>
                </c:pt>
                <c:pt idx="140">
                  <c:v>-0.124170176808458</c:v>
                </c:pt>
                <c:pt idx="141">
                  <c:v>-0.123263658557698</c:v>
                </c:pt>
                <c:pt idx="142">
                  <c:v>-0.122357099821002</c:v>
                </c:pt>
                <c:pt idx="143">
                  <c:v>-0.121450500487729</c:v>
                </c:pt>
                <c:pt idx="144">
                  <c:v>-0.120543860486111</c:v>
                </c:pt>
                <c:pt idx="145">
                  <c:v>-0.119637179781884</c:v>
                </c:pt>
                <c:pt idx="146">
                  <c:v>-0.11873045837695501</c:v>
                </c:pt>
                <c:pt idx="147">
                  <c:v>-0.117823696307925</c:v>
                </c:pt>
                <c:pt idx="148">
                  <c:v>-0.116916893644522</c:v>
                </c:pt>
                <c:pt idx="149">
                  <c:v>-0.116010050487855</c:v>
                </c:pt>
                <c:pt idx="150">
                  <c:v>-0.11510316696836199</c:v>
                </c:pt>
                <c:pt idx="151">
                  <c:v>-0.11419624324351201</c:v>
                </c:pt>
                <c:pt idx="152">
                  <c:v>-0.113289279495247</c:v>
                </c:pt>
                <c:pt idx="153">
                  <c:v>-0.112382275927187</c:v>
                </c:pt>
                <c:pt idx="154">
                  <c:v>-0.111475232761701</c:v>
                </c:pt>
                <c:pt idx="155">
                  <c:v>-0.11056815023677</c:v>
                </c:pt>
                <c:pt idx="156">
                  <c:v>-0.10966102860280599</c:v>
                </c:pt>
                <c:pt idx="157">
                  <c:v>-0.108753868119429</c:v>
                </c:pt>
                <c:pt idx="158">
                  <c:v>-0.107846669052256</c:v>
                </c:pt>
                <c:pt idx="159">
                  <c:v>-0.106939431669778</c:v>
                </c:pt>
                <c:pt idx="160">
                  <c:v>-0.106032156240387</c:v>
                </c:pt>
                <c:pt idx="161">
                  <c:v>-0.105124843029596</c:v>
                </c:pt>
                <c:pt idx="162">
                  <c:v>-0.104217492297505</c:v>
                </c:pt>
                <c:pt idx="163">
                  <c:v>-0.103310104296587</c:v>
                </c:pt>
                <c:pt idx="164">
                  <c:v>-0.102402679269896</c:v>
                </c:pt>
                <c:pt idx="165">
                  <c:v>-0.10149521744964</c:v>
                </c:pt>
                <c:pt idx="166">
                  <c:v>-0.10058771905623499</c:v>
                </c:pt>
                <c:pt idx="167">
                  <c:v>-9.9680184297828794E-2</c:v>
                </c:pt>
                <c:pt idx="168">
                  <c:v>-9.8772613370291099E-2</c:v>
                </c:pt>
                <c:pt idx="169">
                  <c:v>-9.7865006457744902E-2</c:v>
                </c:pt>
                <c:pt idx="170">
                  <c:v>-9.6957363733538901E-2</c:v>
                </c:pt>
                <c:pt idx="171">
                  <c:v>-9.6049685361818099E-2</c:v>
                </c:pt>
                <c:pt idx="172">
                  <c:v>-9.5141971499395003E-2</c:v>
                </c:pt>
                <c:pt idx="173">
                  <c:v>-9.4234222297994399E-2</c:v>
                </c:pt>
                <c:pt idx="174">
                  <c:v>-9.3326437906648296E-2</c:v>
                </c:pt>
                <c:pt idx="175">
                  <c:v>-9.2418618474120001E-2</c:v>
                </c:pt>
                <c:pt idx="176">
                  <c:v>-9.1510764151202198E-2</c:v>
                </c:pt>
                <c:pt idx="177">
                  <c:v>-9.0602875092723897E-2</c:v>
                </c:pt>
                <c:pt idx="178">
                  <c:v>-8.9694951459289005E-2</c:v>
                </c:pt>
                <c:pt idx="179">
                  <c:v>-8.87869934185921E-2</c:v>
                </c:pt>
                <c:pt idx="180">
                  <c:v>-8.7879001146456706E-2</c:v>
                </c:pt>
                <c:pt idx="181">
                  <c:v>-8.6970974827530606E-2</c:v>
                </c:pt>
                <c:pt idx="182">
                  <c:v>-8.6062914655744796E-2</c:v>
                </c:pt>
                <c:pt idx="183">
                  <c:v>-8.5154820834427297E-2</c:v>
                </c:pt>
                <c:pt idx="184">
                  <c:v>-8.4246693576349702E-2</c:v>
                </c:pt>
                <c:pt idx="185">
                  <c:v>-8.3338533103557003E-2</c:v>
                </c:pt>
                <c:pt idx="186">
                  <c:v>-8.2430339647060105E-2</c:v>
                </c:pt>
                <c:pt idx="187">
                  <c:v>-8.1522113446483302E-2</c:v>
                </c:pt>
                <c:pt idx="188">
                  <c:v>-8.0613854749671393E-2</c:v>
                </c:pt>
                <c:pt idx="189">
                  <c:v>-7.9705563812283303E-2</c:v>
                </c:pt>
                <c:pt idx="190">
                  <c:v>-7.8797240897373902E-2</c:v>
                </c:pt>
                <c:pt idx="191">
                  <c:v>-7.7888886274978905E-2</c:v>
                </c:pt>
                <c:pt idx="192">
                  <c:v>-7.6980500221714002E-2</c:v>
                </c:pt>
                <c:pt idx="193">
                  <c:v>-7.6072083020386205E-2</c:v>
                </c:pt>
                <c:pt idx="194">
                  <c:v>-7.51636349596259E-2</c:v>
                </c:pt>
                <c:pt idx="195">
                  <c:v>-7.4255156333533301E-2</c:v>
                </c:pt>
                <c:pt idx="196">
                  <c:v>-7.3346647441344906E-2</c:v>
                </c:pt>
                <c:pt idx="197">
                  <c:v>-7.2438108587119895E-2</c:v>
                </c:pt>
                <c:pt idx="198">
                  <c:v>-7.15295400794458E-2</c:v>
                </c:pt>
                <c:pt idx="199">
                  <c:v>-7.0620942231161193E-2</c:v>
                </c:pt>
                <c:pt idx="200">
                  <c:v>-6.9712315359098706E-2</c:v>
                </c:pt>
                <c:pt idx="201">
                  <c:v>-6.8803659783843604E-2</c:v>
                </c:pt>
                <c:pt idx="202">
                  <c:v>-6.7894975829510207E-2</c:v>
                </c:pt>
                <c:pt idx="203">
                  <c:v>-6.6986263823533898E-2</c:v>
                </c:pt>
                <c:pt idx="204">
                  <c:v>-6.6077524096477797E-2</c:v>
                </c:pt>
                <c:pt idx="205">
                  <c:v>-6.5168756981853496E-2</c:v>
                </c:pt>
                <c:pt idx="206">
                  <c:v>-6.4259962815954405E-2</c:v>
                </c:pt>
                <c:pt idx="207">
                  <c:v>-6.3351141937700597E-2</c:v>
                </c:pt>
                <c:pt idx="208">
                  <c:v>-6.2442294688496103E-2</c:v>
                </c:pt>
                <c:pt idx="209">
                  <c:v>-6.1533421412096299E-2</c:v>
                </c:pt>
                <c:pt idx="210">
                  <c:v>-6.06245224544852E-2</c:v>
                </c:pt>
                <c:pt idx="211">
                  <c:v>-5.9715598163762401E-2</c:v>
                </c:pt>
                <c:pt idx="212">
                  <c:v>-5.8806648890038199E-2</c:v>
                </c:pt>
                <c:pt idx="213">
                  <c:v>-5.7897674985336899E-2</c:v>
                </c:pt>
                <c:pt idx="214">
                  <c:v>-5.6988676803506597E-2</c:v>
                </c:pt>
                <c:pt idx="215">
                  <c:v>-5.6079654700137697E-2</c:v>
                </c:pt>
                <c:pt idx="216">
                  <c:v>-5.5170609032483997E-2</c:v>
                </c:pt>
                <c:pt idx="217">
                  <c:v>-5.4261540159391303E-2</c:v>
                </c:pt>
                <c:pt idx="218">
                  <c:v>-5.3352448441229598E-2</c:v>
                </c:pt>
                <c:pt idx="219">
                  <c:v>-5.2443334239829102E-2</c:v>
                </c:pt>
                <c:pt idx="220">
                  <c:v>-5.1534197918419698E-2</c:v>
                </c:pt>
                <c:pt idx="221">
                  <c:v>-5.0625039841573502E-2</c:v>
                </c:pt>
                <c:pt idx="222">
                  <c:v>-4.97158603751508E-2</c:v>
                </c:pt>
                <c:pt idx="223">
                  <c:v>-4.8806659886248403E-2</c:v>
                </c:pt>
                <c:pt idx="224">
                  <c:v>-4.7897438743151097E-2</c:v>
                </c:pt>
                <c:pt idx="225">
                  <c:v>-4.6988197315287E-2</c:v>
                </c:pt>
                <c:pt idx="226">
                  <c:v>-4.6078935973184701E-2</c:v>
                </c:pt>
                <c:pt idx="227">
                  <c:v>-4.5169655088433902E-2</c:v>
                </c:pt>
                <c:pt idx="228">
                  <c:v>-4.4260355033648301E-2</c:v>
                </c:pt>
                <c:pt idx="229">
                  <c:v>-4.3351036182430802E-2</c:v>
                </c:pt>
                <c:pt idx="230">
                  <c:v>-4.2441698909340499E-2</c:v>
                </c:pt>
                <c:pt idx="231">
                  <c:v>-4.1532343589860299E-2</c:v>
                </c:pt>
                <c:pt idx="232">
                  <c:v>-4.06229706003663E-2</c:v>
                </c:pt>
                <c:pt idx="233">
                  <c:v>-3.9713580318097699E-2</c:v>
                </c:pt>
                <c:pt idx="234">
                  <c:v>-3.8804173121127099E-2</c:v>
                </c:pt>
                <c:pt idx="235">
                  <c:v>-3.7894749388331601E-2</c:v>
                </c:pt>
                <c:pt idx="236">
                  <c:v>-3.6985309499365002E-2</c:v>
                </c:pt>
                <c:pt idx="237">
                  <c:v>-3.60758538346291E-2</c:v>
                </c:pt>
                <c:pt idx="238">
                  <c:v>-3.5166382775246502E-2</c:v>
                </c:pt>
                <c:pt idx="239">
                  <c:v>-3.42568967030333E-2</c:v>
                </c:pt>
                <c:pt idx="240">
                  <c:v>-3.3347396000473199E-2</c:v>
                </c:pt>
                <c:pt idx="241">
                  <c:v>-3.2437881050691203E-2</c:v>
                </c:pt>
                <c:pt idx="242">
                  <c:v>-3.1528352237427698E-2</c:v>
                </c:pt>
                <c:pt idx="243">
                  <c:v>-3.06188099450137E-2</c:v>
                </c:pt>
                <c:pt idx="244">
                  <c:v>-2.9709254558346301E-2</c:v>
                </c:pt>
                <c:pt idx="245">
                  <c:v>-2.87996864628659E-2</c:v>
                </c:pt>
                <c:pt idx="246">
                  <c:v>-2.78901060445336E-2</c:v>
                </c:pt>
                <c:pt idx="247">
                  <c:v>-2.6980513689811698E-2</c:v>
                </c:pt>
                <c:pt idx="248">
                  <c:v>-2.60709097856433E-2</c:v>
                </c:pt>
                <c:pt idx="249">
                  <c:v>-2.5161294719435099E-2</c:v>
                </c:pt>
                <c:pt idx="250">
                  <c:v>-2.42516688790427E-2</c:v>
                </c:pt>
                <c:pt idx="251">
                  <c:v>-2.3342032652755001E-2</c:v>
                </c:pt>
                <c:pt idx="252">
                  <c:v>-2.24323864292808E-2</c:v>
                </c:pt>
                <c:pt idx="253">
                  <c:v>-2.1522730597736899E-2</c:v>
                </c:pt>
                <c:pt idx="254">
                  <c:v>-2.0613065547635302E-2</c:v>
                </c:pt>
                <c:pt idx="255">
                  <c:v>-1.97033916688714E-2</c:v>
                </c:pt>
                <c:pt idx="256">
                  <c:v>-1.8793709351712599E-2</c:v>
                </c:pt>
                <c:pt idx="257">
                  <c:v>-1.7884018986785401E-2</c:v>
                </c:pt>
                <c:pt idx="258">
                  <c:v>-1.6974320965062899E-2</c:v>
                </c:pt>
                <c:pt idx="259">
                  <c:v>-1.6064615677851401E-2</c:v>
                </c:pt>
                <c:pt idx="260">
                  <c:v>-1.51549035167772E-2</c:v>
                </c:pt>
                <c:pt idx="261">
                  <c:v>-1.42451848737728E-2</c:v>
                </c:pt>
                <c:pt idx="262">
                  <c:v>-1.33354601410622E-2</c:v>
                </c:pt>
                <c:pt idx="263">
                  <c:v>-1.24257297111467E-2</c:v>
                </c:pt>
                <c:pt idx="264">
                  <c:v>-1.15159939767903E-2</c:v>
                </c:pt>
                <c:pt idx="265">
                  <c:v>-1.0606253331004199E-2</c:v>
                </c:pt>
                <c:pt idx="266">
                  <c:v>-9.6965081670308297E-3</c:v>
                </c:pt>
                <c:pt idx="267">
                  <c:v>-8.7867588783276801E-3</c:v>
                </c:pt>
                <c:pt idx="268">
                  <c:v>-7.8770058585481608E-3</c:v>
                </c:pt>
                <c:pt idx="269">
                  <c:v>-6.9672495015230904E-3</c:v>
                </c:pt>
                <c:pt idx="270">
                  <c:v>-6.0574902012400997E-3</c:v>
                </c:pt>
                <c:pt idx="271">
                  <c:v>-5.1477283518213297E-3</c:v>
                </c:pt>
                <c:pt idx="272">
                  <c:v>-4.2379643474999302E-3</c:v>
                </c:pt>
                <c:pt idx="273">
                  <c:v>-3.3281985825955799E-3</c:v>
                </c:pt>
                <c:pt idx="274">
                  <c:v>-2.4184314514898398E-3</c:v>
                </c:pt>
                <c:pt idx="275">
                  <c:v>-1.50866334860021E-3</c:v>
                </c:pt>
                <c:pt idx="276">
                  <c:v>-5.9889466835553302E-4</c:v>
                </c:pt>
                <c:pt idx="277">
                  <c:v>3.10874194827242E-4</c:v>
                </c:pt>
                <c:pt idx="278">
                  <c:v>1.22064284656594E-3</c:v>
                </c:pt>
                <c:pt idx="279">
                  <c:v>2.13041089253364E-3</c:v>
                </c:pt>
                <c:pt idx="280">
                  <c:v>3.0401779384764999E-3</c:v>
                </c:pt>
                <c:pt idx="281">
                  <c:v>3.9499435902295302E-3</c:v>
                </c:pt>
                <c:pt idx="282">
                  <c:v>4.8597074537293202E-3</c:v>
                </c:pt>
                <c:pt idx="283">
                  <c:v>5.7694691350254502E-3</c:v>
                </c:pt>
                <c:pt idx="284">
                  <c:v>6.6792282402896499E-3</c:v>
                </c:pt>
                <c:pt idx="285">
                  <c:v>7.5889843758245798E-3</c:v>
                </c:pt>
                <c:pt idx="286">
                  <c:v>8.4987371480711692E-3</c:v>
                </c:pt>
                <c:pt idx="287">
                  <c:v>9.4084861636154309E-3</c:v>
                </c:pt>
                <c:pt idx="288">
                  <c:v>1.03182310291967E-2</c:v>
                </c:pt>
                <c:pt idx="289">
                  <c:v>1.12279713517157E-2</c:v>
                </c:pt>
                <c:pt idx="290">
                  <c:v>1.21377067382434E-2</c:v>
                </c:pt>
                <c:pt idx="291">
                  <c:v>1.30474367960309E-2</c:v>
                </c:pt>
                <c:pt idx="292">
                  <c:v>1.39571611325196E-2</c:v>
                </c:pt>
                <c:pt idx="293">
                  <c:v>1.48668793553525E-2</c:v>
                </c:pt>
                <c:pt idx="294">
                  <c:v>1.5776591072386201E-2</c:v>
                </c:pt>
                <c:pt idx="295">
                  <c:v>1.66862958917036E-2</c:v>
                </c:pt>
                <c:pt idx="296">
                  <c:v>1.7595993421626498E-2</c:v>
                </c:pt>
                <c:pt idx="297">
                  <c:v>1.8505683270728001E-2</c:v>
                </c:pt>
                <c:pt idx="298">
                  <c:v>1.94153650478468E-2</c:v>
                </c:pt>
                <c:pt idx="299">
                  <c:v>2.03250383621006E-2</c:v>
                </c:pt>
                <c:pt idx="300">
                  <c:v>2.1234702822899701E-2</c:v>
                </c:pt>
                <c:pt idx="301">
                  <c:v>2.2144358039960999E-2</c:v>
                </c:pt>
                <c:pt idx="302">
                  <c:v>2.3054003623321401E-2</c:v>
                </c:pt>
                <c:pt idx="303">
                  <c:v>2.3963639183351499E-2</c:v>
                </c:pt>
                <c:pt idx="304">
                  <c:v>2.4873264330770001E-2</c:v>
                </c:pt>
                <c:pt idx="305">
                  <c:v>2.57828786766575E-2</c:v>
                </c:pt>
                <c:pt idx="306">
                  <c:v>2.66924818324712E-2</c:v>
                </c:pt>
                <c:pt idx="307">
                  <c:v>2.7602073410059099E-2</c:v>
                </c:pt>
                <c:pt idx="308">
                  <c:v>2.8511653021676402E-2</c:v>
                </c:pt>
                <c:pt idx="309">
                  <c:v>2.9421220280001398E-2</c:v>
                </c:pt>
                <c:pt idx="310">
                  <c:v>3.0330774798152101E-2</c:v>
                </c:pt>
                <c:pt idx="311">
                  <c:v>3.1240316189705099E-2</c:v>
                </c:pt>
                <c:pt idx="312">
                  <c:v>3.2149844068713698E-2</c:v>
                </c:pt>
                <c:pt idx="313">
                  <c:v>3.3059358049726997E-2</c:v>
                </c:pt>
                <c:pt idx="314">
                  <c:v>3.3968857747810298E-2</c:v>
                </c:pt>
                <c:pt idx="315">
                  <c:v>3.4878342778564699E-2</c:v>
                </c:pt>
                <c:pt idx="316">
                  <c:v>3.5787812758149497E-2</c:v>
                </c:pt>
                <c:pt idx="317">
                  <c:v>3.6697267303304998E-2</c:v>
                </c:pt>
                <c:pt idx="318">
                  <c:v>3.7606706031377501E-2</c:v>
                </c:pt>
                <c:pt idx="319">
                  <c:v>3.8516128560346398E-2</c:v>
                </c:pt>
                <c:pt idx="320">
                  <c:v>3.9425534508852E-2</c:v>
                </c:pt>
                <c:pt idx="321">
                  <c:v>4.0334923496226999E-2</c:v>
                </c:pt>
                <c:pt idx="322">
                  <c:v>4.1244295142529801E-2</c:v>
                </c:pt>
                <c:pt idx="323">
                  <c:v>4.21536490685777E-2</c:v>
                </c:pt>
                <c:pt idx="324">
                  <c:v>4.3062984895983203E-2</c:v>
                </c:pt>
                <c:pt idx="325">
                  <c:v>4.3972302247189801E-2</c:v>
                </c:pt>
                <c:pt idx="326">
                  <c:v>4.4881600745510203E-2</c:v>
                </c:pt>
                <c:pt idx="327">
                  <c:v>4.5790880015163599E-2</c:v>
                </c:pt>
                <c:pt idx="328">
                  <c:v>4.6700139681314999E-2</c:v>
                </c:pt>
                <c:pt idx="329">
                  <c:v>4.7609379370115501E-2</c:v>
                </c:pt>
                <c:pt idx="330">
                  <c:v>4.8518598708743102E-2</c:v>
                </c:pt>
                <c:pt idx="331">
                  <c:v>4.9427797325444903E-2</c:v>
                </c:pt>
                <c:pt idx="332">
                  <c:v>5.0336974849579802E-2</c:v>
                </c:pt>
                <c:pt idx="333">
                  <c:v>5.1246130911665203E-2</c:v>
                </c:pt>
                <c:pt idx="334">
                  <c:v>5.2155265143421503E-2</c:v>
                </c:pt>
                <c:pt idx="335">
                  <c:v>5.3064377177820199E-2</c:v>
                </c:pt>
                <c:pt idx="336">
                  <c:v>5.3973466649133502E-2</c:v>
                </c:pt>
                <c:pt idx="337">
                  <c:v>5.4882533192986797E-2</c:v>
                </c:pt>
                <c:pt idx="338">
                  <c:v>5.5791576446412999E-2</c:v>
                </c:pt>
                <c:pt idx="339">
                  <c:v>5.6700596047912298E-2</c:v>
                </c:pt>
                <c:pt idx="340">
                  <c:v>5.7609591637514897E-2</c:v>
                </c:pt>
                <c:pt idx="341">
                  <c:v>5.8518562856850198E-2</c:v>
                </c:pt>
                <c:pt idx="342">
                  <c:v>5.9427509349221398E-2</c:v>
                </c:pt>
                <c:pt idx="343">
                  <c:v>6.0336430759688302E-2</c:v>
                </c:pt>
                <c:pt idx="344">
                  <c:v>6.1245326735155703E-2</c:v>
                </c:pt>
                <c:pt idx="345">
                  <c:v>6.2154196924470197E-2</c:v>
                </c:pt>
                <c:pt idx="346">
                  <c:v>6.3063040978526594E-2</c:v>
                </c:pt>
                <c:pt idx="347">
                  <c:v>6.3971858550382496E-2</c:v>
                </c:pt>
                <c:pt idx="348">
                  <c:v>6.4880649295383203E-2</c:v>
                </c:pt>
                <c:pt idx="349">
                  <c:v>6.5789412871297595E-2</c:v>
                </c:pt>
                <c:pt idx="350">
                  <c:v>6.6698148938464499E-2</c:v>
                </c:pt>
                <c:pt idx="351">
                  <c:v>6.7606857159952904E-2</c:v>
                </c:pt>
                <c:pt idx="352">
                  <c:v>6.8515537201731702E-2</c:v>
                </c:pt>
                <c:pt idx="353">
                  <c:v>6.9424188732853304E-2</c:v>
                </c:pt>
                <c:pt idx="354">
                  <c:v>7.0332811425649802E-2</c:v>
                </c:pt>
                <c:pt idx="355">
                  <c:v>7.1241404955943305E-2</c:v>
                </c:pt>
                <c:pt idx="356">
                  <c:v>7.2149969003268699E-2</c:v>
                </c:pt>
                <c:pt idx="357">
                  <c:v>7.3058503251110907E-2</c:v>
                </c:pt>
                <c:pt idx="358">
                  <c:v>7.3967007387158806E-2</c:v>
                </c:pt>
                <c:pt idx="359">
                  <c:v>7.4875481103571201E-2</c:v>
                </c:pt>
                <c:pt idx="360">
                  <c:v>7.5783924097262798E-2</c:v>
                </c:pt>
                <c:pt idx="361">
                  <c:v>7.6692336070204398E-2</c:v>
                </c:pt>
                <c:pt idx="362">
                  <c:v>7.7600716729740296E-2</c:v>
                </c:pt>
                <c:pt idx="363">
                  <c:v>7.85090657889215E-2</c:v>
                </c:pt>
                <c:pt idx="364">
                  <c:v>7.9417382966853606E-2</c:v>
                </c:pt>
                <c:pt idx="365">
                  <c:v>8.0325667989060698E-2</c:v>
                </c:pt>
                <c:pt idx="366">
                  <c:v>8.1233920587859595E-2</c:v>
                </c:pt>
                <c:pt idx="367">
                  <c:v>8.2142140502732497E-2</c:v>
                </c:pt>
                <c:pt idx="368">
                  <c:v>8.3050327480701305E-2</c:v>
                </c:pt>
                <c:pt idx="369">
                  <c:v>8.3958481276688895E-2</c:v>
                </c:pt>
                <c:pt idx="370">
                  <c:v>8.4866601653856302E-2</c:v>
                </c:pt>
                <c:pt idx="371">
                  <c:v>8.5774688383861805E-2</c:v>
                </c:pt>
                <c:pt idx="372">
                  <c:v>8.6682741247095296E-2</c:v>
                </c:pt>
                <c:pt idx="373">
                  <c:v>8.7590760032815407E-2</c:v>
                </c:pt>
                <c:pt idx="374">
                  <c:v>8.8498744539172502E-2</c:v>
                </c:pt>
                <c:pt idx="375">
                  <c:v>8.94066945730769E-2</c:v>
                </c:pt>
                <c:pt idx="376">
                  <c:v>9.03146099499052E-2</c:v>
                </c:pt>
                <c:pt idx="377">
                  <c:v>9.12224904929404E-2</c:v>
                </c:pt>
                <c:pt idx="378">
                  <c:v>9.2130336032547305E-2</c:v>
                </c:pt>
                <c:pt idx="379">
                  <c:v>9.3038146405160005E-2</c:v>
                </c:pt>
                <c:pt idx="380">
                  <c:v>9.3945921451919601E-2</c:v>
                </c:pt>
                <c:pt idx="381">
                  <c:v>9.4853661017184995E-2</c:v>
                </c:pt>
                <c:pt idx="382">
                  <c:v>9.5761364946773994E-2</c:v>
                </c:pt>
                <c:pt idx="383">
                  <c:v>9.6669033086027201E-2</c:v>
                </c:pt>
                <c:pt idx="384">
                  <c:v>9.7576665277770799E-2</c:v>
                </c:pt>
                <c:pt idx="385">
                  <c:v>9.8484261360136105E-2</c:v>
                </c:pt>
                <c:pt idx="386">
                  <c:v>9.9391821164474994E-2</c:v>
                </c:pt>
                <c:pt idx="387">
                  <c:v>0.100299344513417</c:v>
                </c:pt>
                <c:pt idx="388">
                  <c:v>0.10120683121931601</c:v>
                </c:pt>
                <c:pt idx="389">
                  <c:v>0.102114281082974</c:v>
                </c:pt>
                <c:pt idx="390">
                  <c:v>0.103021693893025</c:v>
                </c:pt>
                <c:pt idx="391">
                  <c:v>0.10392906942586801</c:v>
                </c:pt>
                <c:pt idx="392">
                  <c:v>0.10483640744612201</c:v>
                </c:pt>
                <c:pt idx="393">
                  <c:v>0.10574370770776099</c:v>
                </c:pt>
                <c:pt idx="394">
                  <c:v>0.106650969955705</c:v>
                </c:pt>
                <c:pt idx="395">
                  <c:v>0.10755819392780901</c:v>
                </c:pt>
                <c:pt idx="396">
                  <c:v>0.108465379357276</c:v>
                </c:pt>
                <c:pt idx="397">
                  <c:v>0.109372525975378</c:v>
                </c:pt>
                <c:pt idx="398">
                  <c:v>0.11027963351440299</c:v>
                </c:pt>
                <c:pt idx="399">
                  <c:v>0.111186701710781</c:v>
                </c:pt>
                <c:pt idx="400">
                  <c:v>0.112093730308269</c:v>
                </c:pt>
                <c:pt idx="401">
                  <c:v>0.113000719061219</c:v>
                </c:pt>
                <c:pt idx="402">
                  <c:v>0.113907667737854</c:v>
                </c:pt>
                <c:pt idx="403">
                  <c:v>0.114814576123483</c:v>
                </c:pt>
                <c:pt idx="404">
                  <c:v>0.115721444023547</c:v>
                </c:pt>
                <c:pt idx="405">
                  <c:v>0.116628271266532</c:v>
                </c:pt>
                <c:pt idx="406">
                  <c:v>0.117535057706719</c:v>
                </c:pt>
                <c:pt idx="407">
                  <c:v>0.118441803226738</c:v>
                </c:pt>
                <c:pt idx="408">
                  <c:v>0.119348507739872</c:v>
                </c:pt>
                <c:pt idx="409">
                  <c:v>0.120255171192081</c:v>
                </c:pt>
                <c:pt idx="410">
                  <c:v>0.121161793564022</c:v>
                </c:pt>
                <c:pt idx="411">
                  <c:v>0.12206837487274701</c:v>
                </c:pt>
                <c:pt idx="412">
                  <c:v>0.122974915173299</c:v>
                </c:pt>
                <c:pt idx="413">
                  <c:v>0.123881414560081</c:v>
                </c:pt>
                <c:pt idx="414">
                  <c:v>0.124787873168276</c:v>
                </c:pt>
                <c:pt idx="415">
                  <c:v>0.12569429117517</c:v>
                </c:pt>
                <c:pt idx="416">
                  <c:v>0.12660066880148799</c:v>
                </c:pt>
                <c:pt idx="417">
                  <c:v>0.127507006312816</c:v>
                </c:pt>
                <c:pt idx="418">
                  <c:v>0.12841330402113299</c:v>
                </c:pt>
                <c:pt idx="419">
                  <c:v>0.12931956228634101</c:v>
                </c:pt>
                <c:pt idx="420">
                  <c:v>0.13022578151785799</c:v>
                </c:pt>
                <c:pt idx="421">
                  <c:v>0.13113196217627099</c:v>
                </c:pt>
                <c:pt idx="422">
                  <c:v>0.13203810477484801</c:v>
                </c:pt>
                <c:pt idx="423">
                  <c:v>0.132944209880929</c:v>
                </c:pt>
                <c:pt idx="424">
                  <c:v>0.133850278117294</c:v>
                </c:pt>
                <c:pt idx="425">
                  <c:v>0.134756310163305</c:v>
                </c:pt>
                <c:pt idx="426">
                  <c:v>0.13566230675583801</c:v>
                </c:pt>
                <c:pt idx="427">
                  <c:v>0.136568268689995</c:v>
                </c:pt>
                <c:pt idx="428">
                  <c:v>0.137474196819588</c:v>
                </c:pt>
                <c:pt idx="429">
                  <c:v>0.13838009205732499</c:v>
                </c:pt>
                <c:pt idx="430">
                  <c:v>0.13928595537459501</c:v>
                </c:pt>
                <c:pt idx="431">
                  <c:v>0.14019178780067801</c:v>
                </c:pt>
                <c:pt idx="432">
                  <c:v>0.14109759042144401</c:v>
                </c:pt>
                <c:pt idx="433">
                  <c:v>0.14200336437729399</c:v>
                </c:pt>
                <c:pt idx="434">
                  <c:v>0.14290911086022301</c:v>
                </c:pt>
                <c:pt idx="435">
                  <c:v>0.14381483111011001</c:v>
                </c:pt>
                <c:pt idx="436">
                  <c:v>0.14472052641004801</c:v>
                </c:pt>
                <c:pt idx="437">
                  <c:v>0.145626198080749</c:v>
                </c:pt>
                <c:pt idx="438">
                  <c:v>0.14653184747411599</c:v>
                </c:pt>
                <c:pt idx="439">
                  <c:v>0.14743747596616699</c:v>
                </c:pt>
                <c:pt idx="440">
                  <c:v>0.14834308494960399</c:v>
                </c:pt>
                <c:pt idx="441">
                  <c:v>0.14924867582562301</c:v>
                </c:pt>
                <c:pt idx="442">
                  <c:v>0.150154249995885</c:v>
                </c:pt>
                <c:pt idx="443">
                  <c:v>0.15105980885437201</c:v>
                </c:pt>
                <c:pt idx="444">
                  <c:v>0.151965353779799</c:v>
                </c:pt>
                <c:pt idx="445">
                  <c:v>0.15287088612838001</c:v>
                </c:pt>
                <c:pt idx="446">
                  <c:v>0.15377640722738201</c:v>
                </c:pt>
                <c:pt idx="447">
                  <c:v>0.154681918369692</c:v>
                </c:pt>
                <c:pt idx="448">
                  <c:v>0.15558742080905799</c:v>
                </c:pt>
                <c:pt idx="449">
                  <c:v>0.15649291575640301</c:v>
                </c:pt>
                <c:pt idx="450">
                  <c:v>0.157398404376834</c:v>
                </c:pt>
                <c:pt idx="451">
                  <c:v>0.158303887786932</c:v>
                </c:pt>
                <c:pt idx="452">
                  <c:v>0.159209367052249</c:v>
                </c:pt>
                <c:pt idx="453">
                  <c:v>0.160114843184641</c:v>
                </c:pt>
                <c:pt idx="454">
                  <c:v>0.161020317138938</c:v>
                </c:pt>
                <c:pt idx="455">
                  <c:v>0.16192578980817299</c:v>
                </c:pt>
                <c:pt idx="456">
                  <c:v>0.16283126201877801</c:v>
                </c:pt>
                <c:pt idx="457">
                  <c:v>0.16373673452520501</c:v>
                </c:pt>
                <c:pt idx="458">
                  <c:v>0.164642208003518</c:v>
                </c:pt>
                <c:pt idx="459">
                  <c:v>0.165547683045878</c:v>
                </c:pt>
                <c:pt idx="460">
                  <c:v>0.166453160156392</c:v>
                </c:pt>
                <c:pt idx="461">
                  <c:v>0.167358639748444</c:v>
                </c:pt>
                <c:pt idx="462">
                  <c:v>0.16826412214436401</c:v>
                </c:pt>
                <c:pt idx="463">
                  <c:v>0.16916960757784399</c:v>
                </c:pt>
                <c:pt idx="464">
                  <c:v>0.17007509619890701</c:v>
                </c:pt>
                <c:pt idx="465">
                  <c:v>0.170980588080796</c:v>
                </c:pt>
                <c:pt idx="466">
                  <c:v>0.17188608322954499</c:v>
                </c:pt>
                <c:pt idx="467">
                  <c:v>0.17279158159434099</c:v>
                </c:pt>
                <c:pt idx="468">
                  <c:v>0.17369708307828299</c:v>
                </c:pt>
                <c:pt idx="469">
                  <c:v>0.17460258754907501</c:v>
                </c:pt>
                <c:pt idx="470">
                  <c:v>0.17550809484944499</c:v>
                </c:pt>
                <c:pt idx="471">
                  <c:v>0.17641360480577001</c:v>
                </c:pt>
                <c:pt idx="472">
                  <c:v>0.17731911723532101</c:v>
                </c:pt>
                <c:pt idx="473">
                  <c:v>0.178224631951683</c:v>
                </c:pt>
                <c:pt idx="474">
                  <c:v>0.179130148767771</c:v>
                </c:pt>
                <c:pt idx="475">
                  <c:v>0.180035667497461</c:v>
                </c:pt>
                <c:pt idx="476">
                  <c:v>0.18094118795616901</c:v>
                </c:pt>
                <c:pt idx="477">
                  <c:v>0.18184670996163099</c:v>
                </c:pt>
                <c:pt idx="478">
                  <c:v>0.182752233334433</c:v>
                </c:pt>
                <c:pt idx="479">
                  <c:v>0.18365775790021299</c:v>
                </c:pt>
                <c:pt idx="480">
                  <c:v>0.18456328349252399</c:v>
                </c:pt>
                <c:pt idx="481">
                  <c:v>0.185468809954657</c:v>
                </c:pt>
                <c:pt idx="482">
                  <c:v>0.186374337142625</c:v>
                </c:pt>
                <c:pt idx="483">
                  <c:v>0.18727986492695101</c:v>
                </c:pt>
                <c:pt idx="484">
                  <c:v>0.18818539319365299</c:v>
                </c:pt>
                <c:pt idx="485">
                  <c:v>0.18909092184506399</c:v>
                </c:pt>
                <c:pt idx="486">
                  <c:v>0.18999645079968899</c:v>
                </c:pt>
                <c:pt idx="487">
                  <c:v>0.19090197999067299</c:v>
                </c:pt>
                <c:pt idx="488">
                  <c:v>0.19180750936454499</c:v>
                </c:pt>
                <c:pt idx="489">
                  <c:v>0.19271303887977501</c:v>
                </c:pt>
                <c:pt idx="490">
                  <c:v>0.193618568504525</c:v>
                </c:pt>
                <c:pt idx="491">
                  <c:v>0.19452409821477101</c:v>
                </c:pt>
                <c:pt idx="492">
                  <c:v>0.19542962799255001</c:v>
                </c:pt>
                <c:pt idx="493">
                  <c:v>0.19633515782448299</c:v>
                </c:pt>
                <c:pt idx="494">
                  <c:v>0.197240687700629</c:v>
                </c:pt>
                <c:pt idx="495">
                  <c:v>0.19814621761363099</c:v>
                </c:pt>
                <c:pt idx="496">
                  <c:v>0.199051747557971</c:v>
                </c:pt>
                <c:pt idx="497">
                  <c:v>0.19995727752949399</c:v>
                </c:pt>
                <c:pt idx="498">
                  <c:v>0.200862807525054</c:v>
                </c:pt>
                <c:pt idx="499">
                  <c:v>0.201768337542234</c:v>
                </c:pt>
                <c:pt idx="500">
                  <c:v>0.202673867579162</c:v>
                </c:pt>
                <c:pt idx="501">
                  <c:v>0.203579397634366</c:v>
                </c:pt>
                <c:pt idx="502">
                  <c:v>0.20448492770666801</c:v>
                </c:pt>
                <c:pt idx="503">
                  <c:v>0.205390457795118</c:v>
                </c:pt>
                <c:pt idx="504">
                  <c:v>0.206295987898932</c:v>
                </c:pt>
                <c:pt idx="505">
                  <c:v>0.20720151801745701</c:v>
                </c:pt>
                <c:pt idx="506">
                  <c:v>0.208107048150139</c:v>
                </c:pt>
                <c:pt idx="507">
                  <c:v>0.209012578296499</c:v>
                </c:pt>
                <c:pt idx="508">
                  <c:v>0.209918108456115</c:v>
                </c:pt>
                <c:pt idx="509">
                  <c:v>0.21082363862861001</c:v>
                </c:pt>
                <c:pt idx="510">
                  <c:v>0.21172916881364001</c:v>
                </c:pt>
                <c:pt idx="511">
                  <c:v>0.212634699010883</c:v>
                </c:pt>
                <c:pt idx="512">
                  <c:v>0.21354022922003699</c:v>
                </c:pt>
                <c:pt idx="513">
                  <c:v>0.21444575944081301</c:v>
                </c:pt>
                <c:pt idx="514">
                  <c:v>0.21535128967293399</c:v>
                </c:pt>
                <c:pt idx="515">
                  <c:v>0.216256819916128</c:v>
                </c:pt>
                <c:pt idx="516">
                  <c:v>0.217162350170131</c:v>
                </c:pt>
                <c:pt idx="517">
                  <c:v>0.218067880434683</c:v>
                </c:pt>
                <c:pt idx="518">
                  <c:v>0.218973410709532</c:v>
                </c:pt>
                <c:pt idx="519">
                  <c:v>0.21987894099442501</c:v>
                </c:pt>
                <c:pt idx="520">
                  <c:v>0.22078447128911599</c:v>
                </c:pt>
                <c:pt idx="521">
                  <c:v>0.221690001593362</c:v>
                </c:pt>
                <c:pt idx="522">
                  <c:v>0.22259553190692</c:v>
                </c:pt>
                <c:pt idx="523">
                  <c:v>0.22350106222955099</c:v>
                </c:pt>
                <c:pt idx="524">
                  <c:v>0.224406592561018</c:v>
                </c:pt>
                <c:pt idx="525">
                  <c:v>0.22531212290108299</c:v>
                </c:pt>
                <c:pt idx="526">
                  <c:v>0.22621765324951201</c:v>
                </c:pt>
                <c:pt idx="527">
                  <c:v>0.22712318360606901</c:v>
                </c:pt>
                <c:pt idx="528">
                  <c:v>0.22802871397051899</c:v>
                </c:pt>
                <c:pt idx="529">
                  <c:v>0.22893424434262299</c:v>
                </c:pt>
                <c:pt idx="530">
                  <c:v>0.22983977472214301</c:v>
                </c:pt>
                <c:pt idx="531">
                  <c:v>0.23074530510883301</c:v>
                </c:pt>
                <c:pt idx="532">
                  <c:v>0.231650835502441</c:v>
                </c:pt>
                <c:pt idx="533">
                  <c:v>0.23255636590270701</c:v>
                </c:pt>
                <c:pt idx="534">
                  <c:v>0.23346189630936401</c:v>
                </c:pt>
                <c:pt idx="535">
                  <c:v>0.23436742672213201</c:v>
                </c:pt>
                <c:pt idx="536">
                  <c:v>0.23527295714072199</c:v>
                </c:pt>
                <c:pt idx="537">
                  <c:v>0.236178487564838</c:v>
                </c:pt>
                <c:pt idx="538">
                  <c:v>0.237084017994173</c:v>
                </c:pt>
                <c:pt idx="539">
                  <c:v>0.23798954842841699</c:v>
                </c:pt>
                <c:pt idx="540">
                  <c:v>0.238895078867252</c:v>
                </c:pt>
                <c:pt idx="541">
                  <c:v>0.23980060931035499</c:v>
                </c:pt>
                <c:pt idx="542">
                  <c:v>0.24070613975739999</c:v>
                </c:pt>
                <c:pt idx="543">
                  <c:v>0.241611670208082</c:v>
                </c:pt>
                <c:pt idx="544">
                  <c:v>0.24251720066214</c:v>
                </c:pt>
                <c:pt idx="545">
                  <c:v>0.24342273111930601</c:v>
                </c:pt>
                <c:pt idx="546">
                  <c:v>0.24432826157923199</c:v>
                </c:pt>
                <c:pt idx="547">
                  <c:v>0.24523379204163401</c:v>
                </c:pt>
                <c:pt idx="548">
                  <c:v>0.24613932250623</c:v>
                </c:pt>
                <c:pt idx="549">
                  <c:v>0.24704485297277501</c:v>
                </c:pt>
                <c:pt idx="550">
                  <c:v>0.24795038344109299</c:v>
                </c:pt>
                <c:pt idx="551">
                  <c:v>0.24885591391091899</c:v>
                </c:pt>
                <c:pt idx="552">
                  <c:v>0.24976144438207401</c:v>
                </c:pt>
                <c:pt idx="553">
                  <c:v>0.25066697485433898</c:v>
                </c:pt>
                <c:pt idx="554">
                  <c:v>0.251572505327533</c:v>
                </c:pt>
                <c:pt idx="555">
                  <c:v>0.25247803580141298</c:v>
                </c:pt>
                <c:pt idx="556">
                  <c:v>0.25338356627581099</c:v>
                </c:pt>
                <c:pt idx="557">
                  <c:v>0.25428909675057898</c:v>
                </c:pt>
                <c:pt idx="558">
                  <c:v>0.25519462722561298</c:v>
                </c:pt>
                <c:pt idx="559">
                  <c:v>0.25610015770085198</c:v>
                </c:pt>
                <c:pt idx="560">
                  <c:v>0.25700568817625002</c:v>
                </c:pt>
                <c:pt idx="561">
                  <c:v>0.25791121865177802</c:v>
                </c:pt>
                <c:pt idx="562">
                  <c:v>0.25881674912736602</c:v>
                </c:pt>
                <c:pt idx="563">
                  <c:v>0.25972227960295802</c:v>
                </c:pt>
                <c:pt idx="564">
                  <c:v>0.26062781007854602</c:v>
                </c:pt>
                <c:pt idx="565">
                  <c:v>0.26153334055413302</c:v>
                </c:pt>
                <c:pt idx="566">
                  <c:v>0.26243887102972102</c:v>
                </c:pt>
                <c:pt idx="567">
                  <c:v>0.26334440150530902</c:v>
                </c:pt>
                <c:pt idx="568">
                  <c:v>0.26424993198089602</c:v>
                </c:pt>
                <c:pt idx="569">
                  <c:v>0.26515546245648403</c:v>
                </c:pt>
                <c:pt idx="570">
                  <c:v>0.26606099293207203</c:v>
                </c:pt>
                <c:pt idx="571">
                  <c:v>0.26696652340765897</c:v>
                </c:pt>
                <c:pt idx="572">
                  <c:v>0.26787205388324697</c:v>
                </c:pt>
                <c:pt idx="573">
                  <c:v>0.26877758435883398</c:v>
                </c:pt>
                <c:pt idx="574">
                  <c:v>0.26968311483442198</c:v>
                </c:pt>
                <c:pt idx="575">
                  <c:v>0.27058864531000998</c:v>
                </c:pt>
                <c:pt idx="576">
                  <c:v>0.27149417578559698</c:v>
                </c:pt>
                <c:pt idx="577">
                  <c:v>0.27239970626118498</c:v>
                </c:pt>
                <c:pt idx="578">
                  <c:v>0.27330523673677198</c:v>
                </c:pt>
                <c:pt idx="579">
                  <c:v>0.27421076721235998</c:v>
                </c:pt>
                <c:pt idx="580">
                  <c:v>0.27511629768794699</c:v>
                </c:pt>
                <c:pt idx="581">
                  <c:v>0.27602182816353499</c:v>
                </c:pt>
                <c:pt idx="582">
                  <c:v>0.27692735863912299</c:v>
                </c:pt>
                <c:pt idx="583">
                  <c:v>0.27783288911470999</c:v>
                </c:pt>
                <c:pt idx="584">
                  <c:v>0.27873841959029799</c:v>
                </c:pt>
                <c:pt idx="585">
                  <c:v>0.27964395006588599</c:v>
                </c:pt>
                <c:pt idx="586">
                  <c:v>0.280549480541473</c:v>
                </c:pt>
                <c:pt idx="587">
                  <c:v>0.281455011017061</c:v>
                </c:pt>
                <c:pt idx="588">
                  <c:v>0.282360541492648</c:v>
                </c:pt>
                <c:pt idx="589">
                  <c:v>0.283266071968236</c:v>
                </c:pt>
                <c:pt idx="590">
                  <c:v>0.284171602443824</c:v>
                </c:pt>
                <c:pt idx="591">
                  <c:v>0.285077132919411</c:v>
                </c:pt>
                <c:pt idx="592">
                  <c:v>0.285982663394999</c:v>
                </c:pt>
                <c:pt idx="593">
                  <c:v>0.28688819387058601</c:v>
                </c:pt>
                <c:pt idx="594">
                  <c:v>0.28779372434617401</c:v>
                </c:pt>
                <c:pt idx="595">
                  <c:v>0.28869925482176201</c:v>
                </c:pt>
                <c:pt idx="596">
                  <c:v>0.28960478529734901</c:v>
                </c:pt>
                <c:pt idx="597">
                  <c:v>0.29051031577293701</c:v>
                </c:pt>
                <c:pt idx="598">
                  <c:v>0.29141584624852401</c:v>
                </c:pt>
                <c:pt idx="599">
                  <c:v>0.29232137672411201</c:v>
                </c:pt>
                <c:pt idx="600">
                  <c:v>0.29322690719969902</c:v>
                </c:pt>
                <c:pt idx="601">
                  <c:v>0.29413243767528702</c:v>
                </c:pt>
                <c:pt idx="602">
                  <c:v>0.29503796815087502</c:v>
                </c:pt>
                <c:pt idx="603">
                  <c:v>0.29594349862646202</c:v>
                </c:pt>
                <c:pt idx="604">
                  <c:v>0.29684902910205002</c:v>
                </c:pt>
                <c:pt idx="605">
                  <c:v>0.29775455957763702</c:v>
                </c:pt>
                <c:pt idx="606">
                  <c:v>0.29866009005322502</c:v>
                </c:pt>
                <c:pt idx="607">
                  <c:v>0.29956562052881303</c:v>
                </c:pt>
                <c:pt idx="608">
                  <c:v>0.30047115100440103</c:v>
                </c:pt>
                <c:pt idx="609">
                  <c:v>0.30137668147998797</c:v>
                </c:pt>
                <c:pt idx="610">
                  <c:v>0.30228221195557597</c:v>
                </c:pt>
                <c:pt idx="611">
                  <c:v>0.30318774243116298</c:v>
                </c:pt>
                <c:pt idx="612">
                  <c:v>0.30409327290675098</c:v>
                </c:pt>
                <c:pt idx="613">
                  <c:v>0.30499880338233798</c:v>
                </c:pt>
                <c:pt idx="614">
                  <c:v>0.30590433385792598</c:v>
                </c:pt>
                <c:pt idx="615">
                  <c:v>0.30680986433351398</c:v>
                </c:pt>
                <c:pt idx="616">
                  <c:v>0.30771539480910098</c:v>
                </c:pt>
                <c:pt idx="617">
                  <c:v>0.30862092528468899</c:v>
                </c:pt>
                <c:pt idx="618">
                  <c:v>0.30952645576027699</c:v>
                </c:pt>
                <c:pt idx="619">
                  <c:v>0.31043198623586399</c:v>
                </c:pt>
                <c:pt idx="620">
                  <c:v>0.31133751671145199</c:v>
                </c:pt>
                <c:pt idx="621">
                  <c:v>0.31224304718703899</c:v>
                </c:pt>
                <c:pt idx="622">
                  <c:v>0.31314857766262699</c:v>
                </c:pt>
                <c:pt idx="623">
                  <c:v>0.31405410813821499</c:v>
                </c:pt>
                <c:pt idx="624">
                  <c:v>0.314959638613802</c:v>
                </c:pt>
                <c:pt idx="625">
                  <c:v>0.31586516908939</c:v>
                </c:pt>
                <c:pt idx="626">
                  <c:v>0.316770699564977</c:v>
                </c:pt>
                <c:pt idx="627">
                  <c:v>0.317676230040565</c:v>
                </c:pt>
                <c:pt idx="628">
                  <c:v>0.318581760516153</c:v>
                </c:pt>
                <c:pt idx="629">
                  <c:v>0.31948729099174</c:v>
                </c:pt>
                <c:pt idx="630">
                  <c:v>0.320392821467328</c:v>
                </c:pt>
                <c:pt idx="631">
                  <c:v>0.32129835194291501</c:v>
                </c:pt>
                <c:pt idx="632">
                  <c:v>0.32220388241850301</c:v>
                </c:pt>
                <c:pt idx="633">
                  <c:v>0.32310941289409101</c:v>
                </c:pt>
                <c:pt idx="634">
                  <c:v>0.32401494336967801</c:v>
                </c:pt>
                <c:pt idx="635">
                  <c:v>0.32492047384526501</c:v>
                </c:pt>
                <c:pt idx="636">
                  <c:v>0.32582600432085301</c:v>
                </c:pt>
                <c:pt idx="637">
                  <c:v>0.32673153479644101</c:v>
                </c:pt>
                <c:pt idx="638">
                  <c:v>0.32763706527202802</c:v>
                </c:pt>
                <c:pt idx="639">
                  <c:v>0.32854259574761602</c:v>
                </c:pt>
                <c:pt idx="640">
                  <c:v>0.32944812622320402</c:v>
                </c:pt>
                <c:pt idx="641">
                  <c:v>0.33035365669879202</c:v>
                </c:pt>
                <c:pt idx="642">
                  <c:v>0.33125918717437902</c:v>
                </c:pt>
                <c:pt idx="643">
                  <c:v>0.33216471764996702</c:v>
                </c:pt>
                <c:pt idx="644">
                  <c:v>0.33307024812555402</c:v>
                </c:pt>
                <c:pt idx="645">
                  <c:v>0.33397577860114203</c:v>
                </c:pt>
                <c:pt idx="646">
                  <c:v>0.33488130907673003</c:v>
                </c:pt>
                <c:pt idx="647">
                  <c:v>0.33578683955231697</c:v>
                </c:pt>
                <c:pt idx="648">
                  <c:v>0.33669237002790398</c:v>
                </c:pt>
                <c:pt idx="649">
                  <c:v>0.33760176438273998</c:v>
                </c:pt>
                <c:pt idx="650">
                  <c:v>0.33850729992738299</c:v>
                </c:pt>
                <c:pt idx="651">
                  <c:v>0.339412835472027</c:v>
                </c:pt>
                <c:pt idx="652">
                  <c:v>0.34031837101667001</c:v>
                </c:pt>
                <c:pt idx="653">
                  <c:v>0.34122390656131302</c:v>
                </c:pt>
                <c:pt idx="654">
                  <c:v>0.34212944210595603</c:v>
                </c:pt>
                <c:pt idx="655">
                  <c:v>0.34303497765059898</c:v>
                </c:pt>
                <c:pt idx="656">
                  <c:v>0.34394051319524299</c:v>
                </c:pt>
                <c:pt idx="657">
                  <c:v>0.344846048739886</c:v>
                </c:pt>
                <c:pt idx="658">
                  <c:v>0.34575158428452901</c:v>
                </c:pt>
                <c:pt idx="659">
                  <c:v>0.34665711982917202</c:v>
                </c:pt>
                <c:pt idx="660">
                  <c:v>0.34756265537381598</c:v>
                </c:pt>
                <c:pt idx="661">
                  <c:v>0.34846819091845899</c:v>
                </c:pt>
                <c:pt idx="662">
                  <c:v>0.349373726463102</c:v>
                </c:pt>
                <c:pt idx="663">
                  <c:v>0.35027926200774501</c:v>
                </c:pt>
                <c:pt idx="664">
                  <c:v>0.35118479755238802</c:v>
                </c:pt>
                <c:pt idx="665">
                  <c:v>0.35209033309703103</c:v>
                </c:pt>
                <c:pt idx="666">
                  <c:v>0.35299586864167498</c:v>
                </c:pt>
                <c:pt idx="667">
                  <c:v>0.35390140418631799</c:v>
                </c:pt>
                <c:pt idx="668">
                  <c:v>0.354806939730962</c:v>
                </c:pt>
                <c:pt idx="669">
                  <c:v>0.35571247527560501</c:v>
                </c:pt>
                <c:pt idx="670">
                  <c:v>0.35661801082024802</c:v>
                </c:pt>
                <c:pt idx="671">
                  <c:v>0.35752354636489098</c:v>
                </c:pt>
                <c:pt idx="672">
                  <c:v>0.35842908190953499</c:v>
                </c:pt>
                <c:pt idx="673">
                  <c:v>0.359334617454178</c:v>
                </c:pt>
                <c:pt idx="674">
                  <c:v>0.36024015299882101</c:v>
                </c:pt>
                <c:pt idx="675">
                  <c:v>0.36114568854346402</c:v>
                </c:pt>
                <c:pt idx="676">
                  <c:v>0.36205122408810703</c:v>
                </c:pt>
                <c:pt idx="677">
                  <c:v>0.36295675963274998</c:v>
                </c:pt>
                <c:pt idx="678">
                  <c:v>0.36386229517739399</c:v>
                </c:pt>
                <c:pt idx="679">
                  <c:v>0.364767830722037</c:v>
                </c:pt>
                <c:pt idx="680">
                  <c:v>0.36567336626668001</c:v>
                </c:pt>
                <c:pt idx="681">
                  <c:v>0.36657890181132302</c:v>
                </c:pt>
                <c:pt idx="682">
                  <c:v>0.36748443735596598</c:v>
                </c:pt>
                <c:pt idx="683">
                  <c:v>0.36838997290060999</c:v>
                </c:pt>
                <c:pt idx="684">
                  <c:v>0.369295508445253</c:v>
                </c:pt>
                <c:pt idx="685">
                  <c:v>0.37020104398989601</c:v>
                </c:pt>
                <c:pt idx="686">
                  <c:v>0.37110657953453902</c:v>
                </c:pt>
                <c:pt idx="687">
                  <c:v>0.37201211507918203</c:v>
                </c:pt>
                <c:pt idx="688">
                  <c:v>0.37291765062382598</c:v>
                </c:pt>
                <c:pt idx="689">
                  <c:v>0.37382318616846899</c:v>
                </c:pt>
                <c:pt idx="690">
                  <c:v>0.374728721713113</c:v>
                </c:pt>
                <c:pt idx="691">
                  <c:v>0.37563425725775601</c:v>
                </c:pt>
                <c:pt idx="692">
                  <c:v>0.37653979280239902</c:v>
                </c:pt>
                <c:pt idx="693">
                  <c:v>0.37744532834704198</c:v>
                </c:pt>
                <c:pt idx="694">
                  <c:v>0.37835086389168499</c:v>
                </c:pt>
                <c:pt idx="695">
                  <c:v>0.37925639943632899</c:v>
                </c:pt>
                <c:pt idx="696">
                  <c:v>0.380161934980972</c:v>
                </c:pt>
                <c:pt idx="697">
                  <c:v>0.38106747052561502</c:v>
                </c:pt>
                <c:pt idx="698">
                  <c:v>0.38197300607025803</c:v>
                </c:pt>
                <c:pt idx="699">
                  <c:v>0.38287854161490098</c:v>
                </c:pt>
                <c:pt idx="700">
                  <c:v>0.38378407715954499</c:v>
                </c:pt>
                <c:pt idx="701">
                  <c:v>0.384689612704188</c:v>
                </c:pt>
                <c:pt idx="702">
                  <c:v>0.38559514824883101</c:v>
                </c:pt>
                <c:pt idx="703">
                  <c:v>0.38650068379347402</c:v>
                </c:pt>
                <c:pt idx="704">
                  <c:v>0.38740621933811797</c:v>
                </c:pt>
                <c:pt idx="705">
                  <c:v>0.38831175488276098</c:v>
                </c:pt>
                <c:pt idx="706">
                  <c:v>0.38921729042740399</c:v>
                </c:pt>
                <c:pt idx="707">
                  <c:v>0.390122825972047</c:v>
                </c:pt>
                <c:pt idx="708">
                  <c:v>0.39102836151669002</c:v>
                </c:pt>
                <c:pt idx="709">
                  <c:v>0.39193389706133402</c:v>
                </c:pt>
                <c:pt idx="710">
                  <c:v>0.39283943260597698</c:v>
                </c:pt>
                <c:pt idx="711">
                  <c:v>0.39374496815061999</c:v>
                </c:pt>
                <c:pt idx="712">
                  <c:v>0.394650503695263</c:v>
                </c:pt>
                <c:pt idx="713">
                  <c:v>0.39555603923990701</c:v>
                </c:pt>
                <c:pt idx="714">
                  <c:v>0.39646157478455002</c:v>
                </c:pt>
                <c:pt idx="715">
                  <c:v>0.39736711032919297</c:v>
                </c:pt>
                <c:pt idx="716">
                  <c:v>0.39827264587383598</c:v>
                </c:pt>
                <c:pt idx="717">
                  <c:v>0.39917818141847899</c:v>
                </c:pt>
                <c:pt idx="718">
                  <c:v>0.400083716963122</c:v>
                </c:pt>
                <c:pt idx="719">
                  <c:v>0.40098925250776601</c:v>
                </c:pt>
                <c:pt idx="720">
                  <c:v>0.40189478805240902</c:v>
                </c:pt>
                <c:pt idx="721">
                  <c:v>0.40280032359705198</c:v>
                </c:pt>
                <c:pt idx="722">
                  <c:v>0.40370585914169599</c:v>
                </c:pt>
                <c:pt idx="723">
                  <c:v>0.404611394686339</c:v>
                </c:pt>
                <c:pt idx="724">
                  <c:v>0.40551693023098201</c:v>
                </c:pt>
                <c:pt idx="725">
                  <c:v>0.40642246577562602</c:v>
                </c:pt>
                <c:pt idx="726">
                  <c:v>0.40732800132026797</c:v>
                </c:pt>
                <c:pt idx="727">
                  <c:v>0.40823353686491198</c:v>
                </c:pt>
                <c:pt idx="728">
                  <c:v>0.40913907240955499</c:v>
                </c:pt>
                <c:pt idx="729">
                  <c:v>0.410044607954198</c:v>
                </c:pt>
                <c:pt idx="730">
                  <c:v>0.41095014349884201</c:v>
                </c:pt>
                <c:pt idx="731">
                  <c:v>0.41185567904348502</c:v>
                </c:pt>
                <c:pt idx="732">
                  <c:v>0.41276121458812798</c:v>
                </c:pt>
                <c:pt idx="733">
                  <c:v>0.41366675013277099</c:v>
                </c:pt>
                <c:pt idx="734">
                  <c:v>0.414572285677414</c:v>
                </c:pt>
                <c:pt idx="735">
                  <c:v>0.41547782122205801</c:v>
                </c:pt>
                <c:pt idx="736">
                  <c:v>0.41638335676670002</c:v>
                </c:pt>
                <c:pt idx="737">
                  <c:v>0.41728889231134397</c:v>
                </c:pt>
                <c:pt idx="738">
                  <c:v>0.41819442785598798</c:v>
                </c:pt>
                <c:pt idx="739">
                  <c:v>0.41909996340062999</c:v>
                </c:pt>
                <c:pt idx="740">
                  <c:v>0.420005498945274</c:v>
                </c:pt>
                <c:pt idx="741">
                  <c:v>0.42091103448991701</c:v>
                </c:pt>
                <c:pt idx="742">
                  <c:v>0.42181657003456002</c:v>
                </c:pt>
                <c:pt idx="743">
                  <c:v>0.42272210557920298</c:v>
                </c:pt>
                <c:pt idx="744">
                  <c:v>0.42362764112384699</c:v>
                </c:pt>
                <c:pt idx="745">
                  <c:v>0.42453317666849</c:v>
                </c:pt>
                <c:pt idx="746">
                  <c:v>0.42543871221313301</c:v>
                </c:pt>
                <c:pt idx="747">
                  <c:v>0.42634424775777602</c:v>
                </c:pt>
                <c:pt idx="748">
                  <c:v>0.42724978330241897</c:v>
                </c:pt>
                <c:pt idx="749">
                  <c:v>0.42815531884706298</c:v>
                </c:pt>
                <c:pt idx="750">
                  <c:v>0.42906085439170599</c:v>
                </c:pt>
                <c:pt idx="751">
                  <c:v>0.429966389936349</c:v>
                </c:pt>
                <c:pt idx="752">
                  <c:v>0.43087192548099201</c:v>
                </c:pt>
                <c:pt idx="753">
                  <c:v>0.43177746102563602</c:v>
                </c:pt>
                <c:pt idx="754">
                  <c:v>0.43268299657027798</c:v>
                </c:pt>
                <c:pt idx="755">
                  <c:v>0.43358853211492199</c:v>
                </c:pt>
                <c:pt idx="756">
                  <c:v>0.434494067659565</c:v>
                </c:pt>
                <c:pt idx="757">
                  <c:v>0.43539960320420901</c:v>
                </c:pt>
                <c:pt idx="758">
                  <c:v>0.43630513874885202</c:v>
                </c:pt>
                <c:pt idx="759">
                  <c:v>0.43721067429349503</c:v>
                </c:pt>
                <c:pt idx="760">
                  <c:v>0.43811620983813798</c:v>
                </c:pt>
                <c:pt idx="761">
                  <c:v>0.43902174538278199</c:v>
                </c:pt>
                <c:pt idx="762">
                  <c:v>0.439927280927425</c:v>
                </c:pt>
                <c:pt idx="763">
                  <c:v>0.44083281647206801</c:v>
                </c:pt>
                <c:pt idx="764">
                  <c:v>0.44173835201671102</c:v>
                </c:pt>
                <c:pt idx="765">
                  <c:v>0.44264388756135398</c:v>
                </c:pt>
                <c:pt idx="766">
                  <c:v>0.44354942310599699</c:v>
                </c:pt>
                <c:pt idx="767">
                  <c:v>0.444454958650641</c:v>
                </c:pt>
                <c:pt idx="768">
                  <c:v>0.44536049419528401</c:v>
                </c:pt>
                <c:pt idx="769">
                  <c:v>0.44626602973992702</c:v>
                </c:pt>
                <c:pt idx="770">
                  <c:v>0.44717156528457003</c:v>
                </c:pt>
                <c:pt idx="771">
                  <c:v>0.44807710082921398</c:v>
                </c:pt>
                <c:pt idx="772">
                  <c:v>0.44898263637385699</c:v>
                </c:pt>
                <c:pt idx="773">
                  <c:v>0.4498881719185</c:v>
                </c:pt>
                <c:pt idx="774">
                  <c:v>0.45079370746314301</c:v>
                </c:pt>
                <c:pt idx="775">
                  <c:v>0.45169924300778702</c:v>
                </c:pt>
                <c:pt idx="776">
                  <c:v>0.45260477855242998</c:v>
                </c:pt>
                <c:pt idx="777">
                  <c:v>0.45351031409707299</c:v>
                </c:pt>
                <c:pt idx="778">
                  <c:v>0.454415849641716</c:v>
                </c:pt>
                <c:pt idx="779">
                  <c:v>0.45532138518636001</c:v>
                </c:pt>
                <c:pt idx="780">
                  <c:v>0.45622692073100302</c:v>
                </c:pt>
                <c:pt idx="781">
                  <c:v>0.45713245627564603</c:v>
                </c:pt>
                <c:pt idx="782">
                  <c:v>0.45803799182028898</c:v>
                </c:pt>
                <c:pt idx="783">
                  <c:v>0.45894352736493199</c:v>
                </c:pt>
                <c:pt idx="784">
                  <c:v>0.459849062909576</c:v>
                </c:pt>
                <c:pt idx="785">
                  <c:v>0.46075459845421901</c:v>
                </c:pt>
                <c:pt idx="786">
                  <c:v>0.46166013399886202</c:v>
                </c:pt>
                <c:pt idx="787">
                  <c:v>0.46256566954350498</c:v>
                </c:pt>
                <c:pt idx="788">
                  <c:v>0.46347120508814899</c:v>
                </c:pt>
                <c:pt idx="789">
                  <c:v>0.464376740632792</c:v>
                </c:pt>
                <c:pt idx="790">
                  <c:v>0.46528227617743501</c:v>
                </c:pt>
                <c:pt idx="791">
                  <c:v>0.46618781172207802</c:v>
                </c:pt>
                <c:pt idx="792">
                  <c:v>0.46709334726672103</c:v>
                </c:pt>
                <c:pt idx="793">
                  <c:v>0.46799888281136498</c:v>
                </c:pt>
                <c:pt idx="794">
                  <c:v>0.46890441835600799</c:v>
                </c:pt>
                <c:pt idx="795">
                  <c:v>0.469809953900651</c:v>
                </c:pt>
                <c:pt idx="796">
                  <c:v>0.47071548944529401</c:v>
                </c:pt>
                <c:pt idx="797">
                  <c:v>0.47162102498993702</c:v>
                </c:pt>
                <c:pt idx="798">
                  <c:v>0.47252656053458097</c:v>
                </c:pt>
                <c:pt idx="799">
                  <c:v>0.47343209607922399</c:v>
                </c:pt>
                <c:pt idx="800">
                  <c:v>0.474337631623867</c:v>
                </c:pt>
                <c:pt idx="801">
                  <c:v>0.47524316716851001</c:v>
                </c:pt>
                <c:pt idx="802">
                  <c:v>0.47614870271315402</c:v>
                </c:pt>
                <c:pt idx="803">
                  <c:v>0.47705423825779703</c:v>
                </c:pt>
                <c:pt idx="804">
                  <c:v>0.47795977380244098</c:v>
                </c:pt>
                <c:pt idx="805">
                  <c:v>0.47886530934708299</c:v>
                </c:pt>
                <c:pt idx="806">
                  <c:v>0.479770844891727</c:v>
                </c:pt>
                <c:pt idx="807">
                  <c:v>0.48067638043637001</c:v>
                </c:pt>
                <c:pt idx="808">
                  <c:v>0.48158191598101302</c:v>
                </c:pt>
                <c:pt idx="809">
                  <c:v>0.48248745152565597</c:v>
                </c:pt>
                <c:pt idx="810">
                  <c:v>0.48339298707029899</c:v>
                </c:pt>
                <c:pt idx="811">
                  <c:v>0.48429852261494299</c:v>
                </c:pt>
                <c:pt idx="812">
                  <c:v>0.485204058159586</c:v>
                </c:pt>
                <c:pt idx="813">
                  <c:v>0.48610959370422901</c:v>
                </c:pt>
                <c:pt idx="814">
                  <c:v>0.48701512924887203</c:v>
                </c:pt>
                <c:pt idx="815">
                  <c:v>0.48792066479351498</c:v>
                </c:pt>
                <c:pt idx="816">
                  <c:v>0.48882620033815899</c:v>
                </c:pt>
                <c:pt idx="817">
                  <c:v>0.489731735882802</c:v>
                </c:pt>
                <c:pt idx="818">
                  <c:v>0.49063727142744501</c:v>
                </c:pt>
                <c:pt idx="819">
                  <c:v>0.49154280697208902</c:v>
                </c:pt>
                <c:pt idx="820">
                  <c:v>0.49244834251673097</c:v>
                </c:pt>
                <c:pt idx="821">
                  <c:v>0.49335387806137498</c:v>
                </c:pt>
                <c:pt idx="822">
                  <c:v>0.49425941360601799</c:v>
                </c:pt>
                <c:pt idx="823">
                  <c:v>0.495164949150662</c:v>
                </c:pt>
                <c:pt idx="824">
                  <c:v>0.49607048469530501</c:v>
                </c:pt>
                <c:pt idx="825">
                  <c:v>0.49697602023994802</c:v>
                </c:pt>
                <c:pt idx="826">
                  <c:v>0.49788155578459098</c:v>
                </c:pt>
                <c:pt idx="827">
                  <c:v>0.49878709132923399</c:v>
                </c:pt>
                <c:pt idx="828">
                  <c:v>0.499692626873877</c:v>
                </c:pt>
                <c:pt idx="829">
                  <c:v>0.50059976341122303</c:v>
                </c:pt>
                <c:pt idx="830">
                  <c:v>0.50150529514430897</c:v>
                </c:pt>
                <c:pt idx="831">
                  <c:v>0.50241082687739602</c:v>
                </c:pt>
                <c:pt idx="832">
                  <c:v>0.50331635861048296</c:v>
                </c:pt>
                <c:pt idx="833">
                  <c:v>0.50422189034357001</c:v>
                </c:pt>
                <c:pt idx="834">
                  <c:v>0.50512742207665595</c:v>
                </c:pt>
                <c:pt idx="835">
                  <c:v>0.50602532206082596</c:v>
                </c:pt>
                <c:pt idx="836">
                  <c:v>0.50693085503632596</c:v>
                </c:pt>
                <c:pt idx="837">
                  <c:v>0.50783638801182596</c:v>
                </c:pt>
                <c:pt idx="838">
                  <c:v>0.50874192098732596</c:v>
                </c:pt>
                <c:pt idx="839">
                  <c:v>0.50964745396282596</c:v>
                </c:pt>
                <c:pt idx="840">
                  <c:v>0.51055298693832596</c:v>
                </c:pt>
                <c:pt idx="841">
                  <c:v>0.51145851991382696</c:v>
                </c:pt>
                <c:pt idx="842">
                  <c:v>0.51236405288932596</c:v>
                </c:pt>
                <c:pt idx="843">
                  <c:v>0.51326958586482696</c:v>
                </c:pt>
                <c:pt idx="844">
                  <c:v>0.51417511884032696</c:v>
                </c:pt>
                <c:pt idx="845">
                  <c:v>0.51508065181582696</c:v>
                </c:pt>
                <c:pt idx="846">
                  <c:v>0.51598618479132696</c:v>
                </c:pt>
                <c:pt idx="847">
                  <c:v>0.51689171776682696</c:v>
                </c:pt>
                <c:pt idx="848">
                  <c:v>0.51779725074232696</c:v>
                </c:pt>
                <c:pt idx="849">
                  <c:v>0.51870278371782697</c:v>
                </c:pt>
                <c:pt idx="850">
                  <c:v>0.51960831669332697</c:v>
                </c:pt>
                <c:pt idx="851">
                  <c:v>0.52051384966882697</c:v>
                </c:pt>
                <c:pt idx="852">
                  <c:v>0.52141938264432697</c:v>
                </c:pt>
                <c:pt idx="853">
                  <c:v>0.52232491561982797</c:v>
                </c:pt>
                <c:pt idx="854">
                  <c:v>0.52323044859532697</c:v>
                </c:pt>
                <c:pt idx="855">
                  <c:v>0.52413392627741595</c:v>
                </c:pt>
                <c:pt idx="856">
                  <c:v>0.52503946227148401</c:v>
                </c:pt>
                <c:pt idx="857">
                  <c:v>0.52594499826555197</c:v>
                </c:pt>
                <c:pt idx="858">
                  <c:v>0.52685053425961903</c:v>
                </c:pt>
                <c:pt idx="859">
                  <c:v>0.52775607025368698</c:v>
                </c:pt>
                <c:pt idx="860">
                  <c:v>0.52866160624775504</c:v>
                </c:pt>
                <c:pt idx="861">
                  <c:v>0.529567142241822</c:v>
                </c:pt>
                <c:pt idx="862">
                  <c:v>0.53047267823588995</c:v>
                </c:pt>
                <c:pt idx="863">
                  <c:v>0.53137821422995801</c:v>
                </c:pt>
                <c:pt idx="864">
                  <c:v>0.53228375022402596</c:v>
                </c:pt>
                <c:pt idx="865">
                  <c:v>0.53318928621809403</c:v>
                </c:pt>
                <c:pt idx="866">
                  <c:v>0.53409482221216098</c:v>
                </c:pt>
                <c:pt idx="867">
                  <c:v>0.53500035820622904</c:v>
                </c:pt>
              </c:numCache>
            </c:numRef>
          </c:xVal>
          <c:yVal>
            <c:numRef>
              <c:f>'Force proper scaling'!$G$3:$G$870</c:f>
              <c:numCache>
                <c:formatCode>0.00E+00</c:formatCode>
                <c:ptCount val="868"/>
                <c:pt idx="0">
                  <c:v>5.9080142677711587E-16</c:v>
                </c:pt>
                <c:pt idx="1">
                  <c:v>6.2024738358896336E-16</c:v>
                </c:pt>
                <c:pt idx="2">
                  <c:v>6.450133033482218E-16</c:v>
                </c:pt>
                <c:pt idx="3">
                  <c:v>6.7012521514418768E-16</c:v>
                </c:pt>
                <c:pt idx="4">
                  <c:v>6.9079260402178886E-16</c:v>
                </c:pt>
                <c:pt idx="5">
                  <c:v>7.0964654559258959E-16</c:v>
                </c:pt>
                <c:pt idx="6">
                  <c:v>7.2242715386920606E-16</c:v>
                </c:pt>
                <c:pt idx="7">
                  <c:v>7.360569458886903E-16</c:v>
                </c:pt>
                <c:pt idx="8">
                  <c:v>7.4176558873363787E-16</c:v>
                </c:pt>
                <c:pt idx="9">
                  <c:v>7.462656026313059E-16</c:v>
                </c:pt>
                <c:pt idx="10">
                  <c:v>7.4596246823972369E-16</c:v>
                </c:pt>
                <c:pt idx="11">
                  <c:v>7.4625817741706563E-16</c:v>
                </c:pt>
                <c:pt idx="12">
                  <c:v>7.4642347168139852E-16</c:v>
                </c:pt>
                <c:pt idx="13">
                  <c:v>7.4420169945536307E-16</c:v>
                </c:pt>
                <c:pt idx="14">
                  <c:v>7.418891832954939E-16</c:v>
                </c:pt>
                <c:pt idx="15">
                  <c:v>7.3948436918823416E-16</c:v>
                </c:pt>
                <c:pt idx="16">
                  <c:v>7.3698514370513616E-16</c:v>
                </c:pt>
                <c:pt idx="17">
                  <c:v>7.3439031369559358E-16</c:v>
                </c:pt>
                <c:pt idx="18">
                  <c:v>7.3169881588953105E-16</c:v>
                </c:pt>
                <c:pt idx="19">
                  <c:v>7.2891138686854603E-16</c:v>
                </c:pt>
                <c:pt idx="20">
                  <c:v>7.2602835865909599E-16</c:v>
                </c:pt>
                <c:pt idx="21">
                  <c:v>7.2305149036656918E-16</c:v>
                </c:pt>
                <c:pt idx="22">
                  <c:v>7.1998330273494882E-16</c:v>
                </c:pt>
                <c:pt idx="23">
                  <c:v>7.1682634539272476E-16</c:v>
                </c:pt>
                <c:pt idx="24">
                  <c:v>7.1358530193114726E-16</c:v>
                </c:pt>
                <c:pt idx="25">
                  <c:v>7.1026581808679119E-16</c:v>
                </c:pt>
                <c:pt idx="26">
                  <c:v>7.0687329613787307E-16</c:v>
                </c:pt>
                <c:pt idx="27">
                  <c:v>7.0341662153756822E-16</c:v>
                </c:pt>
                <c:pt idx="28">
                  <c:v>6.9990364253708241E-16</c:v>
                </c:pt>
                <c:pt idx="29">
                  <c:v>6.9634479283269175E-16</c:v>
                </c:pt>
                <c:pt idx="30">
                  <c:v>6.9275104717406138E-16</c:v>
                </c:pt>
                <c:pt idx="31">
                  <c:v>6.8913432000068535E-16</c:v>
                </c:pt>
                <c:pt idx="32">
                  <c:v>6.8550735263837217E-16</c:v>
                </c:pt>
                <c:pt idx="33">
                  <c:v>6.8188549285068205E-16</c:v>
                </c:pt>
                <c:pt idx="34">
                  <c:v>6.7828428270170312E-16</c:v>
                </c:pt>
                <c:pt idx="35">
                  <c:v>6.7472279453738488E-16</c:v>
                </c:pt>
                <c:pt idx="36">
                  <c:v>6.7122257638004482E-16</c:v>
                </c:pt>
                <c:pt idx="37">
                  <c:v>6.6780943117710442E-16</c:v>
                </c:pt>
                <c:pt idx="38">
                  <c:v>6.6451142566716902E-16</c:v>
                </c:pt>
                <c:pt idx="39">
                  <c:v>6.6136235905438103E-16</c:v>
                </c:pt>
                <c:pt idx="40">
                  <c:v>6.584009510103503E-16</c:v>
                </c:pt>
                <c:pt idx="41">
                  <c:v>6.5566761493202957E-16</c:v>
                </c:pt>
                <c:pt idx="42">
                  <c:v>6.5321061690014672E-16</c:v>
                </c:pt>
                <c:pt idx="43">
                  <c:v>6.5107988596400562E-16</c:v>
                </c:pt>
                <c:pt idx="44">
                  <c:v>6.4933444412986712E-16</c:v>
                </c:pt>
                <c:pt idx="45">
                  <c:v>6.4803547056801969E-16</c:v>
                </c:pt>
                <c:pt idx="46">
                  <c:v>6.4725763867029854E-16</c:v>
                </c:pt>
                <c:pt idx="47">
                  <c:v>6.4708489120833006E-16</c:v>
                </c:pt>
                <c:pt idx="48">
                  <c:v>6.4761552508050313E-16</c:v>
                </c:pt>
                <c:pt idx="49">
                  <c:v>6.4896658165712194E-16</c:v>
                </c:pt>
                <c:pt idx="50">
                  <c:v>6.5127905775562631E-16</c:v>
                </c:pt>
                <c:pt idx="51">
                  <c:v>6.5471656156563394E-16</c:v>
                </c:pt>
                <c:pt idx="52">
                  <c:v>6.5946852161493634E-16</c:v>
                </c:pt>
                <c:pt idx="53">
                  <c:v>6.6575601637312425E-16</c:v>
                </c:pt>
                <c:pt idx="54">
                  <c:v>6.7381662432875026E-16</c:v>
                </c:pt>
                <c:pt idx="55">
                  <c:v>6.8391089562568625E-16</c:v>
                </c:pt>
                <c:pt idx="56">
                  <c:v>6.9630478891734779E-16</c:v>
                </c:pt>
                <c:pt idx="57">
                  <c:v>7.1125754258586839E-16</c:v>
                </c:pt>
                <c:pt idx="58">
                  <c:v>7.2899925872083123E-16</c:v>
                </c:pt>
                <c:pt idx="59">
                  <c:v>7.4971764229167023E-16</c:v>
                </c:pt>
                <c:pt idx="60">
                  <c:v>7.7354015233818867E-16</c:v>
                </c:pt>
                <c:pt idx="61">
                  <c:v>8.005227248897165E-16</c:v>
                </c:pt>
                <c:pt idx="62">
                  <c:v>8.3067642270657474E-16</c:v>
                </c:pt>
                <c:pt idx="63">
                  <c:v>8.6401586889663153E-16</c:v>
                </c:pt>
                <c:pt idx="64">
                  <c:v>9.0065706831580116E-16</c:v>
                </c:pt>
                <c:pt idx="65">
                  <c:v>9.4089693144252518E-16</c:v>
                </c:pt>
                <c:pt idx="66">
                  <c:v>9.8538213423771844E-16</c:v>
                </c:pt>
                <c:pt idx="67">
                  <c:v>1.0352752306186811E-15</c:v>
                </c:pt>
                <c:pt idx="68">
                  <c:v>1.0923573806606751E-15</c:v>
                </c:pt>
                <c:pt idx="69">
                  <c:v>1.1590783282023578E-15</c:v>
                </c:pt>
                <c:pt idx="70">
                  <c:v>1.2385506179476001E-15</c:v>
                </c:pt>
                <c:pt idx="71">
                  <c:v>1.3343868510110289E-15</c:v>
                </c:pt>
                <c:pt idx="72">
                  <c:v>1.4502874418433218E-15</c:v>
                </c:pt>
                <c:pt idx="73">
                  <c:v>1.5894504987423845E-15</c:v>
                </c:pt>
                <c:pt idx="74">
                  <c:v>1.7539180067544311E-15</c:v>
                </c:pt>
                <c:pt idx="75">
                  <c:v>1.9436870089666214E-15</c:v>
                </c:pt>
                <c:pt idx="76">
                  <c:v>2.1558266976580719E-15</c:v>
                </c:pt>
                <c:pt idx="77">
                  <c:v>2.3837958230380546E-15</c:v>
                </c:pt>
                <c:pt idx="78">
                  <c:v>2.61687714990398E-15</c:v>
                </c:pt>
                <c:pt idx="79">
                  <c:v>2.8401216391764152E-15</c:v>
                </c:pt>
                <c:pt idx="80">
                  <c:v>3.0345710999598739E-15</c:v>
                </c:pt>
                <c:pt idx="81">
                  <c:v>3.1776156670432398E-15</c:v>
                </c:pt>
                <c:pt idx="82">
                  <c:v>3.2441239376483063E-15</c:v>
                </c:pt>
                <c:pt idx="83">
                  <c:v>3.2077588888422039E-15</c:v>
                </c:pt>
                <c:pt idx="84">
                  <c:v>3.0423045888148104E-15</c:v>
                </c:pt>
                <c:pt idx="85">
                  <c:v>2.7230803342577805E-15</c:v>
                </c:pt>
                <c:pt idx="86">
                  <c:v>2.2286927594190957E-15</c:v>
                </c:pt>
                <c:pt idx="87">
                  <c:v>1.5421346959501857E-15</c:v>
                </c:pt>
                <c:pt idx="88">
                  <c:v>6.521427839950325E-16</c:v>
                </c:pt>
                <c:pt idx="89">
                  <c:v>-4.4544519900847436E-16</c:v>
                </c:pt>
                <c:pt idx="90">
                  <c:v>-1.7471035796277388E-15</c:v>
                </c:pt>
                <c:pt idx="91">
                  <c:v>-3.2410912206001336E-15</c:v>
                </c:pt>
                <c:pt idx="92">
                  <c:v>-4.9069047254115559E-15</c:v>
                </c:pt>
                <c:pt idx="93">
                  <c:v>-6.715393148649358E-15</c:v>
                </c:pt>
                <c:pt idx="94">
                  <c:v>-8.6301659406650763E-15</c:v>
                </c:pt>
                <c:pt idx="95">
                  <c:v>-1.0608302161845617E-14</c:v>
                </c:pt>
                <c:pt idx="96">
                  <c:v>-1.2602498675621102E-14</c:v>
                </c:pt>
                <c:pt idx="97">
                  <c:v>-1.4563145005362688E-14</c:v>
                </c:pt>
                <c:pt idx="98">
                  <c:v>-1.6441234356324863E-14</c:v>
                </c:pt>
                <c:pt idx="99">
                  <c:v>-1.8189865964424605E-14</c:v>
                </c:pt>
                <c:pt idx="100">
                  <c:v>-1.9767580473908127E-14</c:v>
                </c:pt>
                <c:pt idx="101">
                  <c:v>-2.1140040352518501E-14</c:v>
                </c:pt>
                <c:pt idx="102">
                  <c:v>-2.2280588526739023E-14</c:v>
                </c:pt>
                <c:pt idx="103">
                  <c:v>-2.3171723711712899E-14</c:v>
                </c:pt>
                <c:pt idx="104">
                  <c:v>-2.3805004237318338E-14</c:v>
                </c:pt>
                <c:pt idx="105">
                  <c:v>-2.4180624723125532E-14</c:v>
                </c:pt>
                <c:pt idx="106">
                  <c:v>-2.4306325236129982E-14</c:v>
                </c:pt>
                <c:pt idx="107">
                  <c:v>-2.4196250641464707E-14</c:v>
                </c:pt>
                <c:pt idx="108">
                  <c:v>-2.3869428291347135E-14</c:v>
                </c:pt>
                <c:pt idx="109">
                  <c:v>-2.3348563989608196E-14</c:v>
                </c:pt>
                <c:pt idx="110">
                  <c:v>-2.26586896742976E-14</c:v>
                </c:pt>
                <c:pt idx="111">
                  <c:v>-2.1825974767055558E-14</c:v>
                </c:pt>
                <c:pt idx="112">
                  <c:v>-2.0876427299775838E-14</c:v>
                </c:pt>
                <c:pt idx="113">
                  <c:v>-1.9835652413340513E-14</c:v>
                </c:pt>
                <c:pt idx="114">
                  <c:v>-1.8727722974871939E-14</c:v>
                </c:pt>
                <c:pt idx="115">
                  <c:v>-1.7574773645386715E-14</c:v>
                </c:pt>
                <c:pt idx="116">
                  <c:v>-1.639682939432521E-14</c:v>
                </c:pt>
                <c:pt idx="117">
                  <c:v>-1.5211313890577194E-14</c:v>
                </c:pt>
                <c:pt idx="118">
                  <c:v>-1.403336207002525E-14</c:v>
                </c:pt>
                <c:pt idx="119">
                  <c:v>-1.2875604718722786E-14</c:v>
                </c:pt>
                <c:pt idx="120">
                  <c:v>-1.1748587614831215E-14</c:v>
                </c:pt>
                <c:pt idx="121">
                  <c:v>-1.0660699689501196E-14</c:v>
                </c:pt>
                <c:pt idx="122">
                  <c:v>-9.6182898867705955E-15</c:v>
                </c:pt>
                <c:pt idx="123">
                  <c:v>-8.6260870556968011E-15</c:v>
                </c:pt>
                <c:pt idx="124">
                  <c:v>-7.6870890753504982E-15</c:v>
                </c:pt>
                <c:pt idx="125">
                  <c:v>-6.8027773329196493E-15</c:v>
                </c:pt>
                <c:pt idx="126">
                  <c:v>-5.9731810517854908E-15</c:v>
                </c:pt>
                <c:pt idx="127">
                  <c:v>-5.1970326398975154E-15</c:v>
                </c:pt>
                <c:pt idx="128">
                  <c:v>-4.4720744696640479E-15</c:v>
                </c:pt>
                <c:pt idx="129">
                  <c:v>-3.7952529512069325E-15</c:v>
                </c:pt>
                <c:pt idx="130">
                  <c:v>-3.1630812169704892E-15</c:v>
                </c:pt>
                <c:pt idx="131">
                  <c:v>-2.5719591693628294E-15</c:v>
                </c:pt>
                <c:pt idx="132">
                  <c:v>-2.0183730292168094E-15</c:v>
                </c:pt>
                <c:pt idx="133">
                  <c:v>-1.4992175905513406E-15</c:v>
                </c:pt>
                <c:pt idx="134">
                  <c:v>-1.0117712677480719E-15</c:v>
                </c:pt>
                <c:pt idx="135">
                  <c:v>-5.536925558722055E-16</c:v>
                </c:pt>
                <c:pt idx="136">
                  <c:v>-1.229056121928425E-16</c:v>
                </c:pt>
                <c:pt idx="137">
                  <c:v>2.8254452413752094E-16</c:v>
                </c:pt>
                <c:pt idx="138">
                  <c:v>6.6460546028627328E-16</c:v>
                </c:pt>
                <c:pt idx="139">
                  <c:v>1.0252747388933206E-15</c:v>
                </c:pt>
                <c:pt idx="140">
                  <c:v>1.3665443086585441E-15</c:v>
                </c:pt>
                <c:pt idx="141">
                  <c:v>1.6902969273239251E-15</c:v>
                </c:pt>
                <c:pt idx="142">
                  <c:v>1.998033331916678E-15</c:v>
                </c:pt>
                <c:pt idx="143">
                  <c:v>2.2907787749519654E-15</c:v>
                </c:pt>
                <c:pt idx="144">
                  <c:v>2.5688194405002884E-15</c:v>
                </c:pt>
                <c:pt idx="145">
                  <c:v>2.8316605114557164E-15</c:v>
                </c:pt>
                <c:pt idx="146">
                  <c:v>3.0780401026696948E-15</c:v>
                </c:pt>
                <c:pt idx="147">
                  <c:v>3.3060244092136907E-15</c:v>
                </c:pt>
                <c:pt idx="148">
                  <c:v>3.5132906549897143E-15</c:v>
                </c:pt>
                <c:pt idx="149">
                  <c:v>3.6972738267322292E-15</c:v>
                </c:pt>
                <c:pt idx="150">
                  <c:v>3.855490442032791E-15</c:v>
                </c:pt>
                <c:pt idx="151">
                  <c:v>3.9857101088295511E-15</c:v>
                </c:pt>
                <c:pt idx="152">
                  <c:v>4.0861443004971581E-15</c:v>
                </c:pt>
                <c:pt idx="153">
                  <c:v>4.1555450839465776E-15</c:v>
                </c:pt>
                <c:pt idx="154">
                  <c:v>4.1933056314158526E-15</c:v>
                </c:pt>
                <c:pt idx="155">
                  <c:v>4.1994383662738129E-15</c:v>
                </c:pt>
                <c:pt idx="156">
                  <c:v>4.1745754826451304E-15</c:v>
                </c:pt>
                <c:pt idx="157">
                  <c:v>4.1199440059738256E-15</c:v>
                </c:pt>
                <c:pt idx="158">
                  <c:v>4.0373632975957555E-15</c:v>
                </c:pt>
                <c:pt idx="159">
                  <c:v>3.9293010448224645E-15</c:v>
                </c:pt>
                <c:pt idx="160">
                  <c:v>3.7987804649935815E-15</c:v>
                </c:pt>
                <c:pt idx="161">
                  <c:v>3.6493949467031505E-15</c:v>
                </c:pt>
                <c:pt idx="162">
                  <c:v>3.4853558573157287E-15</c:v>
                </c:pt>
                <c:pt idx="163">
                  <c:v>3.3114656866561588E-15</c:v>
                </c:pt>
                <c:pt idx="164">
                  <c:v>3.1330291907521088E-15</c:v>
                </c:pt>
                <c:pt idx="165">
                  <c:v>2.9556068387350317E-15</c:v>
                </c:pt>
                <c:pt idx="166">
                  <c:v>2.784988237115046E-15</c:v>
                </c:pt>
                <c:pt idx="167">
                  <c:v>2.6267864638137505E-15</c:v>
                </c:pt>
                <c:pt idx="168">
                  <c:v>2.4861645294309853E-15</c:v>
                </c:pt>
                <c:pt idx="169">
                  <c:v>2.3674635780657992E-15</c:v>
                </c:pt>
                <c:pt idx="170">
                  <c:v>2.2739031918851783E-15</c:v>
                </c:pt>
                <c:pt idx="171">
                  <c:v>2.2073979069756938E-15</c:v>
                </c:pt>
                <c:pt idx="172">
                  <c:v>2.1684941794569224E-15</c:v>
                </c:pt>
                <c:pt idx="173">
                  <c:v>2.1564090360949997E-15</c:v>
                </c:pt>
                <c:pt idx="174">
                  <c:v>2.1691441661349642E-15</c:v>
                </c:pt>
                <c:pt idx="175">
                  <c:v>2.203844036016323E-15</c:v>
                </c:pt>
                <c:pt idx="176">
                  <c:v>2.2570292036394016E-15</c:v>
                </c:pt>
                <c:pt idx="177">
                  <c:v>2.324939893857695E-15</c:v>
                </c:pt>
                <c:pt idx="178">
                  <c:v>2.4039024209503603E-15</c:v>
                </c:pt>
                <c:pt idx="179">
                  <c:v>2.4904743294364575E-15</c:v>
                </c:pt>
                <c:pt idx="180">
                  <c:v>2.5816353823837617E-15</c:v>
                </c:pt>
                <c:pt idx="181">
                  <c:v>2.6748683447595409E-15</c:v>
                </c:pt>
                <c:pt idx="182">
                  <c:v>2.7681856820485871E-15</c:v>
                </c:pt>
                <c:pt idx="183">
                  <c:v>2.8600845809692143E-15</c:v>
                </c:pt>
                <c:pt idx="184">
                  <c:v>2.949453182963257E-15</c:v>
                </c:pt>
                <c:pt idx="185">
                  <c:v>3.0355529120876467E-15</c:v>
                </c:pt>
                <c:pt idx="186">
                  <c:v>3.117929795104516E-15</c:v>
                </c:pt>
                <c:pt idx="187">
                  <c:v>3.1963494777321946E-15</c:v>
                </c:pt>
                <c:pt idx="188">
                  <c:v>3.2707258238186707E-15</c:v>
                </c:pt>
                <c:pt idx="189">
                  <c:v>3.3410841499550321E-15</c:v>
                </c:pt>
                <c:pt idx="190">
                  <c:v>3.4075186426753824E-15</c:v>
                </c:pt>
                <c:pt idx="191">
                  <c:v>3.4701742275805772E-15</c:v>
                </c:pt>
                <c:pt idx="192">
                  <c:v>3.5292282791900961E-15</c:v>
                </c:pt>
                <c:pt idx="193">
                  <c:v>3.5848647584980644E-15</c:v>
                </c:pt>
                <c:pt idx="194">
                  <c:v>3.637276556732242E-15</c:v>
                </c:pt>
                <c:pt idx="195">
                  <c:v>3.6866556543055498E-15</c:v>
                </c:pt>
                <c:pt idx="196">
                  <c:v>3.7331964064585272E-15</c:v>
                </c:pt>
                <c:pt idx="197">
                  <c:v>3.7770788220911421E-15</c:v>
                </c:pt>
                <c:pt idx="198">
                  <c:v>3.8184781979451302E-15</c:v>
                </c:pt>
                <c:pt idx="199">
                  <c:v>3.8575604578148137E-15</c:v>
                </c:pt>
                <c:pt idx="200">
                  <c:v>3.894481835189156E-15</c:v>
                </c:pt>
                <c:pt idx="201">
                  <c:v>3.9293883239540825E-15</c:v>
                </c:pt>
                <c:pt idx="202">
                  <c:v>3.9624171766864149E-15</c:v>
                </c:pt>
                <c:pt idx="203">
                  <c:v>3.9936993194201623E-15</c:v>
                </c:pt>
                <c:pt idx="204">
                  <c:v>4.0233523697339777E-15</c:v>
                </c:pt>
                <c:pt idx="205">
                  <c:v>4.0514866387540933E-15</c:v>
                </c:pt>
                <c:pt idx="206">
                  <c:v>4.0782066551973835E-15</c:v>
                </c:pt>
                <c:pt idx="207">
                  <c:v>4.1036098013615988E-15</c:v>
                </c:pt>
                <c:pt idx="208">
                  <c:v>4.1277842298883567E-15</c:v>
                </c:pt>
                <c:pt idx="209">
                  <c:v>4.1508121037038721E-15</c:v>
                </c:pt>
                <c:pt idx="210">
                  <c:v>4.1727694370075882E-15</c:v>
                </c:pt>
                <c:pt idx="211">
                  <c:v>4.1937265633671228E-15</c:v>
                </c:pt>
                <c:pt idx="212">
                  <c:v>4.2137480578383237E-15</c:v>
                </c:pt>
                <c:pt idx="213">
                  <c:v>4.2328932523427325E-15</c:v>
                </c:pt>
                <c:pt idx="214">
                  <c:v>4.2512183562775444E-15</c:v>
                </c:pt>
                <c:pt idx="215">
                  <c:v>4.2687731612892334E-15</c:v>
                </c:pt>
                <c:pt idx="216">
                  <c:v>4.2856038134780776E-15</c:v>
                </c:pt>
                <c:pt idx="217">
                  <c:v>4.3017540878173656E-15</c:v>
                </c:pt>
                <c:pt idx="218">
                  <c:v>4.3172641606822853E-15</c:v>
                </c:pt>
                <c:pt idx="219">
                  <c:v>4.3321705546376512E-15</c:v>
                </c:pt>
                <c:pt idx="220">
                  <c:v>4.3465072263415899E-15</c:v>
                </c:pt>
                <c:pt idx="221">
                  <c:v>4.3603054231157364E-15</c:v>
                </c:pt>
                <c:pt idx="222">
                  <c:v>4.3735938951848043E-15</c:v>
                </c:pt>
                <c:pt idx="223">
                  <c:v>4.3863992278036272E-15</c:v>
                </c:pt>
                <c:pt idx="224">
                  <c:v>4.3987465066415349E-15</c:v>
                </c:pt>
                <c:pt idx="225">
                  <c:v>4.4106590275304874E-15</c:v>
                </c:pt>
                <c:pt idx="226">
                  <c:v>4.4221577039435792E-15</c:v>
                </c:pt>
                <c:pt idx="227">
                  <c:v>4.4332625015821869E-15</c:v>
                </c:pt>
                <c:pt idx="228">
                  <c:v>4.4439920690316719E-15</c:v>
                </c:pt>
                <c:pt idx="229">
                  <c:v>4.4543642519728268E-15</c:v>
                </c:pt>
                <c:pt idx="230">
                  <c:v>4.464395157424171E-15</c:v>
                </c:pt>
                <c:pt idx="231">
                  <c:v>4.4740996544550619E-15</c:v>
                </c:pt>
                <c:pt idx="232">
                  <c:v>4.4834923840284217E-15</c:v>
                </c:pt>
                <c:pt idx="233">
                  <c:v>4.4925866711424801E-15</c:v>
                </c:pt>
                <c:pt idx="234">
                  <c:v>4.5013952637538035E-15</c:v>
                </c:pt>
                <c:pt idx="235">
                  <c:v>4.5099294528292982E-15</c:v>
                </c:pt>
                <c:pt idx="236">
                  <c:v>4.5182002965798705E-15</c:v>
                </c:pt>
                <c:pt idx="237">
                  <c:v>4.5262174499712737E-15</c:v>
                </c:pt>
                <c:pt idx="238">
                  <c:v>4.5339896233891865E-15</c:v>
                </c:pt>
                <c:pt idx="239">
                  <c:v>4.5415246728823317E-15</c:v>
                </c:pt>
                <c:pt idx="240">
                  <c:v>4.5488303023189065E-15</c:v>
                </c:pt>
                <c:pt idx="241">
                  <c:v>4.5559127764210617E-15</c:v>
                </c:pt>
                <c:pt idx="242">
                  <c:v>4.5627772502257452E-15</c:v>
                </c:pt>
                <c:pt idx="243">
                  <c:v>4.5694284630976857E-15</c:v>
                </c:pt>
                <c:pt idx="244">
                  <c:v>4.5758699633933411E-15</c:v>
                </c:pt>
                <c:pt idx="245">
                  <c:v>4.5821046841326687E-15</c:v>
                </c:pt>
                <c:pt idx="246">
                  <c:v>4.5881352489055712E-15</c:v>
                </c:pt>
                <c:pt idx="247">
                  <c:v>4.5939633872745925E-15</c:v>
                </c:pt>
                <c:pt idx="248">
                  <c:v>4.5995894641324569E-15</c:v>
                </c:pt>
                <c:pt idx="249">
                  <c:v>4.6050143148964852E-15</c:v>
                </c:pt>
                <c:pt idx="250">
                  <c:v>4.6102378717843301E-15</c:v>
                </c:pt>
                <c:pt idx="251">
                  <c:v>4.6152600637242778E-15</c:v>
                </c:pt>
                <c:pt idx="252">
                  <c:v>4.6200802069599153E-15</c:v>
                </c:pt>
                <c:pt idx="253">
                  <c:v>4.6246979939576055E-15</c:v>
                </c:pt>
                <c:pt idx="254">
                  <c:v>4.6291131470501038E-15</c:v>
                </c:pt>
                <c:pt idx="255">
                  <c:v>4.6333251187803453E-15</c:v>
                </c:pt>
                <c:pt idx="256">
                  <c:v>4.6373334292307953E-15</c:v>
                </c:pt>
                <c:pt idx="257">
                  <c:v>4.6411384487524699E-15</c:v>
                </c:pt>
                <c:pt idx="258">
                  <c:v>4.6447400181343004E-15</c:v>
                </c:pt>
                <c:pt idx="259">
                  <c:v>4.6481385133319971E-15</c:v>
                </c:pt>
                <c:pt idx="260">
                  <c:v>4.6513344750624981E-15</c:v>
                </c:pt>
                <c:pt idx="261">
                  <c:v>4.65432872155773E-15</c:v>
                </c:pt>
                <c:pt idx="262">
                  <c:v>4.6571216255701618E-15</c:v>
                </c:pt>
                <c:pt idx="263">
                  <c:v>4.659714662279958E-15</c:v>
                </c:pt>
                <c:pt idx="264">
                  <c:v>4.6621089550112844E-15</c:v>
                </c:pt>
                <c:pt idx="265">
                  <c:v>4.6643056236099059E-15</c:v>
                </c:pt>
                <c:pt idx="266">
                  <c:v>4.666306232428202E-15</c:v>
                </c:pt>
                <c:pt idx="267">
                  <c:v>4.6681120709426135E-15</c:v>
                </c:pt>
                <c:pt idx="268">
                  <c:v>4.6697247118285595E-15</c:v>
                </c:pt>
                <c:pt idx="269">
                  <c:v>4.6711457354180357E-15</c:v>
                </c:pt>
                <c:pt idx="270">
                  <c:v>4.6723763827496436E-15</c:v>
                </c:pt>
                <c:pt idx="271">
                  <c:v>4.6734179185253323E-15</c:v>
                </c:pt>
                <c:pt idx="272">
                  <c:v>4.6742713452055952E-15</c:v>
                </c:pt>
                <c:pt idx="273">
                  <c:v>4.6749378108441078E-15</c:v>
                </c:pt>
                <c:pt idx="274">
                  <c:v>4.6754183604662137E-15</c:v>
                </c:pt>
                <c:pt idx="275">
                  <c:v>4.6757136963127487E-15</c:v>
                </c:pt>
                <c:pt idx="276">
                  <c:v>4.6758246251462748E-15</c:v>
                </c:pt>
                <c:pt idx="277">
                  <c:v>4.675752207564888E-15</c:v>
                </c:pt>
                <c:pt idx="278">
                  <c:v>4.6754972603704909E-15</c:v>
                </c:pt>
                <c:pt idx="279">
                  <c:v>4.6750608137135853E-15</c:v>
                </c:pt>
                <c:pt idx="280">
                  <c:v>4.6744442536651206E-15</c:v>
                </c:pt>
                <c:pt idx="281">
                  <c:v>4.6736486996874241E-15</c:v>
                </c:pt>
                <c:pt idx="282">
                  <c:v>4.6726758444031384E-15</c:v>
                </c:pt>
                <c:pt idx="283">
                  <c:v>4.6715276383612953E-15</c:v>
                </c:pt>
                <c:pt idx="284">
                  <c:v>4.6702059891183996E-15</c:v>
                </c:pt>
                <c:pt idx="285">
                  <c:v>4.6687133340028903E-15</c:v>
                </c:pt>
                <c:pt idx="286">
                  <c:v>4.6670521013674245E-15</c:v>
                </c:pt>
                <c:pt idx="287">
                  <c:v>4.6652251675131913E-15</c:v>
                </c:pt>
                <c:pt idx="288">
                  <c:v>4.6632351187908258E-15</c:v>
                </c:pt>
                <c:pt idx="289">
                  <c:v>4.6610847302251791E-15</c:v>
                </c:pt>
                <c:pt idx="290">
                  <c:v>4.6587768512077012E-15</c:v>
                </c:pt>
                <c:pt idx="291">
                  <c:v>4.656313537688301E-15</c:v>
                </c:pt>
                <c:pt idx="292">
                  <c:v>4.6536970799741881E-15</c:v>
                </c:pt>
                <c:pt idx="293">
                  <c:v>4.6509286721270004E-15</c:v>
                </c:pt>
                <c:pt idx="294">
                  <c:v>4.648009204309647E-15</c:v>
                </c:pt>
                <c:pt idx="295">
                  <c:v>4.6449394792981601E-15</c:v>
                </c:pt>
                <c:pt idx="296">
                  <c:v>4.6417188739003967E-15</c:v>
                </c:pt>
                <c:pt idx="297">
                  <c:v>4.638346640863491E-15</c:v>
                </c:pt>
                <c:pt idx="298">
                  <c:v>4.6348215413398845E-15</c:v>
                </c:pt>
                <c:pt idx="299">
                  <c:v>4.6311414907659053E-15</c:v>
                </c:pt>
                <c:pt idx="300">
                  <c:v>4.6273037519141175E-15</c:v>
                </c:pt>
                <c:pt idx="301">
                  <c:v>4.6233054348269135E-15</c:v>
                </c:pt>
                <c:pt idx="302">
                  <c:v>4.6191429694954176E-15</c:v>
                </c:pt>
                <c:pt idx="303">
                  <c:v>4.6148129366117982E-15</c:v>
                </c:pt>
                <c:pt idx="304">
                  <c:v>4.6103113439171956E-15</c:v>
                </c:pt>
                <c:pt idx="305">
                  <c:v>4.6056336363882066E-15</c:v>
                </c:pt>
                <c:pt idx="306">
                  <c:v>4.6007755352443944E-15</c:v>
                </c:pt>
                <c:pt idx="307">
                  <c:v>4.5957320806801999E-15</c:v>
                </c:pt>
                <c:pt idx="308">
                  <c:v>4.5904986365330433E-15</c:v>
                </c:pt>
                <c:pt idx="309">
                  <c:v>4.5850700017842734E-15</c:v>
                </c:pt>
                <c:pt idx="310">
                  <c:v>4.5794409779879321E-15</c:v>
                </c:pt>
                <c:pt idx="311">
                  <c:v>4.573606329678299E-15</c:v>
                </c:pt>
                <c:pt idx="312">
                  <c:v>4.5675596946269284E-15</c:v>
                </c:pt>
                <c:pt idx="313">
                  <c:v>4.5612952694345976E-15</c:v>
                </c:pt>
                <c:pt idx="314">
                  <c:v>4.5548054094800724E-15</c:v>
                </c:pt>
                <c:pt idx="315">
                  <c:v>4.5480828445049549E-15</c:v>
                </c:pt>
                <c:pt idx="316">
                  <c:v>4.5411192624459777E-15</c:v>
                </c:pt>
                <c:pt idx="317">
                  <c:v>4.5339052133941281E-15</c:v>
                </c:pt>
                <c:pt idx="318">
                  <c:v>4.5264308779889667E-15</c:v>
                </c:pt>
                <c:pt idx="319">
                  <c:v>4.5186857676652108E-15</c:v>
                </c:pt>
                <c:pt idx="320">
                  <c:v>4.5106583182092938E-15</c:v>
                </c:pt>
                <c:pt idx="321">
                  <c:v>4.5023365736090271E-15</c:v>
                </c:pt>
                <c:pt idx="322">
                  <c:v>4.4937073306931507E-15</c:v>
                </c:pt>
                <c:pt idx="323">
                  <c:v>4.4847569350855509E-15</c:v>
                </c:pt>
                <c:pt idx="324">
                  <c:v>4.4754701418192727E-15</c:v>
                </c:pt>
                <c:pt idx="325">
                  <c:v>4.4658312091443889E-15</c:v>
                </c:pt>
                <c:pt idx="326">
                  <c:v>4.4558235698025505E-15</c:v>
                </c:pt>
                <c:pt idx="327">
                  <c:v>4.445428829007413E-15</c:v>
                </c:pt>
                <c:pt idx="328">
                  <c:v>4.4346272826929721E-15</c:v>
                </c:pt>
                <c:pt idx="329">
                  <c:v>4.4233992946326371E-15</c:v>
                </c:pt>
                <c:pt idx="330">
                  <c:v>4.4117222042126508E-15</c:v>
                </c:pt>
                <c:pt idx="331">
                  <c:v>4.399572239596826E-15</c:v>
                </c:pt>
                <c:pt idx="332">
                  <c:v>4.386925119043752E-15</c:v>
                </c:pt>
                <c:pt idx="333">
                  <c:v>4.3737527622358322E-15</c:v>
                </c:pt>
                <c:pt idx="334">
                  <c:v>4.3600259003528369E-15</c:v>
                </c:pt>
                <c:pt idx="335">
                  <c:v>4.3457132932751363E-15</c:v>
                </c:pt>
                <c:pt idx="336">
                  <c:v>4.3307807439811534E-15</c:v>
                </c:pt>
                <c:pt idx="337">
                  <c:v>4.315191455928197E-15</c:v>
                </c:pt>
                <c:pt idx="338">
                  <c:v>4.2989060185963058E-15</c:v>
                </c:pt>
                <c:pt idx="339">
                  <c:v>4.2818820760298758E-15</c:v>
                </c:pt>
                <c:pt idx="340">
                  <c:v>4.2640728693733227E-15</c:v>
                </c:pt>
                <c:pt idx="341">
                  <c:v>4.2454290636918432E-15</c:v>
                </c:pt>
                <c:pt idx="342">
                  <c:v>4.2258961974099229E-15</c:v>
                </c:pt>
                <c:pt idx="343">
                  <c:v>4.2054170462227779E-15</c:v>
                </c:pt>
                <c:pt idx="344">
                  <c:v>4.1839275515470317E-15</c:v>
                </c:pt>
                <c:pt idx="345">
                  <c:v>4.1613600600416016E-15</c:v>
                </c:pt>
                <c:pt idx="346">
                  <c:v>4.1376401047321027E-15</c:v>
                </c:pt>
                <c:pt idx="347">
                  <c:v>4.1126878885868296E-15</c:v>
                </c:pt>
                <c:pt idx="348">
                  <c:v>4.0864178272266832E-15</c:v>
                </c:pt>
                <c:pt idx="349">
                  <c:v>4.0587363121727573E-15</c:v>
                </c:pt>
                <c:pt idx="350">
                  <c:v>4.0295428522878693E-15</c:v>
                </c:pt>
                <c:pt idx="351">
                  <c:v>3.9987295319386938E-15</c:v>
                </c:pt>
                <c:pt idx="352">
                  <c:v>3.9661809011565844E-15</c:v>
                </c:pt>
                <c:pt idx="353">
                  <c:v>3.9317716813667032E-15</c:v>
                </c:pt>
                <c:pt idx="354">
                  <c:v>3.8953711406498327E-15</c:v>
                </c:pt>
                <c:pt idx="355">
                  <c:v>3.8568344246684765E-15</c:v>
                </c:pt>
                <c:pt idx="356">
                  <c:v>3.8160098817592398E-15</c:v>
                </c:pt>
                <c:pt idx="357">
                  <c:v>3.7727360930676384E-15</c:v>
                </c:pt>
                <c:pt idx="358">
                  <c:v>3.7268434808802842E-15</c:v>
                </c:pt>
                <c:pt idx="359">
                  <c:v>3.6781564269065274E-15</c:v>
                </c:pt>
                <c:pt idx="360">
                  <c:v>3.6264891343013923E-15</c:v>
                </c:pt>
                <c:pt idx="361">
                  <c:v>3.5716529459054883E-15</c:v>
                </c:pt>
                <c:pt idx="362">
                  <c:v>3.5134588652236641E-15</c:v>
                </c:pt>
                <c:pt idx="363">
                  <c:v>3.4517238441349696E-15</c:v>
                </c:pt>
                <c:pt idx="364">
                  <c:v>3.3862772141777143E-15</c:v>
                </c:pt>
                <c:pt idx="365">
                  <c:v>3.316977918988344E-15</c:v>
                </c:pt>
                <c:pt idx="366">
                  <c:v>3.2437162865926566E-15</c:v>
                </c:pt>
                <c:pt idx="367">
                  <c:v>3.1664565770535951E-15</c:v>
                </c:pt>
                <c:pt idx="368">
                  <c:v>3.0852627669374411E-15</c:v>
                </c:pt>
                <c:pt idx="369">
                  <c:v>3.0003355424495876E-15</c:v>
                </c:pt>
                <c:pt idx="370">
                  <c:v>2.9120750709319598E-15</c:v>
                </c:pt>
                <c:pt idx="371">
                  <c:v>2.8211218416674836E-15</c:v>
                </c:pt>
                <c:pt idx="372">
                  <c:v>2.7284525569096661E-15</c:v>
                </c:pt>
                <c:pt idx="373">
                  <c:v>2.6354039375841989E-15</c:v>
                </c:pt>
                <c:pt idx="374">
                  <c:v>2.5437785439667523E-15</c:v>
                </c:pt>
                <c:pt idx="375">
                  <c:v>2.455869325205411E-15</c:v>
                </c:pt>
                <c:pt idx="376">
                  <c:v>2.3744284829412364E-15</c:v>
                </c:pt>
                <c:pt idx="377">
                  <c:v>2.3027258971748653E-15</c:v>
                </c:pt>
                <c:pt idx="378">
                  <c:v>2.2443671049350089E-15</c:v>
                </c:pt>
                <c:pt idx="379">
                  <c:v>2.203032271677675E-15</c:v>
                </c:pt>
                <c:pt idx="380">
                  <c:v>2.182306539754E-15</c:v>
                </c:pt>
                <c:pt idx="381">
                  <c:v>2.1852695117791423E-15</c:v>
                </c:pt>
                <c:pt idx="382">
                  <c:v>2.2142757167631129E-15</c:v>
                </c:pt>
                <c:pt idx="383">
                  <c:v>2.2706192615075356E-15</c:v>
                </c:pt>
                <c:pt idx="384">
                  <c:v>2.3543475775544836E-15</c:v>
                </c:pt>
                <c:pt idx="385">
                  <c:v>2.4640383110568523E-15</c:v>
                </c:pt>
                <c:pt idx="386">
                  <c:v>2.5969578094710738E-15</c:v>
                </c:pt>
                <c:pt idx="387">
                  <c:v>2.7491671493114934E-15</c:v>
                </c:pt>
                <c:pt idx="388">
                  <c:v>2.915791592245116E-15</c:v>
                </c:pt>
                <c:pt idx="389">
                  <c:v>3.0913024898986404E-15</c:v>
                </c:pt>
                <c:pt idx="390">
                  <c:v>3.2699467862499631E-15</c:v>
                </c:pt>
                <c:pt idx="391">
                  <c:v>3.4459788229921422E-15</c:v>
                </c:pt>
                <c:pt idx="392">
                  <c:v>3.6139652729636178E-15</c:v>
                </c:pt>
                <c:pt idx="393">
                  <c:v>3.768890678132813E-15</c:v>
                </c:pt>
                <c:pt idx="394">
                  <c:v>3.9062659987287366E-15</c:v>
                </c:pt>
                <c:pt idx="395">
                  <c:v>4.0222375099422129E-15</c:v>
                </c:pt>
                <c:pt idx="396">
                  <c:v>4.113581895773115E-15</c:v>
                </c:pt>
                <c:pt idx="397">
                  <c:v>4.177718767975423E-15</c:v>
                </c:pt>
                <c:pt idx="398">
                  <c:v>4.212611600571959E-15</c:v>
                </c:pt>
                <c:pt idx="399">
                  <c:v>4.2168001700172194E-15</c:v>
                </c:pt>
                <c:pt idx="400">
                  <c:v>4.1894705769146527E-15</c:v>
                </c:pt>
                <c:pt idx="401">
                  <c:v>4.1304072922510585E-15</c:v>
                </c:pt>
                <c:pt idx="402">
                  <c:v>4.0400063750299726E-15</c:v>
                </c:pt>
                <c:pt idx="403">
                  <c:v>3.9192577263009359E-15</c:v>
                </c:pt>
                <c:pt idx="404">
                  <c:v>3.7697169975087913E-15</c:v>
                </c:pt>
                <c:pt idx="405">
                  <c:v>3.5934180641282403E-15</c:v>
                </c:pt>
                <c:pt idx="406">
                  <c:v>3.3927788602401976E-15</c:v>
                </c:pt>
                <c:pt idx="407">
                  <c:v>3.1703780773666269E-15</c:v>
                </c:pt>
                <c:pt idx="408">
                  <c:v>2.9286988234423936E-15</c:v>
                </c:pt>
                <c:pt idx="409">
                  <c:v>2.669846557327301E-15</c:v>
                </c:pt>
                <c:pt idx="410">
                  <c:v>2.3953820538619998E-15</c:v>
                </c:pt>
                <c:pt idx="411">
                  <c:v>2.1061165090258237E-15</c:v>
                </c:pt>
                <c:pt idx="412">
                  <c:v>1.8020445529984634E-15</c:v>
                </c:pt>
                <c:pt idx="413">
                  <c:v>1.4824844818977944E-15</c:v>
                </c:pt>
                <c:pt idx="414">
                  <c:v>1.146070231630615E-15</c:v>
                </c:pt>
                <c:pt idx="415">
                  <c:v>7.9102202836134047E-16</c:v>
                </c:pt>
                <c:pt idx="416">
                  <c:v>4.1531804434893931E-16</c:v>
                </c:pt>
                <c:pt idx="417">
                  <c:v>1.6924833641715675E-17</c:v>
                </c:pt>
                <c:pt idx="418">
                  <c:v>-4.0619752115466209E-16</c:v>
                </c:pt>
                <c:pt idx="419">
                  <c:v>-8.5597313778910156E-16</c:v>
                </c:pt>
                <c:pt idx="420">
                  <c:v>-1.334447560458433E-15</c:v>
                </c:pt>
                <c:pt idx="421">
                  <c:v>-1.8438898525946129E-15</c:v>
                </c:pt>
                <c:pt idx="422">
                  <c:v>-2.3868494703193264E-15</c:v>
                </c:pt>
                <c:pt idx="423">
                  <c:v>-2.9662840868994593E-15</c:v>
                </c:pt>
                <c:pt idx="424">
                  <c:v>-3.5854238185625999E-15</c:v>
                </c:pt>
                <c:pt idx="425">
                  <c:v>-4.2478708254280083E-15</c:v>
                </c:pt>
                <c:pt idx="426">
                  <c:v>-4.9571096026134464E-15</c:v>
                </c:pt>
                <c:pt idx="427">
                  <c:v>-5.7163663102863298E-15</c:v>
                </c:pt>
                <c:pt idx="428">
                  <c:v>-6.5282164704275855E-15</c:v>
                </c:pt>
                <c:pt idx="429">
                  <c:v>-7.3942749505333576E-15</c:v>
                </c:pt>
                <c:pt idx="430">
                  <c:v>-8.3150154630868498E-15</c:v>
                </c:pt>
                <c:pt idx="431">
                  <c:v>-9.2895465169504076E-15</c:v>
                </c:pt>
                <c:pt idx="432">
                  <c:v>-1.0315378486403919E-14</c:v>
                </c:pt>
                <c:pt idx="433">
                  <c:v>-1.1388407749512816E-14</c:v>
                </c:pt>
                <c:pt idx="434">
                  <c:v>-1.25027855786344E-14</c:v>
                </c:pt>
                <c:pt idx="435">
                  <c:v>-1.3650897944305775E-14</c:v>
                </c:pt>
                <c:pt idx="436">
                  <c:v>-1.4823063781794495E-14</c:v>
                </c:pt>
                <c:pt idx="437">
                  <c:v>-1.6007496456111177E-14</c:v>
                </c:pt>
                <c:pt idx="438">
                  <c:v>-1.7189976008514749E-14</c:v>
                </c:pt>
                <c:pt idx="439">
                  <c:v>-1.8354022721354367E-14</c:v>
                </c:pt>
                <c:pt idx="440">
                  <c:v>-1.9480898786625682E-14</c:v>
                </c:pt>
                <c:pt idx="441">
                  <c:v>-2.0549376747844057E-14</c:v>
                </c:pt>
                <c:pt idx="442">
                  <c:v>-2.1535997948875023E-14</c:v>
                </c:pt>
                <c:pt idx="443">
                  <c:v>-2.2416210048507279E-14</c:v>
                </c:pt>
                <c:pt idx="444">
                  <c:v>-2.3164102352643243E-14</c:v>
                </c:pt>
                <c:pt idx="445">
                  <c:v>-2.3753945779235609E-14</c:v>
                </c:pt>
                <c:pt idx="446">
                  <c:v>-2.4160274093249941E-14</c:v>
                </c:pt>
                <c:pt idx="447">
                  <c:v>-2.4359647142004783E-14</c:v>
                </c:pt>
                <c:pt idx="448">
                  <c:v>-2.4331223115356206E-14</c:v>
                </c:pt>
                <c:pt idx="449">
                  <c:v>-2.4059121973949535E-14</c:v>
                </c:pt>
                <c:pt idx="450">
                  <c:v>-2.3532802511369712E-14</c:v>
                </c:pt>
                <c:pt idx="451">
                  <c:v>-2.2748716484422059E-14</c:v>
                </c:pt>
                <c:pt idx="452">
                  <c:v>-2.1710968955282355E-14</c:v>
                </c:pt>
                <c:pt idx="453">
                  <c:v>-2.0433732346568575E-14</c:v>
                </c:pt>
                <c:pt idx="454">
                  <c:v>-1.8939287403569774E-14</c:v>
                </c:pt>
                <c:pt idx="455">
                  <c:v>-1.7258666744238648E-14</c:v>
                </c:pt>
                <c:pt idx="456">
                  <c:v>-1.5430363098476992E-14</c:v>
                </c:pt>
                <c:pt idx="457">
                  <c:v>-1.3498541911047134E-14</c:v>
                </c:pt>
                <c:pt idx="458">
                  <c:v>-1.1511521335120864E-14</c:v>
                </c:pt>
                <c:pt idx="459">
                  <c:v>-9.5194134472682819E-15</c:v>
                </c:pt>
                <c:pt idx="460">
                  <c:v>-7.5707907806011206E-15</c:v>
                </c:pt>
                <c:pt idx="461">
                  <c:v>-5.7107210299524156E-15</c:v>
                </c:pt>
                <c:pt idx="462">
                  <c:v>-3.9790788002911064E-15</c:v>
                </c:pt>
                <c:pt idx="463">
                  <c:v>-2.4085188668348961E-15</c:v>
                </c:pt>
                <c:pt idx="464">
                  <c:v>-1.0230221566897635E-15</c:v>
                </c:pt>
                <c:pt idx="465">
                  <c:v>1.6167994193453295E-16</c:v>
                </c:pt>
                <c:pt idx="466">
                  <c:v>1.1386918475240638E-15</c:v>
                </c:pt>
                <c:pt idx="467">
                  <c:v>1.9089915762898262E-15</c:v>
                </c:pt>
                <c:pt idx="468">
                  <c:v>2.4809773714732482E-15</c:v>
                </c:pt>
                <c:pt idx="469">
                  <c:v>2.8694945446756689E-15</c:v>
                </c:pt>
                <c:pt idx="470">
                  <c:v>3.0949681673172499E-15</c:v>
                </c:pt>
                <c:pt idx="471">
                  <c:v>3.180837502240056E-15</c:v>
                </c:pt>
                <c:pt idx="472">
                  <c:v>3.153252766595431E-15</c:v>
                </c:pt>
                <c:pt idx="473">
                  <c:v>3.0387372642296381E-15</c:v>
                </c:pt>
                <c:pt idx="474">
                  <c:v>2.863496451759127E-15</c:v>
                </c:pt>
                <c:pt idx="475">
                  <c:v>2.65113172809195E-15</c:v>
                </c:pt>
                <c:pt idx="476">
                  <c:v>2.4223057519267455E-15</c:v>
                </c:pt>
                <c:pt idx="477">
                  <c:v>2.1936886675403686E-15</c:v>
                </c:pt>
                <c:pt idx="478">
                  <c:v>1.9777508473547246E-15</c:v>
                </c:pt>
                <c:pt idx="479">
                  <c:v>1.7826952841862864E-15</c:v>
                </c:pt>
                <c:pt idx="480">
                  <c:v>1.6127756294355428E-15</c:v>
                </c:pt>
                <c:pt idx="481">
                  <c:v>1.4688290926691383E-15</c:v>
                </c:pt>
                <c:pt idx="482">
                  <c:v>1.3492927478596525E-15</c:v>
                </c:pt>
                <c:pt idx="483">
                  <c:v>1.2511742264637616E-15</c:v>
                </c:pt>
                <c:pt idx="484">
                  <c:v>1.1705988549481521E-15</c:v>
                </c:pt>
                <c:pt idx="485">
                  <c:v>1.1037082261063978E-15</c:v>
                </c:pt>
                <c:pt idx="486">
                  <c:v>1.0470937771240685E-15</c:v>
                </c:pt>
                <c:pt idx="487">
                  <c:v>9.9791214660944495E-16</c:v>
                </c:pt>
                <c:pt idx="488">
                  <c:v>9.5410169093064677E-16</c:v>
                </c:pt>
                <c:pt idx="489">
                  <c:v>9.1428896027485068E-16</c:v>
                </c:pt>
                <c:pt idx="490">
                  <c:v>8.7771577748213936E-16</c:v>
                </c:pt>
                <c:pt idx="491">
                  <c:v>8.440304443174131E-16</c:v>
                </c:pt>
                <c:pt idx="492">
                  <c:v>8.1317918783561267E-16</c:v>
                </c:pt>
                <c:pt idx="493">
                  <c:v>7.8523676446187341E-16</c:v>
                </c:pt>
                <c:pt idx="494">
                  <c:v>7.6027492198583104E-16</c:v>
                </c:pt>
                <c:pt idx="495">
                  <c:v>7.3832605707178128E-16</c:v>
                </c:pt>
                <c:pt idx="496">
                  <c:v>7.1934619257665099E-16</c:v>
                </c:pt>
                <c:pt idx="497">
                  <c:v>7.0321349962658579E-16</c:v>
                </c:pt>
                <c:pt idx="498">
                  <c:v>6.8973710058609592E-16</c:v>
                </c:pt>
                <c:pt idx="499">
                  <c:v>6.7868973811865927E-16</c:v>
                </c:pt>
                <c:pt idx="500">
                  <c:v>6.698133664580396E-16</c:v>
                </c:pt>
                <c:pt idx="501">
                  <c:v>6.628390584014006E-16</c:v>
                </c:pt>
                <c:pt idx="502">
                  <c:v>6.5751281321935525E-16</c:v>
                </c:pt>
                <c:pt idx="503">
                  <c:v>6.5360437548115911E-16</c:v>
                </c:pt>
                <c:pt idx="504">
                  <c:v>6.5090150190251282E-16</c:v>
                </c:pt>
                <c:pt idx="505">
                  <c:v>6.4922577455915206E-16</c:v>
                </c:pt>
                <c:pt idx="506">
                  <c:v>6.4842244017316902E-16</c:v>
                </c:pt>
                <c:pt idx="507">
                  <c:v>6.4836467203547442E-16</c:v>
                </c:pt>
                <c:pt idx="508">
                  <c:v>6.4895309394208562E-16</c:v>
                </c:pt>
                <c:pt idx="509">
                  <c:v>6.5010389078664129E-16</c:v>
                </c:pt>
                <c:pt idx="510">
                  <c:v>6.5174798354804023E-16</c:v>
                </c:pt>
                <c:pt idx="511">
                  <c:v>6.5382290943154171E-16</c:v>
                </c:pt>
                <c:pt idx="512">
                  <c:v>6.5628046835400849E-16</c:v>
                </c:pt>
                <c:pt idx="513">
                  <c:v>6.5906912714889264E-16</c:v>
                </c:pt>
                <c:pt idx="514">
                  <c:v>6.6214249277854806E-16</c:v>
                </c:pt>
                <c:pt idx="515">
                  <c:v>6.6545501958470061E-16</c:v>
                </c:pt>
                <c:pt idx="516">
                  <c:v>6.689620655239232E-16</c:v>
                </c:pt>
                <c:pt idx="517">
                  <c:v>6.7261955072405258E-16</c:v>
                </c:pt>
                <c:pt idx="518">
                  <c:v>6.7638862460364875E-16</c:v>
                </c:pt>
                <c:pt idx="519">
                  <c:v>6.8023248094280391E-16</c:v>
                </c:pt>
                <c:pt idx="520">
                  <c:v>6.8412055368097818E-16</c:v>
                </c:pt>
                <c:pt idx="521">
                  <c:v>6.8802596855295694E-16</c:v>
                </c:pt>
                <c:pt idx="522">
                  <c:v>6.9192225994917122E-16</c:v>
                </c:pt>
                <c:pt idx="523">
                  <c:v>6.9579229241380491E-16</c:v>
                </c:pt>
                <c:pt idx="524">
                  <c:v>6.9961806494877085E-16</c:v>
                </c:pt>
                <c:pt idx="525">
                  <c:v>7.0338399961452556E-16</c:v>
                </c:pt>
                <c:pt idx="526">
                  <c:v>7.0707876268767215E-16</c:v>
                </c:pt>
                <c:pt idx="527">
                  <c:v>7.106906601615664E-16</c:v>
                </c:pt>
                <c:pt idx="528">
                  <c:v>7.1421095399466013E-16</c:v>
                </c:pt>
                <c:pt idx="529">
                  <c:v>7.1763306555537733E-16</c:v>
                </c:pt>
                <c:pt idx="530">
                  <c:v>7.2095151835933669E-16</c:v>
                </c:pt>
                <c:pt idx="531">
                  <c:v>7.2416342175425339E-16</c:v>
                </c:pt>
                <c:pt idx="532">
                  <c:v>7.2726690491610676E-16</c:v>
                </c:pt>
                <c:pt idx="533">
                  <c:v>7.3026189376356457E-16</c:v>
                </c:pt>
                <c:pt idx="534">
                  <c:v>7.3314874167684792E-16</c:v>
                </c:pt>
                <c:pt idx="535">
                  <c:v>7.359294600726328E-16</c:v>
                </c:pt>
                <c:pt idx="536">
                  <c:v>7.3860600539976159E-16</c:v>
                </c:pt>
                <c:pt idx="537">
                  <c:v>7.4118213432921861E-16</c:v>
                </c:pt>
                <c:pt idx="538">
                  <c:v>7.4366130492776716E-16</c:v>
                </c:pt>
                <c:pt idx="539">
                  <c:v>7.4604732174443677E-16</c:v>
                </c:pt>
                <c:pt idx="540">
                  <c:v>7.4834378150507399E-16</c:v>
                </c:pt>
                <c:pt idx="541">
                  <c:v>7.490133249997738E-16</c:v>
                </c:pt>
                <c:pt idx="542">
                  <c:v>7.495981371188114E-16</c:v>
                </c:pt>
                <c:pt idx="543">
                  <c:v>7.4778858178270941E-16</c:v>
                </c:pt>
                <c:pt idx="544">
                  <c:v>7.4512512858774663E-16</c:v>
                </c:pt>
                <c:pt idx="545">
                  <c:v>7.3466866337612224E-16</c:v>
                </c:pt>
                <c:pt idx="546">
                  <c:v>7.1949318021723346E-16</c:v>
                </c:pt>
                <c:pt idx="547">
                  <c:v>7.0035728967164473E-16</c:v>
                </c:pt>
                <c:pt idx="548">
                  <c:v>6.6337576970489514E-16</c:v>
                </c:pt>
                <c:pt idx="549">
                  <c:v>6.1315358470459522E-16</c:v>
                </c:pt>
                <c:pt idx="550">
                  <c:v>5.5352602580259356E-16</c:v>
                </c:pt>
                <c:pt idx="551">
                  <c:v>4.8370873866596152E-16</c:v>
                </c:pt>
                <c:pt idx="552">
                  <c:v>4.0446651994292481E-16</c:v>
                </c:pt>
                <c:pt idx="553">
                  <c:v>3.2658660996138917E-16</c:v>
                </c:pt>
                <c:pt idx="554">
                  <c:v>2.5162201519800381E-16</c:v>
                </c:pt>
                <c:pt idx="555">
                  <c:v>1.8113570194624879E-16</c:v>
                </c:pt>
                <c:pt idx="556">
                  <c:v>1.2670768760523048E-16</c:v>
                </c:pt>
                <c:pt idx="557">
                  <c:v>8.4512581543378512E-17</c:v>
                </c:pt>
                <c:pt idx="558">
                  <c:v>5.0723775572158429E-17</c:v>
                </c:pt>
                <c:pt idx="559">
                  <c:v>2.8444593629944539E-17</c:v>
                </c:pt>
                <c:pt idx="560">
                  <c:v>1.5381996210442494E-17</c:v>
                </c:pt>
                <c:pt idx="561">
                  <c:v>6.9247998193832934E-18</c:v>
                </c:pt>
                <c:pt idx="562">
                  <c:v>3.8504080752094008E-18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E06-46DF-BCFF-A26A95D22E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err="1"/>
                  <a:t>Avg</a:t>
                </a:r>
                <a:r>
                  <a:rPr lang="en-US" dirty="0"/>
                  <a:t> Lorentz </a:t>
                </a:r>
                <a:r>
                  <a:rPr lang="en-US" dirty="0" smtClean="0"/>
                  <a:t>Force</a:t>
                </a:r>
                <a:r>
                  <a:rPr lang="en-US" baseline="0" dirty="0" smtClean="0"/>
                  <a:t> transverse vertical</a:t>
                </a:r>
                <a:r>
                  <a:rPr lang="en-US" dirty="0" smtClean="0"/>
                  <a:t> </a:t>
                </a:r>
                <a:r>
                  <a:rPr lang="en-US" dirty="0"/>
                  <a:t>[</a:t>
                </a:r>
                <a:r>
                  <a:rPr lang="en-US" dirty="0" err="1"/>
                  <a:t>fN</a:t>
                </a:r>
                <a:r>
                  <a:rPr lang="en-US" dirty="0"/>
                  <a:t>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9E-15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 sz="1000" baseline="0"/>
      </a:pPr>
      <a:endParaRPr lang="en-US"/>
    </a:p>
  </c:txPr>
  <c:externalData r:id="rId2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v>Exact match scaling</c:v>
          </c:tx>
          <c:spPr>
            <a:ln w="25400">
              <a:noFill/>
            </a:ln>
          </c:spPr>
          <c:xVal>
            <c:numRef>
              <c:f>'Force theory scaling'!$L$3:$L$870</c:f>
              <c:numCache>
                <c:formatCode>0.00E+00</c:formatCode>
                <c:ptCount val="868"/>
                <c:pt idx="0">
                  <c:v>-0.24822517548862399</c:v>
                </c:pt>
                <c:pt idx="1">
                  <c:v>-0.247858617856305</c:v>
                </c:pt>
                <c:pt idx="2">
                  <c:v>-0.247458073570407</c:v>
                </c:pt>
                <c:pt idx="3">
                  <c:v>-0.24697360310754399</c:v>
                </c:pt>
                <c:pt idx="4">
                  <c:v>-0.246428383811514</c:v>
                </c:pt>
                <c:pt idx="5">
                  <c:v>-0.24580977501850801</c:v>
                </c:pt>
                <c:pt idx="6">
                  <c:v>-0.24512407209914699</c:v>
                </c:pt>
                <c:pt idx="7">
                  <c:v>-0.24437359189866101</c:v>
                </c:pt>
                <c:pt idx="8">
                  <c:v>-0.2435820826807</c:v>
                </c:pt>
                <c:pt idx="9">
                  <c:v>-0.24273940089307</c:v>
                </c:pt>
                <c:pt idx="10">
                  <c:v>-0.24188645316128601</c:v>
                </c:pt>
                <c:pt idx="11">
                  <c:v>-0.24099976790482899</c:v>
                </c:pt>
                <c:pt idx="12">
                  <c:v>-0.240094206754112</c:v>
                </c:pt>
                <c:pt idx="13">
                  <c:v>-0.239188645606498</c:v>
                </c:pt>
                <c:pt idx="14">
                  <c:v>-0.23828308446226101</c:v>
                </c:pt>
                <c:pt idx="15">
                  <c:v>-0.237377523321669</c:v>
                </c:pt>
                <c:pt idx="16">
                  <c:v>-0.23647196218498601</c:v>
                </c:pt>
                <c:pt idx="17">
                  <c:v>-0.23556640105247301</c:v>
                </c:pt>
                <c:pt idx="18">
                  <c:v>-0.23466083992438899</c:v>
                </c:pt>
                <c:pt idx="19">
                  <c:v>-0.23375527880098901</c:v>
                </c:pt>
                <c:pt idx="20">
                  <c:v>-0.23284971768252899</c:v>
                </c:pt>
                <c:pt idx="21">
                  <c:v>-0.23194415656926401</c:v>
                </c:pt>
                <c:pt idx="22">
                  <c:v>-0.23103859546145</c:v>
                </c:pt>
                <c:pt idx="23">
                  <c:v>-0.23013303435934099</c:v>
                </c:pt>
                <c:pt idx="24">
                  <c:v>-0.22922747326319101</c:v>
                </c:pt>
                <c:pt idx="25">
                  <c:v>-0.22832191217325601</c:v>
                </c:pt>
                <c:pt idx="26">
                  <c:v>-0.227416351089787</c:v>
                </c:pt>
                <c:pt idx="27">
                  <c:v>-0.22651079001303401</c:v>
                </c:pt>
                <c:pt idx="28">
                  <c:v>-0.225605228943244</c:v>
                </c:pt>
                <c:pt idx="29">
                  <c:v>-0.22469966788065501</c:v>
                </c:pt>
                <c:pt idx="30">
                  <c:v>-0.22379410682550299</c:v>
                </c:pt>
                <c:pt idx="31">
                  <c:v>-0.22288854577801301</c:v>
                </c:pt>
                <c:pt idx="32">
                  <c:v>-0.221982984738407</c:v>
                </c:pt>
                <c:pt idx="33">
                  <c:v>-0.22107742370689601</c:v>
                </c:pt>
                <c:pt idx="34">
                  <c:v>-0.22017186268368499</c:v>
                </c:pt>
                <c:pt idx="35">
                  <c:v>-0.21926630166897301</c:v>
                </c:pt>
                <c:pt idx="36">
                  <c:v>-0.21836074066295499</c:v>
                </c:pt>
                <c:pt idx="37">
                  <c:v>-0.21745517966581901</c:v>
                </c:pt>
                <c:pt idx="38">
                  <c:v>-0.21654961867775299</c:v>
                </c:pt>
                <c:pt idx="39">
                  <c:v>-0.21564405769894299</c:v>
                </c:pt>
                <c:pt idx="40">
                  <c:v>-0.21473849672957601</c:v>
                </c:pt>
                <c:pt idx="41">
                  <c:v>-0.213832935769836</c:v>
                </c:pt>
                <c:pt idx="42">
                  <c:v>-0.212927374819915</c:v>
                </c:pt>
                <c:pt idx="43">
                  <c:v>-0.21202181388000499</c:v>
                </c:pt>
                <c:pt idx="44">
                  <c:v>-0.21111625295030401</c:v>
                </c:pt>
                <c:pt idx="45">
                  <c:v>-0.210210692031015</c:v>
                </c:pt>
                <c:pt idx="46">
                  <c:v>-0.209305131122346</c:v>
                </c:pt>
                <c:pt idx="47">
                  <c:v>-0.208399570224514</c:v>
                </c:pt>
                <c:pt idx="48">
                  <c:v>-0.20749400933774501</c:v>
                </c:pt>
                <c:pt idx="49">
                  <c:v>-0.206588448462274</c:v>
                </c:pt>
                <c:pt idx="50">
                  <c:v>-0.20568288759835199</c:v>
                </c:pt>
                <c:pt idx="51">
                  <c:v>-0.20477732674624699</c:v>
                </c:pt>
                <c:pt idx="52">
                  <c:v>-0.20387176590624601</c:v>
                </c:pt>
                <c:pt idx="53">
                  <c:v>-0.202966205078662</c:v>
                </c:pt>
                <c:pt idx="54">
                  <c:v>-0.20206064426383699</c:v>
                </c:pt>
                <c:pt idx="55">
                  <c:v>-0.201155083462145</c:v>
                </c:pt>
                <c:pt idx="56">
                  <c:v>-0.20024952267399199</c:v>
                </c:pt>
                <c:pt idx="57">
                  <c:v>-0.19934396189982101</c:v>
                </c:pt>
                <c:pt idx="58">
                  <c:v>-0.19843840114011099</c:v>
                </c:pt>
                <c:pt idx="59">
                  <c:v>-0.197532840395374</c:v>
                </c:pt>
                <c:pt idx="60">
                  <c:v>-0.19662727966614199</c:v>
                </c:pt>
                <c:pt idx="61">
                  <c:v>-0.19572171895295301</c:v>
                </c:pt>
                <c:pt idx="62">
                  <c:v>-0.194816158256327</c:v>
                </c:pt>
                <c:pt idx="63">
                  <c:v>-0.193910597576675</c:v>
                </c:pt>
                <c:pt idx="64">
                  <c:v>-0.19300503691423801</c:v>
                </c:pt>
                <c:pt idx="65">
                  <c:v>-0.19209947626909701</c:v>
                </c:pt>
                <c:pt idx="66">
                  <c:v>-0.191193915641162</c:v>
                </c:pt>
                <c:pt idx="67">
                  <c:v>-0.19028835503018901</c:v>
                </c:pt>
                <c:pt idx="68">
                  <c:v>-0.18938279443612499</c:v>
                </c:pt>
                <c:pt idx="69">
                  <c:v>-0.188477233859461</c:v>
                </c:pt>
                <c:pt idx="70">
                  <c:v>-0.18757167330164201</c:v>
                </c:pt>
                <c:pt idx="71">
                  <c:v>-0.186666112765322</c:v>
                </c:pt>
                <c:pt idx="72">
                  <c:v>-0.18576055225467</c:v>
                </c:pt>
                <c:pt idx="73">
                  <c:v>-0.18485499177584</c:v>
                </c:pt>
                <c:pt idx="74">
                  <c:v>-0.18394943133799699</c:v>
                </c:pt>
                <c:pt idx="75">
                  <c:v>-0.183043870954815</c:v>
                </c:pt>
                <c:pt idx="76">
                  <c:v>-0.18213831064618299</c:v>
                </c:pt>
                <c:pt idx="77">
                  <c:v>-0.18123275044005899</c:v>
                </c:pt>
                <c:pt idx="78">
                  <c:v>-0.180327190374094</c:v>
                </c:pt>
                <c:pt idx="79">
                  <c:v>-0.17942163049708101</c:v>
                </c:pt>
                <c:pt idx="80">
                  <c:v>-0.178516070869885</c:v>
                </c:pt>
                <c:pt idx="81">
                  <c:v>-0.17761051156603699</c:v>
                </c:pt>
                <c:pt idx="82">
                  <c:v>-0.17670495267099601</c:v>
                </c:pt>
                <c:pt idx="83">
                  <c:v>-0.1757993942818</c:v>
                </c:pt>
                <c:pt idx="84">
                  <c:v>-0.17489383650548301</c:v>
                </c:pt>
                <c:pt idx="85">
                  <c:v>-0.17398827945683101</c:v>
                </c:pt>
                <c:pt idx="86">
                  <c:v>-0.17308272325558099</c:v>
                </c:pt>
                <c:pt idx="87">
                  <c:v>-0.172177168022252</c:v>
                </c:pt>
                <c:pt idx="88">
                  <c:v>-0.17127161387316001</c:v>
                </c:pt>
                <c:pt idx="89">
                  <c:v>-0.17036606091380299</c:v>
                </c:pt>
                <c:pt idx="90">
                  <c:v>-0.16946050923245201</c:v>
                </c:pt>
                <c:pt idx="91">
                  <c:v>-0.16855495889321201</c:v>
                </c:pt>
                <c:pt idx="92">
                  <c:v>-0.167649409928324</c:v>
                </c:pt>
                <c:pt idx="93">
                  <c:v>-0.166743862329883</c:v>
                </c:pt>
                <c:pt idx="94">
                  <c:v>-0.16583831604127799</c:v>
                </c:pt>
                <c:pt idx="95">
                  <c:v>-0.164932770947398</c:v>
                </c:pt>
                <c:pt idx="96">
                  <c:v>-0.16402722686438501</c:v>
                </c:pt>
                <c:pt idx="97">
                  <c:v>-0.16312168352923301</c:v>
                </c:pt>
                <c:pt idx="98">
                  <c:v>-0.16221614058987499</c:v>
                </c:pt>
                <c:pt idx="99">
                  <c:v>-0.16131059759576899</c:v>
                </c:pt>
                <c:pt idx="100">
                  <c:v>-0.16040505398982899</c:v>
                </c:pt>
                <c:pt idx="101">
                  <c:v>-0.15949950910277699</c:v>
                </c:pt>
                <c:pt idx="102">
                  <c:v>-0.158593962149853</c:v>
                </c:pt>
                <c:pt idx="103">
                  <c:v>-0.157688412230238</c:v>
                </c:pt>
                <c:pt idx="104">
                  <c:v>-0.15678285832834299</c:v>
                </c:pt>
                <c:pt idx="105">
                  <c:v>-0.15587729931783301</c:v>
                </c:pt>
                <c:pt idx="106">
                  <c:v>-0.15497173396793301</c:v>
                </c:pt>
                <c:pt idx="107">
                  <c:v>-0.154066160951222</c:v>
                </c:pt>
                <c:pt idx="108">
                  <c:v>-0.15316057885308601</c:v>
                </c:pt>
                <c:pt idx="109">
                  <c:v>-0.15225498618243899</c:v>
                </c:pt>
                <c:pt idx="110">
                  <c:v>-0.151349381383028</c:v>
                </c:pt>
                <c:pt idx="111">
                  <c:v>-0.150443762845787</c:v>
                </c:pt>
                <c:pt idx="112">
                  <c:v>-0.149538128921367</c:v>
                </c:pt>
                <c:pt idx="113">
                  <c:v>-0.14863247793215101</c:v>
                </c:pt>
                <c:pt idx="114">
                  <c:v>-0.14772680818436301</c:v>
                </c:pt>
                <c:pt idx="115">
                  <c:v>-0.14682111797946601</c:v>
                </c:pt>
                <c:pt idx="116">
                  <c:v>-0.145915405625137</c:v>
                </c:pt>
                <c:pt idx="117">
                  <c:v>-0.14500966944486299</c:v>
                </c:pt>
                <c:pt idx="118">
                  <c:v>-0.14410390778714299</c:v>
                </c:pt>
                <c:pt idx="119">
                  <c:v>-0.143198119033389</c:v>
                </c:pt>
                <c:pt idx="120">
                  <c:v>-0.142292301605045</c:v>
                </c:pt>
                <c:pt idx="121">
                  <c:v>-0.14138645396956301</c:v>
                </c:pt>
                <c:pt idx="122">
                  <c:v>-0.14048057464526101</c:v>
                </c:pt>
                <c:pt idx="123">
                  <c:v>-0.13957466220529799</c:v>
                </c:pt>
                <c:pt idx="124">
                  <c:v>-0.138668715280588</c:v>
                </c:pt>
                <c:pt idx="125">
                  <c:v>-0.137762732561828</c:v>
                </c:pt>
                <c:pt idx="126">
                  <c:v>-0.13685671280081099</c:v>
                </c:pt>
                <c:pt idx="127">
                  <c:v>-0.13595065481096899</c:v>
                </c:pt>
                <c:pt idx="128">
                  <c:v>-0.13504455746727401</c:v>
                </c:pt>
                <c:pt idx="129">
                  <c:v>-0.134138419705676</c:v>
                </c:pt>
                <c:pt idx="130">
                  <c:v>-0.13323224052222299</c:v>
                </c:pt>
                <c:pt idx="131">
                  <c:v>-0.13232601897198301</c:v>
                </c:pt>
                <c:pt idx="132">
                  <c:v>-0.13141975416771601</c:v>
                </c:pt>
                <c:pt idx="133">
                  <c:v>-0.13051344527855199</c:v>
                </c:pt>
                <c:pt idx="134">
                  <c:v>-0.12960709152859801</c:v>
                </c:pt>
                <c:pt idx="135">
                  <c:v>-0.12870069219560601</c:v>
                </c:pt>
                <c:pt idx="136">
                  <c:v>-0.12779424660954999</c:v>
                </c:pt>
                <c:pt idx="137">
                  <c:v>-0.126887754151185</c:v>
                </c:pt>
                <c:pt idx="138">
                  <c:v>-0.125981214250455</c:v>
                </c:pt>
                <c:pt idx="139">
                  <c:v>-0.12507462638494099</c:v>
                </c:pt>
                <c:pt idx="140">
                  <c:v>-0.124167990078211</c:v>
                </c:pt>
                <c:pt idx="141">
                  <c:v>-0.123261304898116</c:v>
                </c:pt>
                <c:pt idx="142">
                  <c:v>-0.122354570455201</c:v>
                </c:pt>
                <c:pt idx="143">
                  <c:v>-0.121447786401279</c:v>
                </c:pt>
                <c:pt idx="144">
                  <c:v>-0.12054095242796301</c:v>
                </c:pt>
                <c:pt idx="145">
                  <c:v>-0.119634068265385</c:v>
                </c:pt>
                <c:pt idx="146">
                  <c:v>-0.118727133680953</c:v>
                </c:pt>
                <c:pt idx="147">
                  <c:v>-0.11782014847797</c:v>
                </c:pt>
                <c:pt idx="148">
                  <c:v>-0.116913112494167</c:v>
                </c:pt>
                <c:pt idx="149">
                  <c:v>-0.116006025600061</c:v>
                </c:pt>
                <c:pt idx="150">
                  <c:v>-0.115098887696978</c:v>
                </c:pt>
                <c:pt idx="151">
                  <c:v>-0.11419169871483199</c:v>
                </c:pt>
                <c:pt idx="152">
                  <c:v>-0.113284458609605</c:v>
                </c:pt>
                <c:pt idx="153">
                  <c:v>-0.112377167360588</c:v>
                </c:pt>
                <c:pt idx="154">
                  <c:v>-0.111469824967449</c:v>
                </c:pt>
                <c:pt idx="155">
                  <c:v>-0.110562431447081</c:v>
                </c:pt>
                <c:pt idx="156">
                  <c:v>-0.109654986830376</c:v>
                </c:pt>
                <c:pt idx="157">
                  <c:v>-0.108747491158942</c:v>
                </c:pt>
                <c:pt idx="158">
                  <c:v>-0.107839944481812</c:v>
                </c:pt>
                <c:pt idx="159">
                  <c:v>-0.10693234685221201</c:v>
                </c:pt>
                <c:pt idx="160">
                  <c:v>-0.10602469832448</c:v>
                </c:pt>
                <c:pt idx="161">
                  <c:v>-0.105116998951146</c:v>
                </c:pt>
                <c:pt idx="162">
                  <c:v>-0.104209248780254</c:v>
                </c:pt>
                <c:pt idx="163">
                  <c:v>-0.103301447852981</c:v>
                </c:pt>
                <c:pt idx="164">
                  <c:v>-0.102393596201678</c:v>
                </c:pt>
                <c:pt idx="165">
                  <c:v>-0.10148569384827399</c:v>
                </c:pt>
                <c:pt idx="166">
                  <c:v>-0.10057774080314499</c:v>
                </c:pt>
                <c:pt idx="167">
                  <c:v>-9.9669737064468897E-2</c:v>
                </c:pt>
                <c:pt idx="168">
                  <c:v>-9.8761682618042301E-2</c:v>
                </c:pt>
                <c:pt idx="169">
                  <c:v>-9.7853577437671202E-2</c:v>
                </c:pt>
                <c:pt idx="170">
                  <c:v>-9.6945421486038796E-2</c:v>
                </c:pt>
                <c:pt idx="171">
                  <c:v>-9.6037214716197E-2</c:v>
                </c:pt>
                <c:pt idx="172">
                  <c:v>-9.5128957073439005E-2</c:v>
                </c:pt>
                <c:pt idx="173">
                  <c:v>-9.4220648497600396E-2</c:v>
                </c:pt>
                <c:pt idx="174">
                  <c:v>-9.3312288925544204E-2</c:v>
                </c:pt>
                <c:pt idx="175">
                  <c:v>-9.2403878293719904E-2</c:v>
                </c:pt>
                <c:pt idx="176">
                  <c:v>-9.1495416540629398E-2</c:v>
                </c:pt>
                <c:pt idx="177">
                  <c:v>-9.0586903609016597E-2</c:v>
                </c:pt>
                <c:pt idx="178">
                  <c:v>-8.9678339447783098E-2</c:v>
                </c:pt>
                <c:pt idx="179">
                  <c:v>-8.8769724013462697E-2</c:v>
                </c:pt>
                <c:pt idx="180">
                  <c:v>-8.7861057271403101E-2</c:v>
                </c:pt>
                <c:pt idx="181">
                  <c:v>-8.6952339196572206E-2</c:v>
                </c:pt>
                <c:pt idx="182">
                  <c:v>-8.6043569774125403E-2</c:v>
                </c:pt>
                <c:pt idx="183">
                  <c:v>-8.5134748999579096E-2</c:v>
                </c:pt>
                <c:pt idx="184">
                  <c:v>-8.4225876878908895E-2</c:v>
                </c:pt>
                <c:pt idx="185">
                  <c:v>-8.3316953428409696E-2</c:v>
                </c:pt>
                <c:pt idx="186">
                  <c:v>-8.2407978674405094E-2</c:v>
                </c:pt>
                <c:pt idx="187">
                  <c:v>-8.1498952652894696E-2</c:v>
                </c:pt>
                <c:pt idx="188">
                  <c:v>-8.0589875409153799E-2</c:v>
                </c:pt>
                <c:pt idx="189">
                  <c:v>-7.96807469973176E-2</c:v>
                </c:pt>
                <c:pt idx="190">
                  <c:v>-7.8771567479948498E-2</c:v>
                </c:pt>
                <c:pt idx="191">
                  <c:v>-7.7862336927603096E-2</c:v>
                </c:pt>
                <c:pt idx="192">
                  <c:v>-7.6953055418411603E-2</c:v>
                </c:pt>
                <c:pt idx="193">
                  <c:v>-7.6043723037668903E-2</c:v>
                </c:pt>
                <c:pt idx="194">
                  <c:v>-7.5134339877446901E-2</c:v>
                </c:pt>
                <c:pt idx="195">
                  <c:v>-7.4224906036222005E-2</c:v>
                </c:pt>
                <c:pt idx="196">
                  <c:v>-7.3315421618520907E-2</c:v>
                </c:pt>
                <c:pt idx="197">
                  <c:v>-7.24058867345896E-2</c:v>
                </c:pt>
                <c:pt idx="198">
                  <c:v>-7.14963015000811E-2</c:v>
                </c:pt>
                <c:pt idx="199">
                  <c:v>-7.0586666035761497E-2</c:v>
                </c:pt>
                <c:pt idx="200">
                  <c:v>-6.9676980467236804E-2</c:v>
                </c:pt>
                <c:pt idx="201">
                  <c:v>-6.8767244924697796E-2</c:v>
                </c:pt>
                <c:pt idx="202">
                  <c:v>-6.7857459542682297E-2</c:v>
                </c:pt>
                <c:pt idx="203">
                  <c:v>-6.6947624459854804E-2</c:v>
                </c:pt>
                <c:pt idx="204">
                  <c:v>-6.6037739818801094E-2</c:v>
                </c:pt>
                <c:pt idx="205">
                  <c:v>-6.5127805765838098E-2</c:v>
                </c:pt>
                <c:pt idx="206">
                  <c:v>-6.4217822450838499E-2</c:v>
                </c:pt>
                <c:pt idx="207">
                  <c:v>-6.3307790027066296E-2</c:v>
                </c:pt>
                <c:pt idx="208">
                  <c:v>-6.2397708651025598E-2</c:v>
                </c:pt>
                <c:pt idx="209">
                  <c:v>-6.1487578482321399E-2</c:v>
                </c:pt>
                <c:pt idx="210">
                  <c:v>-6.0577399683529903E-2</c:v>
                </c:pt>
                <c:pt idx="211">
                  <c:v>-5.9667172420081301E-2</c:v>
                </c:pt>
                <c:pt idx="212">
                  <c:v>-5.8756896860148899E-2</c:v>
                </c:pt>
                <c:pt idx="213">
                  <c:v>-5.7846573174549498E-2</c:v>
                </c:pt>
                <c:pt idx="214">
                  <c:v>-5.6936201536650001E-2</c:v>
                </c:pt>
                <c:pt idx="215">
                  <c:v>-5.6025782122282201E-2</c:v>
                </c:pt>
                <c:pt idx="216">
                  <c:v>-5.5115315109662E-2</c:v>
                </c:pt>
                <c:pt idx="217">
                  <c:v>-5.42048006793159E-2</c:v>
                </c:pt>
                <c:pt idx="218">
                  <c:v>-5.3294239014010397E-2</c:v>
                </c:pt>
                <c:pt idx="219">
                  <c:v>-5.2383630298686701E-2</c:v>
                </c:pt>
                <c:pt idx="220">
                  <c:v>-5.1472974720398003E-2</c:v>
                </c:pt>
                <c:pt idx="221">
                  <c:v>-5.0562272468250798E-2</c:v>
                </c:pt>
                <c:pt idx="222">
                  <c:v>-4.9651523733349003E-2</c:v>
                </c:pt>
                <c:pt idx="223">
                  <c:v>-4.8740728708741597E-2</c:v>
                </c:pt>
                <c:pt idx="224">
                  <c:v>-4.7829887589373697E-2</c:v>
                </c:pt>
                <c:pt idx="225">
                  <c:v>-4.6919000572040702E-2</c:v>
                </c:pt>
                <c:pt idx="226">
                  <c:v>-4.6008067855346398E-2</c:v>
                </c:pt>
                <c:pt idx="227">
                  <c:v>-4.5097089639664197E-2</c:v>
                </c:pt>
                <c:pt idx="228">
                  <c:v>-4.4186066127100201E-2</c:v>
                </c:pt>
                <c:pt idx="229">
                  <c:v>-4.3274997521459503E-2</c:v>
                </c:pt>
                <c:pt idx="230">
                  <c:v>-4.2363884028214102E-2</c:v>
                </c:pt>
                <c:pt idx="231">
                  <c:v>-4.1452725854471503E-2</c:v>
                </c:pt>
                <c:pt idx="232">
                  <c:v>-4.05415232089451E-2</c:v>
                </c:pt>
                <c:pt idx="233">
                  <c:v>-3.9630276301924602E-2</c:v>
                </c:pt>
                <c:pt idx="234">
                  <c:v>-3.8718985345247703E-2</c:v>
                </c:pt>
                <c:pt idx="235">
                  <c:v>-3.7807650552272497E-2</c:v>
                </c:pt>
                <c:pt idx="236">
                  <c:v>-3.6896272137849399E-2</c:v>
                </c:pt>
                <c:pt idx="237">
                  <c:v>-3.5984850318295299E-2</c:v>
                </c:pt>
                <c:pt idx="238">
                  <c:v>-3.5073385311365599E-2</c:v>
                </c:pt>
                <c:pt idx="239">
                  <c:v>-3.41618773362301E-2</c:v>
                </c:pt>
                <c:pt idx="240">
                  <c:v>-3.3250326613447602E-2</c:v>
                </c:pt>
                <c:pt idx="241">
                  <c:v>-3.2338733364942203E-2</c:v>
                </c:pt>
                <c:pt idx="242">
                  <c:v>-3.1427097813978899E-2</c:v>
                </c:pt>
                <c:pt idx="243">
                  <c:v>-3.0515420185141601E-2</c:v>
                </c:pt>
                <c:pt idx="244">
                  <c:v>-2.96037007043113E-2</c:v>
                </c:pt>
                <c:pt idx="245">
                  <c:v>-2.8691939598646299E-2</c:v>
                </c:pt>
                <c:pt idx="246">
                  <c:v>-2.7780137096563101E-2</c:v>
                </c:pt>
                <c:pt idx="247">
                  <c:v>-2.68682934277206E-2</c:v>
                </c:pt>
                <c:pt idx="248">
                  <c:v>-2.5956408823002101E-2</c:v>
                </c:pt>
                <c:pt idx="249">
                  <c:v>-2.50444835145032E-2</c:v>
                </c:pt>
                <c:pt idx="250">
                  <c:v>-2.4132517735518201E-2</c:v>
                </c:pt>
                <c:pt idx="251">
                  <c:v>-2.3220511720527501E-2</c:v>
                </c:pt>
                <c:pt idx="252">
                  <c:v>-2.23084657051873E-2</c:v>
                </c:pt>
                <c:pt idx="253">
                  <c:v>-2.13963799263183E-2</c:v>
                </c:pt>
                <c:pt idx="254">
                  <c:v>-2.0484254621893998E-2</c:v>
                </c:pt>
                <c:pt idx="255">
                  <c:v>-1.9572090031031501E-2</c:v>
                </c:pt>
                <c:pt idx="256">
                  <c:v>-1.8659886393979402E-2</c:v>
                </c:pt>
                <c:pt idx="257">
                  <c:v>-1.77476439521073E-2</c:v>
                </c:pt>
                <c:pt idx="258">
                  <c:v>-1.6835362947894301E-2</c:v>
                </c:pt>
                <c:pt idx="259">
                  <c:v>-1.59230436249179E-2</c:v>
                </c:pt>
                <c:pt idx="260">
                  <c:v>-1.50106862278427E-2</c:v>
                </c:pt>
                <c:pt idx="261">
                  <c:v>-1.40982910024092E-2</c:v>
                </c:pt>
                <c:pt idx="262">
                  <c:v>-1.31858581954234E-2</c:v>
                </c:pt>
                <c:pt idx="263">
                  <c:v>-1.2273388054745E-2</c:v>
                </c:pt>
                <c:pt idx="264">
                  <c:v>-1.1363796360357101E-2</c:v>
                </c:pt>
                <c:pt idx="265">
                  <c:v>-1.04519746006226E-2</c:v>
                </c:pt>
                <c:pt idx="266">
                  <c:v>-9.5393923436478401E-3</c:v>
                </c:pt>
                <c:pt idx="267">
                  <c:v>-8.6314457399937101E-3</c:v>
                </c:pt>
                <c:pt idx="268">
                  <c:v>-7.7187905159462498E-3</c:v>
                </c:pt>
                <c:pt idx="269">
                  <c:v>-6.8105094100136803E-3</c:v>
                </c:pt>
                <c:pt idx="270">
                  <c:v>-5.8977836495726797E-3</c:v>
                </c:pt>
                <c:pt idx="271">
                  <c:v>-4.9850225826160799E-3</c:v>
                </c:pt>
                <c:pt idx="272">
                  <c:v>-4.0706960255552996E-3</c:v>
                </c:pt>
                <c:pt idx="273">
                  <c:v>-3.1578641325111E-3</c:v>
                </c:pt>
                <c:pt idx="274">
                  <c:v>-2.2429757341732499E-3</c:v>
                </c:pt>
                <c:pt idx="275">
                  <c:v>-1.3300742824848299E-3</c:v>
                </c:pt>
                <c:pt idx="276">
                  <c:v>-4.17138829101369E-4</c:v>
                </c:pt>
                <c:pt idx="277">
                  <c:v>4.9583036495631197E-4</c:v>
                </c:pt>
                <c:pt idx="278">
                  <c:v>1.4106940697309999E-3</c:v>
                </c:pt>
                <c:pt idx="279">
                  <c:v>2.3233404689943999E-3</c:v>
                </c:pt>
                <c:pt idx="280">
                  <c:v>3.2277356374438202E-3</c:v>
                </c:pt>
                <c:pt idx="281">
                  <c:v>4.1408415233965597E-3</c:v>
                </c:pt>
                <c:pt idx="282">
                  <c:v>5.0624961274382202E-3</c:v>
                </c:pt>
                <c:pt idx="283">
                  <c:v>5.9785341165994798E-3</c:v>
                </c:pt>
                <c:pt idx="284">
                  <c:v>6.8915336063331599E-3</c:v>
                </c:pt>
                <c:pt idx="285">
                  <c:v>7.8128960753866793E-3</c:v>
                </c:pt>
                <c:pt idx="286">
                  <c:v>8.7261685234588608E-3</c:v>
                </c:pt>
                <c:pt idx="287">
                  <c:v>9.6375775648912393E-3</c:v>
                </c:pt>
                <c:pt idx="288">
                  <c:v>1.0547585194480701E-2</c:v>
                </c:pt>
                <c:pt idx="289">
                  <c:v>1.146036745375E-2</c:v>
                </c:pt>
                <c:pt idx="290">
                  <c:v>1.23696080759281E-2</c:v>
                </c:pt>
                <c:pt idx="291">
                  <c:v>1.32792594728257E-2</c:v>
                </c:pt>
                <c:pt idx="292">
                  <c:v>1.4199345747697999E-2</c:v>
                </c:pt>
                <c:pt idx="293">
                  <c:v>1.50886607611496E-2</c:v>
                </c:pt>
                <c:pt idx="294">
                  <c:v>1.6002024066401398E-2</c:v>
                </c:pt>
                <c:pt idx="295">
                  <c:v>1.6917462152455199E-2</c:v>
                </c:pt>
                <c:pt idx="296">
                  <c:v>1.7829115623587001E-2</c:v>
                </c:pt>
                <c:pt idx="297">
                  <c:v>1.87484366652657E-2</c:v>
                </c:pt>
                <c:pt idx="298">
                  <c:v>1.9662071171324701E-2</c:v>
                </c:pt>
                <c:pt idx="299">
                  <c:v>2.0575733317565799E-2</c:v>
                </c:pt>
                <c:pt idx="300">
                  <c:v>2.1490754055772401E-2</c:v>
                </c:pt>
                <c:pt idx="301">
                  <c:v>2.2407373246787099E-2</c:v>
                </c:pt>
                <c:pt idx="302">
                  <c:v>2.3309814012693102E-2</c:v>
                </c:pt>
                <c:pt idx="303">
                  <c:v>2.4222837655575698E-2</c:v>
                </c:pt>
                <c:pt idx="304">
                  <c:v>2.51343693362839E-2</c:v>
                </c:pt>
                <c:pt idx="305">
                  <c:v>2.6046912693299E-2</c:v>
                </c:pt>
                <c:pt idx="306">
                  <c:v>2.69732926605941E-2</c:v>
                </c:pt>
                <c:pt idx="307">
                  <c:v>2.7887724938754702E-2</c:v>
                </c:pt>
                <c:pt idx="308">
                  <c:v>2.8801483134453899E-2</c:v>
                </c:pt>
                <c:pt idx="309">
                  <c:v>2.97165631509019E-2</c:v>
                </c:pt>
                <c:pt idx="310">
                  <c:v>3.0636446291137698E-2</c:v>
                </c:pt>
                <c:pt idx="311">
                  <c:v>3.15494933846244E-2</c:v>
                </c:pt>
                <c:pt idx="312">
                  <c:v>3.2467825998749901E-2</c:v>
                </c:pt>
                <c:pt idx="313">
                  <c:v>3.3377347400535898E-2</c:v>
                </c:pt>
                <c:pt idx="314">
                  <c:v>3.4299896931529503E-2</c:v>
                </c:pt>
                <c:pt idx="315">
                  <c:v>3.52054710616223E-2</c:v>
                </c:pt>
                <c:pt idx="316">
                  <c:v>3.6114592513913898E-2</c:v>
                </c:pt>
                <c:pt idx="317">
                  <c:v>3.7025232606868498E-2</c:v>
                </c:pt>
                <c:pt idx="318">
                  <c:v>3.7941466691619803E-2</c:v>
                </c:pt>
                <c:pt idx="319">
                  <c:v>3.8846734763933001E-2</c:v>
                </c:pt>
                <c:pt idx="320">
                  <c:v>3.9755228716035103E-2</c:v>
                </c:pt>
                <c:pt idx="321">
                  <c:v>4.0673989275915597E-2</c:v>
                </c:pt>
                <c:pt idx="322">
                  <c:v>4.1609177328785198E-2</c:v>
                </c:pt>
                <c:pt idx="323">
                  <c:v>4.2543895988983199E-2</c:v>
                </c:pt>
                <c:pt idx="324">
                  <c:v>4.3457210320531001E-2</c:v>
                </c:pt>
                <c:pt idx="325">
                  <c:v>4.4366710327099497E-2</c:v>
                </c:pt>
                <c:pt idx="326">
                  <c:v>4.5269876960708798E-2</c:v>
                </c:pt>
                <c:pt idx="327">
                  <c:v>4.6184819924203098E-2</c:v>
                </c:pt>
                <c:pt idx="328">
                  <c:v>4.7086805568910102E-2</c:v>
                </c:pt>
                <c:pt idx="329">
                  <c:v>4.7996780568213902E-2</c:v>
                </c:pt>
                <c:pt idx="330">
                  <c:v>4.8908544254576601E-2</c:v>
                </c:pt>
                <c:pt idx="331">
                  <c:v>4.9821939895748998E-2</c:v>
                </c:pt>
                <c:pt idx="332">
                  <c:v>5.0737999437393502E-2</c:v>
                </c:pt>
                <c:pt idx="333">
                  <c:v>5.16489360282152E-2</c:v>
                </c:pt>
                <c:pt idx="334">
                  <c:v>5.2575652911570202E-2</c:v>
                </c:pt>
                <c:pt idx="335">
                  <c:v>5.3476740365688398E-2</c:v>
                </c:pt>
                <c:pt idx="336">
                  <c:v>5.4384924324003103E-2</c:v>
                </c:pt>
                <c:pt idx="337">
                  <c:v>5.5291838468051697E-2</c:v>
                </c:pt>
                <c:pt idx="338">
                  <c:v>5.6200525413874998E-2</c:v>
                </c:pt>
                <c:pt idx="339">
                  <c:v>5.7118564115364999E-2</c:v>
                </c:pt>
                <c:pt idx="340">
                  <c:v>5.8035901781327601E-2</c:v>
                </c:pt>
                <c:pt idx="341">
                  <c:v>5.8969001356965998E-2</c:v>
                </c:pt>
                <c:pt idx="342">
                  <c:v>5.9888905082561499E-2</c:v>
                </c:pt>
                <c:pt idx="343">
                  <c:v>6.0812045927104597E-2</c:v>
                </c:pt>
                <c:pt idx="344">
                  <c:v>6.1741032204545201E-2</c:v>
                </c:pt>
                <c:pt idx="345">
                  <c:v>6.2661838131632605E-2</c:v>
                </c:pt>
                <c:pt idx="346">
                  <c:v>6.3588106305498396E-2</c:v>
                </c:pt>
                <c:pt idx="347">
                  <c:v>6.4501399335097701E-2</c:v>
                </c:pt>
                <c:pt idx="348">
                  <c:v>6.5431591732567698E-2</c:v>
                </c:pt>
                <c:pt idx="349">
                  <c:v>6.6341091812378503E-2</c:v>
                </c:pt>
                <c:pt idx="350">
                  <c:v>6.7240641520695602E-2</c:v>
                </c:pt>
                <c:pt idx="351">
                  <c:v>6.8153898732206397E-2</c:v>
                </c:pt>
                <c:pt idx="352">
                  <c:v>6.9068558862307103E-2</c:v>
                </c:pt>
                <c:pt idx="353">
                  <c:v>7.0004021508236494E-2</c:v>
                </c:pt>
                <c:pt idx="354">
                  <c:v>7.0936708804719098E-2</c:v>
                </c:pt>
                <c:pt idx="355">
                  <c:v>7.18495951530016E-2</c:v>
                </c:pt>
                <c:pt idx="356">
                  <c:v>7.2764583679995803E-2</c:v>
                </c:pt>
                <c:pt idx="357">
                  <c:v>7.3688591989221897E-2</c:v>
                </c:pt>
                <c:pt idx="358">
                  <c:v>7.4583435916620103E-2</c:v>
                </c:pt>
                <c:pt idx="359">
                  <c:v>7.5504369836651306E-2</c:v>
                </c:pt>
                <c:pt idx="360">
                  <c:v>7.6411862088955604E-2</c:v>
                </c:pt>
                <c:pt idx="361">
                  <c:v>7.7314493695344794E-2</c:v>
                </c:pt>
                <c:pt idx="362">
                  <c:v>7.8232268135469504E-2</c:v>
                </c:pt>
                <c:pt idx="363">
                  <c:v>7.9154237966747795E-2</c:v>
                </c:pt>
                <c:pt idx="364">
                  <c:v>8.0068625194420498E-2</c:v>
                </c:pt>
                <c:pt idx="365">
                  <c:v>8.0989142917593002E-2</c:v>
                </c:pt>
                <c:pt idx="366">
                  <c:v>8.1918961097730003E-2</c:v>
                </c:pt>
                <c:pt idx="367">
                  <c:v>8.2833026169837398E-2</c:v>
                </c:pt>
                <c:pt idx="368">
                  <c:v>8.3755673767717601E-2</c:v>
                </c:pt>
                <c:pt idx="369">
                  <c:v>8.4665669492156301E-2</c:v>
                </c:pt>
                <c:pt idx="370">
                  <c:v>8.5581731365545005E-2</c:v>
                </c:pt>
                <c:pt idx="371">
                  <c:v>8.6506893247508598E-2</c:v>
                </c:pt>
                <c:pt idx="372">
                  <c:v>8.7425155687720094E-2</c:v>
                </c:pt>
                <c:pt idx="373">
                  <c:v>8.8336979267327295E-2</c:v>
                </c:pt>
                <c:pt idx="374">
                  <c:v>8.9259579109495404E-2</c:v>
                </c:pt>
                <c:pt idx="375">
                  <c:v>9.0182780000430202E-2</c:v>
                </c:pt>
                <c:pt idx="376">
                  <c:v>9.1086968014288103E-2</c:v>
                </c:pt>
                <c:pt idx="377">
                  <c:v>9.1989129844817094E-2</c:v>
                </c:pt>
                <c:pt idx="378">
                  <c:v>9.2904143062694802E-2</c:v>
                </c:pt>
                <c:pt idx="379">
                  <c:v>9.3818586318991204E-2</c:v>
                </c:pt>
                <c:pt idx="380">
                  <c:v>9.4725159942394194E-2</c:v>
                </c:pt>
                <c:pt idx="381">
                  <c:v>9.5640993163655E-2</c:v>
                </c:pt>
                <c:pt idx="382">
                  <c:v>9.6562652697012599E-2</c:v>
                </c:pt>
                <c:pt idx="383">
                  <c:v>9.7475743441808399E-2</c:v>
                </c:pt>
                <c:pt idx="384">
                  <c:v>9.8390559628553906E-2</c:v>
                </c:pt>
                <c:pt idx="385">
                  <c:v>9.9303747473246898E-2</c:v>
                </c:pt>
                <c:pt idx="386">
                  <c:v>0.10021227496521801</c:v>
                </c:pt>
                <c:pt idx="387">
                  <c:v>0.101160901309036</c:v>
                </c:pt>
                <c:pt idx="388">
                  <c:v>0.10207502121924</c:v>
                </c:pt>
                <c:pt idx="389">
                  <c:v>0.103000264445103</c:v>
                </c:pt>
                <c:pt idx="390">
                  <c:v>0.103910537393852</c:v>
                </c:pt>
                <c:pt idx="391">
                  <c:v>0.10482498125065701</c:v>
                </c:pt>
                <c:pt idx="392">
                  <c:v>0.10574049890373401</c:v>
                </c:pt>
                <c:pt idx="393">
                  <c:v>0.10666741180815301</c:v>
                </c:pt>
                <c:pt idx="394">
                  <c:v>0.107590805241527</c:v>
                </c:pt>
                <c:pt idx="395">
                  <c:v>0.108500631787216</c:v>
                </c:pt>
                <c:pt idx="396">
                  <c:v>0.109415704889014</c:v>
                </c:pt>
                <c:pt idx="397">
                  <c:v>0.110330560135064</c:v>
                </c:pt>
                <c:pt idx="398">
                  <c:v>0.111245977235018</c:v>
                </c:pt>
                <c:pt idx="399">
                  <c:v>0.112165813742427</c:v>
                </c:pt>
                <c:pt idx="400">
                  <c:v>0.113080885741218</c:v>
                </c:pt>
                <c:pt idx="401">
                  <c:v>0.11400906353854801</c:v>
                </c:pt>
                <c:pt idx="402">
                  <c:v>0.114924132606924</c:v>
                </c:pt>
                <c:pt idx="403">
                  <c:v>0.11585185474871</c:v>
                </c:pt>
                <c:pt idx="404">
                  <c:v>0.11677830084292901</c:v>
                </c:pt>
                <c:pt idx="405">
                  <c:v>0.117693362217534</c:v>
                </c:pt>
                <c:pt idx="406">
                  <c:v>0.118613806155977</c:v>
                </c:pt>
                <c:pt idx="407">
                  <c:v>0.119528860673609</c:v>
                </c:pt>
                <c:pt idx="408">
                  <c:v>0.120443911238273</c:v>
                </c:pt>
                <c:pt idx="409">
                  <c:v>0.121358957566039</c:v>
                </c:pt>
                <c:pt idx="410">
                  <c:v>0.122273999390465</c:v>
                </c:pt>
                <c:pt idx="411">
                  <c:v>0.12318903646516401</c:v>
                </c:pt>
                <c:pt idx="412">
                  <c:v>0.124108506503569</c:v>
                </c:pt>
                <c:pt idx="413">
                  <c:v>0.12502353345936301</c:v>
                </c:pt>
                <c:pt idx="414">
                  <c:v>0.12594027595680901</c:v>
                </c:pt>
                <c:pt idx="415">
                  <c:v>0.126863747394272</c:v>
                </c:pt>
                <c:pt idx="416">
                  <c:v>0.12777875692923699</c:v>
                </c:pt>
                <c:pt idx="417">
                  <c:v>0.12869376067926799</c:v>
                </c:pt>
                <c:pt idx="418">
                  <c:v>0.12960875858739501</c:v>
                </c:pt>
                <c:pt idx="419">
                  <c:v>0.13051545884709301</c:v>
                </c:pt>
                <c:pt idx="420">
                  <c:v>0.131424263291264</c:v>
                </c:pt>
                <c:pt idx="421">
                  <c:v>0.13233344491968499</c:v>
                </c:pt>
                <c:pt idx="422">
                  <c:v>0.133252079118164</c:v>
                </c:pt>
                <c:pt idx="423">
                  <c:v>0.134167046785621</c:v>
                </c:pt>
                <c:pt idx="424">
                  <c:v>0.13508457817797201</c:v>
                </c:pt>
                <c:pt idx="425">
                  <c:v>0.135999534537389</c:v>
                </c:pt>
                <c:pt idx="426">
                  <c:v>0.136914485703129</c:v>
                </c:pt>
                <c:pt idx="427">
                  <c:v>0.13782910675101201</c:v>
                </c:pt>
                <c:pt idx="428">
                  <c:v>0.138723669612552</c:v>
                </c:pt>
                <c:pt idx="429">
                  <c:v>0.13964307833530401</c:v>
                </c:pt>
                <c:pt idx="430">
                  <c:v>0.14055800911028901</c:v>
                </c:pt>
                <c:pt idx="431">
                  <c:v>0.14147293636636901</c:v>
                </c:pt>
                <c:pt idx="432">
                  <c:v>0.14237727708789799</c:v>
                </c:pt>
                <c:pt idx="433">
                  <c:v>0.14329219844659799</c:v>
                </c:pt>
                <c:pt idx="434">
                  <c:v>0.144218002379257</c:v>
                </c:pt>
                <c:pt idx="435">
                  <c:v>0.145132919562319</c:v>
                </c:pt>
                <c:pt idx="436">
                  <c:v>0.14604142675264001</c:v>
                </c:pt>
                <c:pt idx="437">
                  <c:v>0.14693262778247901</c:v>
                </c:pt>
                <c:pt idx="438">
                  <c:v>0.14784754185107499</c:v>
                </c:pt>
                <c:pt idx="439">
                  <c:v>0.14876197183539999</c:v>
                </c:pt>
                <c:pt idx="440">
                  <c:v>0.14966537207648201</c:v>
                </c:pt>
                <c:pt idx="441">
                  <c:v>0.150553020759363</c:v>
                </c:pt>
                <c:pt idx="442">
                  <c:v>0.15145697884333101</c:v>
                </c:pt>
                <c:pt idx="443">
                  <c:v>0.15236495616582599</c:v>
                </c:pt>
                <c:pt idx="444">
                  <c:v>0.15326023100864999</c:v>
                </c:pt>
                <c:pt idx="445">
                  <c:v>0.15414358585521901</c:v>
                </c:pt>
                <c:pt idx="446">
                  <c:v>0.15505785264038499</c:v>
                </c:pt>
                <c:pt idx="447">
                  <c:v>0.15594163552101101</c:v>
                </c:pt>
                <c:pt idx="448">
                  <c:v>0.15685017817022201</c:v>
                </c:pt>
                <c:pt idx="449">
                  <c:v>0.15776075323650199</c:v>
                </c:pt>
                <c:pt idx="450">
                  <c:v>0.15865252881771799</c:v>
                </c:pt>
                <c:pt idx="451">
                  <c:v>0.15957343835995699</c:v>
                </c:pt>
                <c:pt idx="452">
                  <c:v>0.16048401585521099</c:v>
                </c:pt>
                <c:pt idx="453">
                  <c:v>0.16135555766022999</c:v>
                </c:pt>
                <c:pt idx="454">
                  <c:v>0.162272671632785</c:v>
                </c:pt>
                <c:pt idx="455">
                  <c:v>0.163161636749101</c:v>
                </c:pt>
                <c:pt idx="456">
                  <c:v>0.16404306120801601</c:v>
                </c:pt>
                <c:pt idx="457">
                  <c:v>0.164922199042289</c:v>
                </c:pt>
                <c:pt idx="458">
                  <c:v>0.16585948777551399</c:v>
                </c:pt>
                <c:pt idx="459">
                  <c:v>0.166760658262703</c:v>
                </c:pt>
                <c:pt idx="460">
                  <c:v>0.16765918126336901</c:v>
                </c:pt>
                <c:pt idx="461">
                  <c:v>0.168568947936617</c:v>
                </c:pt>
                <c:pt idx="462">
                  <c:v>0.16951478197463299</c:v>
                </c:pt>
                <c:pt idx="463">
                  <c:v>0.17042648513209099</c:v>
                </c:pt>
                <c:pt idx="464">
                  <c:v>0.171351464352618</c:v>
                </c:pt>
                <c:pt idx="465">
                  <c:v>0.17224547413805699</c:v>
                </c:pt>
                <c:pt idx="466">
                  <c:v>0.173194862897534</c:v>
                </c:pt>
                <c:pt idx="467">
                  <c:v>0.17406926846766799</c:v>
                </c:pt>
                <c:pt idx="468">
                  <c:v>0.17499292167372199</c:v>
                </c:pt>
                <c:pt idx="469">
                  <c:v>0.17594657142502901</c:v>
                </c:pt>
                <c:pt idx="470">
                  <c:v>0.17682878219530401</c:v>
                </c:pt>
                <c:pt idx="471">
                  <c:v>0.17772302149598199</c:v>
                </c:pt>
                <c:pt idx="472">
                  <c:v>0.178683810172417</c:v>
                </c:pt>
                <c:pt idx="473">
                  <c:v>0.17960570014056901</c:v>
                </c:pt>
                <c:pt idx="474">
                  <c:v>0.18050891785180601</c:v>
                </c:pt>
                <c:pt idx="475">
                  <c:v>0.181374572301054</c:v>
                </c:pt>
                <c:pt idx="476">
                  <c:v>0.182322558112473</c:v>
                </c:pt>
                <c:pt idx="477">
                  <c:v>0.18326371711960401</c:v>
                </c:pt>
                <c:pt idx="478">
                  <c:v>0.184238518459413</c:v>
                </c:pt>
                <c:pt idx="479">
                  <c:v>0.18508305922723101</c:v>
                </c:pt>
                <c:pt idx="480">
                  <c:v>0.18604735047465401</c:v>
                </c:pt>
                <c:pt idx="481">
                  <c:v>0.18691196666447399</c:v>
                </c:pt>
                <c:pt idx="482">
                  <c:v>0.18780146093817299</c:v>
                </c:pt>
                <c:pt idx="483">
                  <c:v>0.188734282061544</c:v>
                </c:pt>
                <c:pt idx="484">
                  <c:v>0.18961035222019901</c:v>
                </c:pt>
                <c:pt idx="485">
                  <c:v>0.19059297955483201</c:v>
                </c:pt>
                <c:pt idx="486">
                  <c:v>0.19152988979828001</c:v>
                </c:pt>
                <c:pt idx="487">
                  <c:v>0.19245562516408199</c:v>
                </c:pt>
                <c:pt idx="488">
                  <c:v>0.19331089302445001</c:v>
                </c:pt>
                <c:pt idx="489">
                  <c:v>0.19424981618111301</c:v>
                </c:pt>
                <c:pt idx="490">
                  <c:v>0.19514411825413799</c:v>
                </c:pt>
                <c:pt idx="491">
                  <c:v>0.19608658672100801</c:v>
                </c:pt>
                <c:pt idx="492">
                  <c:v>0.196986071807424</c:v>
                </c:pt>
                <c:pt idx="493">
                  <c:v>0.197901374584077</c:v>
                </c:pt>
                <c:pt idx="494">
                  <c:v>0.19879535053733699</c:v>
                </c:pt>
                <c:pt idx="495">
                  <c:v>0.199705932369905</c:v>
                </c:pt>
                <c:pt idx="496">
                  <c:v>0.20055246242100999</c:v>
                </c:pt>
                <c:pt idx="497">
                  <c:v>0.201562823136021</c:v>
                </c:pt>
                <c:pt idx="498">
                  <c:v>0.202421594384842</c:v>
                </c:pt>
                <c:pt idx="499">
                  <c:v>0.203398880265756</c:v>
                </c:pt>
                <c:pt idx="500">
                  <c:v>0.204292194561875</c:v>
                </c:pt>
                <c:pt idx="501">
                  <c:v>0.205096621092866</c:v>
                </c:pt>
                <c:pt idx="502">
                  <c:v>0.20597045343356901</c:v>
                </c:pt>
                <c:pt idx="503">
                  <c:v>0.20686420622302801</c:v>
                </c:pt>
                <c:pt idx="504">
                  <c:v>0.207785559631193</c:v>
                </c:pt>
                <c:pt idx="505">
                  <c:v>0.208711248509866</c:v>
                </c:pt>
                <c:pt idx="506">
                  <c:v>0.20957216584761501</c:v>
                </c:pt>
                <c:pt idx="507">
                  <c:v>0.21059582331804999</c:v>
                </c:pt>
                <c:pt idx="508">
                  <c:v>0.211576748952328</c:v>
                </c:pt>
                <c:pt idx="509">
                  <c:v>0.21257000192877801</c:v>
                </c:pt>
                <c:pt idx="510">
                  <c:v>0.21357005289122699</c:v>
                </c:pt>
                <c:pt idx="511">
                  <c:v>0.214544903442485</c:v>
                </c:pt>
                <c:pt idx="512">
                  <c:v>0.21538211219102299</c:v>
                </c:pt>
                <c:pt idx="513">
                  <c:v>0.21629581148188301</c:v>
                </c:pt>
                <c:pt idx="514">
                  <c:v>0.217261380274061</c:v>
                </c:pt>
                <c:pt idx="515">
                  <c:v>0.21814783905372101</c:v>
                </c:pt>
                <c:pt idx="516">
                  <c:v>0.21902651941967199</c:v>
                </c:pt>
                <c:pt idx="517">
                  <c:v>0.21987716517406</c:v>
                </c:pt>
                <c:pt idx="518">
                  <c:v>0.22077935785827499</c:v>
                </c:pt>
                <c:pt idx="519">
                  <c:v>0.2216176522144</c:v>
                </c:pt>
                <c:pt idx="520">
                  <c:v>0.22242365529955799</c:v>
                </c:pt>
                <c:pt idx="521">
                  <c:v>0.22320205956049699</c:v>
                </c:pt>
                <c:pt idx="522">
                  <c:v>0.22402245170811999</c:v>
                </c:pt>
                <c:pt idx="523">
                  <c:v>0.22497125545857699</c:v>
                </c:pt>
                <c:pt idx="524">
                  <c:v>0.225729568059858</c:v>
                </c:pt>
                <c:pt idx="525">
                  <c:v>0.226597014004049</c:v>
                </c:pt>
                <c:pt idx="526">
                  <c:v>0.227429123933785</c:v>
                </c:pt>
                <c:pt idx="527">
                  <c:v>0.228270047866966</c:v>
                </c:pt>
                <c:pt idx="528">
                  <c:v>0.22918351682427299</c:v>
                </c:pt>
                <c:pt idx="529">
                  <c:v>0.230055062392819</c:v>
                </c:pt>
                <c:pt idx="530">
                  <c:v>0.23114035088851601</c:v>
                </c:pt>
                <c:pt idx="531">
                  <c:v>0.232065843654056</c:v>
                </c:pt>
                <c:pt idx="532">
                  <c:v>0.23310415260433201</c:v>
                </c:pt>
                <c:pt idx="533">
                  <c:v>0.234136405088231</c:v>
                </c:pt>
                <c:pt idx="534">
                  <c:v>0.235016298620221</c:v>
                </c:pt>
                <c:pt idx="535">
                  <c:v>0.235929703642693</c:v>
                </c:pt>
                <c:pt idx="536">
                  <c:v>0.23684310881839901</c:v>
                </c:pt>
                <c:pt idx="537">
                  <c:v>0.23779948529425299</c:v>
                </c:pt>
                <c:pt idx="538">
                  <c:v>0.23863004470061999</c:v>
                </c:pt>
                <c:pt idx="539">
                  <c:v>0.23985336395474999</c:v>
                </c:pt>
                <c:pt idx="540">
                  <c:v>0.24076674449547</c:v>
                </c:pt>
                <c:pt idx="541">
                  <c:v>0.24168012518999099</c:v>
                </c:pt>
                <c:pt idx="542">
                  <c:v>0.24275808867600801</c:v>
                </c:pt>
                <c:pt idx="543">
                  <c:v>0.243707638390045</c:v>
                </c:pt>
                <c:pt idx="544">
                  <c:v>0.24473360890359599</c:v>
                </c:pt>
                <c:pt idx="545">
                  <c:v>0.24506111305543299</c:v>
                </c:pt>
                <c:pt idx="546">
                  <c:v>0.24597432410088699</c:v>
                </c:pt>
                <c:pt idx="547">
                  <c:v>0.24703589046841801</c:v>
                </c:pt>
                <c:pt idx="548">
                  <c:v>0.24777134966354999</c:v>
                </c:pt>
                <c:pt idx="549">
                  <c:v>0.24868434117670801</c:v>
                </c:pt>
                <c:pt idx="550">
                  <c:v>0.24959733278551299</c:v>
                </c:pt>
                <c:pt idx="551">
                  <c:v>0.25024980234918998</c:v>
                </c:pt>
                <c:pt idx="552">
                  <c:v>0.25166445084282801</c:v>
                </c:pt>
                <c:pt idx="553">
                  <c:v>0.252577435288592</c:v>
                </c:pt>
                <c:pt idx="554">
                  <c:v>0.25349041977660702</c:v>
                </c:pt>
                <c:pt idx="555">
                  <c:v>0.25440340429525499</c:v>
                </c:pt>
                <c:pt idx="556">
                  <c:v>0.25622715588285899</c:v>
                </c:pt>
                <c:pt idx="557">
                  <c:v>0.25714009938489901</c:v>
                </c:pt>
                <c:pt idx="558">
                  <c:v>0.25794798670604102</c:v>
                </c:pt>
                <c:pt idx="559">
                  <c:v>0.258860834529201</c:v>
                </c:pt>
                <c:pt idx="560">
                  <c:v>0.25977368235235998</c:v>
                </c:pt>
                <c:pt idx="561">
                  <c:v>0.26068653017552001</c:v>
                </c:pt>
                <c:pt idx="562">
                  <c:v>0.26159937799867899</c:v>
                </c:pt>
                <c:pt idx="563">
                  <c:v>0.26251222582183897</c:v>
                </c:pt>
                <c:pt idx="564">
                  <c:v>0.26342507364499901</c:v>
                </c:pt>
                <c:pt idx="565">
                  <c:v>0.26433792146815799</c:v>
                </c:pt>
                <c:pt idx="566">
                  <c:v>0.26563411872094</c:v>
                </c:pt>
                <c:pt idx="567">
                  <c:v>0.26686436768737498</c:v>
                </c:pt>
                <c:pt idx="568">
                  <c:v>0.26720743300686201</c:v>
                </c:pt>
                <c:pt idx="569">
                  <c:v>0.267976088181271</c:v>
                </c:pt>
                <c:pt idx="570">
                  <c:v>0.26888890713597302</c:v>
                </c:pt>
                <c:pt idx="571">
                  <c:v>0.26980172609067599</c:v>
                </c:pt>
                <c:pt idx="572">
                  <c:v>0.27071454504537901</c:v>
                </c:pt>
                <c:pt idx="573">
                  <c:v>0.27162736400008097</c:v>
                </c:pt>
                <c:pt idx="574">
                  <c:v>0.27254018295478399</c:v>
                </c:pt>
                <c:pt idx="575">
                  <c:v>0.27345300190948602</c:v>
                </c:pt>
                <c:pt idx="576">
                  <c:v>0.27436582086418898</c:v>
                </c:pt>
                <c:pt idx="577">
                  <c:v>0.275278639818891</c:v>
                </c:pt>
                <c:pt idx="578">
                  <c:v>0.27619145877359402</c:v>
                </c:pt>
                <c:pt idx="579">
                  <c:v>0.27710427772829699</c:v>
                </c:pt>
                <c:pt idx="580">
                  <c:v>0.27801709668299901</c:v>
                </c:pt>
                <c:pt idx="581">
                  <c:v>0.27892991563770198</c:v>
                </c:pt>
                <c:pt idx="582">
                  <c:v>0.279842734592404</c:v>
                </c:pt>
                <c:pt idx="583">
                  <c:v>0.28075555354710702</c:v>
                </c:pt>
                <c:pt idx="584">
                  <c:v>0.28166837250180898</c:v>
                </c:pt>
                <c:pt idx="585">
                  <c:v>0.282581191456512</c:v>
                </c:pt>
                <c:pt idx="586">
                  <c:v>0.28349401041121502</c:v>
                </c:pt>
                <c:pt idx="587">
                  <c:v>0.28440682936591699</c:v>
                </c:pt>
                <c:pt idx="588">
                  <c:v>0.28538205842251602</c:v>
                </c:pt>
                <c:pt idx="589">
                  <c:v>0.28629487359776101</c:v>
                </c:pt>
                <c:pt idx="590">
                  <c:v>0.28635999617024799</c:v>
                </c:pt>
                <c:pt idx="591">
                  <c:v>0.28727293076768801</c:v>
                </c:pt>
                <c:pt idx="592">
                  <c:v>0.28818586536512703</c:v>
                </c:pt>
                <c:pt idx="593">
                  <c:v>0.28909879996256699</c:v>
                </c:pt>
                <c:pt idx="594">
                  <c:v>0.29001173456000601</c:v>
                </c:pt>
                <c:pt idx="595">
                  <c:v>0.29092466915744603</c:v>
                </c:pt>
                <c:pt idx="596">
                  <c:v>0.29183760375488599</c:v>
                </c:pt>
                <c:pt idx="597">
                  <c:v>0.29275053835232501</c:v>
                </c:pt>
                <c:pt idx="598">
                  <c:v>0.29638408867372101</c:v>
                </c:pt>
                <c:pt idx="599">
                  <c:v>0.29729641460402301</c:v>
                </c:pt>
                <c:pt idx="600">
                  <c:v>0.298208740534324</c:v>
                </c:pt>
                <c:pt idx="601">
                  <c:v>0.299121066464626</c:v>
                </c:pt>
                <c:pt idx="602">
                  <c:v>0.30003339239492799</c:v>
                </c:pt>
                <c:pt idx="603">
                  <c:v>0.30094571832522998</c:v>
                </c:pt>
                <c:pt idx="604">
                  <c:v>0.30185804425553198</c:v>
                </c:pt>
                <c:pt idx="605">
                  <c:v>0.30277037018583303</c:v>
                </c:pt>
                <c:pt idx="606">
                  <c:v>0.30368269611613502</c:v>
                </c:pt>
                <c:pt idx="607">
                  <c:v>0.30459502204643701</c:v>
                </c:pt>
                <c:pt idx="608">
                  <c:v>0.30550734797673901</c:v>
                </c:pt>
                <c:pt idx="609">
                  <c:v>0.306419673907041</c:v>
                </c:pt>
                <c:pt idx="610">
                  <c:v>0.307331999837342</c:v>
                </c:pt>
                <c:pt idx="611">
                  <c:v>0.30824432576764399</c:v>
                </c:pt>
                <c:pt idx="612">
                  <c:v>0.30331446652320099</c:v>
                </c:pt>
                <c:pt idx="613">
                  <c:v>0.30422487150998201</c:v>
                </c:pt>
                <c:pt idx="614">
                  <c:v>0.30513527649676198</c:v>
                </c:pt>
                <c:pt idx="615">
                  <c:v>0.306045681483543</c:v>
                </c:pt>
                <c:pt idx="616">
                  <c:v>0.30695608647032402</c:v>
                </c:pt>
                <c:pt idx="617">
                  <c:v>0.30786649145710399</c:v>
                </c:pt>
                <c:pt idx="618">
                  <c:v>0.30877689644388501</c:v>
                </c:pt>
                <c:pt idx="619">
                  <c:v>0.30968730143066497</c:v>
                </c:pt>
                <c:pt idx="620">
                  <c:v>0.310597706417446</c:v>
                </c:pt>
                <c:pt idx="621">
                  <c:v>0.31150811140422702</c:v>
                </c:pt>
                <c:pt idx="622">
                  <c:v>0.31241851639100698</c:v>
                </c:pt>
                <c:pt idx="623">
                  <c:v>0.31332892137778801</c:v>
                </c:pt>
                <c:pt idx="624">
                  <c:v>0.31423932636456797</c:v>
                </c:pt>
                <c:pt idx="625">
                  <c:v>0.31514973135134899</c:v>
                </c:pt>
                <c:pt idx="626">
                  <c:v>0.31606013633812902</c:v>
                </c:pt>
                <c:pt idx="627">
                  <c:v>0.31697054132490998</c:v>
                </c:pt>
                <c:pt idx="628">
                  <c:v>0.317880946311691</c:v>
                </c:pt>
                <c:pt idx="629">
                  <c:v>0.31879135129847103</c:v>
                </c:pt>
                <c:pt idx="630">
                  <c:v>0.31970175628525199</c:v>
                </c:pt>
                <c:pt idx="631">
                  <c:v>0.32061216127203201</c:v>
                </c:pt>
                <c:pt idx="632">
                  <c:v>0.32152256625881298</c:v>
                </c:pt>
                <c:pt idx="633">
                  <c:v>0.322432971245593</c:v>
                </c:pt>
                <c:pt idx="634">
                  <c:v>0.32334337623237402</c:v>
                </c:pt>
                <c:pt idx="635">
                  <c:v>0.32425378121915499</c:v>
                </c:pt>
                <c:pt idx="636">
                  <c:v>0.32516418620593501</c:v>
                </c:pt>
                <c:pt idx="637">
                  <c:v>0.32607459119271598</c:v>
                </c:pt>
                <c:pt idx="638">
                  <c:v>0.326984996179496</c:v>
                </c:pt>
                <c:pt idx="639">
                  <c:v>0.32789540116627702</c:v>
                </c:pt>
                <c:pt idx="640">
                  <c:v>0.32880580615305699</c:v>
                </c:pt>
                <c:pt idx="641">
                  <c:v>0.32971621113983801</c:v>
                </c:pt>
                <c:pt idx="642">
                  <c:v>0.33062661612661898</c:v>
                </c:pt>
                <c:pt idx="643">
                  <c:v>0.331537021113399</c:v>
                </c:pt>
                <c:pt idx="644">
                  <c:v>0.33244742610018002</c:v>
                </c:pt>
                <c:pt idx="645">
                  <c:v>0.33335783108695999</c:v>
                </c:pt>
                <c:pt idx="646">
                  <c:v>0.33426823607374101</c:v>
                </c:pt>
                <c:pt idx="647">
                  <c:v>0.33517864106052198</c:v>
                </c:pt>
                <c:pt idx="648">
                  <c:v>0.336089046047302</c:v>
                </c:pt>
                <c:pt idx="649">
                  <c:v>0.33699945103408302</c:v>
                </c:pt>
                <c:pt idx="650">
                  <c:v>0.33790985602086299</c:v>
                </c:pt>
                <c:pt idx="651">
                  <c:v>0.33882026100764401</c:v>
                </c:pt>
                <c:pt idx="652">
                  <c:v>0.33973066599442397</c:v>
                </c:pt>
                <c:pt idx="653">
                  <c:v>0.340641070981205</c:v>
                </c:pt>
                <c:pt idx="654">
                  <c:v>0.34155147596798602</c:v>
                </c:pt>
                <c:pt idx="655">
                  <c:v>0.34246188095476598</c:v>
                </c:pt>
                <c:pt idx="656">
                  <c:v>0.34337228594154701</c:v>
                </c:pt>
                <c:pt idx="657">
                  <c:v>0.34428269092832697</c:v>
                </c:pt>
                <c:pt idx="658">
                  <c:v>0.34519309591510799</c:v>
                </c:pt>
                <c:pt idx="659">
                  <c:v>0.34610350090188802</c:v>
                </c:pt>
                <c:pt idx="660">
                  <c:v>0.34701390588866898</c:v>
                </c:pt>
                <c:pt idx="661">
                  <c:v>0.34792431087545</c:v>
                </c:pt>
                <c:pt idx="662">
                  <c:v>0.34883471586223003</c:v>
                </c:pt>
                <c:pt idx="663">
                  <c:v>0.34974512084901099</c:v>
                </c:pt>
                <c:pt idx="664">
                  <c:v>0.35065552583579102</c:v>
                </c:pt>
                <c:pt idx="665">
                  <c:v>0.35156593082257198</c:v>
                </c:pt>
                <c:pt idx="666">
                  <c:v>0.352476335809353</c:v>
                </c:pt>
                <c:pt idx="667">
                  <c:v>0.35338674079613303</c:v>
                </c:pt>
                <c:pt idx="668">
                  <c:v>0.35429714578291399</c:v>
                </c:pt>
                <c:pt idx="669">
                  <c:v>0.35520755076969401</c:v>
                </c:pt>
                <c:pt idx="670">
                  <c:v>0.35611795575647498</c:v>
                </c:pt>
                <c:pt idx="671">
                  <c:v>0.357028360743255</c:v>
                </c:pt>
                <c:pt idx="672">
                  <c:v>0.35793876573003602</c:v>
                </c:pt>
                <c:pt idx="673">
                  <c:v>0.35884917071681699</c:v>
                </c:pt>
                <c:pt idx="674">
                  <c:v>0.35975957570359701</c:v>
                </c:pt>
                <c:pt idx="675">
                  <c:v>0.36066998069037798</c:v>
                </c:pt>
                <c:pt idx="676">
                  <c:v>0.361580385677158</c:v>
                </c:pt>
                <c:pt idx="677">
                  <c:v>0.36249079066393902</c:v>
                </c:pt>
                <c:pt idx="678">
                  <c:v>0.36340119565071899</c:v>
                </c:pt>
                <c:pt idx="679">
                  <c:v>0.36431160063750001</c:v>
                </c:pt>
                <c:pt idx="680">
                  <c:v>0.36522200562428098</c:v>
                </c:pt>
                <c:pt idx="681">
                  <c:v>0.366132410611061</c:v>
                </c:pt>
                <c:pt idx="682">
                  <c:v>0.36704281559784202</c:v>
                </c:pt>
                <c:pt idx="683">
                  <c:v>0.36795322058462199</c:v>
                </c:pt>
                <c:pt idx="684">
                  <c:v>0.36886362557140301</c:v>
                </c:pt>
                <c:pt idx="685">
                  <c:v>0.36977403055818298</c:v>
                </c:pt>
                <c:pt idx="686">
                  <c:v>0.370684435544964</c:v>
                </c:pt>
                <c:pt idx="687">
                  <c:v>0.37159484053174502</c:v>
                </c:pt>
                <c:pt idx="688">
                  <c:v>0.37250524551852499</c:v>
                </c:pt>
                <c:pt idx="689">
                  <c:v>0.37341565050530601</c:v>
                </c:pt>
                <c:pt idx="690">
                  <c:v>0.37432605549208597</c:v>
                </c:pt>
                <c:pt idx="691">
                  <c:v>0.375236460478867</c:v>
                </c:pt>
                <c:pt idx="692">
                  <c:v>0.37614686546564802</c:v>
                </c:pt>
                <c:pt idx="693">
                  <c:v>0.37705727045242798</c:v>
                </c:pt>
                <c:pt idx="694">
                  <c:v>0.37796767543920901</c:v>
                </c:pt>
                <c:pt idx="695">
                  <c:v>0.37887808042598897</c:v>
                </c:pt>
                <c:pt idx="696">
                  <c:v>0.37978848541276999</c:v>
                </c:pt>
                <c:pt idx="697">
                  <c:v>0.38069889039955002</c:v>
                </c:pt>
                <c:pt idx="698">
                  <c:v>0.38160929538633098</c:v>
                </c:pt>
                <c:pt idx="699">
                  <c:v>0.382519700373112</c:v>
                </c:pt>
                <c:pt idx="700">
                  <c:v>0.38343010535989203</c:v>
                </c:pt>
                <c:pt idx="701">
                  <c:v>0.38434051034667299</c:v>
                </c:pt>
                <c:pt idx="702">
                  <c:v>0.38525091533345301</c:v>
                </c:pt>
                <c:pt idx="703">
                  <c:v>0.38616132032023398</c:v>
                </c:pt>
              </c:numCache>
            </c:numRef>
          </c:xVal>
          <c:yVal>
            <c:numRef>
              <c:f>'Force theory scaling'!$M$3:$M$870</c:f>
              <c:numCache>
                <c:formatCode>0.00E+00</c:formatCode>
                <c:ptCount val="868"/>
                <c:pt idx="0">
                  <c:v>9.967768787843899E-7</c:v>
                </c:pt>
                <c:pt idx="1">
                  <c:v>6.1628947413305497E-7</c:v>
                </c:pt>
                <c:pt idx="2">
                  <c:v>-7.6949782671860698E-8</c:v>
                </c:pt>
                <c:pt idx="3">
                  <c:v>6.6973087728765695E-7</c:v>
                </c:pt>
                <c:pt idx="4">
                  <c:v>6.0699178163662405E-7</c:v>
                </c:pt>
                <c:pt idx="5">
                  <c:v>3.9729437585719599E-7</c:v>
                </c:pt>
                <c:pt idx="6">
                  <c:v>2.85173255358847E-7</c:v>
                </c:pt>
                <c:pt idx="7">
                  <c:v>7.7052097138705204E-7</c:v>
                </c:pt>
                <c:pt idx="8">
                  <c:v>4.9093547668322204E-7</c:v>
                </c:pt>
                <c:pt idx="9">
                  <c:v>5.66696114115659E-8</c:v>
                </c:pt>
                <c:pt idx="10">
                  <c:v>2.7349434598392499E-7</c:v>
                </c:pt>
                <c:pt idx="11">
                  <c:v>6.9157802065398098E-7</c:v>
                </c:pt>
                <c:pt idx="12">
                  <c:v>8.6472993502946099E-7</c:v>
                </c:pt>
                <c:pt idx="13">
                  <c:v>1.05446418832909E-6</c:v>
                </c:pt>
                <c:pt idx="14">
                  <c:v>1.2607375066826001E-6</c:v>
                </c:pt>
                <c:pt idx="15">
                  <c:v>1.48349849246249E-6</c:v>
                </c:pt>
                <c:pt idx="16">
                  <c:v>1.72269369556655E-6</c:v>
                </c:pt>
                <c:pt idx="17">
                  <c:v>1.9782675708044599E-6</c:v>
                </c:pt>
                <c:pt idx="18">
                  <c:v>2.2501624480709901E-6</c:v>
                </c:pt>
                <c:pt idx="19">
                  <c:v>2.53831851360646E-6</c:v>
                </c:pt>
                <c:pt idx="20">
                  <c:v>2.8426738215339498E-6</c:v>
                </c:pt>
                <c:pt idx="21">
                  <c:v>3.1631643053062698E-6</c:v>
                </c:pt>
                <c:pt idx="22">
                  <c:v>3.4997238145914398E-6</c:v>
                </c:pt>
                <c:pt idx="23">
                  <c:v>3.8522841703815497E-6</c:v>
                </c:pt>
                <c:pt idx="24">
                  <c:v>4.2207752255351297E-6</c:v>
                </c:pt>
                <c:pt idx="25">
                  <c:v>4.6051249679049198E-6</c:v>
                </c:pt>
                <c:pt idx="26">
                  <c:v>5.0052596402920403E-6</c:v>
                </c:pt>
                <c:pt idx="27">
                  <c:v>5.4211038718586498E-6</c:v>
                </c:pt>
                <c:pt idx="28">
                  <c:v>5.85258086333072E-6</c:v>
                </c:pt>
                <c:pt idx="29">
                  <c:v>6.2996125718225204E-6</c:v>
                </c:pt>
                <c:pt idx="30">
                  <c:v>6.7621199364515299E-6</c:v>
                </c:pt>
                <c:pt idx="31">
                  <c:v>7.2400231237199402E-6</c:v>
                </c:pt>
                <c:pt idx="32">
                  <c:v>7.7332417916416406E-6</c:v>
                </c:pt>
                <c:pt idx="33">
                  <c:v>8.2416953787083603E-6</c:v>
                </c:pt>
                <c:pt idx="34">
                  <c:v>8.7653034342812295E-6</c:v>
                </c:pt>
                <c:pt idx="35">
                  <c:v>9.3039859788182804E-6</c:v>
                </c:pt>
                <c:pt idx="36">
                  <c:v>9.8576639172338107E-6</c:v>
                </c:pt>
                <c:pt idx="37">
                  <c:v>1.0426259525214E-5</c:v>
                </c:pt>
                <c:pt idx="38">
                  <c:v>1.1009697017105199E-5</c:v>
                </c:pt>
                <c:pt idx="39">
                  <c:v>1.16079031823629E-5</c:v>
                </c:pt>
                <c:pt idx="40">
                  <c:v>1.2220808135853001E-5</c:v>
                </c:pt>
                <c:pt idx="41">
                  <c:v>1.2848346163245E-5</c:v>
                </c:pt>
                <c:pt idx="42">
                  <c:v>1.34904566396333E-5</c:v>
                </c:pt>
                <c:pt idx="43">
                  <c:v>1.41470850813784E-5</c:v>
                </c:pt>
                <c:pt idx="44">
                  <c:v>1.4818184277322999E-5</c:v>
                </c:pt>
                <c:pt idx="45">
                  <c:v>1.5503715570650399E-5</c:v>
                </c:pt>
                <c:pt idx="46">
                  <c:v>1.62036502636056E-5</c:v>
                </c:pt>
                <c:pt idx="47">
                  <c:v>1.69179712484129E-5</c:v>
                </c:pt>
                <c:pt idx="48">
                  <c:v>1.7646674885022999E-5</c:v>
                </c:pt>
                <c:pt idx="49">
                  <c:v>1.83897732067051E-5</c:v>
                </c:pt>
                <c:pt idx="50">
                  <c:v>1.9147296540435699E-5</c:v>
                </c:pt>
                <c:pt idx="51">
                  <c:v>1.9919296624739399E-5</c:v>
                </c:pt>
                <c:pt idx="52">
                  <c:v>2.07058502302986E-5</c:v>
                </c:pt>
                <c:pt idx="53">
                  <c:v>2.1507063400065501E-5</c:v>
                </c:pt>
                <c:pt idx="54">
                  <c:v>2.2323076294312701E-5</c:v>
                </c:pt>
                <c:pt idx="55">
                  <c:v>2.3154068500093299E-5</c:v>
                </c:pt>
                <c:pt idx="56">
                  <c:v>2.4000264748610602E-5</c:v>
                </c:pt>
                <c:pt idx="57">
                  <c:v>2.4861940788540798E-5</c:v>
                </c:pt>
                <c:pt idx="58">
                  <c:v>2.5739429049531599E-5</c:v>
                </c:pt>
                <c:pt idx="59">
                  <c:v>2.6633123678835E-5</c:v>
                </c:pt>
                <c:pt idx="60">
                  <c:v>2.75434845579245E-5</c:v>
                </c:pt>
                <c:pt idx="61">
                  <c:v>2.8471039910716702E-5</c:v>
                </c:pt>
                <c:pt idx="62">
                  <c:v>2.9416387355453601E-5</c:v>
                </c:pt>
                <c:pt idx="63">
                  <c:v>3.0380193817300199E-5</c:v>
                </c:pt>
                <c:pt idx="64">
                  <c:v>3.1363195379192098E-5</c:v>
                </c:pt>
                <c:pt idx="65">
                  <c:v>3.23661989150079E-5</c:v>
                </c:pt>
                <c:pt idx="66">
                  <c:v>3.3390087738617997E-5</c:v>
                </c:pt>
                <c:pt idx="67">
                  <c:v>3.4435834470566802E-5</c:v>
                </c:pt>
                <c:pt idx="68">
                  <c:v>3.55045243361902E-5</c:v>
                </c:pt>
                <c:pt idx="69">
                  <c:v>3.65973912612543E-5</c:v>
                </c:pt>
                <c:pt idx="70">
                  <c:v>3.77158685538856E-5</c:v>
                </c:pt>
                <c:pt idx="71">
                  <c:v>3.8861652263409198E-5</c:v>
                </c:pt>
                <c:pt idx="72">
                  <c:v>4.0036773642887601E-5</c:v>
                </c:pt>
                <c:pt idx="73">
                  <c:v>4.1243672962697698E-5</c:v>
                </c:pt>
                <c:pt idx="74">
                  <c:v>4.2485261360157397E-5</c:v>
                </c:pt>
                <c:pt idx="75">
                  <c:v>4.3764956311763702E-5</c:v>
                </c:pt>
                <c:pt idx="76">
                  <c:v>4.5086671626463498E-5</c:v>
                </c:pt>
                <c:pt idx="77">
                  <c:v>4.64547440138018E-5</c:v>
                </c:pt>
                <c:pt idx="78">
                  <c:v>4.78737798173267E-5</c:v>
                </c:pt>
                <c:pt idx="79">
                  <c:v>4.9348413815146797E-5</c:v>
                </c:pt>
                <c:pt idx="80">
                  <c:v>5.0882973994599897E-5</c:v>
                </c:pt>
                <c:pt idx="81">
                  <c:v>5.2481057943309697E-5</c:v>
                </c:pt>
                <c:pt idx="82">
                  <c:v>5.4145032148649402E-5</c:v>
                </c:pt>
                <c:pt idx="83">
                  <c:v>5.58754801694965E-5</c:v>
                </c:pt>
                <c:pt idx="84">
                  <c:v>5.7670622680681297E-5</c:v>
                </c:pt>
                <c:pt idx="85">
                  <c:v>5.9525739512189302E-5</c:v>
                </c:pt>
                <c:pt idx="86">
                  <c:v>6.1432627819058694E-5</c:v>
                </c:pt>
                <c:pt idx="87">
                  <c:v>6.3379131513640301E-5</c:v>
                </c:pt>
                <c:pt idx="88">
                  <c:v>6.5348767606027296E-5</c:v>
                </c:pt>
                <c:pt idx="89">
                  <c:v>6.7320481921538604E-5</c:v>
                </c:pt>
                <c:pt idx="90">
                  <c:v>6.9268560346285094E-5</c:v>
                </c:pt>
                <c:pt idx="91">
                  <c:v>7.1162711483951406E-5</c:v>
                </c:pt>
                <c:pt idx="92">
                  <c:v>7.2968336645847195E-5</c:v>
                </c:pt>
                <c:pt idx="93">
                  <c:v>7.4646995097656893E-5</c:v>
                </c:pt>
                <c:pt idx="94">
                  <c:v>7.6157053095920004E-5</c:v>
                </c:pt>
                <c:pt idx="95">
                  <c:v>7.7454503209556402E-5</c:v>
                </c:pt>
                <c:pt idx="96">
                  <c:v>7.8493923524187702E-5</c:v>
                </c:pt>
                <c:pt idx="97">
                  <c:v>7.9229537869550206E-5</c:v>
                </c:pt>
                <c:pt idx="98">
                  <c:v>7.9616321841685604E-5</c:v>
                </c:pt>
                <c:pt idx="99">
                  <c:v>7.9611108245913501E-5</c:v>
                </c:pt>
                <c:pt idx="100">
                  <c:v>7.9173629939317E-5</c:v>
                </c:pt>
                <c:pt idx="101">
                  <c:v>7.8267449126991499E-5</c:v>
                </c:pt>
                <c:pt idx="102">
                  <c:v>7.6860733329904403E-5</c:v>
                </c:pt>
                <c:pt idx="103">
                  <c:v>7.4926850620466798E-5</c:v>
                </c:pt>
                <c:pt idx="104">
                  <c:v>7.2444760855512301E-5</c:v>
                </c:pt>
                <c:pt idx="105">
                  <c:v>6.9399205266964495E-5</c:v>
                </c:pt>
                <c:pt idx="106">
                  <c:v>6.5780707238071001E-5</c:v>
                </c:pt>
                <c:pt idx="107">
                  <c:v>6.1585402413241903E-5</c:v>
                </c:pt>
                <c:pt idx="108">
                  <c:v>5.6814725629576799E-5</c:v>
                </c:pt>
                <c:pt idx="109">
                  <c:v>5.1474986159362899E-5</c:v>
                </c:pt>
                <c:pt idx="110">
                  <c:v>4.5576860914766002E-5</c:v>
                </c:pt>
                <c:pt idx="111">
                  <c:v>3.91348355667326E-5</c:v>
                </c:pt>
                <c:pt idx="112">
                  <c:v>3.21666224486113E-5</c:v>
                </c:pt>
                <c:pt idx="113">
                  <c:v>2.4692574084228699E-5</c:v>
                </c:pt>
                <c:pt idx="114">
                  <c:v>1.6735112168462E-5</c:v>
                </c:pt>
                <c:pt idx="115">
                  <c:v>8.3181896095036104E-6</c:v>
                </c:pt>
                <c:pt idx="116">
                  <c:v>-5.3320501780455596E-7</c:v>
                </c:pt>
                <c:pt idx="117">
                  <c:v>-9.7934949287919306E-6</c:v>
                </c:pt>
                <c:pt idx="118">
                  <c:v>-1.9436907748365199E-5</c:v>
                </c:pt>
                <c:pt idx="119">
                  <c:v>-2.9437813097529501E-5</c:v>
                </c:pt>
                <c:pt idx="120">
                  <c:v>-3.9771008539836199E-5</c:v>
                </c:pt>
                <c:pt idx="121">
                  <c:v>-5.04119544341404E-5</c:v>
                </c:pt>
                <c:pt idx="122">
                  <c:v>-6.1336961115654494E-5</c:v>
                </c:pt>
                <c:pt idx="123">
                  <c:v>-7.2523333664648899E-5</c:v>
                </c:pt>
                <c:pt idx="124">
                  <c:v>-8.3949477094564503E-5</c:v>
                </c:pt>
                <c:pt idx="125">
                  <c:v>-9.5594963958374704E-5</c:v>
                </c:pt>
                <c:pt idx="126">
                  <c:v>-1.07440566903019E-4</c:v>
                </c:pt>
                <c:pt idx="127">
                  <c:v>-1.19468259560432E-4</c:v>
                </c:pt>
                <c:pt idx="128">
                  <c:v>-1.3166118898514401E-4</c:v>
                </c:pt>
                <c:pt idx="129">
                  <c:v>-1.4400362518533199E-4</c:v>
                </c:pt>
                <c:pt idx="130">
                  <c:v>-1.56480893415306E-4</c:v>
                </c:pt>
                <c:pt idx="131">
                  <c:v>-1.6907929694128299E-4</c:v>
                </c:pt>
                <c:pt idx="132">
                  <c:v>-1.8178603628600401E-4</c:v>
                </c:pt>
                <c:pt idx="133">
                  <c:v>-1.9458913238284501E-4</c:v>
                </c:pt>
                <c:pt idx="134">
                  <c:v>-2.0747735677753901E-4</c:v>
                </c:pt>
                <c:pt idx="135">
                  <c:v>-2.20440171188414E-4</c:v>
                </c:pt>
                <c:pt idx="136">
                  <c:v>-2.3346767477064301E-4</c:v>
                </c:pt>
                <c:pt idx="137">
                  <c:v>-2.46550557707976E-4</c:v>
                </c:pt>
                <c:pt idx="138">
                  <c:v>-2.5968005774866699E-4</c:v>
                </c:pt>
                <c:pt idx="139">
                  <c:v>-2.72847916996959E-4</c:v>
                </c:pt>
                <c:pt idx="140">
                  <c:v>-2.8604633787452001E-4</c:v>
                </c:pt>
                <c:pt idx="141">
                  <c:v>-2.9926793910686701E-4</c:v>
                </c:pt>
                <c:pt idx="142">
                  <c:v>-3.1250571500975998E-4</c:v>
                </c:pt>
                <c:pt idx="143">
                  <c:v>-3.2575300216874801E-4</c:v>
                </c:pt>
                <c:pt idx="144">
                  <c:v>-3.3900345806494502E-4</c:v>
                </c:pt>
                <c:pt idx="145">
                  <c:v>-3.5225105537282301E-4</c:v>
                </c:pt>
                <c:pt idx="146">
                  <c:v>-3.65490094064225E-4</c:v>
                </c:pt>
                <c:pt idx="147">
                  <c:v>-3.7871523008203698E-4</c:v>
                </c:pt>
                <c:pt idx="148">
                  <c:v>-3.9192151832024099E-4</c:v>
                </c:pt>
                <c:pt idx="149">
                  <c:v>-4.0510446554645001E-4</c:v>
                </c:pt>
                <c:pt idx="150">
                  <c:v>-4.18260087764336E-4</c:v>
                </c:pt>
                <c:pt idx="151">
                  <c:v>-4.31384966428891E-4</c:v>
                </c:pt>
                <c:pt idx="152">
                  <c:v>-4.4447629857595499E-4</c:v>
                </c:pt>
                <c:pt idx="153">
                  <c:v>-4.5753193723675799E-4</c:v>
                </c:pt>
                <c:pt idx="154">
                  <c:v>-4.7055041943675901E-4</c:v>
                </c:pt>
                <c:pt idx="155">
                  <c:v>-4.8353098051802102E-4</c:v>
                </c:pt>
                <c:pt idx="156">
                  <c:v>-4.9647355431008805E-4</c:v>
                </c:pt>
                <c:pt idx="157">
                  <c:v>-5.09378759338673E-4</c:v>
                </c:pt>
                <c:pt idx="158">
                  <c:v>-5.22247871507793E-4</c:v>
                </c:pt>
                <c:pt idx="159">
                  <c:v>-5.3508278293780301E-4</c:v>
                </c:pt>
                <c:pt idx="160">
                  <c:v>-5.4788594755291104E-4</c:v>
                </c:pt>
                <c:pt idx="161">
                  <c:v>-5.6066031379551902E-4</c:v>
                </c:pt>
                <c:pt idx="162">
                  <c:v>-5.7340924366488903E-4</c:v>
                </c:pt>
                <c:pt idx="163">
                  <c:v>-5.8613641801577804E-4</c:v>
                </c:pt>
                <c:pt idx="164">
                  <c:v>-5.9884572923445698E-4</c:v>
                </c:pt>
                <c:pt idx="165">
                  <c:v>-6.1154116376388999E-4</c:v>
                </c:pt>
                <c:pt idx="166">
                  <c:v>-6.2422667631690696E-4</c:v>
                </c:pt>
                <c:pt idx="167">
                  <c:v>-6.3690606144526903E-4</c:v>
                </c:pt>
                <c:pt idx="168">
                  <c:v>-6.4958282825745102E-4</c:v>
                </c:pt>
                <c:pt idx="169">
                  <c:v>-6.6226008628738004E-4</c:v>
                </c:pt>
                <c:pt idx="170">
                  <c:v>-6.7494044934972297E-4</c:v>
                </c:pt>
                <c:pt idx="171">
                  <c:v>-6.8762596396904497E-4</c:v>
                </c:pt>
                <c:pt idx="172">
                  <c:v>-7.00318066819703E-4</c:v>
                </c:pt>
                <c:pt idx="173">
                  <c:v>-7.1301757286887498E-4</c:v>
                </c:pt>
                <c:pt idx="174">
                  <c:v>-7.2572469389533905E-4</c:v>
                </c:pt>
                <c:pt idx="175">
                  <c:v>-7.3843908297109302E-4</c:v>
                </c:pt>
                <c:pt idx="176">
                  <c:v>-7.5115989902712699E-4</c:v>
                </c:pt>
                <c:pt idx="177">
                  <c:v>-7.6388588448959903E-4</c:v>
                </c:pt>
                <c:pt idx="178">
                  <c:v>-7.7661544876926603E-4</c:v>
                </c:pt>
                <c:pt idx="179">
                  <c:v>-7.89346750967903E-4</c:v>
                </c:pt>
                <c:pt idx="180">
                  <c:v>-8.0207777651384899E-4</c:v>
                </c:pt>
                <c:pt idx="181">
                  <c:v>-8.1480640487671902E-4</c:v>
                </c:pt>
                <c:pt idx="182">
                  <c:v>-8.2753046584185797E-4</c:v>
                </c:pt>
                <c:pt idx="183">
                  <c:v>-8.4024778432752905E-4</c:v>
                </c:pt>
                <c:pt idx="184">
                  <c:v>-8.5295621459860395E-4</c:v>
                </c:pt>
                <c:pt idx="185">
                  <c:v>-8.65653664922731E-4</c:v>
                </c:pt>
                <c:pt idx="186">
                  <c:v>-8.7833811416321902E-4</c:v>
                </c:pt>
                <c:pt idx="187">
                  <c:v>-8.9100762199161498E-4</c:v>
                </c:pt>
                <c:pt idx="188">
                  <c:v>-9.0366033448241001E-4</c:v>
                </c:pt>
                <c:pt idx="189">
                  <c:v>-9.1629448610286999E-4</c:v>
                </c:pt>
                <c:pt idx="190">
                  <c:v>-9.28908399268929E-4</c:v>
                </c:pt>
                <c:pt idx="191">
                  <c:v>-9.4150048225519797E-4</c:v>
                </c:pt>
                <c:pt idx="192">
                  <c:v>-9.5406922598161199E-4</c:v>
                </c:pt>
                <c:pt idx="193">
                  <c:v>-9.6661320019614705E-4</c:v>
                </c:pt>
                <c:pt idx="194">
                  <c:v>-9.7913104936121894E-4</c:v>
                </c:pt>
                <c:pt idx="195">
                  <c:v>-9.9162148838582401E-4</c:v>
                </c:pt>
                <c:pt idx="196">
                  <c:v>-1.0040832982772801E-3</c:v>
                </c:pt>
                <c:pt idx="197">
                  <c:v>-1.0165153219496999E-3</c:v>
                </c:pt>
                <c:pt idx="198">
                  <c:v>-1.0289164601960301E-3</c:v>
                </c:pt>
                <c:pt idx="199">
                  <c:v>-1.04128566781519E-3</c:v>
                </c:pt>
                <c:pt idx="200">
                  <c:v>-1.0536219499069301E-3</c:v>
                </c:pt>
                <c:pt idx="201">
                  <c:v>-1.0659243584128699E-3</c:v>
                </c:pt>
                <c:pt idx="202">
                  <c:v>-1.0781919888843701E-3</c:v>
                </c:pt>
                <c:pt idx="203">
                  <c:v>-1.0904239773940499E-3</c:v>
                </c:pt>
                <c:pt idx="204">
                  <c:v>-1.10261949767183E-3</c:v>
                </c:pt>
                <c:pt idx="205">
                  <c:v>-1.1147777584701E-3</c:v>
                </c:pt>
                <c:pt idx="206">
                  <c:v>-1.12689800110043E-3</c:v>
                </c:pt>
                <c:pt idx="207">
                  <c:v>-1.13897949710678E-3</c:v>
                </c:pt>
                <c:pt idx="208">
                  <c:v>-1.1510215461452899E-3</c:v>
                </c:pt>
                <c:pt idx="209">
                  <c:v>-1.1630234740122301E-3</c:v>
                </c:pt>
                <c:pt idx="210">
                  <c:v>-1.1749846308062E-3</c:v>
                </c:pt>
                <c:pt idx="211">
                  <c:v>-1.1869043892409801E-3</c:v>
                </c:pt>
                <c:pt idx="212">
                  <c:v>-1.19878214308936E-3</c:v>
                </c:pt>
                <c:pt idx="213">
                  <c:v>-1.2106173057647501E-3</c:v>
                </c:pt>
                <c:pt idx="214">
                  <c:v>-1.2224093089843401E-3</c:v>
                </c:pt>
                <c:pt idx="215">
                  <c:v>-1.2341576015481601E-3</c:v>
                </c:pt>
                <c:pt idx="216">
                  <c:v>-1.2458616482222101E-3</c:v>
                </c:pt>
                <c:pt idx="217">
                  <c:v>-1.25752092870752E-3</c:v>
                </c:pt>
                <c:pt idx="218">
                  <c:v>-1.2691349366782899E-3</c:v>
                </c:pt>
                <c:pt idx="219">
                  <c:v>-1.2807031789045199E-3</c:v>
                </c:pt>
                <c:pt idx="220">
                  <c:v>-1.2922251744492299E-3</c:v>
                </c:pt>
                <c:pt idx="221">
                  <c:v>-1.30370045391313E-3</c:v>
                </c:pt>
                <c:pt idx="222">
                  <c:v>-1.3151285587424599E-3</c:v>
                </c:pt>
                <c:pt idx="223">
                  <c:v>-1.3265090406005299E-3</c:v>
                </c:pt>
                <c:pt idx="224">
                  <c:v>-1.33784146077497E-3</c:v>
                </c:pt>
                <c:pt idx="225">
                  <c:v>-1.34912538962074E-3</c:v>
                </c:pt>
                <c:pt idx="226">
                  <c:v>-1.3603604060661099E-3</c:v>
                </c:pt>
                <c:pt idx="227">
                  <c:v>-1.3715460971452001E-3</c:v>
                </c:pt>
                <c:pt idx="228">
                  <c:v>-1.38268205754874E-3</c:v>
                </c:pt>
                <c:pt idx="229">
                  <c:v>-1.39376788921878E-3</c:v>
                </c:pt>
                <c:pt idx="230">
                  <c:v>-1.40480320096377E-3</c:v>
                </c:pt>
                <c:pt idx="231">
                  <c:v>-1.4157876080971301E-3</c:v>
                </c:pt>
                <c:pt idx="232">
                  <c:v>-1.42672073210942E-3</c:v>
                </c:pt>
                <c:pt idx="233">
                  <c:v>-1.4376022003597399E-3</c:v>
                </c:pt>
                <c:pt idx="234">
                  <c:v>-1.44843164578684E-3</c:v>
                </c:pt>
                <c:pt idx="235">
                  <c:v>-1.4592087066416001E-3</c:v>
                </c:pt>
                <c:pt idx="236">
                  <c:v>-1.4699330262294399E-3</c:v>
                </c:pt>
                <c:pt idx="237">
                  <c:v>-1.4806042526751E-3</c:v>
                </c:pt>
                <c:pt idx="238">
                  <c:v>-1.49122203871726E-3</c:v>
                </c:pt>
                <c:pt idx="239">
                  <c:v>-1.50178604151138E-3</c:v>
                </c:pt>
                <c:pt idx="240">
                  <c:v>-1.5122959224416999E-3</c:v>
                </c:pt>
                <c:pt idx="241">
                  <c:v>-1.5227513469729199E-3</c:v>
                </c:pt>
                <c:pt idx="242">
                  <c:v>-1.53315198451272E-3</c:v>
                </c:pt>
                <c:pt idx="243">
                  <c:v>-1.5434975082865099E-3</c:v>
                </c:pt>
                <c:pt idx="244">
                  <c:v>-1.5537875952399199E-3</c:v>
                </c:pt>
                <c:pt idx="245">
                  <c:v>-1.5640219259645499E-3</c:v>
                </c:pt>
                <c:pt idx="246">
                  <c:v>-1.57420018463945E-3</c:v>
                </c:pt>
                <c:pt idx="247">
                  <c:v>-1.58432205899264E-3</c:v>
                </c:pt>
                <c:pt idx="248">
                  <c:v>-1.59438724027203E-3</c:v>
                </c:pt>
                <c:pt idx="249">
                  <c:v>-1.6043954232321401E-3</c:v>
                </c:pt>
                <c:pt idx="250">
                  <c:v>-1.61434630612591E-3</c:v>
                </c:pt>
                <c:pt idx="251">
                  <c:v>-1.6242395907183199E-3</c:v>
                </c:pt>
                <c:pt idx="252">
                  <c:v>-1.6340749823049901E-3</c:v>
                </c:pt>
                <c:pt idx="253">
                  <c:v>-1.64385218972171E-3</c:v>
                </c:pt>
                <c:pt idx="254">
                  <c:v>-1.65357092535984E-3</c:v>
                </c:pt>
                <c:pt idx="255">
                  <c:v>-1.6632309051762E-3</c:v>
                </c:pt>
                <c:pt idx="256">
                  <c:v>-1.6728318487084701E-3</c:v>
                </c:pt>
                <c:pt idx="257">
                  <c:v>-1.6823734790915299E-3</c:v>
                </c:pt>
                <c:pt idx="258">
                  <c:v>-1.6918555230599501E-3</c:v>
                </c:pt>
                <c:pt idx="259">
                  <c:v>-1.7012777109463499E-3</c:v>
                </c:pt>
                <c:pt idx="260">
                  <c:v>-1.7106397766705899E-3</c:v>
                </c:pt>
                <c:pt idx="261">
                  <c:v>-1.7199414577382601E-3</c:v>
                </c:pt>
                <c:pt idx="262">
                  <c:v>-1.7291824952320801E-3</c:v>
                </c:pt>
                <c:pt idx="263">
                  <c:v>-1.73836263379142E-3</c:v>
                </c:pt>
                <c:pt idx="264">
                  <c:v>-1.7467243900936701E-3</c:v>
                </c:pt>
                <c:pt idx="265">
                  <c:v>-1.7550310331859601E-3</c:v>
                </c:pt>
                <c:pt idx="266">
                  <c:v>-1.76402538075756E-3</c:v>
                </c:pt>
                <c:pt idx="267">
                  <c:v>-1.7722249039201199E-3</c:v>
                </c:pt>
                <c:pt idx="268">
                  <c:v>-1.7810944064028901E-3</c:v>
                </c:pt>
                <c:pt idx="269">
                  <c:v>-1.7891807041437299E-3</c:v>
                </c:pt>
                <c:pt idx="270">
                  <c:v>-1.7979257687230699E-3</c:v>
                </c:pt>
                <c:pt idx="271">
                  <c:v>-1.80660800697606E-3</c:v>
                </c:pt>
                <c:pt idx="272">
                  <c:v>-1.81453576799765E-3</c:v>
                </c:pt>
                <c:pt idx="273">
                  <c:v>-1.8230902544322601E-3</c:v>
                </c:pt>
                <c:pt idx="274">
                  <c:v>-1.82954129577278E-3</c:v>
                </c:pt>
                <c:pt idx="275">
                  <c:v>-1.83796699582144E-3</c:v>
                </c:pt>
                <c:pt idx="276">
                  <c:v>-1.84632876801853E-3</c:v>
                </c:pt>
                <c:pt idx="277">
                  <c:v>-1.8546264044241099E-3</c:v>
                </c:pt>
                <c:pt idx="278">
                  <c:v>-1.8615557167591099E-3</c:v>
                </c:pt>
                <c:pt idx="279">
                  <c:v>-1.8684360680407399E-3</c:v>
                </c:pt>
                <c:pt idx="280">
                  <c:v>-1.8752603901252599E-3</c:v>
                </c:pt>
                <c:pt idx="281">
                  <c:v>-1.8832926006115899E-3</c:v>
                </c:pt>
                <c:pt idx="282">
                  <c:v>-1.8893942350933399E-3</c:v>
                </c:pt>
                <c:pt idx="283">
                  <c:v>-1.8960435574052999E-3</c:v>
                </c:pt>
                <c:pt idx="284">
                  <c:v>-1.9032549190706801E-3</c:v>
                </c:pt>
                <c:pt idx="285">
                  <c:v>-1.91040641672814E-3</c:v>
                </c:pt>
                <c:pt idx="286">
                  <c:v>-1.91809780991122E-3</c:v>
                </c:pt>
                <c:pt idx="287">
                  <c:v>-1.9245347044085401E-3</c:v>
                </c:pt>
                <c:pt idx="288">
                  <c:v>-1.9309202460338201E-3</c:v>
                </c:pt>
                <c:pt idx="289">
                  <c:v>-1.9372536838258899E-3</c:v>
                </c:pt>
                <c:pt idx="290">
                  <c:v>-1.94410151994226E-3</c:v>
                </c:pt>
                <c:pt idx="291">
                  <c:v>-1.95032230799662E-3</c:v>
                </c:pt>
                <c:pt idx="292">
                  <c:v>-1.9553460201725699E-3</c:v>
                </c:pt>
                <c:pt idx="293">
                  <c:v>-1.9603087887362499E-3</c:v>
                </c:pt>
                <c:pt idx="294">
                  <c:v>-1.96633305995497E-3</c:v>
                </c:pt>
                <c:pt idx="295">
                  <c:v>-1.9728568859116802E-3</c:v>
                </c:pt>
                <c:pt idx="296">
                  <c:v>-1.9776647125926599E-3</c:v>
                </c:pt>
                <c:pt idx="297">
                  <c:v>-1.9835111484583501E-3</c:v>
                </c:pt>
                <c:pt idx="298">
                  <c:v>-1.9903751177030001E-3</c:v>
                </c:pt>
                <c:pt idx="299">
                  <c:v>-1.9971710019297401E-3</c:v>
                </c:pt>
                <c:pt idx="300">
                  <c:v>-2.0028499474814901E-3</c:v>
                </c:pt>
                <c:pt idx="301">
                  <c:v>-2.0089857319415599E-3</c:v>
                </c:pt>
                <c:pt idx="302">
                  <c:v>-2.0135117469722002E-3</c:v>
                </c:pt>
                <c:pt idx="303">
                  <c:v>-2.0174509783945898E-3</c:v>
                </c:pt>
                <c:pt idx="304">
                  <c:v>-2.0223490464127102E-3</c:v>
                </c:pt>
                <c:pt idx="305">
                  <c:v>-2.0276975395518799E-3</c:v>
                </c:pt>
                <c:pt idx="306">
                  <c:v>-2.0319843390778098E-3</c:v>
                </c:pt>
                <c:pt idx="307">
                  <c:v>-2.0351903068751699E-3</c:v>
                </c:pt>
                <c:pt idx="308">
                  <c:v>-2.0398339045800901E-3</c:v>
                </c:pt>
                <c:pt idx="309">
                  <c:v>-2.0439118306098299E-3</c:v>
                </c:pt>
                <c:pt idx="310">
                  <c:v>-2.0474387394090799E-3</c:v>
                </c:pt>
                <c:pt idx="311">
                  <c:v>-2.0513862108825702E-3</c:v>
                </c:pt>
                <c:pt idx="312">
                  <c:v>-2.0567455537842498E-3</c:v>
                </c:pt>
                <c:pt idx="313">
                  <c:v>-2.0615527128345899E-3</c:v>
                </c:pt>
                <c:pt idx="314">
                  <c:v>-2.0643540543694001E-3</c:v>
                </c:pt>
                <c:pt idx="315">
                  <c:v>-2.068541569605E-3</c:v>
                </c:pt>
                <c:pt idx="316">
                  <c:v>-2.07218197673806E-3</c:v>
                </c:pt>
                <c:pt idx="317">
                  <c:v>-2.0743117923703101E-3</c:v>
                </c:pt>
                <c:pt idx="318">
                  <c:v>-2.0773167618665599E-3</c:v>
                </c:pt>
                <c:pt idx="319">
                  <c:v>-2.07976221968739E-3</c:v>
                </c:pt>
                <c:pt idx="320">
                  <c:v>-2.08357677765623E-3</c:v>
                </c:pt>
                <c:pt idx="321">
                  <c:v>-2.0878079584605099E-3</c:v>
                </c:pt>
                <c:pt idx="322">
                  <c:v>-2.08959536287949E-3</c:v>
                </c:pt>
                <c:pt idx="323">
                  <c:v>-2.09224465844311E-3</c:v>
                </c:pt>
                <c:pt idx="324">
                  <c:v>-2.0967197811622802E-3</c:v>
                </c:pt>
                <c:pt idx="325">
                  <c:v>-2.1001866472227901E-3</c:v>
                </c:pt>
                <c:pt idx="326">
                  <c:v>-2.1026522892461401E-3</c:v>
                </c:pt>
                <c:pt idx="327">
                  <c:v>-2.1059702324133099E-3</c:v>
                </c:pt>
                <c:pt idx="328">
                  <c:v>-2.1087546081775699E-3</c:v>
                </c:pt>
                <c:pt idx="329">
                  <c:v>-2.1119308966957798E-3</c:v>
                </c:pt>
                <c:pt idx="330">
                  <c:v>-2.1150451671015599E-3</c:v>
                </c:pt>
                <c:pt idx="331">
                  <c:v>-2.11900863089783E-3</c:v>
                </c:pt>
                <c:pt idx="332">
                  <c:v>-2.1224547525959402E-3</c:v>
                </c:pt>
                <c:pt idx="333">
                  <c:v>-2.1240078586740102E-3</c:v>
                </c:pt>
                <c:pt idx="334">
                  <c:v>-2.1263880608234399E-3</c:v>
                </c:pt>
                <c:pt idx="335">
                  <c:v>-2.1273099993469602E-3</c:v>
                </c:pt>
                <c:pt idx="336">
                  <c:v>-2.12814430636071E-3</c:v>
                </c:pt>
                <c:pt idx="337">
                  <c:v>-2.1307310662336599E-3</c:v>
                </c:pt>
                <c:pt idx="338">
                  <c:v>-2.1318646084234698E-3</c:v>
                </c:pt>
                <c:pt idx="339">
                  <c:v>-2.1324431770375699E-3</c:v>
                </c:pt>
                <c:pt idx="340">
                  <c:v>-2.1347823943885999E-3</c:v>
                </c:pt>
                <c:pt idx="341">
                  <c:v>-2.1356520677618101E-3</c:v>
                </c:pt>
                <c:pt idx="342">
                  <c:v>-2.1383000512496201E-3</c:v>
                </c:pt>
                <c:pt idx="343">
                  <c:v>-2.14087711426981E-3</c:v>
                </c:pt>
                <c:pt idx="344">
                  <c:v>-2.1424615345838199E-3</c:v>
                </c:pt>
                <c:pt idx="345">
                  <c:v>-2.1444360152296201E-3</c:v>
                </c:pt>
                <c:pt idx="346">
                  <c:v>-2.14633552008648E-3</c:v>
                </c:pt>
                <c:pt idx="347">
                  <c:v>-2.1486246638735399E-3</c:v>
                </c:pt>
                <c:pt idx="348">
                  <c:v>-2.1499319872257199E-3</c:v>
                </c:pt>
                <c:pt idx="349">
                  <c:v>-2.1516220106505401E-3</c:v>
                </c:pt>
                <c:pt idx="350">
                  <c:v>-2.1537047254946498E-3</c:v>
                </c:pt>
                <c:pt idx="351">
                  <c:v>-2.1552599216471298E-3</c:v>
                </c:pt>
                <c:pt idx="352">
                  <c:v>-2.1567423174021598E-3</c:v>
                </c:pt>
                <c:pt idx="353">
                  <c:v>-2.1563135607643399E-3</c:v>
                </c:pt>
                <c:pt idx="354">
                  <c:v>-2.15670579852556E-3</c:v>
                </c:pt>
                <c:pt idx="355">
                  <c:v>-2.15794755602201E-3</c:v>
                </c:pt>
                <c:pt idx="356">
                  <c:v>-2.1595831984120599E-3</c:v>
                </c:pt>
                <c:pt idx="357">
                  <c:v>-2.16115643704791E-3</c:v>
                </c:pt>
                <c:pt idx="358">
                  <c:v>-2.1608066580277099E-3</c:v>
                </c:pt>
                <c:pt idx="359">
                  <c:v>-2.16130158324795E-3</c:v>
                </c:pt>
                <c:pt idx="360">
                  <c:v>-2.1621808553833198E-3</c:v>
                </c:pt>
                <c:pt idx="361">
                  <c:v>-2.1634641751250199E-3</c:v>
                </c:pt>
                <c:pt idx="362">
                  <c:v>-2.1651509444963E-3</c:v>
                </c:pt>
                <c:pt idx="363">
                  <c:v>-2.1649046258774901E-3</c:v>
                </c:pt>
                <c:pt idx="364">
                  <c:v>-2.1650514367498302E-3</c:v>
                </c:pt>
                <c:pt idx="365">
                  <c:v>-2.1655961465780801E-3</c:v>
                </c:pt>
                <c:pt idx="366">
                  <c:v>-2.1660829353024099E-3</c:v>
                </c:pt>
                <c:pt idx="367">
                  <c:v>-2.1660296588386601E-3</c:v>
                </c:pt>
                <c:pt idx="368">
                  <c:v>-2.1668638576498099E-3</c:v>
                </c:pt>
                <c:pt idx="369">
                  <c:v>-2.1671674074961399E-3</c:v>
                </c:pt>
                <c:pt idx="370">
                  <c:v>-2.16693127049401E-3</c:v>
                </c:pt>
                <c:pt idx="371">
                  <c:v>-2.16711119254746E-3</c:v>
                </c:pt>
                <c:pt idx="372">
                  <c:v>-2.1682148942822302E-3</c:v>
                </c:pt>
                <c:pt idx="373">
                  <c:v>-2.1687893912058298E-3</c:v>
                </c:pt>
                <c:pt idx="374">
                  <c:v>-2.1683373241777998E-3</c:v>
                </c:pt>
                <c:pt idx="375">
                  <c:v>-2.1688075630488602E-3</c:v>
                </c:pt>
                <c:pt idx="376">
                  <c:v>-2.16825320957087E-3</c:v>
                </c:pt>
                <c:pt idx="377">
                  <c:v>-2.1686266390496399E-3</c:v>
                </c:pt>
                <c:pt idx="378">
                  <c:v>-2.1699457808129399E-3</c:v>
                </c:pt>
                <c:pt idx="379">
                  <c:v>-2.1702427292861902E-3</c:v>
                </c:pt>
                <c:pt idx="380">
                  <c:v>-2.1709975276088199E-3</c:v>
                </c:pt>
                <c:pt idx="381">
                  <c:v>-2.1707302042055501E-3</c:v>
                </c:pt>
                <c:pt idx="382">
                  <c:v>-2.1714061611938298E-3</c:v>
                </c:pt>
                <c:pt idx="383">
                  <c:v>-2.17204349720861E-3</c:v>
                </c:pt>
                <c:pt idx="384">
                  <c:v>-2.17164903549829E-3</c:v>
                </c:pt>
                <c:pt idx="385">
                  <c:v>-2.17219736307979E-3</c:v>
                </c:pt>
                <c:pt idx="386">
                  <c:v>-2.1716950807276398E-3</c:v>
                </c:pt>
                <c:pt idx="387">
                  <c:v>-2.1691038683700902E-3</c:v>
                </c:pt>
                <c:pt idx="388">
                  <c:v>-2.1689490035875399E-3</c:v>
                </c:pt>
                <c:pt idx="389">
                  <c:v>-2.167177392466E-3</c:v>
                </c:pt>
                <c:pt idx="390">
                  <c:v>-2.1668766817572699E-3</c:v>
                </c:pt>
                <c:pt idx="391">
                  <c:v>-2.1664996570921499E-3</c:v>
                </c:pt>
                <c:pt idx="392">
                  <c:v>-2.1655176241820698E-3</c:v>
                </c:pt>
                <c:pt idx="393">
                  <c:v>-2.1644354144365499E-3</c:v>
                </c:pt>
                <c:pt idx="394">
                  <c:v>-2.1637916190498201E-3</c:v>
                </c:pt>
                <c:pt idx="395">
                  <c:v>-2.1630535219882702E-3</c:v>
                </c:pt>
                <c:pt idx="396">
                  <c:v>-2.1632976855446898E-3</c:v>
                </c:pt>
                <c:pt idx="397">
                  <c:v>-2.1623828426795199E-3</c:v>
                </c:pt>
                <c:pt idx="398">
                  <c:v>-2.1608265894234699E-3</c:v>
                </c:pt>
                <c:pt idx="399">
                  <c:v>-2.1597073779558301E-3</c:v>
                </c:pt>
                <c:pt idx="400">
                  <c:v>-2.1595851445342798E-3</c:v>
                </c:pt>
                <c:pt idx="401">
                  <c:v>-2.1588291369629298E-3</c:v>
                </c:pt>
                <c:pt idx="402">
                  <c:v>-2.1585324936563102E-3</c:v>
                </c:pt>
                <c:pt idx="403">
                  <c:v>-2.1570483250096801E-3</c:v>
                </c:pt>
                <c:pt idx="404">
                  <c:v>-2.1560317231785401E-3</c:v>
                </c:pt>
                <c:pt idx="405">
                  <c:v>-2.1554902995482802E-3</c:v>
                </c:pt>
                <c:pt idx="406">
                  <c:v>-2.1543191992949898E-3</c:v>
                </c:pt>
                <c:pt idx="407">
                  <c:v>-2.1536371820541798E-3</c:v>
                </c:pt>
                <c:pt idx="408">
                  <c:v>-2.1528939731077401E-3</c:v>
                </c:pt>
                <c:pt idx="409">
                  <c:v>-2.1520950233524E-3</c:v>
                </c:pt>
                <c:pt idx="410">
                  <c:v>-2.15124613474627E-3</c:v>
                </c:pt>
                <c:pt idx="411">
                  <c:v>-2.1503534438807501E-3</c:v>
                </c:pt>
                <c:pt idx="412">
                  <c:v>-2.1488534420452199E-3</c:v>
                </c:pt>
                <c:pt idx="413">
                  <c:v>-2.14788710731502E-3</c:v>
                </c:pt>
                <c:pt idx="414">
                  <c:v>-2.1463230028119602E-3</c:v>
                </c:pt>
                <c:pt idx="415">
                  <c:v>-2.1447356029795101E-3</c:v>
                </c:pt>
                <c:pt idx="416">
                  <c:v>-2.1437159364828401E-3</c:v>
                </c:pt>
                <c:pt idx="417">
                  <c:v>-2.14269761281394E-3</c:v>
                </c:pt>
                <c:pt idx="418">
                  <c:v>-2.1416899009706002E-3</c:v>
                </c:pt>
                <c:pt idx="419">
                  <c:v>-2.1401169661990301E-3</c:v>
                </c:pt>
                <c:pt idx="420">
                  <c:v>-2.1385665662946802E-3</c:v>
                </c:pt>
                <c:pt idx="421">
                  <c:v>-2.1370511343246101E-3</c:v>
                </c:pt>
                <c:pt idx="422">
                  <c:v>-2.1349826030590299E-3</c:v>
                </c:pt>
                <c:pt idx="423">
                  <c:v>-2.1341695331750501E-3</c:v>
                </c:pt>
                <c:pt idx="424">
                  <c:v>-2.1328355269275498E-3</c:v>
                </c:pt>
                <c:pt idx="425">
                  <c:v>-2.1321983296832001E-3</c:v>
                </c:pt>
                <c:pt idx="426">
                  <c:v>-2.1316734438321301E-3</c:v>
                </c:pt>
                <c:pt idx="427">
                  <c:v>-2.13005826149291E-3</c:v>
                </c:pt>
                <c:pt idx="428">
                  <c:v>-2.12857132430059E-3</c:v>
                </c:pt>
                <c:pt idx="429">
                  <c:v>-2.1278571583285902E-3</c:v>
                </c:pt>
                <c:pt idx="430">
                  <c:v>-2.1279461001595498E-3</c:v>
                </c:pt>
                <c:pt idx="431">
                  <c:v>-2.12824560976645E-3</c:v>
                </c:pt>
                <c:pt idx="432">
                  <c:v>-2.1269236434711199E-3</c:v>
                </c:pt>
                <c:pt idx="433">
                  <c:v>-2.1277056159995202E-3</c:v>
                </c:pt>
                <c:pt idx="434">
                  <c:v>-2.12815192185822E-3</c:v>
                </c:pt>
                <c:pt idx="435">
                  <c:v>-2.1295266883859299E-3</c:v>
                </c:pt>
                <c:pt idx="436">
                  <c:v>-2.1293817888092801E-3</c:v>
                </c:pt>
                <c:pt idx="437">
                  <c:v>-2.1295723083624399E-3</c:v>
                </c:pt>
                <c:pt idx="438">
                  <c:v>-2.1320123494546301E-3</c:v>
                </c:pt>
                <c:pt idx="439">
                  <c:v>-2.1323771432883599E-3</c:v>
                </c:pt>
                <c:pt idx="440">
                  <c:v>-2.1337952280262901E-3</c:v>
                </c:pt>
                <c:pt idx="441">
                  <c:v>-2.1350332975714399E-3</c:v>
                </c:pt>
                <c:pt idx="442">
                  <c:v>-2.1373431616909799E-3</c:v>
                </c:pt>
                <c:pt idx="443">
                  <c:v>-2.1376229310631702E-3</c:v>
                </c:pt>
                <c:pt idx="444">
                  <c:v>-2.13835619739612E-3</c:v>
                </c:pt>
                <c:pt idx="445">
                  <c:v>-2.1402023510027502E-3</c:v>
                </c:pt>
                <c:pt idx="446">
                  <c:v>-2.1451300000493402E-3</c:v>
                </c:pt>
                <c:pt idx="447">
                  <c:v>-2.1467343320927599E-3</c:v>
                </c:pt>
                <c:pt idx="448">
                  <c:v>-2.15013645361128E-3</c:v>
                </c:pt>
                <c:pt idx="449">
                  <c:v>-2.15208381880733E-3</c:v>
                </c:pt>
                <c:pt idx="450">
                  <c:v>-2.1564083322832398E-3</c:v>
                </c:pt>
                <c:pt idx="451">
                  <c:v>-2.16188094750839E-3</c:v>
                </c:pt>
                <c:pt idx="452">
                  <c:v>-2.1645761588057599E-3</c:v>
                </c:pt>
                <c:pt idx="453">
                  <c:v>-2.16958083849754E-3</c:v>
                </c:pt>
                <c:pt idx="454">
                  <c:v>-2.17628718435185E-3</c:v>
                </c:pt>
                <c:pt idx="455">
                  <c:v>-2.1828001587338199E-3</c:v>
                </c:pt>
                <c:pt idx="456">
                  <c:v>-2.1843945604395E-3</c:v>
                </c:pt>
                <c:pt idx="457">
                  <c:v>-2.1839807616932301E-3</c:v>
                </c:pt>
                <c:pt idx="458">
                  <c:v>-2.1882138538656401E-3</c:v>
                </c:pt>
                <c:pt idx="459">
                  <c:v>-2.1905391249557602E-3</c:v>
                </c:pt>
                <c:pt idx="460">
                  <c:v>-2.194957524471E-3</c:v>
                </c:pt>
                <c:pt idx="461">
                  <c:v>-2.1927347184948799E-3</c:v>
                </c:pt>
                <c:pt idx="462">
                  <c:v>-2.1967926576567098E-3</c:v>
                </c:pt>
                <c:pt idx="463">
                  <c:v>-2.1992746821251599E-3</c:v>
                </c:pt>
                <c:pt idx="464">
                  <c:v>-2.20071724176173E-3</c:v>
                </c:pt>
                <c:pt idx="465">
                  <c:v>-2.2009367887737001E-3</c:v>
                </c:pt>
                <c:pt idx="466">
                  <c:v>-2.2049646272920701E-3</c:v>
                </c:pt>
                <c:pt idx="467">
                  <c:v>-2.2071338770092998E-3</c:v>
                </c:pt>
                <c:pt idx="468">
                  <c:v>-2.21332979412078E-3</c:v>
                </c:pt>
                <c:pt idx="469">
                  <c:v>-2.2168623714907201E-3</c:v>
                </c:pt>
                <c:pt idx="470">
                  <c:v>-2.2237231549660499E-3</c:v>
                </c:pt>
                <c:pt idx="471">
                  <c:v>-2.2253302193903498E-3</c:v>
                </c:pt>
                <c:pt idx="472">
                  <c:v>-2.22082572302012E-3</c:v>
                </c:pt>
                <c:pt idx="473">
                  <c:v>-2.2260675725783801E-3</c:v>
                </c:pt>
                <c:pt idx="474">
                  <c:v>-2.2292606244000098E-3</c:v>
                </c:pt>
                <c:pt idx="475">
                  <c:v>-2.2342733929809002E-3</c:v>
                </c:pt>
                <c:pt idx="476">
                  <c:v>-2.2310511474474401E-3</c:v>
                </c:pt>
                <c:pt idx="477">
                  <c:v>-2.2322966214488502E-3</c:v>
                </c:pt>
                <c:pt idx="478">
                  <c:v>-2.2308273146704801E-3</c:v>
                </c:pt>
                <c:pt idx="479">
                  <c:v>-2.2311414686488102E-3</c:v>
                </c:pt>
                <c:pt idx="480">
                  <c:v>-2.2309944622877298E-3</c:v>
                </c:pt>
                <c:pt idx="481">
                  <c:v>-2.2341966998756699E-3</c:v>
                </c:pt>
                <c:pt idx="482">
                  <c:v>-2.2409891993160698E-3</c:v>
                </c:pt>
                <c:pt idx="483">
                  <c:v>-2.2465548715297099E-3</c:v>
                </c:pt>
                <c:pt idx="484">
                  <c:v>-2.24711857355524E-3</c:v>
                </c:pt>
                <c:pt idx="485">
                  <c:v>-2.2498007221026599E-3</c:v>
                </c:pt>
                <c:pt idx="486">
                  <c:v>-2.2549598475813501E-3</c:v>
                </c:pt>
                <c:pt idx="487">
                  <c:v>-2.2561273290994501E-3</c:v>
                </c:pt>
                <c:pt idx="488">
                  <c:v>-2.2555579363552399E-3</c:v>
                </c:pt>
                <c:pt idx="489">
                  <c:v>-2.2559251883609499E-3</c:v>
                </c:pt>
                <c:pt idx="490">
                  <c:v>-2.2588067876973001E-3</c:v>
                </c:pt>
                <c:pt idx="491">
                  <c:v>-2.26457657120017E-3</c:v>
                </c:pt>
                <c:pt idx="492">
                  <c:v>-2.26734655304753E-3</c:v>
                </c:pt>
                <c:pt idx="493">
                  <c:v>-2.2729492919552098E-3</c:v>
                </c:pt>
                <c:pt idx="494">
                  <c:v>-2.2770648935624802E-3</c:v>
                </c:pt>
                <c:pt idx="495">
                  <c:v>-2.2810803397209801E-3</c:v>
                </c:pt>
                <c:pt idx="496">
                  <c:v>-2.2880678590576002E-3</c:v>
                </c:pt>
                <c:pt idx="497">
                  <c:v>-2.2858234559309798E-3</c:v>
                </c:pt>
                <c:pt idx="498">
                  <c:v>-2.2893369175154901E-3</c:v>
                </c:pt>
                <c:pt idx="499">
                  <c:v>-2.2927386683893598E-3</c:v>
                </c:pt>
                <c:pt idx="500">
                  <c:v>-2.28730511164106E-3</c:v>
                </c:pt>
                <c:pt idx="501">
                  <c:v>-2.2879968275864799E-3</c:v>
                </c:pt>
                <c:pt idx="502">
                  <c:v>-2.2822673008598298E-3</c:v>
                </c:pt>
                <c:pt idx="503">
                  <c:v>-2.2814566924402899E-3</c:v>
                </c:pt>
                <c:pt idx="504">
                  <c:v>-2.2868126797395199E-3</c:v>
                </c:pt>
                <c:pt idx="505">
                  <c:v>-2.2853848619123298E-3</c:v>
                </c:pt>
                <c:pt idx="506">
                  <c:v>-2.2904366620395298E-3</c:v>
                </c:pt>
                <c:pt idx="507">
                  <c:v>-2.2857726455581102E-3</c:v>
                </c:pt>
                <c:pt idx="508">
                  <c:v>-2.2769183210392101E-3</c:v>
                </c:pt>
                <c:pt idx="509">
                  <c:v>-2.2807053931783298E-3</c:v>
                </c:pt>
                <c:pt idx="510">
                  <c:v>-2.2723782873367302E-3</c:v>
                </c:pt>
                <c:pt idx="511">
                  <c:v>-2.2718583117073898E-3</c:v>
                </c:pt>
                <c:pt idx="512">
                  <c:v>-2.26740181477829E-3</c:v>
                </c:pt>
                <c:pt idx="513">
                  <c:v>-2.2765905143774501E-3</c:v>
                </c:pt>
                <c:pt idx="514">
                  <c:v>-2.2750235539116602E-3</c:v>
                </c:pt>
                <c:pt idx="515">
                  <c:v>-2.27671656692561E-3</c:v>
                </c:pt>
                <c:pt idx="516">
                  <c:v>-2.2821236852733698E-3</c:v>
                </c:pt>
                <c:pt idx="517">
                  <c:v>-2.27993565559707E-3</c:v>
                </c:pt>
                <c:pt idx="518">
                  <c:v>-2.2808365082862899E-3</c:v>
                </c:pt>
                <c:pt idx="519">
                  <c:v>-2.2856813518862501E-3</c:v>
                </c:pt>
                <c:pt idx="520">
                  <c:v>-2.2820604830640101E-3</c:v>
                </c:pt>
                <c:pt idx="521">
                  <c:v>-2.2865856000791E-3</c:v>
                </c:pt>
                <c:pt idx="522">
                  <c:v>-2.28662304205189E-3</c:v>
                </c:pt>
                <c:pt idx="523">
                  <c:v>-2.2811506638830302E-3</c:v>
                </c:pt>
                <c:pt idx="524">
                  <c:v>-2.2848721188996001E-3</c:v>
                </c:pt>
                <c:pt idx="525">
                  <c:v>-2.2886928075553101E-3</c:v>
                </c:pt>
                <c:pt idx="526">
                  <c:v>-2.2869542262406598E-3</c:v>
                </c:pt>
                <c:pt idx="527">
                  <c:v>-2.2845615911279401E-3</c:v>
                </c:pt>
                <c:pt idx="528">
                  <c:v>-2.2932167743980902E-3</c:v>
                </c:pt>
                <c:pt idx="529">
                  <c:v>-2.2964371829545501E-3</c:v>
                </c:pt>
                <c:pt idx="530">
                  <c:v>-2.2936818979161001E-3</c:v>
                </c:pt>
                <c:pt idx="531">
                  <c:v>-2.2962497412673498E-3</c:v>
                </c:pt>
                <c:pt idx="532">
                  <c:v>-2.29247307201623E-3</c:v>
                </c:pt>
                <c:pt idx="533">
                  <c:v>-2.2943821198731602E-3</c:v>
                </c:pt>
                <c:pt idx="534">
                  <c:v>-2.2961496286803399E-3</c:v>
                </c:pt>
                <c:pt idx="535">
                  <c:v>-2.3045369664237698E-3</c:v>
                </c:pt>
                <c:pt idx="536">
                  <c:v>-2.3129077867672398E-3</c:v>
                </c:pt>
                <c:pt idx="537">
                  <c:v>-2.30824408051129E-3</c:v>
                </c:pt>
                <c:pt idx="538">
                  <c:v>-2.30957087439632E-3</c:v>
                </c:pt>
                <c:pt idx="539">
                  <c:v>-2.2944916511480101E-3</c:v>
                </c:pt>
                <c:pt idx="540">
                  <c:v>-2.3027951178020999E-3</c:v>
                </c:pt>
                <c:pt idx="541">
                  <c:v>-2.3110818050198702E-3</c:v>
                </c:pt>
                <c:pt idx="542">
                  <c:v>-2.3111613542356902E-3</c:v>
                </c:pt>
                <c:pt idx="543">
                  <c:v>-2.3110268580678098E-3</c:v>
                </c:pt>
                <c:pt idx="544">
                  <c:v>-2.3105720811775702E-3</c:v>
                </c:pt>
                <c:pt idx="545">
                  <c:v>-2.2877439888149701E-3</c:v>
                </c:pt>
                <c:pt idx="546">
                  <c:v>-2.2958657958924902E-3</c:v>
                </c:pt>
                <c:pt idx="547">
                  <c:v>-2.2922530053261399E-3</c:v>
                </c:pt>
                <c:pt idx="548">
                  <c:v>-2.28777625339426E-3</c:v>
                </c:pt>
                <c:pt idx="549">
                  <c:v>-2.2957276010175101E-3</c:v>
                </c:pt>
                <c:pt idx="550">
                  <c:v>-2.3036682992715399E-3</c:v>
                </c:pt>
                <c:pt idx="551">
                  <c:v>-2.2840304016562701E-3</c:v>
                </c:pt>
                <c:pt idx="552">
                  <c:v>-2.2340755439855301E-3</c:v>
                </c:pt>
                <c:pt idx="553">
                  <c:v>-2.2417793629979101E-3</c:v>
                </c:pt>
                <c:pt idx="554">
                  <c:v>-2.2494783791015202E-3</c:v>
                </c:pt>
                <c:pt idx="555">
                  <c:v>-2.2571740846397499E-3</c:v>
                </c:pt>
                <c:pt idx="556">
                  <c:v>-2.2408567380548198E-3</c:v>
                </c:pt>
                <c:pt idx="557">
                  <c:v>-2.2484264250315698E-3</c:v>
                </c:pt>
                <c:pt idx="558">
                  <c:v>-2.2288152486944599E-3</c:v>
                </c:pt>
                <c:pt idx="559">
                  <c:v>-2.2362807576393898E-3</c:v>
                </c:pt>
                <c:pt idx="560">
                  <c:v>-2.2437462665843302E-3</c:v>
                </c:pt>
                <c:pt idx="561">
                  <c:v>-2.2512117755292601E-3</c:v>
                </c:pt>
                <c:pt idx="562">
                  <c:v>-2.2586772844742E-3</c:v>
                </c:pt>
                <c:pt idx="563">
                  <c:v>-2.2661427934191299E-3</c:v>
                </c:pt>
                <c:pt idx="564">
                  <c:v>-2.2736083023640699E-3</c:v>
                </c:pt>
                <c:pt idx="565">
                  <c:v>-2.2810738113089998E-3</c:v>
                </c:pt>
                <c:pt idx="566">
                  <c:v>-2.26130772097738E-3</c:v>
                </c:pt>
                <c:pt idx="567">
                  <c:v>-2.2356648413529101E-3</c:v>
                </c:pt>
                <c:pt idx="568">
                  <c:v>-2.1994335610356101E-3</c:v>
                </c:pt>
                <c:pt idx="569">
                  <c:v>-2.1478933779785301E-3</c:v>
                </c:pt>
                <c:pt idx="570">
                  <c:v>-2.1553386825537801E-3</c:v>
                </c:pt>
                <c:pt idx="571">
                  <c:v>-2.1627839871290202E-3</c:v>
                </c:pt>
                <c:pt idx="572">
                  <c:v>-2.1702292917042702E-3</c:v>
                </c:pt>
                <c:pt idx="573">
                  <c:v>-2.1776745962795098E-3</c:v>
                </c:pt>
                <c:pt idx="574">
                  <c:v>-2.1851199008547598E-3</c:v>
                </c:pt>
                <c:pt idx="575">
                  <c:v>-2.1925652054299999E-3</c:v>
                </c:pt>
                <c:pt idx="576">
                  <c:v>-2.2000105100052499E-3</c:v>
                </c:pt>
                <c:pt idx="577">
                  <c:v>-2.20745581458049E-3</c:v>
                </c:pt>
                <c:pt idx="578">
                  <c:v>-2.21490111915574E-3</c:v>
                </c:pt>
                <c:pt idx="579">
                  <c:v>-2.22234642373099E-3</c:v>
                </c:pt>
                <c:pt idx="580">
                  <c:v>-2.2297917283062301E-3</c:v>
                </c:pt>
                <c:pt idx="581">
                  <c:v>-2.2372370328814801E-3</c:v>
                </c:pt>
                <c:pt idx="582">
                  <c:v>-2.2446823374567201E-3</c:v>
                </c:pt>
                <c:pt idx="583">
                  <c:v>-2.2521276420319702E-3</c:v>
                </c:pt>
                <c:pt idx="584">
                  <c:v>-2.2595729466072102E-3</c:v>
                </c:pt>
                <c:pt idx="585">
                  <c:v>-2.2670182511824598E-3</c:v>
                </c:pt>
                <c:pt idx="586">
                  <c:v>-2.2744635557576998E-3</c:v>
                </c:pt>
                <c:pt idx="587">
                  <c:v>-2.2819088603329499E-3</c:v>
                </c:pt>
                <c:pt idx="588">
                  <c:v>-2.2359901807075802E-3</c:v>
                </c:pt>
                <c:pt idx="589">
                  <c:v>-2.2434919435326598E-3</c:v>
                </c:pt>
                <c:pt idx="590">
                  <c:v>-2.1656983854732499E-3</c:v>
                </c:pt>
                <c:pt idx="591">
                  <c:v>-2.1733131073094999E-3</c:v>
                </c:pt>
                <c:pt idx="592">
                  <c:v>-2.18092782914574E-3</c:v>
                </c:pt>
                <c:pt idx="593">
                  <c:v>-2.18854255098198E-3</c:v>
                </c:pt>
                <c:pt idx="594">
                  <c:v>-2.1961572728182201E-3</c:v>
                </c:pt>
                <c:pt idx="595">
                  <c:v>-2.2037719946544701E-3</c:v>
                </c:pt>
                <c:pt idx="596">
                  <c:v>-2.2113867164907102E-3</c:v>
                </c:pt>
                <c:pt idx="597">
                  <c:v>-2.2190014383269502E-3</c:v>
                </c:pt>
                <c:pt idx="598">
                  <c:v>-2.0894368810357301E-3</c:v>
                </c:pt>
                <c:pt idx="599">
                  <c:v>-2.09684534253068E-3</c:v>
                </c:pt>
                <c:pt idx="600">
                  <c:v>-2.1042538040256398E-3</c:v>
                </c:pt>
                <c:pt idx="601">
                  <c:v>-2.1116622655205902E-3</c:v>
                </c:pt>
                <c:pt idx="602">
                  <c:v>-2.11907072701555E-3</c:v>
                </c:pt>
                <c:pt idx="603">
                  <c:v>-2.1264791885104999E-3</c:v>
                </c:pt>
                <c:pt idx="604">
                  <c:v>-2.1338876500054602E-3</c:v>
                </c:pt>
                <c:pt idx="605">
                  <c:v>-2.14129611150041E-3</c:v>
                </c:pt>
                <c:pt idx="606">
                  <c:v>-2.1487045729953699E-3</c:v>
                </c:pt>
                <c:pt idx="607">
                  <c:v>-2.1561130344903202E-3</c:v>
                </c:pt>
                <c:pt idx="608">
                  <c:v>-2.16352149598528E-3</c:v>
                </c:pt>
                <c:pt idx="609">
                  <c:v>-2.1709299574802299E-3</c:v>
                </c:pt>
                <c:pt idx="610">
                  <c:v>-2.1783384189751902E-3</c:v>
                </c:pt>
                <c:pt idx="611">
                  <c:v>-2.1857468804701401E-3</c:v>
                </c:pt>
                <c:pt idx="612">
                  <c:v>-1.8833879538548901E-3</c:v>
                </c:pt>
                <c:pt idx="613">
                  <c:v>-1.89016105705013E-3</c:v>
                </c:pt>
                <c:pt idx="614">
                  <c:v>-1.89693416024538E-3</c:v>
                </c:pt>
                <c:pt idx="615">
                  <c:v>-1.9037072634406199E-3</c:v>
                </c:pt>
                <c:pt idx="616">
                  <c:v>-1.9104803666358701E-3</c:v>
                </c:pt>
                <c:pt idx="617">
                  <c:v>-1.9172534698311101E-3</c:v>
                </c:pt>
                <c:pt idx="618">
                  <c:v>-1.92402657302636E-3</c:v>
                </c:pt>
                <c:pt idx="619">
                  <c:v>-1.9307996762216E-3</c:v>
                </c:pt>
                <c:pt idx="620">
                  <c:v>-1.9375727794168501E-3</c:v>
                </c:pt>
                <c:pt idx="621">
                  <c:v>-1.9443458826120901E-3</c:v>
                </c:pt>
                <c:pt idx="622">
                  <c:v>-1.95111898580734E-3</c:v>
                </c:pt>
                <c:pt idx="623">
                  <c:v>-1.9578920890025802E-3</c:v>
                </c:pt>
                <c:pt idx="624">
                  <c:v>-1.9646651921978301E-3</c:v>
                </c:pt>
                <c:pt idx="625">
                  <c:v>-1.9714382953930701E-3</c:v>
                </c:pt>
                <c:pt idx="626">
                  <c:v>-1.97821139858832E-3</c:v>
                </c:pt>
                <c:pt idx="627">
                  <c:v>-1.98498450178357E-3</c:v>
                </c:pt>
                <c:pt idx="628">
                  <c:v>-1.9917576049788099E-3</c:v>
                </c:pt>
                <c:pt idx="629">
                  <c:v>-1.9985307081740599E-3</c:v>
                </c:pt>
                <c:pt idx="630">
                  <c:v>-2.0053038113692998E-3</c:v>
                </c:pt>
                <c:pt idx="631">
                  <c:v>-2.0120769145645502E-3</c:v>
                </c:pt>
                <c:pt idx="632">
                  <c:v>-2.0188500177597902E-3</c:v>
                </c:pt>
                <c:pt idx="633">
                  <c:v>-2.0256231209550401E-3</c:v>
                </c:pt>
                <c:pt idx="634">
                  <c:v>-2.0323962241502801E-3</c:v>
                </c:pt>
                <c:pt idx="635">
                  <c:v>-2.03916932734553E-3</c:v>
                </c:pt>
                <c:pt idx="636">
                  <c:v>-2.0459424305407699E-3</c:v>
                </c:pt>
                <c:pt idx="637">
                  <c:v>-2.0527155337360199E-3</c:v>
                </c:pt>
                <c:pt idx="638">
                  <c:v>-2.0594886369312598E-3</c:v>
                </c:pt>
                <c:pt idx="639">
                  <c:v>-2.0662617401265098E-3</c:v>
                </c:pt>
                <c:pt idx="640">
                  <c:v>-2.0730348433217502E-3</c:v>
                </c:pt>
                <c:pt idx="641">
                  <c:v>-2.0798079465170001E-3</c:v>
                </c:pt>
                <c:pt idx="642">
                  <c:v>-2.0865810497122401E-3</c:v>
                </c:pt>
                <c:pt idx="643">
                  <c:v>-2.09335415290749E-3</c:v>
                </c:pt>
                <c:pt idx="644">
                  <c:v>-2.10012725610273E-3</c:v>
                </c:pt>
                <c:pt idx="645">
                  <c:v>-2.1069003592979799E-3</c:v>
                </c:pt>
                <c:pt idx="646">
                  <c:v>-2.1136734624932199E-3</c:v>
                </c:pt>
                <c:pt idx="647">
                  <c:v>-2.1204465656884698E-3</c:v>
                </c:pt>
                <c:pt idx="648">
                  <c:v>-2.1272196688837102E-3</c:v>
                </c:pt>
                <c:pt idx="649">
                  <c:v>-2.1339927720789601E-3</c:v>
                </c:pt>
                <c:pt idx="650">
                  <c:v>-2.1407658752742001E-3</c:v>
                </c:pt>
                <c:pt idx="651">
                  <c:v>-2.14753897846945E-3</c:v>
                </c:pt>
                <c:pt idx="652">
                  <c:v>-2.15431208166469E-3</c:v>
                </c:pt>
                <c:pt idx="653">
                  <c:v>-2.1610851848599399E-3</c:v>
                </c:pt>
                <c:pt idx="654">
                  <c:v>-2.1678582880551799E-3</c:v>
                </c:pt>
                <c:pt idx="655">
                  <c:v>-2.1746313912504298E-3</c:v>
                </c:pt>
                <c:pt idx="656">
                  <c:v>-2.1814044944456698E-3</c:v>
                </c:pt>
                <c:pt idx="657">
                  <c:v>-2.1881775976409202E-3</c:v>
                </c:pt>
                <c:pt idx="658">
                  <c:v>-2.1949507008361701E-3</c:v>
                </c:pt>
                <c:pt idx="659">
                  <c:v>-2.2017238040314101E-3</c:v>
                </c:pt>
                <c:pt idx="660">
                  <c:v>-2.20849690722666E-3</c:v>
                </c:pt>
                <c:pt idx="661">
                  <c:v>-2.2152700104219E-3</c:v>
                </c:pt>
                <c:pt idx="662">
                  <c:v>-2.2220431136171499E-3</c:v>
                </c:pt>
                <c:pt idx="663">
                  <c:v>-2.2288162168123899E-3</c:v>
                </c:pt>
                <c:pt idx="664">
                  <c:v>-2.2355893200076398E-3</c:v>
                </c:pt>
                <c:pt idx="665">
                  <c:v>-2.2423624232028802E-3</c:v>
                </c:pt>
                <c:pt idx="666">
                  <c:v>-2.2491355263981301E-3</c:v>
                </c:pt>
                <c:pt idx="667">
                  <c:v>-2.2559086295933701E-3</c:v>
                </c:pt>
                <c:pt idx="668">
                  <c:v>-2.26268173278862E-3</c:v>
                </c:pt>
                <c:pt idx="669">
                  <c:v>-2.26945483598386E-3</c:v>
                </c:pt>
                <c:pt idx="670">
                  <c:v>-2.2762279391791099E-3</c:v>
                </c:pt>
                <c:pt idx="671">
                  <c:v>-2.2830010423743499E-3</c:v>
                </c:pt>
                <c:pt idx="672">
                  <c:v>-2.2897741455695998E-3</c:v>
                </c:pt>
                <c:pt idx="673">
                  <c:v>-2.2965472487648398E-3</c:v>
                </c:pt>
                <c:pt idx="674">
                  <c:v>-2.3033203519600902E-3</c:v>
                </c:pt>
                <c:pt idx="675">
                  <c:v>-2.3100934551553301E-3</c:v>
                </c:pt>
                <c:pt idx="676">
                  <c:v>-2.3168665583505801E-3</c:v>
                </c:pt>
                <c:pt idx="677">
                  <c:v>-2.32363966154582E-3</c:v>
                </c:pt>
                <c:pt idx="678">
                  <c:v>-2.33041276474107E-3</c:v>
                </c:pt>
                <c:pt idx="679">
                  <c:v>-2.3371858679363099E-3</c:v>
                </c:pt>
                <c:pt idx="680">
                  <c:v>-2.3439589711315599E-3</c:v>
                </c:pt>
                <c:pt idx="681">
                  <c:v>-2.3507320743267998E-3</c:v>
                </c:pt>
                <c:pt idx="682">
                  <c:v>-2.3575051775220502E-3</c:v>
                </c:pt>
                <c:pt idx="683">
                  <c:v>-2.3642782807172902E-3</c:v>
                </c:pt>
                <c:pt idx="684">
                  <c:v>-2.3710513839125401E-3</c:v>
                </c:pt>
                <c:pt idx="685">
                  <c:v>-2.3778244871077801E-3</c:v>
                </c:pt>
                <c:pt idx="686">
                  <c:v>-2.38459759030303E-3</c:v>
                </c:pt>
                <c:pt idx="687">
                  <c:v>-2.39137069349827E-3</c:v>
                </c:pt>
                <c:pt idx="688">
                  <c:v>-2.3981437966935199E-3</c:v>
                </c:pt>
                <c:pt idx="689">
                  <c:v>-2.4049168998887698E-3</c:v>
                </c:pt>
                <c:pt idx="690">
                  <c:v>-2.4116900030840098E-3</c:v>
                </c:pt>
                <c:pt idx="691">
                  <c:v>-2.4184631062792602E-3</c:v>
                </c:pt>
                <c:pt idx="692">
                  <c:v>-2.4252362094745001E-3</c:v>
                </c:pt>
                <c:pt idx="693">
                  <c:v>-2.4320093126697501E-3</c:v>
                </c:pt>
                <c:pt idx="694">
                  <c:v>-2.43878241586499E-3</c:v>
                </c:pt>
                <c:pt idx="695">
                  <c:v>-2.44555551906024E-3</c:v>
                </c:pt>
                <c:pt idx="696">
                  <c:v>-2.4523286222554799E-3</c:v>
                </c:pt>
                <c:pt idx="697">
                  <c:v>-2.4591017254507299E-3</c:v>
                </c:pt>
                <c:pt idx="698">
                  <c:v>-2.4658748286459698E-3</c:v>
                </c:pt>
                <c:pt idx="699">
                  <c:v>-2.4726479318412202E-3</c:v>
                </c:pt>
                <c:pt idx="700">
                  <c:v>-2.4794210350364602E-3</c:v>
                </c:pt>
                <c:pt idx="701">
                  <c:v>-2.4861941382317101E-3</c:v>
                </c:pt>
                <c:pt idx="702">
                  <c:v>-2.4929672414269501E-3</c:v>
                </c:pt>
                <c:pt idx="703">
                  <c:v>-2.4997403446222E-3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AD5-45FD-B356-6283CC9E2280}"/>
            </c:ext>
          </c:extLst>
        </c:ser>
        <c:ser>
          <c:idx val="0"/>
          <c:order val="1"/>
          <c:tx>
            <c:v>Experimental scaling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'Force proper scaling'!$L$3:$L$870</c:f>
              <c:numCache>
                <c:formatCode>0.00E+00</c:formatCode>
                <c:ptCount val="868"/>
                <c:pt idx="0">
                  <c:v>-0.24822517548855799</c:v>
                </c:pt>
                <c:pt idx="1">
                  <c:v>-0.24785861785621199</c:v>
                </c:pt>
                <c:pt idx="2">
                  <c:v>-0.24745807357027799</c:v>
                </c:pt>
                <c:pt idx="3">
                  <c:v>-0.24697360310736199</c:v>
                </c:pt>
                <c:pt idx="4">
                  <c:v>-0.24642838381125901</c:v>
                </c:pt>
                <c:pt idx="5">
                  <c:v>-0.24580977501814999</c:v>
                </c:pt>
                <c:pt idx="6">
                  <c:v>-0.245124072098649</c:v>
                </c:pt>
                <c:pt idx="7">
                  <c:v>-0.244373591897976</c:v>
                </c:pt>
                <c:pt idx="8">
                  <c:v>-0.24358208267977199</c:v>
                </c:pt>
                <c:pt idx="9">
                  <c:v>-0.24273940089183199</c:v>
                </c:pt>
                <c:pt idx="10">
                  <c:v>-0.24188645315966301</c:v>
                </c:pt>
                <c:pt idx="11">
                  <c:v>-0.24099976790273001</c:v>
                </c:pt>
                <c:pt idx="12">
                  <c:v>-0.240094206751442</c:v>
                </c:pt>
                <c:pt idx="13">
                  <c:v>-0.23918864560315101</c:v>
                </c:pt>
                <c:pt idx="14">
                  <c:v>-0.23828308445812399</c:v>
                </c:pt>
                <c:pt idx="15">
                  <c:v>-0.23737752331661999</c:v>
                </c:pt>
                <c:pt idx="16">
                  <c:v>-0.23647196217889399</c:v>
                </c:pt>
                <c:pt idx="17">
                  <c:v>-0.23556640104519799</c:v>
                </c:pt>
                <c:pt idx="18">
                  <c:v>-0.23466083991578299</c:v>
                </c:pt>
                <c:pt idx="19">
                  <c:v>-0.233755278790895</c:v>
                </c:pt>
                <c:pt idx="20">
                  <c:v>-0.232849717670781</c:v>
                </c:pt>
                <c:pt idx="21">
                  <c:v>-0.23194415655568901</c:v>
                </c:pt>
                <c:pt idx="22">
                  <c:v>-0.231038595445865</c:v>
                </c:pt>
                <c:pt idx="23">
                  <c:v>-0.23013303434155499</c:v>
                </c:pt>
                <c:pt idx="24">
                  <c:v>-0.22922747324300599</c:v>
                </c:pt>
                <c:pt idx="25">
                  <c:v>-0.22832191215046399</c:v>
                </c:pt>
                <c:pt idx="26">
                  <c:v>-0.22741635106417299</c:v>
                </c:pt>
                <c:pt idx="27">
                  <c:v>-0.22651078998437399</c:v>
                </c:pt>
                <c:pt idx="28">
                  <c:v>-0.22560522891130499</c:v>
                </c:pt>
                <c:pt idx="29">
                  <c:v>-0.22469966784519799</c:v>
                </c:pt>
                <c:pt idx="30">
                  <c:v>-0.22379410678628101</c:v>
                </c:pt>
                <c:pt idx="31">
                  <c:v>-0.22288854573477199</c:v>
                </c:pt>
                <c:pt idx="32">
                  <c:v>-0.22198298469088401</c:v>
                </c:pt>
                <c:pt idx="33">
                  <c:v>-0.221077423654822</c:v>
                </c:pt>
                <c:pt idx="34">
                  <c:v>-0.22017186262678501</c:v>
                </c:pt>
                <c:pt idx="35">
                  <c:v>-0.219266301606965</c:v>
                </c:pt>
                <c:pt idx="36">
                  <c:v>-0.218360740595549</c:v>
                </c:pt>
                <c:pt idx="37">
                  <c:v>-0.21745517959272201</c:v>
                </c:pt>
                <c:pt idx="38">
                  <c:v>-0.21654961859866301</c:v>
                </c:pt>
                <c:pt idx="39">
                  <c:v>-0.21564405761355199</c:v>
                </c:pt>
                <c:pt idx="40">
                  <c:v>-0.21473849663757</c:v>
                </c:pt>
                <c:pt idx="41">
                  <c:v>-0.21383293567089701</c:v>
                </c:pt>
                <c:pt idx="42">
                  <c:v>-0.21292737471371601</c:v>
                </c:pt>
                <c:pt idx="43">
                  <c:v>-0.21202181376621401</c:v>
                </c:pt>
                <c:pt idx="44">
                  <c:v>-0.21111625282858101</c:v>
                </c:pt>
                <c:pt idx="45">
                  <c:v>-0.21021069190101499</c:v>
                </c:pt>
                <c:pt idx="46">
                  <c:v>-0.209305130983717</c:v>
                </c:pt>
                <c:pt idx="47">
                  <c:v>-0.208399570076896</c:v>
                </c:pt>
                <c:pt idx="48">
                  <c:v>-0.20749400918077099</c:v>
                </c:pt>
                <c:pt idx="49">
                  <c:v>-0.20658844829556999</c:v>
                </c:pt>
                <c:pt idx="50">
                  <c:v>-0.20568288742153401</c:v>
                </c:pt>
                <c:pt idx="51">
                  <c:v>-0.204777326558923</c:v>
                </c:pt>
                <c:pt idx="52">
                  <c:v>-0.20387176570801499</c:v>
                </c:pt>
                <c:pt idx="53">
                  <c:v>-0.20296620486911199</c:v>
                </c:pt>
                <c:pt idx="54">
                  <c:v>-0.20206064404254401</c:v>
                </c:pt>
                <c:pt idx="55">
                  <c:v>-0.20115508322867301</c:v>
                </c:pt>
                <c:pt idx="56">
                  <c:v>-0.20024952242789101</c:v>
                </c:pt>
                <c:pt idx="57">
                  <c:v>-0.19934396164062501</c:v>
                </c:pt>
                <c:pt idx="58">
                  <c:v>-0.19843840086733999</c:v>
                </c:pt>
                <c:pt idx="59">
                  <c:v>-0.19753284010852801</c:v>
                </c:pt>
                <c:pt idx="60">
                  <c:v>-0.19662727936470201</c:v>
                </c:pt>
                <c:pt idx="61">
                  <c:v>-0.19572171863637999</c:v>
                </c:pt>
                <c:pt idx="62">
                  <c:v>-0.19481615792406101</c:v>
                </c:pt>
                <c:pt idx="63">
                  <c:v>-0.193910597228141</c:v>
                </c:pt>
                <c:pt idx="64">
                  <c:v>-0.19300503654884399</c:v>
                </c:pt>
                <c:pt idx="65">
                  <c:v>-0.19209947588623999</c:v>
                </c:pt>
                <c:pt idx="66">
                  <c:v>-0.19119391524023399</c:v>
                </c:pt>
                <c:pt idx="67">
                  <c:v>-0.190288354610578</c:v>
                </c:pt>
                <c:pt idx="68">
                  <c:v>-0.189382793997209</c:v>
                </c:pt>
                <c:pt idx="69">
                  <c:v>-0.18847723340059799</c:v>
                </c:pt>
                <c:pt idx="70">
                  <c:v>-0.18757167282214801</c:v>
                </c:pt>
                <c:pt idx="71">
                  <c:v>-0.18666611226444499</c:v>
                </c:pt>
                <c:pt idx="72">
                  <c:v>-0.185760551731568</c:v>
                </c:pt>
                <c:pt idx="73">
                  <c:v>-0.18485499122955601</c:v>
                </c:pt>
                <c:pt idx="74">
                  <c:v>-0.18394943076742501</c:v>
                </c:pt>
                <c:pt idx="75">
                  <c:v>-0.18304387035865899</c:v>
                </c:pt>
                <c:pt idx="76">
                  <c:v>-0.18213831002290601</c:v>
                </c:pt>
                <c:pt idx="77">
                  <c:v>-0.18123274978784101</c:v>
                </c:pt>
                <c:pt idx="78">
                  <c:v>-0.18032718969082301</c:v>
                </c:pt>
                <c:pt idx="79">
                  <c:v>-0.17942162978038301</c:v>
                </c:pt>
                <c:pt idx="80">
                  <c:v>-0.17851607011725601</c:v>
                </c:pt>
                <c:pt idx="81">
                  <c:v>-0.17761051077508</c:v>
                </c:pt>
                <c:pt idx="82">
                  <c:v>-0.17670495183982601</c:v>
                </c:pt>
                <c:pt idx="83">
                  <c:v>-0.175799393409626</c:v>
                </c:pt>
                <c:pt idx="84">
                  <c:v>-0.17489383559341101</c:v>
                </c:pt>
                <c:pt idx="85">
                  <c:v>-0.17398827850892001</c:v>
                </c:pt>
                <c:pt idx="86">
                  <c:v>-0.17308272228016999</c:v>
                </c:pt>
                <c:pt idx="87">
                  <c:v>-0.172177167033604</c:v>
                </c:pt>
                <c:pt idx="88">
                  <c:v>-0.171271612893447</c:v>
                </c:pt>
                <c:pt idx="89">
                  <c:v>-0.17036605997548099</c:v>
                </c:pt>
                <c:pt idx="90">
                  <c:v>-0.16946050838100901</c:v>
                </c:pt>
                <c:pt idx="91">
                  <c:v>-0.16855495819031699</c:v>
                </c:pt>
                <c:pt idx="92">
                  <c:v>-0.167649409455397</c:v>
                </c:pt>
                <c:pt idx="93">
                  <c:v>-0.166743862192094</c:v>
                </c:pt>
                <c:pt idx="94">
                  <c:v>-0.16583831637200699</c:v>
                </c:pt>
                <c:pt idx="95">
                  <c:v>-0.164932771913189</c:v>
                </c:pt>
                <c:pt idx="96">
                  <c:v>-0.16402722867042499</c:v>
                </c:pt>
                <c:pt idx="97">
                  <c:v>-0.163121686425376</c:v>
                </c:pt>
                <c:pt idx="98">
                  <c:v>-0.162216144877219</c:v>
                </c:pt>
                <c:pt idx="99">
                  <c:v>-0.16131060363379099</c:v>
                </c:pt>
                <c:pt idx="100">
                  <c:v>-0.16040506220406101</c:v>
                </c:pt>
                <c:pt idx="101">
                  <c:v>-0.15949951999296999</c:v>
                </c:pt>
                <c:pt idx="102">
                  <c:v>-0.158593976298567</c:v>
                </c:pt>
                <c:pt idx="103">
                  <c:v>-0.15768843031177901</c:v>
                </c:pt>
                <c:pt idx="104">
                  <c:v>-0.156782881117981</c:v>
                </c:pt>
                <c:pt idx="105">
                  <c:v>-0.15587732770121401</c:v>
                </c:pt>
                <c:pt idx="106">
                  <c:v>-0.154971768950567</c:v>
                </c:pt>
                <c:pt idx="107">
                  <c:v>-0.15406620366797799</c:v>
                </c:pt>
                <c:pt idx="108">
                  <c:v>-0.153160630577582</c:v>
                </c:pt>
                <c:pt idx="109">
                  <c:v>-0.152255048336251</c:v>
                </c:pt>
                <c:pt idx="110">
                  <c:v>-0.151349455544635</c:v>
                </c:pt>
                <c:pt idx="111">
                  <c:v>-0.150443850759164</c:v>
                </c:pt>
                <c:pt idx="112">
                  <c:v>-0.14953823250416901</c:v>
                </c:pt>
                <c:pt idx="113">
                  <c:v>-0.148632599283442</c:v>
                </c:pt>
                <c:pt idx="114">
                  <c:v>-0.14772694959184901</c:v>
                </c:pt>
                <c:pt idx="115">
                  <c:v>-0.146821281926206</c:v>
                </c:pt>
                <c:pt idx="116">
                  <c:v>-0.14591559479571201</c:v>
                </c:pt>
                <c:pt idx="117">
                  <c:v>-0.14500988673101001</c:v>
                </c:pt>
                <c:pt idx="118">
                  <c:v>-0.144104156292853</c:v>
                </c:pt>
                <c:pt idx="119">
                  <c:v>-0.143198402079489</c:v>
                </c:pt>
                <c:pt idx="120">
                  <c:v>-0.14229262273326901</c:v>
                </c:pt>
                <c:pt idx="121">
                  <c:v>-0.14138681694615601</c:v>
                </c:pt>
                <c:pt idx="122">
                  <c:v>-0.14048098346412799</c:v>
                </c:pt>
                <c:pt idx="123">
                  <c:v>-0.13957512109074</c:v>
                </c:pt>
                <c:pt idx="124">
                  <c:v>-0.13866922868965201</c:v>
                </c:pt>
                <c:pt idx="125">
                  <c:v>-0.137763305186308</c:v>
                </c:pt>
                <c:pt idx="126">
                  <c:v>-0.13685734956894099</c:v>
                </c:pt>
                <c:pt idx="127">
                  <c:v>-0.13595136088882601</c:v>
                </c:pt>
                <c:pt idx="128">
                  <c:v>-0.135045338259942</c:v>
                </c:pt>
                <c:pt idx="129">
                  <c:v>-0.13413928085818799</c:v>
                </c:pt>
                <c:pt idx="130">
                  <c:v>-0.133233187920306</c:v>
                </c:pt>
                <c:pt idx="131">
                  <c:v>-0.13232705874263101</c:v>
                </c:pt>
                <c:pt idx="132">
                  <c:v>-0.131420892679597</c:v>
                </c:pt>
                <c:pt idx="133">
                  <c:v>-0.13051468914225201</c:v>
                </c:pt>
                <c:pt idx="134">
                  <c:v>-0.12960844759672199</c:v>
                </c:pt>
                <c:pt idx="135">
                  <c:v>-0.128702167562734</c:v>
                </c:pt>
                <c:pt idx="136">
                  <c:v>-0.12779584861205201</c:v>
                </c:pt>
                <c:pt idx="137">
                  <c:v>-0.12688949036691199</c:v>
                </c:pt>
                <c:pt idx="138">
                  <c:v>-0.125983092498309</c:v>
                </c:pt>
                <c:pt idx="139">
                  <c:v>-0.12507665472433899</c:v>
                </c:pt>
                <c:pt idx="140">
                  <c:v>-0.124170176808458</c:v>
                </c:pt>
                <c:pt idx="141">
                  <c:v>-0.123263658557698</c:v>
                </c:pt>
                <c:pt idx="142">
                  <c:v>-0.122357099821002</c:v>
                </c:pt>
                <c:pt idx="143">
                  <c:v>-0.121450500487729</c:v>
                </c:pt>
                <c:pt idx="144">
                  <c:v>-0.120543860486111</c:v>
                </c:pt>
                <c:pt idx="145">
                  <c:v>-0.119637179781884</c:v>
                </c:pt>
                <c:pt idx="146">
                  <c:v>-0.11873045837695501</c:v>
                </c:pt>
                <c:pt idx="147">
                  <c:v>-0.117823696307925</c:v>
                </c:pt>
                <c:pt idx="148">
                  <c:v>-0.116916893644522</c:v>
                </c:pt>
                <c:pt idx="149">
                  <c:v>-0.116010050487855</c:v>
                </c:pt>
                <c:pt idx="150">
                  <c:v>-0.11510316696836199</c:v>
                </c:pt>
                <c:pt idx="151">
                  <c:v>-0.11419624324351201</c:v>
                </c:pt>
                <c:pt idx="152">
                  <c:v>-0.113289279495247</c:v>
                </c:pt>
                <c:pt idx="153">
                  <c:v>-0.112382275927187</c:v>
                </c:pt>
                <c:pt idx="154">
                  <c:v>-0.111475232761701</c:v>
                </c:pt>
                <c:pt idx="155">
                  <c:v>-0.11056815023677</c:v>
                </c:pt>
                <c:pt idx="156">
                  <c:v>-0.10966102860280599</c:v>
                </c:pt>
                <c:pt idx="157">
                  <c:v>-0.108753868119429</c:v>
                </c:pt>
                <c:pt idx="158">
                  <c:v>-0.107846669052256</c:v>
                </c:pt>
                <c:pt idx="159">
                  <c:v>-0.106939431669778</c:v>
                </c:pt>
                <c:pt idx="160">
                  <c:v>-0.106032156240387</c:v>
                </c:pt>
                <c:pt idx="161">
                  <c:v>-0.105124843029596</c:v>
                </c:pt>
                <c:pt idx="162">
                  <c:v>-0.104217492297505</c:v>
                </c:pt>
                <c:pt idx="163">
                  <c:v>-0.103310104296587</c:v>
                </c:pt>
                <c:pt idx="164">
                  <c:v>-0.102402679269896</c:v>
                </c:pt>
                <c:pt idx="165">
                  <c:v>-0.10149521744964</c:v>
                </c:pt>
                <c:pt idx="166">
                  <c:v>-0.10058771905623499</c:v>
                </c:pt>
                <c:pt idx="167">
                  <c:v>-9.9680184297828794E-2</c:v>
                </c:pt>
                <c:pt idx="168">
                  <c:v>-9.8772613370291099E-2</c:v>
                </c:pt>
                <c:pt idx="169">
                  <c:v>-9.7865006457744902E-2</c:v>
                </c:pt>
                <c:pt idx="170">
                  <c:v>-9.6957363733538901E-2</c:v>
                </c:pt>
                <c:pt idx="171">
                  <c:v>-9.6049685361818099E-2</c:v>
                </c:pt>
                <c:pt idx="172">
                  <c:v>-9.5141971499395003E-2</c:v>
                </c:pt>
                <c:pt idx="173">
                  <c:v>-9.4234222297994399E-2</c:v>
                </c:pt>
                <c:pt idx="174">
                  <c:v>-9.3326437906648296E-2</c:v>
                </c:pt>
                <c:pt idx="175">
                  <c:v>-9.2418618474120001E-2</c:v>
                </c:pt>
                <c:pt idx="176">
                  <c:v>-9.1510764151202198E-2</c:v>
                </c:pt>
                <c:pt idx="177">
                  <c:v>-9.0602875092723897E-2</c:v>
                </c:pt>
                <c:pt idx="178">
                  <c:v>-8.9694951459289005E-2</c:v>
                </c:pt>
                <c:pt idx="179">
                  <c:v>-8.87869934185921E-2</c:v>
                </c:pt>
                <c:pt idx="180">
                  <c:v>-8.7879001146456706E-2</c:v>
                </c:pt>
                <c:pt idx="181">
                  <c:v>-8.6970974827530606E-2</c:v>
                </c:pt>
                <c:pt idx="182">
                  <c:v>-8.6062914655744796E-2</c:v>
                </c:pt>
                <c:pt idx="183">
                  <c:v>-8.5154820834427297E-2</c:v>
                </c:pt>
                <c:pt idx="184">
                  <c:v>-8.4246693576349702E-2</c:v>
                </c:pt>
                <c:pt idx="185">
                  <c:v>-8.3338533103557003E-2</c:v>
                </c:pt>
                <c:pt idx="186">
                  <c:v>-8.2430339647060105E-2</c:v>
                </c:pt>
                <c:pt idx="187">
                  <c:v>-8.1522113446483302E-2</c:v>
                </c:pt>
                <c:pt idx="188">
                  <c:v>-8.0613854749671393E-2</c:v>
                </c:pt>
                <c:pt idx="189">
                  <c:v>-7.9705563812283303E-2</c:v>
                </c:pt>
                <c:pt idx="190">
                  <c:v>-7.8797240897373902E-2</c:v>
                </c:pt>
                <c:pt idx="191">
                  <c:v>-7.7888886274978905E-2</c:v>
                </c:pt>
                <c:pt idx="192">
                  <c:v>-7.6980500221714002E-2</c:v>
                </c:pt>
                <c:pt idx="193">
                  <c:v>-7.6072083020386205E-2</c:v>
                </c:pt>
                <c:pt idx="194">
                  <c:v>-7.51636349596259E-2</c:v>
                </c:pt>
                <c:pt idx="195">
                  <c:v>-7.4255156333533301E-2</c:v>
                </c:pt>
                <c:pt idx="196">
                  <c:v>-7.3346647441344906E-2</c:v>
                </c:pt>
                <c:pt idx="197">
                  <c:v>-7.2438108587119895E-2</c:v>
                </c:pt>
                <c:pt idx="198">
                  <c:v>-7.15295400794458E-2</c:v>
                </c:pt>
                <c:pt idx="199">
                  <c:v>-7.0620942231161193E-2</c:v>
                </c:pt>
                <c:pt idx="200">
                  <c:v>-6.9712315359098706E-2</c:v>
                </c:pt>
                <c:pt idx="201">
                  <c:v>-6.8803659783843604E-2</c:v>
                </c:pt>
                <c:pt idx="202">
                  <c:v>-6.7894975829510207E-2</c:v>
                </c:pt>
                <c:pt idx="203">
                  <c:v>-6.6986263823533898E-2</c:v>
                </c:pt>
                <c:pt idx="204">
                  <c:v>-6.6077524096477797E-2</c:v>
                </c:pt>
                <c:pt idx="205">
                  <c:v>-6.5168756981853496E-2</c:v>
                </c:pt>
                <c:pt idx="206">
                  <c:v>-6.4259962815954405E-2</c:v>
                </c:pt>
                <c:pt idx="207">
                  <c:v>-6.3351141937700597E-2</c:v>
                </c:pt>
                <c:pt idx="208">
                  <c:v>-6.2442294688496103E-2</c:v>
                </c:pt>
                <c:pt idx="209">
                  <c:v>-6.1533421412096299E-2</c:v>
                </c:pt>
                <c:pt idx="210">
                  <c:v>-6.06245224544852E-2</c:v>
                </c:pt>
                <c:pt idx="211">
                  <c:v>-5.9715598163762401E-2</c:v>
                </c:pt>
                <c:pt idx="212">
                  <c:v>-5.8806648890038199E-2</c:v>
                </c:pt>
                <c:pt idx="213">
                  <c:v>-5.7897674985336899E-2</c:v>
                </c:pt>
                <c:pt idx="214">
                  <c:v>-5.6988676803506597E-2</c:v>
                </c:pt>
                <c:pt idx="215">
                  <c:v>-5.6079654700137697E-2</c:v>
                </c:pt>
                <c:pt idx="216">
                  <c:v>-5.5170609032483997E-2</c:v>
                </c:pt>
                <c:pt idx="217">
                  <c:v>-5.4261540159391303E-2</c:v>
                </c:pt>
                <c:pt idx="218">
                  <c:v>-5.3352448441229598E-2</c:v>
                </c:pt>
                <c:pt idx="219">
                  <c:v>-5.2443334239829102E-2</c:v>
                </c:pt>
                <c:pt idx="220">
                  <c:v>-5.1534197918419698E-2</c:v>
                </c:pt>
                <c:pt idx="221">
                  <c:v>-5.0625039841573502E-2</c:v>
                </c:pt>
                <c:pt idx="222">
                  <c:v>-4.97158603751508E-2</c:v>
                </c:pt>
                <c:pt idx="223">
                  <c:v>-4.8806659886248403E-2</c:v>
                </c:pt>
                <c:pt idx="224">
                  <c:v>-4.7897438743151097E-2</c:v>
                </c:pt>
                <c:pt idx="225">
                  <c:v>-4.6988197315287E-2</c:v>
                </c:pt>
                <c:pt idx="226">
                  <c:v>-4.6078935973184701E-2</c:v>
                </c:pt>
                <c:pt idx="227">
                  <c:v>-4.5169655088433902E-2</c:v>
                </c:pt>
                <c:pt idx="228">
                  <c:v>-4.4260355033648301E-2</c:v>
                </c:pt>
                <c:pt idx="229">
                  <c:v>-4.3351036182430802E-2</c:v>
                </c:pt>
                <c:pt idx="230">
                  <c:v>-4.2441698909340499E-2</c:v>
                </c:pt>
                <c:pt idx="231">
                  <c:v>-4.1532343589860299E-2</c:v>
                </c:pt>
                <c:pt idx="232">
                  <c:v>-4.06229706003663E-2</c:v>
                </c:pt>
                <c:pt idx="233">
                  <c:v>-3.9713580318097699E-2</c:v>
                </c:pt>
                <c:pt idx="234">
                  <c:v>-3.8804173121127099E-2</c:v>
                </c:pt>
                <c:pt idx="235">
                  <c:v>-3.7894749388331601E-2</c:v>
                </c:pt>
                <c:pt idx="236">
                  <c:v>-3.6985309499365002E-2</c:v>
                </c:pt>
                <c:pt idx="237">
                  <c:v>-3.60758538346291E-2</c:v>
                </c:pt>
                <c:pt idx="238">
                  <c:v>-3.5166382775246502E-2</c:v>
                </c:pt>
                <c:pt idx="239">
                  <c:v>-3.42568967030333E-2</c:v>
                </c:pt>
                <c:pt idx="240">
                  <c:v>-3.3347396000473199E-2</c:v>
                </c:pt>
                <c:pt idx="241">
                  <c:v>-3.2437881050691203E-2</c:v>
                </c:pt>
                <c:pt idx="242">
                  <c:v>-3.1528352237427698E-2</c:v>
                </c:pt>
                <c:pt idx="243">
                  <c:v>-3.06188099450137E-2</c:v>
                </c:pt>
                <c:pt idx="244">
                  <c:v>-2.9709254558346301E-2</c:v>
                </c:pt>
                <c:pt idx="245">
                  <c:v>-2.87996864628659E-2</c:v>
                </c:pt>
                <c:pt idx="246">
                  <c:v>-2.78901060445336E-2</c:v>
                </c:pt>
                <c:pt idx="247">
                  <c:v>-2.6980513689811698E-2</c:v>
                </c:pt>
                <c:pt idx="248">
                  <c:v>-2.60709097856433E-2</c:v>
                </c:pt>
                <c:pt idx="249">
                  <c:v>-2.5161294719435099E-2</c:v>
                </c:pt>
                <c:pt idx="250">
                  <c:v>-2.42516688790427E-2</c:v>
                </c:pt>
                <c:pt idx="251">
                  <c:v>-2.3342032652755001E-2</c:v>
                </c:pt>
                <c:pt idx="252">
                  <c:v>-2.24323864292808E-2</c:v>
                </c:pt>
                <c:pt idx="253">
                  <c:v>-2.1522730597736899E-2</c:v>
                </c:pt>
                <c:pt idx="254">
                  <c:v>-2.0613065547635302E-2</c:v>
                </c:pt>
                <c:pt idx="255">
                  <c:v>-1.97033916688714E-2</c:v>
                </c:pt>
                <c:pt idx="256">
                  <c:v>-1.8793709351712599E-2</c:v>
                </c:pt>
                <c:pt idx="257">
                  <c:v>-1.7884018986785401E-2</c:v>
                </c:pt>
                <c:pt idx="258">
                  <c:v>-1.6974320965062899E-2</c:v>
                </c:pt>
                <c:pt idx="259">
                  <c:v>-1.6064615677851401E-2</c:v>
                </c:pt>
                <c:pt idx="260">
                  <c:v>-1.51549035167772E-2</c:v>
                </c:pt>
                <c:pt idx="261">
                  <c:v>-1.42451848737728E-2</c:v>
                </c:pt>
                <c:pt idx="262">
                  <c:v>-1.33354601410622E-2</c:v>
                </c:pt>
                <c:pt idx="263">
                  <c:v>-1.24257297111467E-2</c:v>
                </c:pt>
                <c:pt idx="264">
                  <c:v>-1.15159939767903E-2</c:v>
                </c:pt>
                <c:pt idx="265">
                  <c:v>-1.0606253331004199E-2</c:v>
                </c:pt>
                <c:pt idx="266">
                  <c:v>-9.6965081670308297E-3</c:v>
                </c:pt>
                <c:pt idx="267">
                  <c:v>-8.7867588783276801E-3</c:v>
                </c:pt>
                <c:pt idx="268">
                  <c:v>-7.8770058585481608E-3</c:v>
                </c:pt>
                <c:pt idx="269">
                  <c:v>-6.9672495015230904E-3</c:v>
                </c:pt>
                <c:pt idx="270">
                  <c:v>-6.0574902012400997E-3</c:v>
                </c:pt>
                <c:pt idx="271">
                  <c:v>-5.1477283518213297E-3</c:v>
                </c:pt>
                <c:pt idx="272">
                  <c:v>-4.2379643474999302E-3</c:v>
                </c:pt>
                <c:pt idx="273">
                  <c:v>-3.3281985825955799E-3</c:v>
                </c:pt>
                <c:pt idx="274">
                  <c:v>-2.4184314514898398E-3</c:v>
                </c:pt>
                <c:pt idx="275">
                  <c:v>-1.50866334860021E-3</c:v>
                </c:pt>
                <c:pt idx="276">
                  <c:v>-5.9889466835553302E-4</c:v>
                </c:pt>
                <c:pt idx="277">
                  <c:v>3.10874194827242E-4</c:v>
                </c:pt>
                <c:pt idx="278">
                  <c:v>1.22064284656594E-3</c:v>
                </c:pt>
                <c:pt idx="279">
                  <c:v>2.13041089253364E-3</c:v>
                </c:pt>
                <c:pt idx="280">
                  <c:v>3.0401779384764999E-3</c:v>
                </c:pt>
                <c:pt idx="281">
                  <c:v>3.9499435902295302E-3</c:v>
                </c:pt>
                <c:pt idx="282">
                  <c:v>4.8597074537293202E-3</c:v>
                </c:pt>
                <c:pt idx="283">
                  <c:v>5.7694691350254502E-3</c:v>
                </c:pt>
                <c:pt idx="284">
                  <c:v>6.6792282402896499E-3</c:v>
                </c:pt>
                <c:pt idx="285">
                  <c:v>7.5889843758245798E-3</c:v>
                </c:pt>
                <c:pt idx="286">
                  <c:v>8.4987371480711692E-3</c:v>
                </c:pt>
                <c:pt idx="287">
                  <c:v>9.4084861636154309E-3</c:v>
                </c:pt>
                <c:pt idx="288">
                  <c:v>1.03182310291967E-2</c:v>
                </c:pt>
                <c:pt idx="289">
                  <c:v>1.12279713517157E-2</c:v>
                </c:pt>
                <c:pt idx="290">
                  <c:v>1.21377067382434E-2</c:v>
                </c:pt>
                <c:pt idx="291">
                  <c:v>1.30474367960309E-2</c:v>
                </c:pt>
                <c:pt idx="292">
                  <c:v>1.39571611325196E-2</c:v>
                </c:pt>
                <c:pt idx="293">
                  <c:v>1.48668793553525E-2</c:v>
                </c:pt>
                <c:pt idx="294">
                  <c:v>1.5776591072386201E-2</c:v>
                </c:pt>
                <c:pt idx="295">
                  <c:v>1.66862958917036E-2</c:v>
                </c:pt>
                <c:pt idx="296">
                  <c:v>1.7595993421626498E-2</c:v>
                </c:pt>
                <c:pt idx="297">
                  <c:v>1.8505683270728001E-2</c:v>
                </c:pt>
                <c:pt idx="298">
                  <c:v>1.94153650478468E-2</c:v>
                </c:pt>
                <c:pt idx="299">
                  <c:v>2.03250383621006E-2</c:v>
                </c:pt>
                <c:pt idx="300">
                  <c:v>2.1234702822899701E-2</c:v>
                </c:pt>
                <c:pt idx="301">
                  <c:v>2.2144358039960999E-2</c:v>
                </c:pt>
                <c:pt idx="302">
                  <c:v>2.3054003623321401E-2</c:v>
                </c:pt>
                <c:pt idx="303">
                  <c:v>2.3963639183351499E-2</c:v>
                </c:pt>
                <c:pt idx="304">
                  <c:v>2.4873264330770001E-2</c:v>
                </c:pt>
                <c:pt idx="305">
                  <c:v>2.57828786766575E-2</c:v>
                </c:pt>
                <c:pt idx="306">
                  <c:v>2.66924818324712E-2</c:v>
                </c:pt>
                <c:pt idx="307">
                  <c:v>2.7602073410059099E-2</c:v>
                </c:pt>
                <c:pt idx="308">
                  <c:v>2.8511653021676402E-2</c:v>
                </c:pt>
                <c:pt idx="309">
                  <c:v>2.9421220280001398E-2</c:v>
                </c:pt>
                <c:pt idx="310">
                  <c:v>3.0330774798152101E-2</c:v>
                </c:pt>
                <c:pt idx="311">
                  <c:v>3.1240316189705099E-2</c:v>
                </c:pt>
                <c:pt idx="312">
                  <c:v>3.2149844068713698E-2</c:v>
                </c:pt>
                <c:pt idx="313">
                  <c:v>3.3059358049726997E-2</c:v>
                </c:pt>
                <c:pt idx="314">
                  <c:v>3.3968857747810298E-2</c:v>
                </c:pt>
                <c:pt idx="315">
                  <c:v>3.4878342778564699E-2</c:v>
                </c:pt>
                <c:pt idx="316">
                  <c:v>3.5787812758149497E-2</c:v>
                </c:pt>
                <c:pt idx="317">
                  <c:v>3.6697267303304998E-2</c:v>
                </c:pt>
                <c:pt idx="318">
                  <c:v>3.7606706031377501E-2</c:v>
                </c:pt>
                <c:pt idx="319">
                  <c:v>3.8516128560346398E-2</c:v>
                </c:pt>
                <c:pt idx="320">
                  <c:v>3.9425534508852E-2</c:v>
                </c:pt>
                <c:pt idx="321">
                  <c:v>4.0334923496226999E-2</c:v>
                </c:pt>
                <c:pt idx="322">
                  <c:v>4.1244295142529801E-2</c:v>
                </c:pt>
                <c:pt idx="323">
                  <c:v>4.21536490685777E-2</c:v>
                </c:pt>
                <c:pt idx="324">
                  <c:v>4.3062984895983203E-2</c:v>
                </c:pt>
                <c:pt idx="325">
                  <c:v>4.3972302247189801E-2</c:v>
                </c:pt>
                <c:pt idx="326">
                  <c:v>4.4881600745510203E-2</c:v>
                </c:pt>
                <c:pt idx="327">
                  <c:v>4.5790880015163599E-2</c:v>
                </c:pt>
                <c:pt idx="328">
                  <c:v>4.6700139681314999E-2</c:v>
                </c:pt>
                <c:pt idx="329">
                  <c:v>4.7609379370115501E-2</c:v>
                </c:pt>
                <c:pt idx="330">
                  <c:v>4.8518598708743102E-2</c:v>
                </c:pt>
                <c:pt idx="331">
                  <c:v>4.9427797325444903E-2</c:v>
                </c:pt>
                <c:pt idx="332">
                  <c:v>5.0336974849579802E-2</c:v>
                </c:pt>
                <c:pt idx="333">
                  <c:v>5.1246130911665203E-2</c:v>
                </c:pt>
                <c:pt idx="334">
                  <c:v>5.2155265143421503E-2</c:v>
                </c:pt>
                <c:pt idx="335">
                  <c:v>5.3064377177820199E-2</c:v>
                </c:pt>
                <c:pt idx="336">
                  <c:v>5.3973466649133502E-2</c:v>
                </c:pt>
                <c:pt idx="337">
                  <c:v>5.4882533192986797E-2</c:v>
                </c:pt>
                <c:pt idx="338">
                  <c:v>5.5791576446412999E-2</c:v>
                </c:pt>
                <c:pt idx="339">
                  <c:v>5.6700596047912298E-2</c:v>
                </c:pt>
                <c:pt idx="340">
                  <c:v>5.7609591637514897E-2</c:v>
                </c:pt>
                <c:pt idx="341">
                  <c:v>5.8518562856850198E-2</c:v>
                </c:pt>
                <c:pt idx="342">
                  <c:v>5.9427509349221398E-2</c:v>
                </c:pt>
                <c:pt idx="343">
                  <c:v>6.0336430759688302E-2</c:v>
                </c:pt>
                <c:pt idx="344">
                  <c:v>6.1245326735155703E-2</c:v>
                </c:pt>
                <c:pt idx="345">
                  <c:v>6.2154196924470197E-2</c:v>
                </c:pt>
                <c:pt idx="346">
                  <c:v>6.3063040978526594E-2</c:v>
                </c:pt>
                <c:pt idx="347">
                  <c:v>6.3971858550382496E-2</c:v>
                </c:pt>
                <c:pt idx="348">
                  <c:v>6.4880649295383203E-2</c:v>
                </c:pt>
                <c:pt idx="349">
                  <c:v>6.5789412871297595E-2</c:v>
                </c:pt>
                <c:pt idx="350">
                  <c:v>6.6698148938464499E-2</c:v>
                </c:pt>
                <c:pt idx="351">
                  <c:v>6.7606857159952904E-2</c:v>
                </c:pt>
                <c:pt idx="352">
                  <c:v>6.8515537201731702E-2</c:v>
                </c:pt>
                <c:pt idx="353">
                  <c:v>6.9424188732853304E-2</c:v>
                </c:pt>
                <c:pt idx="354">
                  <c:v>7.0332811425649802E-2</c:v>
                </c:pt>
                <c:pt idx="355">
                  <c:v>7.1241404955943305E-2</c:v>
                </c:pt>
                <c:pt idx="356">
                  <c:v>7.2149969003268699E-2</c:v>
                </c:pt>
                <c:pt idx="357">
                  <c:v>7.3058503251110907E-2</c:v>
                </c:pt>
                <c:pt idx="358">
                  <c:v>7.3967007387158806E-2</c:v>
                </c:pt>
                <c:pt idx="359">
                  <c:v>7.4875481103571201E-2</c:v>
                </c:pt>
                <c:pt idx="360">
                  <c:v>7.5783924097262798E-2</c:v>
                </c:pt>
                <c:pt idx="361">
                  <c:v>7.6692336070204398E-2</c:v>
                </c:pt>
                <c:pt idx="362">
                  <c:v>7.7600716729740296E-2</c:v>
                </c:pt>
                <c:pt idx="363">
                  <c:v>7.85090657889215E-2</c:v>
                </c:pt>
                <c:pt idx="364">
                  <c:v>7.9417382966853606E-2</c:v>
                </c:pt>
                <c:pt idx="365">
                  <c:v>8.0325667989060698E-2</c:v>
                </c:pt>
                <c:pt idx="366">
                  <c:v>8.1233920587859595E-2</c:v>
                </c:pt>
                <c:pt idx="367">
                  <c:v>8.2142140502732497E-2</c:v>
                </c:pt>
                <c:pt idx="368">
                  <c:v>8.3050327480701305E-2</c:v>
                </c:pt>
                <c:pt idx="369">
                  <c:v>8.3958481276688895E-2</c:v>
                </c:pt>
                <c:pt idx="370">
                  <c:v>8.4866601653856302E-2</c:v>
                </c:pt>
                <c:pt idx="371">
                  <c:v>8.5774688383861805E-2</c:v>
                </c:pt>
                <c:pt idx="372">
                  <c:v>8.6682741247095296E-2</c:v>
                </c:pt>
                <c:pt idx="373">
                  <c:v>8.7590760032815407E-2</c:v>
                </c:pt>
                <c:pt idx="374">
                  <c:v>8.8498744539172502E-2</c:v>
                </c:pt>
                <c:pt idx="375">
                  <c:v>8.94066945730769E-2</c:v>
                </c:pt>
                <c:pt idx="376">
                  <c:v>9.03146099499052E-2</c:v>
                </c:pt>
                <c:pt idx="377">
                  <c:v>9.12224904929404E-2</c:v>
                </c:pt>
                <c:pt idx="378">
                  <c:v>9.2130336032547305E-2</c:v>
                </c:pt>
                <c:pt idx="379">
                  <c:v>9.3038146405160005E-2</c:v>
                </c:pt>
                <c:pt idx="380">
                  <c:v>9.3945921451919601E-2</c:v>
                </c:pt>
                <c:pt idx="381">
                  <c:v>9.4853661017184995E-2</c:v>
                </c:pt>
                <c:pt idx="382">
                  <c:v>9.5761364946773994E-2</c:v>
                </c:pt>
                <c:pt idx="383">
                  <c:v>9.6669033086027201E-2</c:v>
                </c:pt>
                <c:pt idx="384">
                  <c:v>9.7576665277770799E-2</c:v>
                </c:pt>
                <c:pt idx="385">
                  <c:v>9.8484261360136105E-2</c:v>
                </c:pt>
                <c:pt idx="386">
                  <c:v>9.9391821164474994E-2</c:v>
                </c:pt>
                <c:pt idx="387">
                  <c:v>0.100299344513417</c:v>
                </c:pt>
                <c:pt idx="388">
                  <c:v>0.10120683121931601</c:v>
                </c:pt>
                <c:pt idx="389">
                  <c:v>0.102114281082974</c:v>
                </c:pt>
                <c:pt idx="390">
                  <c:v>0.103021693893025</c:v>
                </c:pt>
                <c:pt idx="391">
                  <c:v>0.10392906942586801</c:v>
                </c:pt>
                <c:pt idx="392">
                  <c:v>0.10483640744612201</c:v>
                </c:pt>
                <c:pt idx="393">
                  <c:v>0.10574370770776099</c:v>
                </c:pt>
                <c:pt idx="394">
                  <c:v>0.106650969955705</c:v>
                </c:pt>
                <c:pt idx="395">
                  <c:v>0.10755819392780901</c:v>
                </c:pt>
                <c:pt idx="396">
                  <c:v>0.108465379357276</c:v>
                </c:pt>
                <c:pt idx="397">
                  <c:v>0.109372525975378</c:v>
                </c:pt>
                <c:pt idx="398">
                  <c:v>0.11027963351440299</c:v>
                </c:pt>
                <c:pt idx="399">
                  <c:v>0.111186701710781</c:v>
                </c:pt>
                <c:pt idx="400">
                  <c:v>0.112093730308269</c:v>
                </c:pt>
                <c:pt idx="401">
                  <c:v>0.113000719061219</c:v>
                </c:pt>
                <c:pt idx="402">
                  <c:v>0.113907667737854</c:v>
                </c:pt>
                <c:pt idx="403">
                  <c:v>0.114814576123483</c:v>
                </c:pt>
                <c:pt idx="404">
                  <c:v>0.115721444023547</c:v>
                </c:pt>
                <c:pt idx="405">
                  <c:v>0.116628271266532</c:v>
                </c:pt>
                <c:pt idx="406">
                  <c:v>0.117535057706719</c:v>
                </c:pt>
                <c:pt idx="407">
                  <c:v>0.118441803226738</c:v>
                </c:pt>
                <c:pt idx="408">
                  <c:v>0.119348507739872</c:v>
                </c:pt>
                <c:pt idx="409">
                  <c:v>0.120255171192081</c:v>
                </c:pt>
                <c:pt idx="410">
                  <c:v>0.121161793564022</c:v>
                </c:pt>
                <c:pt idx="411">
                  <c:v>0.12206837487274701</c:v>
                </c:pt>
                <c:pt idx="412">
                  <c:v>0.122974915173299</c:v>
                </c:pt>
                <c:pt idx="413">
                  <c:v>0.123881414560081</c:v>
                </c:pt>
                <c:pt idx="414">
                  <c:v>0.124787873168276</c:v>
                </c:pt>
                <c:pt idx="415">
                  <c:v>0.12569429117517</c:v>
                </c:pt>
                <c:pt idx="416">
                  <c:v>0.12660066880148799</c:v>
                </c:pt>
                <c:pt idx="417">
                  <c:v>0.127507006312816</c:v>
                </c:pt>
                <c:pt idx="418">
                  <c:v>0.12841330402113299</c:v>
                </c:pt>
                <c:pt idx="419">
                  <c:v>0.12931956228634101</c:v>
                </c:pt>
                <c:pt idx="420">
                  <c:v>0.13022578151785799</c:v>
                </c:pt>
                <c:pt idx="421">
                  <c:v>0.13113196217627099</c:v>
                </c:pt>
                <c:pt idx="422">
                  <c:v>0.13203810477484801</c:v>
                </c:pt>
                <c:pt idx="423">
                  <c:v>0.132944209880929</c:v>
                </c:pt>
                <c:pt idx="424">
                  <c:v>0.133850278117294</c:v>
                </c:pt>
                <c:pt idx="425">
                  <c:v>0.134756310163305</c:v>
                </c:pt>
                <c:pt idx="426">
                  <c:v>0.13566230675583801</c:v>
                </c:pt>
                <c:pt idx="427">
                  <c:v>0.136568268689995</c:v>
                </c:pt>
                <c:pt idx="428">
                  <c:v>0.137474196819588</c:v>
                </c:pt>
                <c:pt idx="429">
                  <c:v>0.13838009205732499</c:v>
                </c:pt>
                <c:pt idx="430">
                  <c:v>0.13928595537459501</c:v>
                </c:pt>
                <c:pt idx="431">
                  <c:v>0.14019178780067801</c:v>
                </c:pt>
                <c:pt idx="432">
                  <c:v>0.14109759042144401</c:v>
                </c:pt>
                <c:pt idx="433">
                  <c:v>0.14200336437729399</c:v>
                </c:pt>
                <c:pt idx="434">
                  <c:v>0.14290911086022301</c:v>
                </c:pt>
                <c:pt idx="435">
                  <c:v>0.14381483111011001</c:v>
                </c:pt>
                <c:pt idx="436">
                  <c:v>0.14472052641004801</c:v>
                </c:pt>
                <c:pt idx="437">
                  <c:v>0.145626198080749</c:v>
                </c:pt>
                <c:pt idx="438">
                  <c:v>0.14653184747411599</c:v>
                </c:pt>
                <c:pt idx="439">
                  <c:v>0.14743747596616699</c:v>
                </c:pt>
                <c:pt idx="440">
                  <c:v>0.14834308494960399</c:v>
                </c:pt>
                <c:pt idx="441">
                  <c:v>0.14924867582562301</c:v>
                </c:pt>
                <c:pt idx="442">
                  <c:v>0.150154249995885</c:v>
                </c:pt>
                <c:pt idx="443">
                  <c:v>0.15105980885437201</c:v>
                </c:pt>
                <c:pt idx="444">
                  <c:v>0.151965353779799</c:v>
                </c:pt>
                <c:pt idx="445">
                  <c:v>0.15287088612838001</c:v>
                </c:pt>
                <c:pt idx="446">
                  <c:v>0.15377640722738201</c:v>
                </c:pt>
                <c:pt idx="447">
                  <c:v>0.154681918369692</c:v>
                </c:pt>
                <c:pt idx="448">
                  <c:v>0.15558742080905799</c:v>
                </c:pt>
                <c:pt idx="449">
                  <c:v>0.15649291575640301</c:v>
                </c:pt>
                <c:pt idx="450">
                  <c:v>0.157398404376834</c:v>
                </c:pt>
                <c:pt idx="451">
                  <c:v>0.158303887786932</c:v>
                </c:pt>
                <c:pt idx="452">
                  <c:v>0.159209367052249</c:v>
                </c:pt>
                <c:pt idx="453">
                  <c:v>0.160114843184641</c:v>
                </c:pt>
                <c:pt idx="454">
                  <c:v>0.161020317138938</c:v>
                </c:pt>
                <c:pt idx="455">
                  <c:v>0.16192578980817299</c:v>
                </c:pt>
                <c:pt idx="456">
                  <c:v>0.16283126201877801</c:v>
                </c:pt>
                <c:pt idx="457">
                  <c:v>0.16373673452520501</c:v>
                </c:pt>
                <c:pt idx="458">
                  <c:v>0.164642208003518</c:v>
                </c:pt>
                <c:pt idx="459">
                  <c:v>0.165547683045878</c:v>
                </c:pt>
                <c:pt idx="460">
                  <c:v>0.166453160156392</c:v>
                </c:pt>
                <c:pt idx="461">
                  <c:v>0.167358639748444</c:v>
                </c:pt>
                <c:pt idx="462">
                  <c:v>0.16826412214436401</c:v>
                </c:pt>
                <c:pt idx="463">
                  <c:v>0.16916960757784399</c:v>
                </c:pt>
                <c:pt idx="464">
                  <c:v>0.17007509619890701</c:v>
                </c:pt>
                <c:pt idx="465">
                  <c:v>0.170980588080796</c:v>
                </c:pt>
                <c:pt idx="466">
                  <c:v>0.17188608322954499</c:v>
                </c:pt>
                <c:pt idx="467">
                  <c:v>0.17279158159434099</c:v>
                </c:pt>
                <c:pt idx="468">
                  <c:v>0.17369708307828299</c:v>
                </c:pt>
                <c:pt idx="469">
                  <c:v>0.17460258754907501</c:v>
                </c:pt>
                <c:pt idx="470">
                  <c:v>0.17550809484944499</c:v>
                </c:pt>
                <c:pt idx="471">
                  <c:v>0.17641360480577001</c:v>
                </c:pt>
                <c:pt idx="472">
                  <c:v>0.17731911723532101</c:v>
                </c:pt>
                <c:pt idx="473">
                  <c:v>0.178224631951683</c:v>
                </c:pt>
                <c:pt idx="474">
                  <c:v>0.179130148767771</c:v>
                </c:pt>
                <c:pt idx="475">
                  <c:v>0.180035667497461</c:v>
                </c:pt>
                <c:pt idx="476">
                  <c:v>0.18094118795616901</c:v>
                </c:pt>
                <c:pt idx="477">
                  <c:v>0.18184670996163099</c:v>
                </c:pt>
                <c:pt idx="478">
                  <c:v>0.182752233334433</c:v>
                </c:pt>
                <c:pt idx="479">
                  <c:v>0.18365775790021299</c:v>
                </c:pt>
                <c:pt idx="480">
                  <c:v>0.18456328349252399</c:v>
                </c:pt>
                <c:pt idx="481">
                  <c:v>0.185468809954657</c:v>
                </c:pt>
                <c:pt idx="482">
                  <c:v>0.186374337142625</c:v>
                </c:pt>
                <c:pt idx="483">
                  <c:v>0.18727986492695101</c:v>
                </c:pt>
                <c:pt idx="484">
                  <c:v>0.18818539319365299</c:v>
                </c:pt>
                <c:pt idx="485">
                  <c:v>0.18909092184506399</c:v>
                </c:pt>
                <c:pt idx="486">
                  <c:v>0.18999645079968899</c:v>
                </c:pt>
                <c:pt idx="487">
                  <c:v>0.19090197999067299</c:v>
                </c:pt>
                <c:pt idx="488">
                  <c:v>0.19180750936454499</c:v>
                </c:pt>
                <c:pt idx="489">
                  <c:v>0.19271303887977501</c:v>
                </c:pt>
                <c:pt idx="490">
                  <c:v>0.193618568504525</c:v>
                </c:pt>
                <c:pt idx="491">
                  <c:v>0.19452409821477101</c:v>
                </c:pt>
                <c:pt idx="492">
                  <c:v>0.19542962799255001</c:v>
                </c:pt>
                <c:pt idx="493">
                  <c:v>0.19633515782448299</c:v>
                </c:pt>
                <c:pt idx="494">
                  <c:v>0.197240687700629</c:v>
                </c:pt>
                <c:pt idx="495">
                  <c:v>0.19814621761363099</c:v>
                </c:pt>
                <c:pt idx="496">
                  <c:v>0.199051747557971</c:v>
                </c:pt>
                <c:pt idx="497">
                  <c:v>0.19995727752949399</c:v>
                </c:pt>
                <c:pt idx="498">
                  <c:v>0.200862807525054</c:v>
                </c:pt>
                <c:pt idx="499">
                  <c:v>0.201768337542234</c:v>
                </c:pt>
                <c:pt idx="500">
                  <c:v>0.202673867579162</c:v>
                </c:pt>
                <c:pt idx="501">
                  <c:v>0.203579397634366</c:v>
                </c:pt>
                <c:pt idx="502">
                  <c:v>0.20448492770666801</c:v>
                </c:pt>
                <c:pt idx="503">
                  <c:v>0.205390457795118</c:v>
                </c:pt>
                <c:pt idx="504">
                  <c:v>0.206295987898932</c:v>
                </c:pt>
                <c:pt idx="505">
                  <c:v>0.20720151801745701</c:v>
                </c:pt>
                <c:pt idx="506">
                  <c:v>0.208107048150139</c:v>
                </c:pt>
                <c:pt idx="507">
                  <c:v>0.209012578296499</c:v>
                </c:pt>
                <c:pt idx="508">
                  <c:v>0.209918108456115</c:v>
                </c:pt>
                <c:pt idx="509">
                  <c:v>0.21082363862861001</c:v>
                </c:pt>
                <c:pt idx="510">
                  <c:v>0.21172916881364001</c:v>
                </c:pt>
                <c:pt idx="511">
                  <c:v>0.212634699010883</c:v>
                </c:pt>
                <c:pt idx="512">
                  <c:v>0.21354022922003699</c:v>
                </c:pt>
                <c:pt idx="513">
                  <c:v>0.21444575944081301</c:v>
                </c:pt>
                <c:pt idx="514">
                  <c:v>0.21535128967293399</c:v>
                </c:pt>
                <c:pt idx="515">
                  <c:v>0.216256819916128</c:v>
                </c:pt>
                <c:pt idx="516">
                  <c:v>0.217162350170131</c:v>
                </c:pt>
                <c:pt idx="517">
                  <c:v>0.218067880434683</c:v>
                </c:pt>
                <c:pt idx="518">
                  <c:v>0.218973410709532</c:v>
                </c:pt>
                <c:pt idx="519">
                  <c:v>0.21987894099442501</c:v>
                </c:pt>
                <c:pt idx="520">
                  <c:v>0.22078447128911599</c:v>
                </c:pt>
                <c:pt idx="521">
                  <c:v>0.221690001593362</c:v>
                </c:pt>
                <c:pt idx="522">
                  <c:v>0.22259553190692</c:v>
                </c:pt>
                <c:pt idx="523">
                  <c:v>0.22350106222955099</c:v>
                </c:pt>
                <c:pt idx="524">
                  <c:v>0.224406592561018</c:v>
                </c:pt>
                <c:pt idx="525">
                  <c:v>0.22531212290108299</c:v>
                </c:pt>
                <c:pt idx="526">
                  <c:v>0.22621765324951201</c:v>
                </c:pt>
                <c:pt idx="527">
                  <c:v>0.22712318360606901</c:v>
                </c:pt>
                <c:pt idx="528">
                  <c:v>0.22802871397051899</c:v>
                </c:pt>
                <c:pt idx="529">
                  <c:v>0.22893424434262299</c:v>
                </c:pt>
                <c:pt idx="530">
                  <c:v>0.22983977472214301</c:v>
                </c:pt>
                <c:pt idx="531">
                  <c:v>0.23074530510883301</c:v>
                </c:pt>
                <c:pt idx="532">
                  <c:v>0.231650835502441</c:v>
                </c:pt>
                <c:pt idx="533">
                  <c:v>0.23255636590270701</c:v>
                </c:pt>
                <c:pt idx="534">
                  <c:v>0.23346189630936401</c:v>
                </c:pt>
                <c:pt idx="535">
                  <c:v>0.23436742672213201</c:v>
                </c:pt>
                <c:pt idx="536">
                  <c:v>0.23527295714072199</c:v>
                </c:pt>
                <c:pt idx="537">
                  <c:v>0.236178487564838</c:v>
                </c:pt>
                <c:pt idx="538">
                  <c:v>0.237084017994173</c:v>
                </c:pt>
                <c:pt idx="539">
                  <c:v>0.23798954842841699</c:v>
                </c:pt>
                <c:pt idx="540">
                  <c:v>0.238895078867252</c:v>
                </c:pt>
                <c:pt idx="541">
                  <c:v>0.23980060931035499</c:v>
                </c:pt>
                <c:pt idx="542">
                  <c:v>0.24070613975739999</c:v>
                </c:pt>
                <c:pt idx="543">
                  <c:v>0.241611670208082</c:v>
                </c:pt>
                <c:pt idx="544">
                  <c:v>0.24251720066214</c:v>
                </c:pt>
                <c:pt idx="545">
                  <c:v>0.24342273111930601</c:v>
                </c:pt>
                <c:pt idx="546">
                  <c:v>0.24432826157923199</c:v>
                </c:pt>
                <c:pt idx="547">
                  <c:v>0.24523379204163401</c:v>
                </c:pt>
                <c:pt idx="548">
                  <c:v>0.24613932250623</c:v>
                </c:pt>
                <c:pt idx="549">
                  <c:v>0.24704485297277501</c:v>
                </c:pt>
                <c:pt idx="550">
                  <c:v>0.24795038344109299</c:v>
                </c:pt>
                <c:pt idx="551">
                  <c:v>0.24885591391091899</c:v>
                </c:pt>
                <c:pt idx="552">
                  <c:v>0.24976144438207401</c:v>
                </c:pt>
                <c:pt idx="553">
                  <c:v>0.25066697485433898</c:v>
                </c:pt>
                <c:pt idx="554">
                  <c:v>0.251572505327533</c:v>
                </c:pt>
                <c:pt idx="555">
                  <c:v>0.25247803580141298</c:v>
                </c:pt>
                <c:pt idx="556">
                  <c:v>0.25338356627581099</c:v>
                </c:pt>
                <c:pt idx="557">
                  <c:v>0.25428909675057898</c:v>
                </c:pt>
                <c:pt idx="558">
                  <c:v>0.25519462722561298</c:v>
                </c:pt>
                <c:pt idx="559">
                  <c:v>0.25610015770085198</c:v>
                </c:pt>
                <c:pt idx="560">
                  <c:v>0.25700568817625002</c:v>
                </c:pt>
                <c:pt idx="561">
                  <c:v>0.25791121865177802</c:v>
                </c:pt>
                <c:pt idx="562">
                  <c:v>0.25881674912736602</c:v>
                </c:pt>
                <c:pt idx="563">
                  <c:v>0.25972227960295802</c:v>
                </c:pt>
                <c:pt idx="564">
                  <c:v>0.26062781007854602</c:v>
                </c:pt>
                <c:pt idx="565">
                  <c:v>0.26153334055413302</c:v>
                </c:pt>
                <c:pt idx="566">
                  <c:v>0.26243887102972102</c:v>
                </c:pt>
                <c:pt idx="567">
                  <c:v>0.26334440150530902</c:v>
                </c:pt>
                <c:pt idx="568">
                  <c:v>0.26424993198089602</c:v>
                </c:pt>
                <c:pt idx="569">
                  <c:v>0.26515546245648403</c:v>
                </c:pt>
                <c:pt idx="570">
                  <c:v>0.26606099293207203</c:v>
                </c:pt>
                <c:pt idx="571">
                  <c:v>0.26696652340765897</c:v>
                </c:pt>
                <c:pt idx="572">
                  <c:v>0.26787205388324697</c:v>
                </c:pt>
                <c:pt idx="573">
                  <c:v>0.26877758435883398</c:v>
                </c:pt>
                <c:pt idx="574">
                  <c:v>0.26968311483442198</c:v>
                </c:pt>
                <c:pt idx="575">
                  <c:v>0.27058864531000998</c:v>
                </c:pt>
                <c:pt idx="576">
                  <c:v>0.27149417578559698</c:v>
                </c:pt>
                <c:pt idx="577">
                  <c:v>0.27239970626118498</c:v>
                </c:pt>
                <c:pt idx="578">
                  <c:v>0.27330523673677198</c:v>
                </c:pt>
                <c:pt idx="579">
                  <c:v>0.27421076721235998</c:v>
                </c:pt>
                <c:pt idx="580">
                  <c:v>0.27511629768794699</c:v>
                </c:pt>
                <c:pt idx="581">
                  <c:v>0.27602182816353499</c:v>
                </c:pt>
                <c:pt idx="582">
                  <c:v>0.27692735863912299</c:v>
                </c:pt>
                <c:pt idx="583">
                  <c:v>0.27783288911470999</c:v>
                </c:pt>
                <c:pt idx="584">
                  <c:v>0.27873841959029799</c:v>
                </c:pt>
                <c:pt idx="585">
                  <c:v>0.27964395006588599</c:v>
                </c:pt>
                <c:pt idx="586">
                  <c:v>0.280549480541473</c:v>
                </c:pt>
                <c:pt idx="587">
                  <c:v>0.281455011017061</c:v>
                </c:pt>
                <c:pt idx="588">
                  <c:v>0.282360541492648</c:v>
                </c:pt>
                <c:pt idx="589">
                  <c:v>0.283266071968236</c:v>
                </c:pt>
                <c:pt idx="590">
                  <c:v>0.284171602443824</c:v>
                </c:pt>
                <c:pt idx="591">
                  <c:v>0.285077132919411</c:v>
                </c:pt>
                <c:pt idx="592">
                  <c:v>0.285982663394999</c:v>
                </c:pt>
                <c:pt idx="593">
                  <c:v>0.28688819387058601</c:v>
                </c:pt>
                <c:pt idx="594">
                  <c:v>0.28779372434617401</c:v>
                </c:pt>
                <c:pt idx="595">
                  <c:v>0.28869925482176201</c:v>
                </c:pt>
                <c:pt idx="596">
                  <c:v>0.28960478529734901</c:v>
                </c:pt>
                <c:pt idx="597">
                  <c:v>0.29051031577293701</c:v>
                </c:pt>
                <c:pt idx="598">
                  <c:v>0.29141584624852401</c:v>
                </c:pt>
                <c:pt idx="599">
                  <c:v>0.29232137672411201</c:v>
                </c:pt>
                <c:pt idx="600">
                  <c:v>0.29322690719969902</c:v>
                </c:pt>
                <c:pt idx="601">
                  <c:v>0.29413243767528702</c:v>
                </c:pt>
                <c:pt idx="602">
                  <c:v>0.29503796815087502</c:v>
                </c:pt>
                <c:pt idx="603">
                  <c:v>0.29594349862646202</c:v>
                </c:pt>
                <c:pt idx="604">
                  <c:v>0.29684902910205002</c:v>
                </c:pt>
                <c:pt idx="605">
                  <c:v>0.29775455957763702</c:v>
                </c:pt>
                <c:pt idx="606">
                  <c:v>0.29866009005322502</c:v>
                </c:pt>
                <c:pt idx="607">
                  <c:v>0.29956562052881303</c:v>
                </c:pt>
                <c:pt idx="608">
                  <c:v>0.30047115100440103</c:v>
                </c:pt>
                <c:pt idx="609">
                  <c:v>0.30137668147998797</c:v>
                </c:pt>
                <c:pt idx="610">
                  <c:v>0.30228221195557597</c:v>
                </c:pt>
                <c:pt idx="611">
                  <c:v>0.30318774243116298</c:v>
                </c:pt>
                <c:pt idx="612">
                  <c:v>0.30409327290675098</c:v>
                </c:pt>
                <c:pt idx="613">
                  <c:v>0.30499880338233798</c:v>
                </c:pt>
                <c:pt idx="614">
                  <c:v>0.30590433385792598</c:v>
                </c:pt>
                <c:pt idx="615">
                  <c:v>0.30680986433351398</c:v>
                </c:pt>
                <c:pt idx="616">
                  <c:v>0.30771539480910098</c:v>
                </c:pt>
                <c:pt idx="617">
                  <c:v>0.30862092528468899</c:v>
                </c:pt>
                <c:pt idx="618">
                  <c:v>0.30952645576027699</c:v>
                </c:pt>
                <c:pt idx="619">
                  <c:v>0.31043198623586399</c:v>
                </c:pt>
                <c:pt idx="620">
                  <c:v>0.31133751671145199</c:v>
                </c:pt>
                <c:pt idx="621">
                  <c:v>0.31224304718703899</c:v>
                </c:pt>
                <c:pt idx="622">
                  <c:v>0.31314857766262699</c:v>
                </c:pt>
                <c:pt idx="623">
                  <c:v>0.31405410813821499</c:v>
                </c:pt>
                <c:pt idx="624">
                  <c:v>0.314959638613802</c:v>
                </c:pt>
                <c:pt idx="625">
                  <c:v>0.31586516908939</c:v>
                </c:pt>
                <c:pt idx="626">
                  <c:v>0.316770699564977</c:v>
                </c:pt>
                <c:pt idx="627">
                  <c:v>0.317676230040565</c:v>
                </c:pt>
                <c:pt idx="628">
                  <c:v>0.318581760516153</c:v>
                </c:pt>
                <c:pt idx="629">
                  <c:v>0.31948729099174</c:v>
                </c:pt>
                <c:pt idx="630">
                  <c:v>0.320392821467328</c:v>
                </c:pt>
                <c:pt idx="631">
                  <c:v>0.32129835194291501</c:v>
                </c:pt>
                <c:pt idx="632">
                  <c:v>0.32220388241850301</c:v>
                </c:pt>
                <c:pt idx="633">
                  <c:v>0.32310941289409101</c:v>
                </c:pt>
                <c:pt idx="634">
                  <c:v>0.32401494336967801</c:v>
                </c:pt>
                <c:pt idx="635">
                  <c:v>0.32492047384526501</c:v>
                </c:pt>
                <c:pt idx="636">
                  <c:v>0.32582600432085301</c:v>
                </c:pt>
                <c:pt idx="637">
                  <c:v>0.32673153479644101</c:v>
                </c:pt>
                <c:pt idx="638">
                  <c:v>0.32763706527202802</c:v>
                </c:pt>
                <c:pt idx="639">
                  <c:v>0.32854259574761602</c:v>
                </c:pt>
                <c:pt idx="640">
                  <c:v>0.32944812622320402</c:v>
                </c:pt>
                <c:pt idx="641">
                  <c:v>0.33035365669879202</c:v>
                </c:pt>
                <c:pt idx="642">
                  <c:v>0.33125918717437902</c:v>
                </c:pt>
                <c:pt idx="643">
                  <c:v>0.33216471764996702</c:v>
                </c:pt>
                <c:pt idx="644">
                  <c:v>0.33307024812555402</c:v>
                </c:pt>
                <c:pt idx="645">
                  <c:v>0.33397577860114203</c:v>
                </c:pt>
                <c:pt idx="646">
                  <c:v>0.33488130907673003</c:v>
                </c:pt>
                <c:pt idx="647">
                  <c:v>0.33578683955231697</c:v>
                </c:pt>
                <c:pt idx="648">
                  <c:v>0.33669237002790398</c:v>
                </c:pt>
                <c:pt idx="649">
                  <c:v>0.33760176438273998</c:v>
                </c:pt>
                <c:pt idx="650">
                  <c:v>0.33850729992738299</c:v>
                </c:pt>
                <c:pt idx="651">
                  <c:v>0.339412835472027</c:v>
                </c:pt>
                <c:pt idx="652">
                  <c:v>0.34031837101667001</c:v>
                </c:pt>
                <c:pt idx="653">
                  <c:v>0.34122390656131302</c:v>
                </c:pt>
                <c:pt idx="654">
                  <c:v>0.34212944210595603</c:v>
                </c:pt>
                <c:pt idx="655">
                  <c:v>0.34303497765059898</c:v>
                </c:pt>
                <c:pt idx="656">
                  <c:v>0.34394051319524299</c:v>
                </c:pt>
                <c:pt idx="657">
                  <c:v>0.344846048739886</c:v>
                </c:pt>
                <c:pt idx="658">
                  <c:v>0.34575158428452901</c:v>
                </c:pt>
                <c:pt idx="659">
                  <c:v>0.34665711982917202</c:v>
                </c:pt>
                <c:pt idx="660">
                  <c:v>0.34756265537381598</c:v>
                </c:pt>
                <c:pt idx="661">
                  <c:v>0.34846819091845899</c:v>
                </c:pt>
                <c:pt idx="662">
                  <c:v>0.349373726463102</c:v>
                </c:pt>
                <c:pt idx="663">
                  <c:v>0.35027926200774501</c:v>
                </c:pt>
                <c:pt idx="664">
                  <c:v>0.35118479755238802</c:v>
                </c:pt>
                <c:pt idx="665">
                  <c:v>0.35209033309703103</c:v>
                </c:pt>
                <c:pt idx="666">
                  <c:v>0.35299586864167498</c:v>
                </c:pt>
                <c:pt idx="667">
                  <c:v>0.35390140418631799</c:v>
                </c:pt>
                <c:pt idx="668">
                  <c:v>0.354806939730962</c:v>
                </c:pt>
                <c:pt idx="669">
                  <c:v>0.35571247527560501</c:v>
                </c:pt>
                <c:pt idx="670">
                  <c:v>0.35661801082024802</c:v>
                </c:pt>
                <c:pt idx="671">
                  <c:v>0.35752354636489098</c:v>
                </c:pt>
                <c:pt idx="672">
                  <c:v>0.35842908190953499</c:v>
                </c:pt>
                <c:pt idx="673">
                  <c:v>0.359334617454178</c:v>
                </c:pt>
                <c:pt idx="674">
                  <c:v>0.36024015299882101</c:v>
                </c:pt>
                <c:pt idx="675">
                  <c:v>0.36114568854346402</c:v>
                </c:pt>
                <c:pt idx="676">
                  <c:v>0.36205122408810703</c:v>
                </c:pt>
                <c:pt idx="677">
                  <c:v>0.36295675963274998</c:v>
                </c:pt>
                <c:pt idx="678">
                  <c:v>0.36386229517739399</c:v>
                </c:pt>
                <c:pt idx="679">
                  <c:v>0.364767830722037</c:v>
                </c:pt>
                <c:pt idx="680">
                  <c:v>0.36567336626668001</c:v>
                </c:pt>
                <c:pt idx="681">
                  <c:v>0.36657890181132302</c:v>
                </c:pt>
                <c:pt idx="682">
                  <c:v>0.36748443735596598</c:v>
                </c:pt>
                <c:pt idx="683">
                  <c:v>0.36838997290060999</c:v>
                </c:pt>
                <c:pt idx="684">
                  <c:v>0.369295508445253</c:v>
                </c:pt>
                <c:pt idx="685">
                  <c:v>0.37020104398989601</c:v>
                </c:pt>
                <c:pt idx="686">
                  <c:v>0.37110657953453902</c:v>
                </c:pt>
                <c:pt idx="687">
                  <c:v>0.37201211507918203</c:v>
                </c:pt>
                <c:pt idx="688">
                  <c:v>0.37291765062382598</c:v>
                </c:pt>
                <c:pt idx="689">
                  <c:v>0.37382318616846899</c:v>
                </c:pt>
                <c:pt idx="690">
                  <c:v>0.374728721713113</c:v>
                </c:pt>
                <c:pt idx="691">
                  <c:v>0.37563425725775601</c:v>
                </c:pt>
                <c:pt idx="692">
                  <c:v>0.37653979280239902</c:v>
                </c:pt>
                <c:pt idx="693">
                  <c:v>0.37744532834704198</c:v>
                </c:pt>
                <c:pt idx="694">
                  <c:v>0.37835086389168499</c:v>
                </c:pt>
                <c:pt idx="695">
                  <c:v>0.37925639943632899</c:v>
                </c:pt>
                <c:pt idx="696">
                  <c:v>0.380161934980972</c:v>
                </c:pt>
                <c:pt idx="697">
                  <c:v>0.38106747052561502</c:v>
                </c:pt>
                <c:pt idx="698">
                  <c:v>0.38197300607025803</c:v>
                </c:pt>
                <c:pt idx="699">
                  <c:v>0.38287854161490098</c:v>
                </c:pt>
                <c:pt idx="700">
                  <c:v>0.38378407715954499</c:v>
                </c:pt>
                <c:pt idx="701">
                  <c:v>0.384689612704188</c:v>
                </c:pt>
                <c:pt idx="702">
                  <c:v>0.38559514824883101</c:v>
                </c:pt>
                <c:pt idx="703">
                  <c:v>0.38650068379347402</c:v>
                </c:pt>
                <c:pt idx="704">
                  <c:v>0.38740621933811797</c:v>
                </c:pt>
                <c:pt idx="705">
                  <c:v>0.38831175488276098</c:v>
                </c:pt>
                <c:pt idx="706">
                  <c:v>0.38921729042740399</c:v>
                </c:pt>
                <c:pt idx="707">
                  <c:v>0.390122825972047</c:v>
                </c:pt>
                <c:pt idx="708">
                  <c:v>0.39102836151669002</c:v>
                </c:pt>
                <c:pt idx="709">
                  <c:v>0.39193389706133402</c:v>
                </c:pt>
                <c:pt idx="710">
                  <c:v>0.39283943260597698</c:v>
                </c:pt>
                <c:pt idx="711">
                  <c:v>0.39374496815061999</c:v>
                </c:pt>
                <c:pt idx="712">
                  <c:v>0.394650503695263</c:v>
                </c:pt>
                <c:pt idx="713">
                  <c:v>0.39555603923990701</c:v>
                </c:pt>
                <c:pt idx="714">
                  <c:v>0.39646157478455002</c:v>
                </c:pt>
                <c:pt idx="715">
                  <c:v>0.39736711032919297</c:v>
                </c:pt>
                <c:pt idx="716">
                  <c:v>0.39827264587383598</c:v>
                </c:pt>
                <c:pt idx="717">
                  <c:v>0.39917818141847899</c:v>
                </c:pt>
                <c:pt idx="718">
                  <c:v>0.400083716963122</c:v>
                </c:pt>
                <c:pt idx="719">
                  <c:v>0.40098925250776601</c:v>
                </c:pt>
                <c:pt idx="720">
                  <c:v>0.40189478805240902</c:v>
                </c:pt>
                <c:pt idx="721">
                  <c:v>0.40280032359705198</c:v>
                </c:pt>
                <c:pt idx="722">
                  <c:v>0.40370585914169599</c:v>
                </c:pt>
                <c:pt idx="723">
                  <c:v>0.404611394686339</c:v>
                </c:pt>
                <c:pt idx="724">
                  <c:v>0.40551693023098201</c:v>
                </c:pt>
                <c:pt idx="725">
                  <c:v>0.40642246577562602</c:v>
                </c:pt>
                <c:pt idx="726">
                  <c:v>0.40732800132026797</c:v>
                </c:pt>
                <c:pt idx="727">
                  <c:v>0.40823353686491198</c:v>
                </c:pt>
                <c:pt idx="728">
                  <c:v>0.40913907240955499</c:v>
                </c:pt>
                <c:pt idx="729">
                  <c:v>0.410044607954198</c:v>
                </c:pt>
                <c:pt idx="730">
                  <c:v>0.41095014349884201</c:v>
                </c:pt>
                <c:pt idx="731">
                  <c:v>0.41185567904348502</c:v>
                </c:pt>
                <c:pt idx="732">
                  <c:v>0.41276121458812798</c:v>
                </c:pt>
                <c:pt idx="733">
                  <c:v>0.41366675013277099</c:v>
                </c:pt>
                <c:pt idx="734">
                  <c:v>0.414572285677414</c:v>
                </c:pt>
                <c:pt idx="735">
                  <c:v>0.41547782122205801</c:v>
                </c:pt>
                <c:pt idx="736">
                  <c:v>0.41638335676670002</c:v>
                </c:pt>
                <c:pt idx="737">
                  <c:v>0.41728889231134397</c:v>
                </c:pt>
                <c:pt idx="738">
                  <c:v>0.41819442785598798</c:v>
                </c:pt>
                <c:pt idx="739">
                  <c:v>0.41909996340062999</c:v>
                </c:pt>
                <c:pt idx="740">
                  <c:v>0.420005498945274</c:v>
                </c:pt>
                <c:pt idx="741">
                  <c:v>0.42091103448991701</c:v>
                </c:pt>
                <c:pt idx="742">
                  <c:v>0.42181657003456002</c:v>
                </c:pt>
                <c:pt idx="743">
                  <c:v>0.42272210557920298</c:v>
                </c:pt>
                <c:pt idx="744">
                  <c:v>0.42362764112384699</c:v>
                </c:pt>
                <c:pt idx="745">
                  <c:v>0.42453317666849</c:v>
                </c:pt>
                <c:pt idx="746">
                  <c:v>0.42543871221313301</c:v>
                </c:pt>
                <c:pt idx="747">
                  <c:v>0.42634424775777602</c:v>
                </c:pt>
                <c:pt idx="748">
                  <c:v>0.42724978330241897</c:v>
                </c:pt>
                <c:pt idx="749">
                  <c:v>0.42815531884706298</c:v>
                </c:pt>
                <c:pt idx="750">
                  <c:v>0.42906085439170599</c:v>
                </c:pt>
                <c:pt idx="751">
                  <c:v>0.429966389936349</c:v>
                </c:pt>
                <c:pt idx="752">
                  <c:v>0.43087192548099201</c:v>
                </c:pt>
                <c:pt idx="753">
                  <c:v>0.43177746102563602</c:v>
                </c:pt>
                <c:pt idx="754">
                  <c:v>0.43268299657027798</c:v>
                </c:pt>
                <c:pt idx="755">
                  <c:v>0.43358853211492199</c:v>
                </c:pt>
                <c:pt idx="756">
                  <c:v>0.434494067659565</c:v>
                </c:pt>
                <c:pt idx="757">
                  <c:v>0.43539960320420901</c:v>
                </c:pt>
                <c:pt idx="758">
                  <c:v>0.43630513874885202</c:v>
                </c:pt>
                <c:pt idx="759">
                  <c:v>0.43721067429349503</c:v>
                </c:pt>
                <c:pt idx="760">
                  <c:v>0.43811620983813798</c:v>
                </c:pt>
                <c:pt idx="761">
                  <c:v>0.43902174538278199</c:v>
                </c:pt>
                <c:pt idx="762">
                  <c:v>0.439927280927425</c:v>
                </c:pt>
                <c:pt idx="763">
                  <c:v>0.44083281647206801</c:v>
                </c:pt>
                <c:pt idx="764">
                  <c:v>0.44173835201671102</c:v>
                </c:pt>
                <c:pt idx="765">
                  <c:v>0.44264388756135398</c:v>
                </c:pt>
                <c:pt idx="766">
                  <c:v>0.44354942310599699</c:v>
                </c:pt>
                <c:pt idx="767">
                  <c:v>0.444454958650641</c:v>
                </c:pt>
                <c:pt idx="768">
                  <c:v>0.44536049419528401</c:v>
                </c:pt>
                <c:pt idx="769">
                  <c:v>0.44626602973992702</c:v>
                </c:pt>
                <c:pt idx="770">
                  <c:v>0.44717156528457003</c:v>
                </c:pt>
                <c:pt idx="771">
                  <c:v>0.44807710082921398</c:v>
                </c:pt>
                <c:pt idx="772">
                  <c:v>0.44898263637385699</c:v>
                </c:pt>
                <c:pt idx="773">
                  <c:v>0.4498881719185</c:v>
                </c:pt>
                <c:pt idx="774">
                  <c:v>0.45079370746314301</c:v>
                </c:pt>
                <c:pt idx="775">
                  <c:v>0.45169924300778702</c:v>
                </c:pt>
                <c:pt idx="776">
                  <c:v>0.45260477855242998</c:v>
                </c:pt>
                <c:pt idx="777">
                  <c:v>0.45351031409707299</c:v>
                </c:pt>
                <c:pt idx="778">
                  <c:v>0.454415849641716</c:v>
                </c:pt>
                <c:pt idx="779">
                  <c:v>0.45532138518636001</c:v>
                </c:pt>
                <c:pt idx="780">
                  <c:v>0.45622692073100302</c:v>
                </c:pt>
                <c:pt idx="781">
                  <c:v>0.45713245627564603</c:v>
                </c:pt>
                <c:pt idx="782">
                  <c:v>0.45803799182028898</c:v>
                </c:pt>
                <c:pt idx="783">
                  <c:v>0.45894352736493199</c:v>
                </c:pt>
                <c:pt idx="784">
                  <c:v>0.459849062909576</c:v>
                </c:pt>
                <c:pt idx="785">
                  <c:v>0.46075459845421901</c:v>
                </c:pt>
                <c:pt idx="786">
                  <c:v>0.46166013399886202</c:v>
                </c:pt>
                <c:pt idx="787">
                  <c:v>0.46256566954350498</c:v>
                </c:pt>
                <c:pt idx="788">
                  <c:v>0.46347120508814899</c:v>
                </c:pt>
                <c:pt idx="789">
                  <c:v>0.464376740632792</c:v>
                </c:pt>
                <c:pt idx="790">
                  <c:v>0.46528227617743501</c:v>
                </c:pt>
                <c:pt idx="791">
                  <c:v>0.46618781172207802</c:v>
                </c:pt>
                <c:pt idx="792">
                  <c:v>0.46709334726672103</c:v>
                </c:pt>
                <c:pt idx="793">
                  <c:v>0.46799888281136498</c:v>
                </c:pt>
                <c:pt idx="794">
                  <c:v>0.46890441835600799</c:v>
                </c:pt>
                <c:pt idx="795">
                  <c:v>0.469809953900651</c:v>
                </c:pt>
                <c:pt idx="796">
                  <c:v>0.47071548944529401</c:v>
                </c:pt>
                <c:pt idx="797">
                  <c:v>0.47162102498993702</c:v>
                </c:pt>
                <c:pt idx="798">
                  <c:v>0.47252656053458097</c:v>
                </c:pt>
                <c:pt idx="799">
                  <c:v>0.47343209607922399</c:v>
                </c:pt>
                <c:pt idx="800">
                  <c:v>0.474337631623867</c:v>
                </c:pt>
                <c:pt idx="801">
                  <c:v>0.47524316716851001</c:v>
                </c:pt>
                <c:pt idx="802">
                  <c:v>0.47614870271315402</c:v>
                </c:pt>
                <c:pt idx="803">
                  <c:v>0.47705423825779703</c:v>
                </c:pt>
                <c:pt idx="804">
                  <c:v>0.47795977380244098</c:v>
                </c:pt>
                <c:pt idx="805">
                  <c:v>0.47886530934708299</c:v>
                </c:pt>
                <c:pt idx="806">
                  <c:v>0.479770844891727</c:v>
                </c:pt>
                <c:pt idx="807">
                  <c:v>0.48067638043637001</c:v>
                </c:pt>
                <c:pt idx="808">
                  <c:v>0.48158191598101302</c:v>
                </c:pt>
                <c:pt idx="809">
                  <c:v>0.48248745152565597</c:v>
                </c:pt>
                <c:pt idx="810">
                  <c:v>0.48339298707029899</c:v>
                </c:pt>
                <c:pt idx="811">
                  <c:v>0.48429852261494299</c:v>
                </c:pt>
                <c:pt idx="812">
                  <c:v>0.485204058159586</c:v>
                </c:pt>
                <c:pt idx="813">
                  <c:v>0.48610959370422901</c:v>
                </c:pt>
                <c:pt idx="814">
                  <c:v>0.48701512924887203</c:v>
                </c:pt>
                <c:pt idx="815">
                  <c:v>0.48792066479351498</c:v>
                </c:pt>
                <c:pt idx="816">
                  <c:v>0.48882620033815899</c:v>
                </c:pt>
                <c:pt idx="817">
                  <c:v>0.489731735882802</c:v>
                </c:pt>
                <c:pt idx="818">
                  <c:v>0.49063727142744501</c:v>
                </c:pt>
                <c:pt idx="819">
                  <c:v>0.49154280697208902</c:v>
                </c:pt>
                <c:pt idx="820">
                  <c:v>0.49244834251673097</c:v>
                </c:pt>
                <c:pt idx="821">
                  <c:v>0.49335387806137498</c:v>
                </c:pt>
                <c:pt idx="822">
                  <c:v>0.49425941360601799</c:v>
                </c:pt>
                <c:pt idx="823">
                  <c:v>0.495164949150662</c:v>
                </c:pt>
                <c:pt idx="824">
                  <c:v>0.49607048469530501</c:v>
                </c:pt>
                <c:pt idx="825">
                  <c:v>0.49697602023994802</c:v>
                </c:pt>
                <c:pt idx="826">
                  <c:v>0.49788155578459098</c:v>
                </c:pt>
                <c:pt idx="827">
                  <c:v>0.49878709132923399</c:v>
                </c:pt>
                <c:pt idx="828">
                  <c:v>0.499692626873877</c:v>
                </c:pt>
                <c:pt idx="829">
                  <c:v>0.50059976341122303</c:v>
                </c:pt>
                <c:pt idx="830">
                  <c:v>0.50150529514430897</c:v>
                </c:pt>
                <c:pt idx="831">
                  <c:v>0.50241082687739602</c:v>
                </c:pt>
                <c:pt idx="832">
                  <c:v>0.50331635861048296</c:v>
                </c:pt>
                <c:pt idx="833">
                  <c:v>0.50422189034357001</c:v>
                </c:pt>
                <c:pt idx="834">
                  <c:v>0.50512742207665595</c:v>
                </c:pt>
                <c:pt idx="835">
                  <c:v>0.50602532206082596</c:v>
                </c:pt>
                <c:pt idx="836">
                  <c:v>0.50693085503632596</c:v>
                </c:pt>
                <c:pt idx="837">
                  <c:v>0.50783638801182596</c:v>
                </c:pt>
                <c:pt idx="838">
                  <c:v>0.50874192098732596</c:v>
                </c:pt>
                <c:pt idx="839">
                  <c:v>0.50964745396282596</c:v>
                </c:pt>
                <c:pt idx="840">
                  <c:v>0.51055298693832596</c:v>
                </c:pt>
                <c:pt idx="841">
                  <c:v>0.51145851991382696</c:v>
                </c:pt>
                <c:pt idx="842">
                  <c:v>0.51236405288932596</c:v>
                </c:pt>
                <c:pt idx="843">
                  <c:v>0.51326958586482696</c:v>
                </c:pt>
                <c:pt idx="844">
                  <c:v>0.51417511884032696</c:v>
                </c:pt>
                <c:pt idx="845">
                  <c:v>0.51508065181582696</c:v>
                </c:pt>
                <c:pt idx="846">
                  <c:v>0.51598618479132696</c:v>
                </c:pt>
                <c:pt idx="847">
                  <c:v>0.51689171776682696</c:v>
                </c:pt>
                <c:pt idx="848">
                  <c:v>0.51779725074232696</c:v>
                </c:pt>
                <c:pt idx="849">
                  <c:v>0.51870278371782697</c:v>
                </c:pt>
                <c:pt idx="850">
                  <c:v>0.51960831669332697</c:v>
                </c:pt>
                <c:pt idx="851">
                  <c:v>0.52051384966882697</c:v>
                </c:pt>
                <c:pt idx="852">
                  <c:v>0.52141938264432697</c:v>
                </c:pt>
                <c:pt idx="853">
                  <c:v>0.52232491561982797</c:v>
                </c:pt>
                <c:pt idx="854">
                  <c:v>0.52323044859532697</c:v>
                </c:pt>
                <c:pt idx="855">
                  <c:v>0.52413392627741595</c:v>
                </c:pt>
                <c:pt idx="856">
                  <c:v>0.52503946227148401</c:v>
                </c:pt>
                <c:pt idx="857">
                  <c:v>0.52594499826555197</c:v>
                </c:pt>
                <c:pt idx="858">
                  <c:v>0.52685053425961903</c:v>
                </c:pt>
                <c:pt idx="859">
                  <c:v>0.52775607025368698</c:v>
                </c:pt>
                <c:pt idx="860">
                  <c:v>0.52866160624775504</c:v>
                </c:pt>
                <c:pt idx="861">
                  <c:v>0.529567142241822</c:v>
                </c:pt>
                <c:pt idx="862">
                  <c:v>0.53047267823588995</c:v>
                </c:pt>
                <c:pt idx="863">
                  <c:v>0.53137821422995801</c:v>
                </c:pt>
                <c:pt idx="864">
                  <c:v>0.53228375022402596</c:v>
                </c:pt>
                <c:pt idx="865">
                  <c:v>0.53318928621809403</c:v>
                </c:pt>
                <c:pt idx="866">
                  <c:v>0.53409482221216098</c:v>
                </c:pt>
                <c:pt idx="867">
                  <c:v>0.53500035820622904</c:v>
                </c:pt>
              </c:numCache>
            </c:numRef>
          </c:xVal>
          <c:yVal>
            <c:numRef>
              <c:f>'Force proper scaling'!$M$3:$M$870</c:f>
              <c:numCache>
                <c:formatCode>0.00E+00</c:formatCode>
                <c:ptCount val="868"/>
                <c:pt idx="0">
                  <c:v>9.9549438879392399E-7</c:v>
                </c:pt>
                <c:pt idx="1">
                  <c:v>6.14637003273937E-7</c:v>
                </c:pt>
                <c:pt idx="2">
                  <c:v>-7.9067028090049394E-8</c:v>
                </c:pt>
                <c:pt idx="3">
                  <c:v>6.6700217665950301E-7</c:v>
                </c:pt>
                <c:pt idx="4">
                  <c:v>6.0349001755090199E-7</c:v>
                </c:pt>
                <c:pt idx="5">
                  <c:v>3.9281835434212498E-7</c:v>
                </c:pt>
                <c:pt idx="6">
                  <c:v>2.7949390954958501E-7</c:v>
                </c:pt>
                <c:pt idx="7">
                  <c:v>7.63379265620211E-7</c:v>
                </c:pt>
                <c:pt idx="8">
                  <c:v>4.8206765770840097E-7</c:v>
                </c:pt>
                <c:pt idx="9">
                  <c:v>4.5776211121970299E-8</c:v>
                </c:pt>
                <c:pt idx="10">
                  <c:v>2.6031009751803801E-7</c:v>
                </c:pt>
                <c:pt idx="11">
                  <c:v>6.7579530162840904E-7</c:v>
                </c:pt>
                <c:pt idx="12">
                  <c:v>8.4604849561999104E-7</c:v>
                </c:pt>
                <c:pt idx="13">
                  <c:v>1.0326100601666901E-6</c:v>
                </c:pt>
                <c:pt idx="14">
                  <c:v>1.2354374383434599E-6</c:v>
                </c:pt>
                <c:pt idx="15">
                  <c:v>1.45448008311349E-6</c:v>
                </c:pt>
                <c:pt idx="16">
                  <c:v>1.6896854282702501E-6</c:v>
                </c:pt>
                <c:pt idx="17">
                  <c:v>1.94099884651576E-6</c:v>
                </c:pt>
                <c:pt idx="18">
                  <c:v>2.2083636201147798E-6</c:v>
                </c:pt>
                <c:pt idx="19">
                  <c:v>2.4917209224511599E-6</c:v>
                </c:pt>
                <c:pt idx="20">
                  <c:v>2.79100982935709E-6</c:v>
                </c:pt>
                <c:pt idx="21">
                  <c:v>3.10616733035001E-6</c:v>
                </c:pt>
                <c:pt idx="22">
                  <c:v>3.4371283648805802E-6</c:v>
                </c:pt>
                <c:pt idx="23">
                  <c:v>3.7838258765014701E-6</c:v>
                </c:pt>
                <c:pt idx="24">
                  <c:v>4.1461908723775397E-6</c:v>
                </c:pt>
                <c:pt idx="25">
                  <c:v>4.5241525246741001E-6</c:v>
                </c:pt>
                <c:pt idx="26">
                  <c:v>4.9176382884925998E-6</c:v>
                </c:pt>
                <c:pt idx="27">
                  <c:v>5.32657403107773E-6</c:v>
                </c:pt>
                <c:pt idx="28">
                  <c:v>5.7508842139226303E-6</c:v>
                </c:pt>
                <c:pt idx="29">
                  <c:v>6.1904920745054602E-6</c:v>
                </c:pt>
                <c:pt idx="30">
                  <c:v>6.6453198481442503E-6</c:v>
                </c:pt>
                <c:pt idx="31">
                  <c:v>7.1152890092929596E-6</c:v>
                </c:pt>
                <c:pt idx="32">
                  <c:v>7.6003205312699197E-6</c:v>
                </c:pt>
                <c:pt idx="33">
                  <c:v>8.1003351704207302E-6</c:v>
                </c:pt>
                <c:pt idx="34">
                  <c:v>8.6152537910228293E-6</c:v>
                </c:pt>
                <c:pt idx="35">
                  <c:v>9.1449977195354608E-6</c:v>
                </c:pt>
                <c:pt idx="36">
                  <c:v>9.6894891510995707E-6</c:v>
                </c:pt>
                <c:pt idx="37">
                  <c:v>1.02486516277897E-5</c:v>
                </c:pt>
                <c:pt idx="38">
                  <c:v>1.08224105970963E-5</c:v>
                </c:pt>
                <c:pt idx="39">
                  <c:v>1.14106940378407E-5</c:v>
                </c:pt>
                <c:pt idx="40">
                  <c:v>1.2013433198050201E-5</c:v>
                </c:pt>
                <c:pt idx="41">
                  <c:v>1.2630563426391399E-5</c:v>
                </c:pt>
                <c:pt idx="42">
                  <c:v>1.32620250756154E-5</c:v>
                </c:pt>
                <c:pt idx="43">
                  <c:v>1.3907764537062E-5</c:v>
                </c:pt>
                <c:pt idx="44">
                  <c:v>1.4567735353272299E-5</c:v>
                </c:pt>
                <c:pt idx="45">
                  <c:v>1.52418994787583E-5</c:v>
                </c:pt>
                <c:pt idx="46">
                  <c:v>1.5930228661713301E-5</c:v>
                </c:pt>
                <c:pt idx="47">
                  <c:v>1.66327060482684E-5</c:v>
                </c:pt>
                <c:pt idx="48">
                  <c:v>1.7349328029658401E-5</c:v>
                </c:pt>
                <c:pt idx="49">
                  <c:v>1.8080106412027799E-5</c:v>
                </c:pt>
                <c:pt idx="50">
                  <c:v>1.8825070994605099E-5</c:v>
                </c:pt>
                <c:pt idx="51">
                  <c:v>1.95842726376684E-5</c:v>
                </c:pt>
                <c:pt idx="52">
                  <c:v>2.0357786825973E-5</c:v>
                </c:pt>
                <c:pt idx="53">
                  <c:v>2.1145717842925799E-5</c:v>
                </c:pt>
                <c:pt idx="54">
                  <c:v>2.1948203542239599E-5</c:v>
                </c:pt>
                <c:pt idx="55">
                  <c:v>2.2765420580282901E-5</c:v>
                </c:pt>
                <c:pt idx="56">
                  <c:v>2.3597590055977299E-5</c:v>
                </c:pt>
                <c:pt idx="57">
                  <c:v>2.4444983314488199E-5</c:v>
                </c:pt>
                <c:pt idx="58">
                  <c:v>2.5307927560301499E-5</c:v>
                </c:pt>
                <c:pt idx="59">
                  <c:v>2.6186810879041101E-5</c:v>
                </c:pt>
                <c:pt idx="60">
                  <c:v>2.7082086295404398E-5</c:v>
                </c:pt>
                <c:pt idx="61">
                  <c:v>2.7994274508130501E-5</c:v>
                </c:pt>
                <c:pt idx="62">
                  <c:v>2.89239651834403E-5</c:v>
                </c:pt>
                <c:pt idx="63">
                  <c:v>2.9871817264530399E-5</c:v>
                </c:pt>
                <c:pt idx="64">
                  <c:v>3.0838559418183298E-5</c:v>
                </c:pt>
                <c:pt idx="65">
                  <c:v>3.18249925111698E-5</c:v>
                </c:pt>
                <c:pt idx="66">
                  <c:v>3.2831996407992497E-5</c:v>
                </c:pt>
                <c:pt idx="67">
                  <c:v>3.3860544376134297E-5</c:v>
                </c:pt>
                <c:pt idx="68">
                  <c:v>3.4911728381634201E-5</c:v>
                </c:pt>
                <c:pt idx="69">
                  <c:v>3.5986797714268499E-5</c:v>
                </c:pt>
                <c:pt idx="70">
                  <c:v>3.7087212858021301E-5</c:v>
                </c:pt>
                <c:pt idx="71">
                  <c:v>3.8214712816488998E-5</c:v>
                </c:pt>
                <c:pt idx="72">
                  <c:v>3.9371392348964901E-5</c:v>
                </c:pt>
                <c:pt idx="73">
                  <c:v>4.0559781364020397E-5</c:v>
                </c:pt>
                <c:pt idx="74">
                  <c:v>4.1782913199295602E-5</c:v>
                </c:pt>
                <c:pt idx="75">
                  <c:v>4.3044367214557803E-5</c:v>
                </c:pt>
                <c:pt idx="76">
                  <c:v>4.4348266456066097E-5</c:v>
                </c:pt>
                <c:pt idx="77">
                  <c:v>4.5699212233891401E-5</c:v>
                </c:pt>
                <c:pt idx="78">
                  <c:v>4.71021390508186E-5</c:v>
                </c:pt>
                <c:pt idx="79">
                  <c:v>4.8562081535465202E-5</c:v>
                </c:pt>
                <c:pt idx="80">
                  <c:v>5.0083847250598897E-5</c:v>
                </c:pt>
                <c:pt idx="81">
                  <c:v>5.1671600997730898E-5</c:v>
                </c:pt>
                <c:pt idx="82">
                  <c:v>5.3328371900481902E-5</c:v>
                </c:pt>
                <c:pt idx="83">
                  <c:v>5.50555091195855E-5</c:v>
                </c:pt>
                <c:pt idx="84">
                  <c:v>5.6852109268544602E-5</c:v>
                </c:pt>
                <c:pt idx="85">
                  <c:v>5.8714445479425898E-5</c:v>
                </c:pt>
                <c:pt idx="86">
                  <c:v>6.0635431896411597E-5</c:v>
                </c:pt>
                <c:pt idx="87">
                  <c:v>6.2604158284713406E-5</c:v>
                </c:pt>
                <c:pt idx="88">
                  <c:v>6.4605519921951001E-5</c:v>
                </c:pt>
                <c:pt idx="89">
                  <c:v>6.6619974500290203E-5</c:v>
                </c:pt>
                <c:pt idx="90">
                  <c:v>6.8623451513827598E-5</c:v>
                </c:pt>
                <c:pt idx="91">
                  <c:v>7.0587429482869699E-5</c:v>
                </c:pt>
                <c:pt idx="92">
                  <c:v>7.2479196368829802E-5</c:v>
                </c:pt>
                <c:pt idx="93">
                  <c:v>7.4262300758610902E-5</c:v>
                </c:pt>
                <c:pt idx="94">
                  <c:v>7.58971825182475E-5</c:v>
                </c:pt>
                <c:pt idx="95">
                  <c:v>7.7341969612234799E-5</c:v>
                </c:pt>
                <c:pt idx="96">
                  <c:v>7.8553411384723899E-5</c:v>
                </c:pt>
                <c:pt idx="97">
                  <c:v>7.9487910378052504E-5</c:v>
                </c:pt>
                <c:pt idx="98">
                  <c:v>8.0102598842915699E-5</c:v>
                </c:pt>
                <c:pt idx="99">
                  <c:v>8.0356414716982897E-5</c:v>
                </c:pt>
                <c:pt idx="100">
                  <c:v>8.0211116662607399E-5</c:v>
                </c:pt>
                <c:pt idx="101">
                  <c:v>7.9632188486409693E-5</c:v>
                </c:pt>
                <c:pt idx="102">
                  <c:v>7.8589594228159506E-5</c:v>
                </c:pt>
                <c:pt idx="103">
                  <c:v>7.7058357151673504E-5</c:v>
                </c:pt>
                <c:pt idx="104">
                  <c:v>7.5018940019797698E-5</c:v>
                </c:pt>
                <c:pt idx="105">
                  <c:v>7.2457428950707705E-5</c:v>
                </c:pt>
                <c:pt idx="106">
                  <c:v>6.9365533255635406E-5</c:v>
                </c:pt>
                <c:pt idx="107">
                  <c:v>6.5740419104771603E-5</c:v>
                </c:pt>
                <c:pt idx="108">
                  <c:v>6.1584403635743805E-5</c:v>
                </c:pt>
                <c:pt idx="109">
                  <c:v>5.6904540203386597E-5</c:v>
                </c:pt>
                <c:pt idx="110">
                  <c:v>5.17121237975319E-5</c:v>
                </c:pt>
                <c:pt idx="111">
                  <c:v>4.60221456737875E-5</c:v>
                </c:pt>
                <c:pt idx="112">
                  <c:v>3.98527253261725E-5</c:v>
                </c:pt>
                <c:pt idx="113">
                  <c:v>3.32245381431878E-5</c:v>
                </c:pt>
                <c:pt idx="114">
                  <c:v>2.6160258299960499E-5</c:v>
                </c:pt>
                <c:pt idx="115">
                  <c:v>1.8684033738872999E-5</c:v>
                </c:pt>
                <c:pt idx="116">
                  <c:v>1.08210024623749E-5</c:v>
                </c:pt>
                <c:pt idx="117">
                  <c:v>2.5968558159547899E-6</c:v>
                </c:pt>
                <c:pt idx="118">
                  <c:v>-5.9625447640393704E-6</c:v>
                </c:pt>
                <c:pt idx="119">
                  <c:v>-1.4831497360753699E-5</c:v>
                </c:pt>
                <c:pt idx="120">
                  <c:v>-2.3984738776671999E-5</c:v>
                </c:pt>
                <c:pt idx="121">
                  <c:v>-3.3397673710447299E-5</c:v>
                </c:pt>
                <c:pt idx="122">
                  <c:v>-4.3046557572778998E-5</c:v>
                </c:pt>
                <c:pt idx="123">
                  <c:v>-5.2908637868107098E-5</c:v>
                </c:pt>
                <c:pt idx="124">
                  <c:v>-6.2962256770380902E-5</c:v>
                </c:pt>
                <c:pt idx="125">
                  <c:v>-7.3186917254923194E-5</c:v>
                </c:pt>
                <c:pt idx="126">
                  <c:v>-8.3563315063490894E-5</c:v>
                </c:pt>
                <c:pt idx="127">
                  <c:v>-9.4073339471618397E-5</c:v>
                </c:pt>
                <c:pt idx="128">
                  <c:v>-1.0470004643686399E-4</c:v>
                </c:pt>
                <c:pt idx="129">
                  <c:v>-1.1542760955231299E-4</c:v>
                </c:pt>
                <c:pt idx="130">
                  <c:v>-1.2624125392962101E-4</c:v>
                </c:pt>
                <c:pt idx="131">
                  <c:v>-1.3712718065806001E-4</c:v>
                </c:pt>
                <c:pt idx="132">
                  <c:v>-1.48072487757673E-4</c:v>
                </c:pt>
                <c:pt idx="133">
                  <c:v>-1.59065094798752E-4</c:v>
                </c:pt>
                <c:pt idx="134">
                  <c:v>-1.7009367440338E-4</c:v>
                </c:pt>
                <c:pt idx="135">
                  <c:v>-1.8114759297771499E-4</c:v>
                </c:pt>
                <c:pt idx="136">
                  <c:v>-1.9221685907643601E-4</c:v>
                </c:pt>
                <c:pt idx="137">
                  <c:v>-2.0329207783336699E-4</c:v>
                </c:pt>
                <c:pt idx="138">
                  <c:v>-2.1436440795704999E-4</c:v>
                </c:pt>
                <c:pt idx="139">
                  <c:v>-2.2542551894330501E-4</c:v>
                </c:pt>
                <c:pt idx="140">
                  <c:v>-2.3646754741576801E-4</c:v>
                </c:pt>
                <c:pt idx="141">
                  <c:v>-2.4748305382855002E-4</c:v>
                </c:pt>
                <c:pt idx="142">
                  <c:v>-2.5846498199009701E-4</c:v>
                </c:pt>
                <c:pt idx="143">
                  <c:v>-2.6940662592414902E-4</c:v>
                </c:pt>
                <c:pt idx="144">
                  <c:v>-2.8030160846116199E-4</c:v>
                </c:pt>
                <c:pt idx="145">
                  <c:v>-2.9114387492807601E-4</c:v>
                </c:pt>
                <c:pt idx="146">
                  <c:v>-3.0192770427640999E-4</c:v>
                </c:pt>
                <c:pt idx="147">
                  <c:v>-3.1264773627748401E-4</c:v>
                </c:pt>
                <c:pt idx="148">
                  <c:v>-3.2329901264691399E-4</c:v>
                </c:pt>
                <c:pt idx="149">
                  <c:v>-3.3387702792533799E-4</c:v>
                </c:pt>
                <c:pt idx="150">
                  <c:v>-3.44377784677625E-4</c:v>
                </c:pt>
                <c:pt idx="151">
                  <c:v>-3.5479784773142701E-4</c:v>
                </c:pt>
                <c:pt idx="152">
                  <c:v>-3.6513439251612602E-4</c:v>
                </c:pt>
                <c:pt idx="153">
                  <c:v>-3.7538524391016501E-4</c:v>
                </c:pt>
                <c:pt idx="154">
                  <c:v>-3.855489030245E-4</c:v>
                </c:pt>
                <c:pt idx="155">
                  <c:v>-3.9562456072328802E-4</c:v>
                </c:pt>
                <c:pt idx="156">
                  <c:v>-4.0561209735827798E-4</c:v>
                </c:pt>
                <c:pt idx="157">
                  <c:v>-4.1551206899091301E-4</c:v>
                </c:pt>
                <c:pt idx="158">
                  <c:v>-4.2532568040896501E-4</c:v>
                </c:pt>
                <c:pt idx="159">
                  <c:v>-4.3505474475711398E-4</c:v>
                </c:pt>
                <c:pt idx="160">
                  <c:v>-4.4470163031088398E-4</c:v>
                </c:pt>
                <c:pt idx="161">
                  <c:v>-4.5426919474564998E-4</c:v>
                </c:pt>
                <c:pt idx="162">
                  <c:v>-4.63760706109007E-4</c:v>
                </c:pt>
                <c:pt idx="163">
                  <c:v>-4.7317975042353999E-4</c:v>
                </c:pt>
                <c:pt idx="164">
                  <c:v>-4.8253012710824299E-4</c:v>
                </c:pt>
                <c:pt idx="165">
                  <c:v>-4.9181573443108305E-4</c:v>
                </c:pt>
                <c:pt idx="166">
                  <c:v>-5.0104044681082804E-4</c:v>
                </c:pt>
                <c:pt idx="167">
                  <c:v>-5.1020798965800598E-4</c:v>
                </c:pt>
                <c:pt idx="168">
                  <c:v>-5.19321817045493E-4</c:v>
                </c:pt>
                <c:pt idx="169">
                  <c:v>-5.2838500030884901E-4</c:v>
                </c:pt>
                <c:pt idx="170">
                  <c:v>-5.3740013393752996E-4</c:v>
                </c:pt>
                <c:pt idx="171">
                  <c:v>-5.4636926542395896E-4</c:v>
                </c:pt>
                <c:pt idx="172">
                  <c:v>-5.5529385322286801E-4</c:v>
                </c:pt>
                <c:pt idx="173">
                  <c:v>-5.6417475463900002E-4</c:v>
                </c:pt>
                <c:pt idx="174">
                  <c:v>-5.7301224338734101E-4</c:v>
                </c:pt>
                <c:pt idx="175">
                  <c:v>-5.8180605225831696E-4</c:v>
                </c:pt>
                <c:pt idx="176">
                  <c:v>-5.9055543564002697E-4</c:v>
                </c:pt>
                <c:pt idx="177">
                  <c:v>-5.9925924478517996E-4</c:v>
                </c:pt>
                <c:pt idx="178">
                  <c:v>-6.0791600886692999E-4</c:v>
                </c:pt>
                <c:pt idx="179">
                  <c:v>-6.1652401533303705E-4</c:v>
                </c:pt>
                <c:pt idx="180">
                  <c:v>-6.2508138449309295E-4</c:v>
                </c:pt>
                <c:pt idx="181">
                  <c:v>-6.3358613548849196E-4</c:v>
                </c:pt>
                <c:pt idx="182">
                  <c:v>-6.4203624100674301E-4</c:v>
                </c:pt>
                <c:pt idx="183">
                  <c:v>-6.5042967102717101E-4</c:v>
                </c:pt>
                <c:pt idx="184">
                  <c:v>-6.5876442616421399E-4</c:v>
                </c:pt>
                <c:pt idx="185">
                  <c:v>-6.6703856168802997E-4</c:v>
                </c:pt>
                <c:pt idx="186">
                  <c:v>-6.7525020368792001E-4</c:v>
                </c:pt>
                <c:pt idx="187">
                  <c:v>-6.8339755904417497E-4</c:v>
                </c:pt>
                <c:pt idx="188">
                  <c:v>-6.9147892084500803E-4</c:v>
                </c:pt>
                <c:pt idx="189">
                  <c:v>-6.9949267031352096E-4</c:v>
                </c:pt>
                <c:pt idx="190">
                  <c:v>-7.0743727634442401E-4</c:v>
                </c:pt>
                <c:pt idx="191">
                  <c:v>-7.1531129340896102E-4</c:v>
                </c:pt>
                <c:pt idx="192">
                  <c:v>-7.2311335838444197E-4</c:v>
                </c:pt>
                <c:pt idx="193">
                  <c:v>-7.3084218681923998E-4</c:v>
                </c:pt>
                <c:pt idx="194">
                  <c:v>-7.3849656887498699E-4</c:v>
                </c:pt>
                <c:pt idx="195">
                  <c:v>-7.4607536509677195E-4</c:v>
                </c:pt>
                <c:pt idx="196">
                  <c:v>-7.5357750215167101E-4</c:v>
                </c:pt>
                <c:pt idx="197">
                  <c:v>-7.6100196871970902E-4</c:v>
                </c:pt>
                <c:pt idx="198">
                  <c:v>-7.6834781150683803E-4</c:v>
                </c:pt>
                <c:pt idx="199">
                  <c:v>-7.7561413142803804E-4</c:v>
                </c:pt>
                <c:pt idx="200">
                  <c:v>-7.8280007998490395E-4</c:v>
                </c:pt>
                <c:pt idx="201">
                  <c:v>-7.8990485586068204E-4</c:v>
                </c:pt>
                <c:pt idx="202">
                  <c:v>-7.9692770171739904E-4</c:v>
                </c:pt>
                <c:pt idx="203">
                  <c:v>-8.03867901167464E-4</c:v>
                </c:pt>
                <c:pt idx="204">
                  <c:v>-8.1072477597532802E-4</c:v>
                </c:pt>
                <c:pt idx="205">
                  <c:v>-8.17497683448929E-4</c:v>
                </c:pt>
                <c:pt idx="206">
                  <c:v>-8.2418601400078596E-4</c:v>
                </c:pt>
                <c:pt idx="207">
                  <c:v>-8.3078918886555196E-4</c:v>
                </c:pt>
                <c:pt idx="208">
                  <c:v>-8.37306658008098E-4</c:v>
                </c:pt>
                <c:pt idx="209">
                  <c:v>-8.4373789819005001E-4</c:v>
                </c:pt>
                <c:pt idx="210">
                  <c:v>-8.5008241116671498E-4</c:v>
                </c:pt>
                <c:pt idx="211">
                  <c:v>-8.5633972202942997E-4</c:v>
                </c:pt>
                <c:pt idx="212">
                  <c:v>-8.6250937767173397E-4</c:v>
                </c:pt>
                <c:pt idx="213">
                  <c:v>-8.6859094537470401E-4</c:v>
                </c:pt>
                <c:pt idx="214">
                  <c:v>-8.7458401149699896E-4</c:v>
                </c:pt>
                <c:pt idx="215">
                  <c:v>-8.8048818027398196E-4</c:v>
                </c:pt>
                <c:pt idx="216">
                  <c:v>-8.8630307270962203E-4</c:v>
                </c:pt>
                <c:pt idx="217">
                  <c:v>-8.9202832555423603E-4</c:v>
                </c:pt>
                <c:pt idx="218">
                  <c:v>-8.9766359035484296E-4</c:v>
                </c:pt>
                <c:pt idx="219">
                  <c:v>-9.0320853258559701E-4</c:v>
                </c:pt>
                <c:pt idx="220">
                  <c:v>-9.0866283085210497E-4</c:v>
                </c:pt>
                <c:pt idx="221">
                  <c:v>-9.1402617614332201E-4</c:v>
                </c:pt>
                <c:pt idx="222">
                  <c:v>-9.1929827114866497E-4</c:v>
                </c:pt>
                <c:pt idx="223">
                  <c:v>-9.2447882963358899E-4</c:v>
                </c:pt>
                <c:pt idx="224">
                  <c:v>-9.2956757585356705E-4</c:v>
                </c:pt>
                <c:pt idx="225">
                  <c:v>-9.34564244003708E-4</c:v>
                </c:pt>
                <c:pt idx="226">
                  <c:v>-9.3946857771935396E-4</c:v>
                </c:pt>
                <c:pt idx="227">
                  <c:v>-9.4428032960863903E-4</c:v>
                </c:pt>
                <c:pt idx="228">
                  <c:v>-9.4899926081318101E-4</c:v>
                </c:pt>
                <c:pt idx="229">
                  <c:v>-9.5362514060116997E-4</c:v>
                </c:pt>
                <c:pt idx="230">
                  <c:v>-9.58157745981059E-4</c:v>
                </c:pt>
                <c:pt idx="231">
                  <c:v>-9.62596861353323E-4</c:v>
                </c:pt>
                <c:pt idx="232">
                  <c:v>-9.66942278177131E-4</c:v>
                </c:pt>
                <c:pt idx="233">
                  <c:v>-9.71193794655711E-4</c:v>
                </c:pt>
                <c:pt idx="234">
                  <c:v>-9.7535121544333001E-4</c:v>
                </c:pt>
                <c:pt idx="235">
                  <c:v>-9.7941435136843008E-4</c:v>
                </c:pt>
                <c:pt idx="236">
                  <c:v>-9.83383019182495E-4</c:v>
                </c:pt>
                <c:pt idx="237">
                  <c:v>-9.8725704132513804E-4</c:v>
                </c:pt>
                <c:pt idx="238">
                  <c:v>-9.9103624570644395E-4</c:v>
                </c:pt>
                <c:pt idx="239">
                  <c:v>-9.947204655162739E-4</c:v>
                </c:pt>
                <c:pt idx="240">
                  <c:v>-9.9830953905064804E-4</c:v>
                </c:pt>
                <c:pt idx="241">
                  <c:v>-1.0018033095475301E-3</c:v>
                </c:pt>
                <c:pt idx="242">
                  <c:v>-1.0052016250510301E-3</c:v>
                </c:pt>
                <c:pt idx="243">
                  <c:v>-1.00850433829379E-3</c:v>
                </c:pt>
                <c:pt idx="244">
                  <c:v>-1.01171130659646E-3</c:v>
                </c:pt>
                <c:pt idx="245">
                  <c:v>-1.0148223917899101E-3</c:v>
                </c:pt>
                <c:pt idx="246">
                  <c:v>-1.0178374601485199E-3</c:v>
                </c:pt>
                <c:pt idx="247">
                  <c:v>-1.0207563823326101E-3</c:v>
                </c:pt>
                <c:pt idx="248">
                  <c:v>-1.0235790333542401E-3</c:v>
                </c:pt>
                <c:pt idx="249">
                  <c:v>-1.0263052925619401E-3</c:v>
                </c:pt>
                <c:pt idx="250">
                  <c:v>-1.0289350436264301E-3</c:v>
                </c:pt>
                <c:pt idx="251">
                  <c:v>-1.0314681745376699E-3</c:v>
                </c:pt>
                <c:pt idx="252">
                  <c:v>-1.03390457760903E-3</c:v>
                </c:pt>
                <c:pt idx="253">
                  <c:v>-1.0362441494904499E-3</c:v>
                </c:pt>
                <c:pt idx="254">
                  <c:v>-1.0384867911749399E-3</c:v>
                </c:pt>
                <c:pt idx="255">
                  <c:v>-1.04063240800529E-3</c:v>
                </c:pt>
                <c:pt idx="256">
                  <c:v>-1.04268090968588E-3</c:v>
                </c:pt>
                <c:pt idx="257">
                  <c:v>-1.04463221028916E-3</c:v>
                </c:pt>
                <c:pt idx="258">
                  <c:v>-1.0464862282514001E-3</c:v>
                </c:pt>
                <c:pt idx="259">
                  <c:v>-1.0482428863741501E-3</c:v>
                </c:pt>
                <c:pt idx="260">
                  <c:v>-1.0499021118148999E-3</c:v>
                </c:pt>
                <c:pt idx="261">
                  <c:v>-1.05146383607541E-3</c:v>
                </c:pt>
                <c:pt idx="262">
                  <c:v>-1.05292799498411E-3</c:v>
                </c:pt>
                <c:pt idx="263">
                  <c:v>-1.0542945286847499E-3</c:v>
                </c:pt>
                <c:pt idx="264">
                  <c:v>-1.05556338160877E-3</c:v>
                </c:pt>
                <c:pt idx="265">
                  <c:v>-1.05673450244878E-3</c:v>
                </c:pt>
                <c:pt idx="266">
                  <c:v>-1.0578078441332601E-3</c:v>
                </c:pt>
                <c:pt idx="267">
                  <c:v>-1.05878336379464E-3</c:v>
                </c:pt>
                <c:pt idx="268">
                  <c:v>-1.05966102273876E-3</c:v>
                </c:pt>
                <c:pt idx="269">
                  <c:v>-1.0604407864111601E-3</c:v>
                </c:pt>
                <c:pt idx="270">
                  <c:v>-1.0611226243648301E-3</c:v>
                </c:pt>
                <c:pt idx="271">
                  <c:v>-1.0617065102292501E-3</c:v>
                </c:pt>
                <c:pt idx="272">
                  <c:v>-1.06219242168477E-3</c:v>
                </c:pt>
                <c:pt idx="273">
                  <c:v>-1.06258034043907E-3</c:v>
                </c:pt>
                <c:pt idx="274">
                  <c:v>-1.06287025220296E-3</c:v>
                </c:pt>
                <c:pt idx="275">
                  <c:v>-1.0630621466682099E-3</c:v>
                </c:pt>
                <c:pt idx="276">
                  <c:v>-1.06315601749194E-3</c:v>
                </c:pt>
                <c:pt idx="277">
                  <c:v>-1.06315186227805E-3</c:v>
                </c:pt>
                <c:pt idx="278">
                  <c:v>-1.0630496825562599E-3</c:v>
                </c:pt>
                <c:pt idx="279">
                  <c:v>-1.0628494837623399E-3</c:v>
                </c:pt>
                <c:pt idx="280">
                  <c:v>-1.0625512752152301E-3</c:v>
                </c:pt>
                <c:pt idx="281">
                  <c:v>-1.06215507008979E-3</c:v>
                </c:pt>
                <c:pt idx="282">
                  <c:v>-1.0616608853881401E-3</c:v>
                </c:pt>
                <c:pt idx="283">
                  <c:v>-1.06106874190586E-3</c:v>
                </c:pt>
                <c:pt idx="284">
                  <c:v>-1.06037866418785E-3</c:v>
                </c:pt>
                <c:pt idx="285">
                  <c:v>-1.0595906804860601E-3</c:v>
                </c:pt>
                <c:pt idx="286">
                  <c:v>-1.0587048227092501E-3</c:v>
                </c:pt>
                <c:pt idx="287">
                  <c:v>-1.05772112636811E-3</c:v>
                </c:pt>
                <c:pt idx="288">
                  <c:v>-1.0566396305144599E-3</c:v>
                </c:pt>
                <c:pt idx="289">
                  <c:v>-1.0554603776843901E-3</c:v>
                </c:pt>
                <c:pt idx="290">
                  <c:v>-1.05418341383725E-3</c:v>
                </c:pt>
                <c:pt idx="291">
                  <c:v>-1.05280878829704E-3</c:v>
                </c:pt>
                <c:pt idx="292">
                  <c:v>-1.05133655370515E-3</c:v>
                </c:pt>
                <c:pt idx="293">
                  <c:v>-1.0497667659716101E-3</c:v>
                </c:pt>
                <c:pt idx="294">
                  <c:v>-1.0480994842489799E-3</c:v>
                </c:pt>
                <c:pt idx="295">
                  <c:v>-1.0463347709119E-3</c:v>
                </c:pt>
                <c:pt idx="296">
                  <c:v>-1.04447269154251E-3</c:v>
                </c:pt>
                <c:pt idx="297">
                  <c:v>-1.0425133149426699E-3</c:v>
                </c:pt>
                <c:pt idx="298">
                  <c:v>-1.04045671315015E-3</c:v>
                </c:pt>
                <c:pt idx="299">
                  <c:v>-1.03830296146754E-3</c:v>
                </c:pt>
                <c:pt idx="300">
                  <c:v>-1.03605213850877E-3</c:v>
                </c:pt>
                <c:pt idx="301">
                  <c:v>-1.0337043262565299E-3</c:v>
                </c:pt>
                <c:pt idx="302">
                  <c:v>-1.0312596101254401E-3</c:v>
                </c:pt>
                <c:pt idx="303">
                  <c:v>-1.0287180790404099E-3</c:v>
                </c:pt>
                <c:pt idx="304">
                  <c:v>-1.0260798255123599E-3</c:v>
                </c:pt>
                <c:pt idx="305">
                  <c:v>-1.0233449457254799E-3</c:v>
                </c:pt>
                <c:pt idx="306">
                  <c:v>-1.0205135396344901E-3</c:v>
                </c:pt>
                <c:pt idx="307">
                  <c:v>-1.0175857110612601E-3</c:v>
                </c:pt>
                <c:pt idx="308">
                  <c:v>-1.01456156780065E-3</c:v>
                </c:pt>
                <c:pt idx="309">
                  <c:v>-1.0114412217240301E-3</c:v>
                </c:pt>
                <c:pt idx="310">
                  <c:v>-1.00822478889131E-3</c:v>
                </c:pt>
                <c:pt idx="311">
                  <c:v>-1.00491238966759E-3</c:v>
                </c:pt>
                <c:pt idx="312">
                  <c:v>-1.0015041488394499E-3</c:v>
                </c:pt>
                <c:pt idx="313">
                  <c:v>-9.980001957475451E-4</c:v>
                </c:pt>
                <c:pt idx="314">
                  <c:v>-9.944006644215049E-4</c:v>
                </c:pt>
                <c:pt idx="315">
                  <c:v>-9.9070569373891498E-4</c:v>
                </c:pt>
                <c:pt idx="316">
                  <c:v>-9.8691542759181601E-4</c:v>
                </c:pt>
                <c:pt idx="317">
                  <c:v>-9.8303001506524308E-4</c:v>
                </c:pt>
                <c:pt idx="318">
                  <c:v>-9.7904961064129107E-4</c:v>
                </c:pt>
                <c:pt idx="319">
                  <c:v>-9.7497437441743703E-4</c:v>
                </c:pt>
                <c:pt idx="320">
                  <c:v>-9.7080447233542796E-4</c:v>
                </c:pt>
                <c:pt idx="321">
                  <c:v>-9.6654007643242799E-4</c:v>
                </c:pt>
                <c:pt idx="322">
                  <c:v>-9.6218136510939096E-4</c:v>
                </c:pt>
                <c:pt idx="323">
                  <c:v>-9.5772852341353401E-4</c:v>
                </c:pt>
                <c:pt idx="324">
                  <c:v>-9.5318174334106296E-4</c:v>
                </c:pt>
                <c:pt idx="325">
                  <c:v>-9.48541224166372E-4</c:v>
                </c:pt>
                <c:pt idx="326">
                  <c:v>-9.4380717278373899E-4</c:v>
                </c:pt>
                <c:pt idx="327">
                  <c:v>-9.3897980407613797E-4</c:v>
                </c:pt>
                <c:pt idx="328">
                  <c:v>-9.3405934131572503E-4</c:v>
                </c:pt>
                <c:pt idx="329">
                  <c:v>-9.2904601658641203E-4</c:v>
                </c:pt>
                <c:pt idx="330">
                  <c:v>-9.23940071224817E-4</c:v>
                </c:pt>
                <c:pt idx="331">
                  <c:v>-9.1874175630934799E-4</c:v>
                </c:pt>
                <c:pt idx="332">
                  <c:v>-9.1345133317840502E-4</c:v>
                </c:pt>
                <c:pt idx="333">
                  <c:v>-9.0806907397827799E-4</c:v>
                </c:pt>
                <c:pt idx="334">
                  <c:v>-9.0259526226266597E-4</c:v>
                </c:pt>
                <c:pt idx="335">
                  <c:v>-8.9703019363654999E-4</c:v>
                </c:pt>
                <c:pt idx="336">
                  <c:v>-8.9137417643695002E-4</c:v>
                </c:pt>
                <c:pt idx="337">
                  <c:v>-8.8562753247504295E-4</c:v>
                </c:pt>
                <c:pt idx="338">
                  <c:v>-8.7979059785031795E-4</c:v>
                </c:pt>
                <c:pt idx="339">
                  <c:v>-8.7386372380676095E-4</c:v>
                </c:pt>
                <c:pt idx="340">
                  <c:v>-8.67847277657554E-4</c:v>
                </c:pt>
                <c:pt idx="341">
                  <c:v>-8.6174164380429499E-4</c:v>
                </c:pt>
                <c:pt idx="342">
                  <c:v>-8.55547224824682E-4</c:v>
                </c:pt>
                <c:pt idx="343">
                  <c:v>-8.4926444265203804E-4</c:v>
                </c:pt>
                <c:pt idx="344">
                  <c:v>-8.4289373985797897E-4</c:v>
                </c:pt>
                <c:pt idx="345">
                  <c:v>-8.3643558102832697E-4</c:v>
                </c:pt>
                <c:pt idx="346">
                  <c:v>-8.2989045425165301E-4</c:v>
                </c:pt>
                <c:pt idx="347">
                  <c:v>-8.2325887273353702E-4</c:v>
                </c:pt>
                <c:pt idx="348">
                  <c:v>-8.1654137653466797E-4</c:v>
                </c:pt>
                <c:pt idx="349">
                  <c:v>-8.0973853446528903E-4</c:v>
                </c:pt>
                <c:pt idx="350">
                  <c:v>-8.0285094611553696E-4</c:v>
                </c:pt>
                <c:pt idx="351">
                  <c:v>-7.9587924404762205E-4</c:v>
                </c:pt>
                <c:pt idx="352">
                  <c:v>-7.8882409615232301E-4</c:v>
                </c:pt>
                <c:pt idx="353">
                  <c:v>-7.8168620818677595E-4</c:v>
                </c:pt>
                <c:pt idx="354">
                  <c:v>-7.7446632649305896E-4</c:v>
                </c:pt>
                <c:pt idx="355">
                  <c:v>-7.6716524092441203E-4</c:v>
                </c:pt>
                <c:pt idx="356">
                  <c:v>-7.5978378795963698E-4</c:v>
                </c:pt>
                <c:pt idx="357">
                  <c:v>-7.5232285402497805E-4</c:v>
                </c:pt>
                <c:pt idx="358">
                  <c:v>-7.4478337900254902E-4</c:v>
                </c:pt>
                <c:pt idx="359">
                  <c:v>-7.3716635991330698E-4</c:v>
                </c:pt>
                <c:pt idx="360">
                  <c:v>-7.2947285482132895E-4</c:v>
                </c:pt>
                <c:pt idx="361">
                  <c:v>-7.2170398683912504E-4</c:v>
                </c:pt>
                <c:pt idx="362">
                  <c:v>-7.1386094825339798E-4</c:v>
                </c:pt>
                <c:pt idx="363">
                  <c:v>-7.05945004627389E-4</c:v>
                </c:pt>
                <c:pt idx="364">
                  <c:v>-6.9795749882196596E-4</c:v>
                </c:pt>
                <c:pt idx="365">
                  <c:v>-6.8989985468439997E-4</c:v>
                </c:pt>
                <c:pt idx="366">
                  <c:v>-6.8177358021465604E-4</c:v>
                </c:pt>
                <c:pt idx="367">
                  <c:v>-6.7358026977618101E-4</c:v>
                </c:pt>
                <c:pt idx="368">
                  <c:v>-6.6532160481686399E-4</c:v>
                </c:pt>
                <c:pt idx="369">
                  <c:v>-6.5699935244059105E-4</c:v>
                </c:pt>
                <c:pt idx="370">
                  <c:v>-6.4861536090575196E-4</c:v>
                </c:pt>
                <c:pt idx="371">
                  <c:v>-6.4017155095114596E-4</c:v>
                </c:pt>
                <c:pt idx="372">
                  <c:v>-6.3166990152134603E-4</c:v>
                </c:pt>
                <c:pt idx="373">
                  <c:v>-6.2311242863641596E-4</c:v>
                </c:pt>
                <c:pt idx="374">
                  <c:v>-6.1450115571339003E-4</c:v>
                </c:pt>
                <c:pt idx="375">
                  <c:v>-6.0583807419602805E-4</c:v>
                </c:pt>
                <c:pt idx="376">
                  <c:v>-5.9712509351803804E-4</c:v>
                </c:pt>
                <c:pt idx="377">
                  <c:v>-5.8836398028480304E-4</c:v>
                </c:pt>
                <c:pt idx="378">
                  <c:v>-5.7955628757211505E-4</c:v>
                </c:pt>
                <c:pt idx="379">
                  <c:v>-5.7070327740693498E-4</c:v>
                </c:pt>
                <c:pt idx="380">
                  <c:v>-5.6180584032742501E-4</c:v>
                </c:pt>
                <c:pt idx="381">
                  <c:v>-5.5286441802958797E-4</c:v>
                </c:pt>
                <c:pt idx="382">
                  <c:v>-5.4387893535003898E-4</c:v>
                </c:pt>
                <c:pt idx="383">
                  <c:v>-5.34848749568434E-4</c:v>
                </c:pt>
                <c:pt idx="384">
                  <c:v>-5.2577262245066098E-4</c:v>
                </c:pt>
                <c:pt idx="385">
                  <c:v>-5.1664872078656897E-4</c:v>
                </c:pt>
                <c:pt idx="386">
                  <c:v>-5.0747464648535001E-4</c:v>
                </c:pt>
                <c:pt idx="387">
                  <c:v>-4.9824749579087402E-4</c:v>
                </c:pt>
                <c:pt idx="388">
                  <c:v>-4.8896394494832198E-4</c:v>
                </c:pt>
                <c:pt idx="389">
                  <c:v>-4.79620356048396E-4</c:v>
                </c:pt>
                <c:pt idx="390">
                  <c:v>-4.7021289629379398E-4</c:v>
                </c:pt>
                <c:pt idx="391">
                  <c:v>-4.6073766357167598E-4</c:v>
                </c:pt>
                <c:pt idx="392">
                  <c:v>-4.5119081122369398E-4</c:v>
                </c:pt>
                <c:pt idx="393">
                  <c:v>-4.4156866725121298E-4</c:v>
                </c:pt>
                <c:pt idx="394">
                  <c:v>-4.3186784382174301E-4</c:v>
                </c:pt>
                <c:pt idx="395">
                  <c:v>-4.2208533465243401E-4</c:v>
                </c:pt>
                <c:pt idx="396">
                  <c:v>-4.1221859895396E-4</c:v>
                </c:pt>
                <c:pt idx="397">
                  <c:v>-4.0226563167979399E-4</c:v>
                </c:pt>
                <c:pt idx="398">
                  <c:v>-3.9222502101971901E-4</c:v>
                </c:pt>
                <c:pt idx="399">
                  <c:v>-3.8209599275503898E-4</c:v>
                </c:pt>
                <c:pt idx="400">
                  <c:v>-3.7187844147252398E-4</c:v>
                </c:pt>
                <c:pt idx="401">
                  <c:v>-3.6157294857938101E-4</c:v>
                </c:pt>
                <c:pt idx="402">
                  <c:v>-3.51180787234442E-4</c:v>
                </c:pt>
                <c:pt idx="403">
                  <c:v>-3.4070391432501802E-4</c:v>
                </c:pt>
                <c:pt idx="404">
                  <c:v>-3.3014494851492301E-4</c:v>
                </c:pt>
                <c:pt idx="405">
                  <c:v>-3.1950713625625602E-4</c:v>
                </c:pt>
                <c:pt idx="406">
                  <c:v>-3.0879430677647601E-4</c:v>
                </c:pt>
                <c:pt idx="407">
                  <c:v>-2.9801082021381801E-4</c:v>
                </c:pt>
                <c:pt idx="408">
                  <c:v>-2.8716151199161601E-4</c:v>
                </c:pt>
                <c:pt idx="409">
                  <c:v>-2.7625163978746501E-4</c:v>
                </c:pt>
                <c:pt idx="410">
                  <c:v>-2.6528683747198401E-4</c:v>
                </c:pt>
                <c:pt idx="411">
                  <c:v>-2.5427308139360302E-4</c:v>
                </c:pt>
                <c:pt idx="412">
                  <c:v>-2.4321667237656299E-4</c:v>
                </c:pt>
                <c:pt idx="413">
                  <c:v>-2.3212423529794801E-4</c:v>
                </c:pt>
                <c:pt idx="414">
                  <c:v>-2.2100273466389299E-4</c:v>
                </c:pt>
                <c:pt idx="415">
                  <c:v>-2.0985950369411201E-4</c:v>
                </c:pt>
                <c:pt idx="416">
                  <c:v>-1.9870228324525899E-4</c:v>
                </c:pt>
                <c:pt idx="417">
                  <c:v>-1.8753926502895499E-4</c:v>
                </c:pt>
                <c:pt idx="418">
                  <c:v>-1.76379136223393E-4</c:v>
                </c:pt>
                <c:pt idx="419">
                  <c:v>-1.6523112381529599E-4</c:v>
                </c:pt>
                <c:pt idx="420">
                  <c:v>-1.5410503814036099E-4</c:v>
                </c:pt>
                <c:pt idx="421">
                  <c:v>-1.4301131736188001E-4</c:v>
                </c:pt>
                <c:pt idx="422">
                  <c:v>-1.31961076862698E-4</c:v>
                </c:pt>
                <c:pt idx="423">
                  <c:v>-1.20966164911505E-4</c:v>
                </c:pt>
                <c:pt idx="424">
                  <c:v>-1.10039226845295E-4</c:v>
                </c:pt>
                <c:pt idx="425">
                  <c:v>-9.9193777248330595E-5</c:v>
                </c:pt>
                <c:pt idx="426">
                  <c:v>-8.8444276931872205E-5</c:v>
                </c:pt>
                <c:pt idx="427">
                  <c:v>-7.7806209463670997E-5</c:v>
                </c:pt>
                <c:pt idx="428">
                  <c:v>-6.7296150187536995E-5</c:v>
                </c:pt>
                <c:pt idx="429">
                  <c:v>-5.6931822192675597E-5</c:v>
                </c:pt>
                <c:pt idx="430">
                  <c:v>-4.6732132215869701E-5</c:v>
                </c:pt>
                <c:pt idx="431">
                  <c:v>-3.6717180325493098E-5</c:v>
                </c:pt>
                <c:pt idx="432">
                  <c:v>-2.6908238727984501E-5</c:v>
                </c:pt>
                <c:pt idx="433">
                  <c:v>-1.7327698383328299E-5</c:v>
                </c:pt>
                <c:pt idx="434">
                  <c:v>-7.9989793579386798E-6</c:v>
                </c:pt>
                <c:pt idx="435">
                  <c:v>1.05359649162724E-6</c:v>
                </c:pt>
                <c:pt idx="436">
                  <c:v>9.8049734935976296E-6</c:v>
                </c:pt>
                <c:pt idx="437">
                  <c:v>1.8229573778615899E-5</c:v>
                </c:pt>
                <c:pt idx="438">
                  <c:v>2.6301557272306E-5</c:v>
                </c:pt>
                <c:pt idx="439">
                  <c:v>3.39951312297086E-5</c:v>
                </c:pt>
                <c:pt idx="440">
                  <c:v>4.1284910403839203E-5</c:v>
                </c:pt>
                <c:pt idx="441">
                  <c:v>4.8146330187757103E-5</c:v>
                </c:pt>
                <c:pt idx="442">
                  <c:v>5.45561112929406E-5</c:v>
                </c:pt>
                <c:pt idx="443">
                  <c:v>6.04927658394608E-5</c:v>
                </c:pt>
                <c:pt idx="444">
                  <c:v>6.5937136292267093E-5</c:v>
                </c:pt>
                <c:pt idx="445">
                  <c:v>7.0872957758255295E-5</c:v>
                </c:pt>
                <c:pt idx="446">
                  <c:v>7.5287426693826904E-5</c:v>
                </c:pt>
                <c:pt idx="447">
                  <c:v>7.91717510356181E-5</c:v>
                </c:pt>
                <c:pt idx="448">
                  <c:v>8.2521665377782702E-5</c:v>
                </c:pt>
                <c:pt idx="449">
                  <c:v>8.5337876628804594E-5</c:v>
                </c:pt>
                <c:pt idx="450">
                  <c:v>8.7626414155451203E-5</c:v>
                </c:pt>
                <c:pt idx="451">
                  <c:v>8.9398858115187794E-5</c:v>
                </c:pt>
                <c:pt idx="452">
                  <c:v>9.0672416937970303E-5</c:v>
                </c:pt>
                <c:pt idx="453">
                  <c:v>9.1469821968841503E-5</c:v>
                </c:pt>
                <c:pt idx="454">
                  <c:v>9.1819032989572604E-5</c:v>
                </c:pt>
                <c:pt idx="455">
                  <c:v>9.1752749889422597E-5</c:v>
                </c:pt>
                <c:pt idx="456">
                  <c:v>9.1307737753881205E-5</c:v>
                </c:pt>
                <c:pt idx="457">
                  <c:v>9.0523984411710094E-5</c:v>
                </c:pt>
                <c:pt idx="458">
                  <c:v>8.94437310892173E-5</c:v>
                </c:pt>
                <c:pt idx="459">
                  <c:v>8.8110416971811905E-5</c:v>
                </c:pt>
                <c:pt idx="460">
                  <c:v>8.6567596175463597E-5</c:v>
                </c:pt>
                <c:pt idx="461">
                  <c:v>8.4857879825574799E-5</c:v>
                </c:pt>
                <c:pt idx="462">
                  <c:v>8.3021950728386402E-5</c:v>
                </c:pt>
                <c:pt idx="463">
                  <c:v>8.1097695739260501E-5</c:v>
                </c:pt>
                <c:pt idx="464">
                  <c:v>7.9119498503879004E-5</c:v>
                </c:pt>
                <c:pt idx="465">
                  <c:v>7.7117707871009707E-5</c:v>
                </c:pt>
                <c:pt idx="466">
                  <c:v>7.5118294429513805E-5</c:v>
                </c:pt>
                <c:pt idx="467">
                  <c:v>7.3142694449787198E-5</c:v>
                </c:pt>
                <c:pt idx="468">
                  <c:v>7.1207834982547904E-5</c:v>
                </c:pt>
                <c:pt idx="469">
                  <c:v>6.9326318026435E-5</c:v>
                </c:pt>
                <c:pt idx="470">
                  <c:v>6.7506746864749801E-5</c:v>
                </c:pt>
                <c:pt idx="471">
                  <c:v>6.5754159924200802E-5</c:v>
                </c:pt>
                <c:pt idx="472">
                  <c:v>6.4070544603973194E-5</c:v>
                </c:pt>
                <c:pt idx="473">
                  <c:v>6.2455401611848105E-5</c:v>
                </c:pt>
                <c:pt idx="474">
                  <c:v>6.0906327909206897E-5</c:v>
                </c:pt>
                <c:pt idx="475">
                  <c:v>5.94195787859775E-5</c:v>
                </c:pt>
                <c:pt idx="476">
                  <c:v>5.7990587123540898E-5</c:v>
                </c:pt>
                <c:pt idx="477">
                  <c:v>5.66144137828561E-5</c:v>
                </c:pt>
                <c:pt idx="478">
                  <c:v>5.5286112811782802E-5</c:v>
                </c:pt>
                <c:pt idx="479">
                  <c:v>5.4001004343000298E-5</c:v>
                </c:pt>
                <c:pt idx="480">
                  <c:v>5.27548524665172E-5</c:v>
                </c:pt>
                <c:pt idx="481">
                  <c:v>5.1543958744560702E-5</c:v>
                </c:pt>
                <c:pt idx="482">
                  <c:v>5.0365184705054897E-5</c:v>
                </c:pt>
                <c:pt idx="483">
                  <c:v>4.9215920544097399E-5</c:v>
                </c:pt>
                <c:pt idx="484">
                  <c:v>4.8094020653583001E-5</c:v>
                </c:pt>
                <c:pt idx="485">
                  <c:v>4.6997721396594598E-5</c:v>
                </c:pt>
                <c:pt idx="486">
                  <c:v>4.5925558204606803E-5</c:v>
                </c:pt>
                <c:pt idx="487">
                  <c:v>4.4876290987955603E-5</c:v>
                </c:pt>
                <c:pt idx="488">
                  <c:v>4.3848842826649202E-5</c:v>
                </c:pt>
                <c:pt idx="489">
                  <c:v>4.2842254504443298E-5</c:v>
                </c:pt>
                <c:pt idx="490">
                  <c:v>4.1855654840436499E-5</c:v>
                </c:pt>
                <c:pt idx="491">
                  <c:v>4.0888244234228503E-5</c:v>
                </c:pt>
                <c:pt idx="492">
                  <c:v>3.9939286687067103E-5</c:v>
                </c:pt>
                <c:pt idx="493">
                  <c:v>3.9008108233296501E-5</c:v>
                </c:pt>
                <c:pt idx="494">
                  <c:v>3.8094098375616198E-5</c:v>
                </c:pt>
                <c:pt idx="495">
                  <c:v>3.7196711552172097E-5</c:v>
                </c:pt>
                <c:pt idx="496">
                  <c:v>3.6315467904594499E-5</c:v>
                </c:pt>
                <c:pt idx="497">
                  <c:v>3.5449952423811102E-5</c:v>
                </c:pt>
                <c:pt idx="498">
                  <c:v>3.4599812205954103E-5</c:v>
                </c:pt>
                <c:pt idx="499">
                  <c:v>3.3764752352363302E-5</c:v>
                </c:pt>
                <c:pt idx="500">
                  <c:v>3.2944530944778603E-5</c:v>
                </c:pt>
                <c:pt idx="501">
                  <c:v>3.2138953424945598E-5</c:v>
                </c:pt>
                <c:pt idx="502">
                  <c:v>3.1347866846310901E-5</c:v>
                </c:pt>
                <c:pt idx="503">
                  <c:v>3.0571154361235297E-5</c:v>
                </c:pt>
                <c:pt idx="504">
                  <c:v>2.9808730163650001E-5</c:v>
                </c:pt>
                <c:pt idx="505">
                  <c:v>2.9060534845524599E-5</c:v>
                </c:pt>
                <c:pt idx="506">
                  <c:v>2.8326531465249501E-5</c:v>
                </c:pt>
                <c:pt idx="507">
                  <c:v>2.7606702229552E-5</c:v>
                </c:pt>
                <c:pt idx="508">
                  <c:v>2.69010457217426E-5</c:v>
                </c:pt>
                <c:pt idx="509">
                  <c:v>2.6209574659160199E-5</c:v>
                </c:pt>
                <c:pt idx="510">
                  <c:v>2.55323140813796E-5</c:v>
                </c:pt>
                <c:pt idx="511">
                  <c:v>2.4869299791943601E-5</c:v>
                </c:pt>
                <c:pt idx="512">
                  <c:v>2.42205770477464E-5</c:v>
                </c:pt>
                <c:pt idx="513">
                  <c:v>2.3586199465811101E-5</c:v>
                </c:pt>
                <c:pt idx="514">
                  <c:v>2.29662279170733E-5</c:v>
                </c:pt>
                <c:pt idx="515">
                  <c:v>2.2360729493129999E-5</c:v>
                </c:pt>
                <c:pt idx="516">
                  <c:v>2.17697765076347E-5</c:v>
                </c:pt>
                <c:pt idx="517">
                  <c:v>2.11934455277931E-5</c:v>
                </c:pt>
                <c:pt idx="518">
                  <c:v>2.06318164294301E-5</c:v>
                </c:pt>
                <c:pt idx="519">
                  <c:v>2.00849715322757E-5</c:v>
                </c:pt>
                <c:pt idx="520">
                  <c:v>1.9552994799265901E-5</c:v>
                </c:pt>
                <c:pt idx="521">
                  <c:v>1.9035971163257201E-5</c:v>
                </c:pt>
                <c:pt idx="522">
                  <c:v>1.85339859304743E-5</c:v>
                </c:pt>
                <c:pt idx="523">
                  <c:v>1.8047124233056099E-5</c:v>
                </c:pt>
                <c:pt idx="524">
                  <c:v>1.7575470626652399E-5</c:v>
                </c:pt>
                <c:pt idx="525">
                  <c:v>1.71191087028056E-5</c:v>
                </c:pt>
                <c:pt idx="526">
                  <c:v>1.6678120754648399E-5</c:v>
                </c:pt>
                <c:pt idx="527">
                  <c:v>1.6252587517910098E-5</c:v>
                </c:pt>
                <c:pt idx="528">
                  <c:v>1.5842587923752602E-5</c:v>
                </c:pt>
                <c:pt idx="529">
                  <c:v>1.5448198901728199E-5</c:v>
                </c:pt>
                <c:pt idx="530">
                  <c:v>1.5069495237599099E-5</c:v>
                </c:pt>
                <c:pt idx="531">
                  <c:v>1.4706549457199099E-5</c:v>
                </c:pt>
                <c:pt idx="532">
                  <c:v>1.43594317592811E-5</c:v>
                </c:pt>
                <c:pt idx="533">
                  <c:v>1.4028209979620001E-5</c:v>
                </c:pt>
                <c:pt idx="534">
                  <c:v>1.37129495836502E-5</c:v>
                </c:pt>
                <c:pt idx="535">
                  <c:v>1.3413713673904801E-5</c:v>
                </c:pt>
                <c:pt idx="536">
                  <c:v>1.3130563030575101E-5</c:v>
                </c:pt>
                <c:pt idx="537">
                  <c:v>1.28635561661357E-5</c:v>
                </c:pt>
                <c:pt idx="538">
                  <c:v>1.26127493945486E-5</c:v>
                </c:pt>
                <c:pt idx="539">
                  <c:v>1.2378196911467901E-5</c:v>
                </c:pt>
                <c:pt idx="540">
                  <c:v>1.21599508710689E-5</c:v>
                </c:pt>
                <c:pt idx="541">
                  <c:v>1.19580544662352E-5</c:v>
                </c:pt>
                <c:pt idx="542">
                  <c:v>1.17725261106847E-5</c:v>
                </c:pt>
                <c:pt idx="543">
                  <c:v>1.1603372258961099E-5</c:v>
                </c:pt>
                <c:pt idx="544">
                  <c:v>1.1450561984616101E-5</c:v>
                </c:pt>
                <c:pt idx="545">
                  <c:v>1.13140122740668E-5</c:v>
                </c:pt>
                <c:pt idx="546">
                  <c:v>1.1193527021349101E-5</c:v>
                </c:pt>
                <c:pt idx="547">
                  <c:v>1.10887719031239E-5</c:v>
                </c:pt>
                <c:pt idx="548">
                  <c:v>1.0999245420721E-5</c:v>
                </c:pt>
                <c:pt idx="549">
                  <c:v>1.09241489039044E-5</c:v>
                </c:pt>
                <c:pt idx="550">
                  <c:v>1.08624341424005E-5</c:v>
                </c:pt>
                <c:pt idx="551">
                  <c:v>1.08128086844027E-5</c:v>
                </c:pt>
                <c:pt idx="552">
                  <c:v>1.07737675645504E-5</c:v>
                </c:pt>
                <c:pt idx="553">
                  <c:v>1.0743594328776399E-5</c:v>
                </c:pt>
                <c:pt idx="554">
                  <c:v>1.07205639675987E-5</c:v>
                </c:pt>
                <c:pt idx="555">
                  <c:v>1.07030356944236E-5</c:v>
                </c:pt>
                <c:pt idx="556">
                  <c:v>1.06895287588067E-5</c:v>
                </c:pt>
                <c:pt idx="557">
                  <c:v>1.06788446306344E-5</c:v>
                </c:pt>
                <c:pt idx="558">
                  <c:v>1.0670007053394399E-5</c:v>
                </c:pt>
                <c:pt idx="559">
                  <c:v>1.06622791143285E-5</c:v>
                </c:pt>
                <c:pt idx="560">
                  <c:v>1.06551819409114E-5</c:v>
                </c:pt>
                <c:pt idx="561">
                  <c:v>1.06484360192784E-5</c:v>
                </c:pt>
                <c:pt idx="562">
                  <c:v>1.0641865137759101E-5</c:v>
                </c:pt>
                <c:pt idx="563">
                  <c:v>1.06353656350736E-5</c:v>
                </c:pt>
                <c:pt idx="564">
                  <c:v>1.0628872036808201E-5</c:v>
                </c:pt>
                <c:pt idx="565">
                  <c:v>1.0622378438543001E-5</c:v>
                </c:pt>
                <c:pt idx="566">
                  <c:v>1.0615884840277599E-5</c:v>
                </c:pt>
                <c:pt idx="567">
                  <c:v>1.06093912420123E-5</c:v>
                </c:pt>
                <c:pt idx="568">
                  <c:v>1.0602897643747E-5</c:v>
                </c:pt>
                <c:pt idx="569">
                  <c:v>1.05964040454816E-5</c:v>
                </c:pt>
                <c:pt idx="570">
                  <c:v>1.05899104472164E-5</c:v>
                </c:pt>
                <c:pt idx="571">
                  <c:v>1.0583416848951001E-5</c:v>
                </c:pt>
                <c:pt idx="572">
                  <c:v>1.0576923250685699E-5</c:v>
                </c:pt>
                <c:pt idx="573">
                  <c:v>1.0570429652420399E-5</c:v>
                </c:pt>
                <c:pt idx="574">
                  <c:v>1.05639360541551E-5</c:v>
                </c:pt>
                <c:pt idx="575">
                  <c:v>1.05574424558898E-5</c:v>
                </c:pt>
                <c:pt idx="576">
                  <c:v>1.05509488576245E-5</c:v>
                </c:pt>
                <c:pt idx="577">
                  <c:v>1.05444552593592E-5</c:v>
                </c:pt>
                <c:pt idx="578">
                  <c:v>1.0537961661093901E-5</c:v>
                </c:pt>
                <c:pt idx="579">
                  <c:v>1.0531468062828499E-5</c:v>
                </c:pt>
                <c:pt idx="580">
                  <c:v>1.05249744645632E-5</c:v>
                </c:pt>
                <c:pt idx="581">
                  <c:v>1.05184808662979E-5</c:v>
                </c:pt>
                <c:pt idx="582">
                  <c:v>1.05119872680325E-5</c:v>
                </c:pt>
                <c:pt idx="583">
                  <c:v>1.05054936697672E-5</c:v>
                </c:pt>
                <c:pt idx="584">
                  <c:v>1.0499000071501901E-5</c:v>
                </c:pt>
                <c:pt idx="585">
                  <c:v>1.0492506473236599E-5</c:v>
                </c:pt>
                <c:pt idx="586">
                  <c:v>1.0486012874971299E-5</c:v>
                </c:pt>
                <c:pt idx="587">
                  <c:v>1.0479519276706E-5</c:v>
                </c:pt>
                <c:pt idx="588">
                  <c:v>1.04730256784407E-5</c:v>
                </c:pt>
                <c:pt idx="589">
                  <c:v>1.04665320801754E-5</c:v>
                </c:pt>
                <c:pt idx="590">
                  <c:v>1.046003848191E-5</c:v>
                </c:pt>
                <c:pt idx="591">
                  <c:v>1.0453544883644601E-5</c:v>
                </c:pt>
                <c:pt idx="592">
                  <c:v>1.0447051285379299E-5</c:v>
                </c:pt>
                <c:pt idx="593">
                  <c:v>1.04405576871141E-5</c:v>
                </c:pt>
                <c:pt idx="594">
                  <c:v>1.04340640888488E-5</c:v>
                </c:pt>
                <c:pt idx="595">
                  <c:v>1.04275704905834E-5</c:v>
                </c:pt>
                <c:pt idx="596">
                  <c:v>1.04210768923181E-5</c:v>
                </c:pt>
                <c:pt idx="597">
                  <c:v>1.0414583294052801E-5</c:v>
                </c:pt>
                <c:pt idx="598">
                  <c:v>1.0408089695787499E-5</c:v>
                </c:pt>
                <c:pt idx="599">
                  <c:v>1.0401596097522199E-5</c:v>
                </c:pt>
                <c:pt idx="600">
                  <c:v>1.03951024992569E-5</c:v>
                </c:pt>
                <c:pt idx="601">
                  <c:v>1.03886089009916E-5</c:v>
                </c:pt>
                <c:pt idx="602">
                  <c:v>1.03821153027262E-5</c:v>
                </c:pt>
                <c:pt idx="603">
                  <c:v>1.03756217044609E-5</c:v>
                </c:pt>
                <c:pt idx="604">
                  <c:v>1.0369128106195601E-5</c:v>
                </c:pt>
                <c:pt idx="605">
                  <c:v>1.0362634507930299E-5</c:v>
                </c:pt>
                <c:pt idx="606">
                  <c:v>1.0356140909665E-5</c:v>
                </c:pt>
                <c:pt idx="607">
                  <c:v>1.03496473113997E-5</c:v>
                </c:pt>
                <c:pt idx="608">
                  <c:v>1.03431537131343E-5</c:v>
                </c:pt>
                <c:pt idx="609">
                  <c:v>1.0336660114869E-5</c:v>
                </c:pt>
                <c:pt idx="610">
                  <c:v>1.0330166516603701E-5</c:v>
                </c:pt>
                <c:pt idx="611">
                  <c:v>1.0323672918338401E-5</c:v>
                </c:pt>
                <c:pt idx="612">
                  <c:v>1.0317179320073099E-5</c:v>
                </c:pt>
                <c:pt idx="613">
                  <c:v>1.03106857218078E-5</c:v>
                </c:pt>
                <c:pt idx="614">
                  <c:v>1.03041921235424E-5</c:v>
                </c:pt>
                <c:pt idx="615">
                  <c:v>1.02976985252772E-5</c:v>
                </c:pt>
                <c:pt idx="616">
                  <c:v>1.02912049270118E-5</c:v>
                </c:pt>
                <c:pt idx="617">
                  <c:v>1.0284711328746501E-5</c:v>
                </c:pt>
                <c:pt idx="618">
                  <c:v>1.0278217730481199E-5</c:v>
                </c:pt>
                <c:pt idx="619">
                  <c:v>1.02717241322159E-5</c:v>
                </c:pt>
                <c:pt idx="620">
                  <c:v>1.02652305339506E-5</c:v>
                </c:pt>
                <c:pt idx="621">
                  <c:v>1.02587369356852E-5</c:v>
                </c:pt>
                <c:pt idx="622">
                  <c:v>1.02522433374199E-5</c:v>
                </c:pt>
                <c:pt idx="623">
                  <c:v>1.0245749739154601E-5</c:v>
                </c:pt>
                <c:pt idx="624">
                  <c:v>1.0239256140889301E-5</c:v>
                </c:pt>
                <c:pt idx="625">
                  <c:v>1.0232762542623899E-5</c:v>
                </c:pt>
                <c:pt idx="626">
                  <c:v>1.02262689443587E-5</c:v>
                </c:pt>
                <c:pt idx="627">
                  <c:v>1.02197753460934E-5</c:v>
                </c:pt>
                <c:pt idx="628">
                  <c:v>1.02132817478281E-5</c:v>
                </c:pt>
                <c:pt idx="629">
                  <c:v>1.02067881495627E-5</c:v>
                </c:pt>
                <c:pt idx="630">
                  <c:v>1.0200294551297401E-5</c:v>
                </c:pt>
                <c:pt idx="631">
                  <c:v>1.0193800953031999E-5</c:v>
                </c:pt>
                <c:pt idx="632">
                  <c:v>1.01873073547667E-5</c:v>
                </c:pt>
                <c:pt idx="633">
                  <c:v>1.01808137565015E-5</c:v>
                </c:pt>
                <c:pt idx="634">
                  <c:v>1.01743201582361E-5</c:v>
                </c:pt>
                <c:pt idx="635">
                  <c:v>1.01678265599708E-5</c:v>
                </c:pt>
                <c:pt idx="636">
                  <c:v>1.0161332961705501E-5</c:v>
                </c:pt>
                <c:pt idx="637">
                  <c:v>1.0154839363440099E-5</c:v>
                </c:pt>
                <c:pt idx="638">
                  <c:v>1.0148345765174799E-5</c:v>
                </c:pt>
                <c:pt idx="639">
                  <c:v>1.01418521669095E-5</c:v>
                </c:pt>
                <c:pt idx="640">
                  <c:v>1.01353585686442E-5</c:v>
                </c:pt>
                <c:pt idx="641">
                  <c:v>1.01288649703789E-5</c:v>
                </c:pt>
                <c:pt idx="642">
                  <c:v>1.01223713721136E-5</c:v>
                </c:pt>
                <c:pt idx="643">
                  <c:v>1.0115877773848301E-5</c:v>
                </c:pt>
                <c:pt idx="644">
                  <c:v>1.0109384175582999E-5</c:v>
                </c:pt>
                <c:pt idx="645">
                  <c:v>1.0102890577317699E-5</c:v>
                </c:pt>
                <c:pt idx="646">
                  <c:v>1.00963969790524E-5</c:v>
                </c:pt>
                <c:pt idx="647">
                  <c:v>1.0089903380787E-5</c:v>
                </c:pt>
                <c:pt idx="648">
                  <c:v>1.00834097825217E-5</c:v>
                </c:pt>
                <c:pt idx="649">
                  <c:v>7.5815871775305704E-6</c:v>
                </c:pt>
                <c:pt idx="650">
                  <c:v>7.5710848841246198E-6</c:v>
                </c:pt>
                <c:pt idx="651">
                  <c:v>7.56058259071862E-6</c:v>
                </c:pt>
                <c:pt idx="652">
                  <c:v>7.5500802973126703E-6</c:v>
                </c:pt>
                <c:pt idx="653">
                  <c:v>7.53957800390669E-6</c:v>
                </c:pt>
                <c:pt idx="654">
                  <c:v>7.52907571050072E-6</c:v>
                </c:pt>
                <c:pt idx="655">
                  <c:v>7.51857341709481E-6</c:v>
                </c:pt>
                <c:pt idx="656">
                  <c:v>7.50807112368879E-6</c:v>
                </c:pt>
                <c:pt idx="657">
                  <c:v>7.4975688302828199E-6</c:v>
                </c:pt>
                <c:pt idx="658">
                  <c:v>7.4870665368768498E-6</c:v>
                </c:pt>
                <c:pt idx="659">
                  <c:v>7.4765642434707899E-6</c:v>
                </c:pt>
                <c:pt idx="660">
                  <c:v>7.46606195006488E-6</c:v>
                </c:pt>
                <c:pt idx="661">
                  <c:v>7.4555596566588997E-6</c:v>
                </c:pt>
                <c:pt idx="662">
                  <c:v>7.4450573632528898E-6</c:v>
                </c:pt>
                <c:pt idx="663">
                  <c:v>7.4345550698469799E-6</c:v>
                </c:pt>
                <c:pt idx="664">
                  <c:v>7.42405277644097E-6</c:v>
                </c:pt>
                <c:pt idx="665">
                  <c:v>7.4135504830350296E-6</c:v>
                </c:pt>
                <c:pt idx="666">
                  <c:v>7.4030481896291002E-6</c:v>
                </c:pt>
                <c:pt idx="667">
                  <c:v>7.3925458962230098E-6</c:v>
                </c:pt>
                <c:pt idx="668">
                  <c:v>7.3820436028170999E-6</c:v>
                </c:pt>
                <c:pt idx="669">
                  <c:v>7.37154130941109E-6</c:v>
                </c:pt>
                <c:pt idx="670">
                  <c:v>7.36103901600518E-6</c:v>
                </c:pt>
                <c:pt idx="671">
                  <c:v>7.3505367225991803E-6</c:v>
                </c:pt>
                <c:pt idx="672">
                  <c:v>7.3400344291932102E-6</c:v>
                </c:pt>
                <c:pt idx="673">
                  <c:v>7.3295321357872003E-6</c:v>
                </c:pt>
                <c:pt idx="674">
                  <c:v>7.3190298423812404E-6</c:v>
                </c:pt>
                <c:pt idx="675">
                  <c:v>7.3085275489753E-6</c:v>
                </c:pt>
                <c:pt idx="676">
                  <c:v>7.2980252555693299E-6</c:v>
                </c:pt>
                <c:pt idx="677">
                  <c:v>7.2875229621633403E-6</c:v>
                </c:pt>
                <c:pt idx="678">
                  <c:v>7.2770206687573499E-6</c:v>
                </c:pt>
                <c:pt idx="679">
                  <c:v>7.26651837535139E-6</c:v>
                </c:pt>
                <c:pt idx="680">
                  <c:v>7.2560160819454199E-6</c:v>
                </c:pt>
                <c:pt idx="681">
                  <c:v>7.24551378853946E-6</c:v>
                </c:pt>
                <c:pt idx="682">
                  <c:v>7.2350114951334603E-6</c:v>
                </c:pt>
                <c:pt idx="683">
                  <c:v>7.2245092017274902E-6</c:v>
                </c:pt>
                <c:pt idx="684">
                  <c:v>7.2140069083215303E-6</c:v>
                </c:pt>
                <c:pt idx="685">
                  <c:v>7.20350461491555E-6</c:v>
                </c:pt>
                <c:pt idx="686">
                  <c:v>7.1930023215096401E-6</c:v>
                </c:pt>
                <c:pt idx="687">
                  <c:v>7.1825000281036099E-6</c:v>
                </c:pt>
                <c:pt idx="688">
                  <c:v>7.1719977346976296E-6</c:v>
                </c:pt>
                <c:pt idx="689">
                  <c:v>7.1614954412916799E-6</c:v>
                </c:pt>
                <c:pt idx="690">
                  <c:v>7.1509931478857199E-6</c:v>
                </c:pt>
                <c:pt idx="691">
                  <c:v>7.1404908544796999E-6</c:v>
                </c:pt>
                <c:pt idx="692">
                  <c:v>7.1299885610737196E-6</c:v>
                </c:pt>
                <c:pt idx="693">
                  <c:v>7.1194862676677699E-6</c:v>
                </c:pt>
                <c:pt idx="694">
                  <c:v>7.1089839742618201E-6</c:v>
                </c:pt>
                <c:pt idx="695">
                  <c:v>7.0984816808558204E-6</c:v>
                </c:pt>
                <c:pt idx="696">
                  <c:v>7.0879793874498198E-6</c:v>
                </c:pt>
                <c:pt idx="697">
                  <c:v>7.0774770940438498E-6</c:v>
                </c:pt>
                <c:pt idx="698">
                  <c:v>7.06697480063785E-6</c:v>
                </c:pt>
                <c:pt idx="699">
                  <c:v>7.0564725072319198E-6</c:v>
                </c:pt>
                <c:pt idx="700">
                  <c:v>7.0459702138259302E-6</c:v>
                </c:pt>
                <c:pt idx="701">
                  <c:v>7.0354679204199898E-6</c:v>
                </c:pt>
                <c:pt idx="702">
                  <c:v>7.0249656270139604E-6</c:v>
                </c:pt>
                <c:pt idx="703">
                  <c:v>7.0144633336080496E-6</c:v>
                </c:pt>
                <c:pt idx="704">
                  <c:v>7.0039610402020304E-6</c:v>
                </c:pt>
                <c:pt idx="705">
                  <c:v>6.9934587467960501E-6</c:v>
                </c:pt>
                <c:pt idx="706">
                  <c:v>6.9829564533901504E-6</c:v>
                </c:pt>
                <c:pt idx="707">
                  <c:v>6.9724541599841896E-6</c:v>
                </c:pt>
                <c:pt idx="708">
                  <c:v>6.9619518665782E-6</c:v>
                </c:pt>
                <c:pt idx="709">
                  <c:v>6.95144957317218E-6</c:v>
                </c:pt>
                <c:pt idx="710">
                  <c:v>6.9409472797661997E-6</c:v>
                </c:pt>
                <c:pt idx="711">
                  <c:v>6.9304449863602601E-6</c:v>
                </c:pt>
                <c:pt idx="712">
                  <c:v>6.9199426929542799E-6</c:v>
                </c:pt>
                <c:pt idx="713">
                  <c:v>6.9094403995483098E-6</c:v>
                </c:pt>
                <c:pt idx="714">
                  <c:v>6.8989381061423397E-6</c:v>
                </c:pt>
                <c:pt idx="715">
                  <c:v>6.8884358127363104E-6</c:v>
                </c:pt>
                <c:pt idx="716">
                  <c:v>6.8779335193304004E-6</c:v>
                </c:pt>
                <c:pt idx="717">
                  <c:v>6.8674312259243897E-6</c:v>
                </c:pt>
                <c:pt idx="718">
                  <c:v>6.8569289325184001E-6</c:v>
                </c:pt>
                <c:pt idx="719">
                  <c:v>6.8464266391124902E-6</c:v>
                </c:pt>
                <c:pt idx="720">
                  <c:v>6.8359243457064896E-6</c:v>
                </c:pt>
                <c:pt idx="721">
                  <c:v>6.8254220523005102E-6</c:v>
                </c:pt>
                <c:pt idx="722">
                  <c:v>6.8149197588944901E-6</c:v>
                </c:pt>
                <c:pt idx="723">
                  <c:v>6.80441746548862E-6</c:v>
                </c:pt>
                <c:pt idx="724">
                  <c:v>6.7939151720825898E-6</c:v>
                </c:pt>
                <c:pt idx="725">
                  <c:v>6.7834128786766002E-6</c:v>
                </c:pt>
                <c:pt idx="726">
                  <c:v>6.7729105852706598E-6</c:v>
                </c:pt>
                <c:pt idx="727">
                  <c:v>6.7624082918646702E-6</c:v>
                </c:pt>
                <c:pt idx="728">
                  <c:v>6.75190599845869E-6</c:v>
                </c:pt>
                <c:pt idx="729">
                  <c:v>6.7414037050527597E-6</c:v>
                </c:pt>
                <c:pt idx="730">
                  <c:v>6.7309014116466999E-6</c:v>
                </c:pt>
                <c:pt idx="731">
                  <c:v>6.7203991182407298E-6</c:v>
                </c:pt>
                <c:pt idx="732">
                  <c:v>6.70989682483478E-6</c:v>
                </c:pt>
                <c:pt idx="733">
                  <c:v>6.6993945314287998E-6</c:v>
                </c:pt>
                <c:pt idx="734">
                  <c:v>6.6888922380228297E-6</c:v>
                </c:pt>
                <c:pt idx="735">
                  <c:v>6.6783899446168799E-6</c:v>
                </c:pt>
                <c:pt idx="736">
                  <c:v>6.6678876512109302E-6</c:v>
                </c:pt>
                <c:pt idx="737">
                  <c:v>6.6573853578049499E-6</c:v>
                </c:pt>
                <c:pt idx="738">
                  <c:v>6.64688306439899E-6</c:v>
                </c:pt>
                <c:pt idx="739">
                  <c:v>6.6363807709929598E-6</c:v>
                </c:pt>
                <c:pt idx="740">
                  <c:v>6.6258784775870202E-6</c:v>
                </c:pt>
                <c:pt idx="741">
                  <c:v>6.61537618418099E-6</c:v>
                </c:pt>
                <c:pt idx="742">
                  <c:v>6.6048738907750699E-6</c:v>
                </c:pt>
                <c:pt idx="743">
                  <c:v>6.5943715973690998E-6</c:v>
                </c:pt>
                <c:pt idx="744">
                  <c:v>6.5838693039630696E-6</c:v>
                </c:pt>
                <c:pt idx="745">
                  <c:v>6.57336701055713E-6</c:v>
                </c:pt>
                <c:pt idx="746">
                  <c:v>6.5628647171511997E-6</c:v>
                </c:pt>
                <c:pt idx="747">
                  <c:v>6.5523624237451704E-6</c:v>
                </c:pt>
                <c:pt idx="748">
                  <c:v>6.5418601303391901E-6</c:v>
                </c:pt>
                <c:pt idx="749">
                  <c:v>6.5313578369332802E-6</c:v>
                </c:pt>
                <c:pt idx="750">
                  <c:v>6.5208555435273101E-6</c:v>
                </c:pt>
                <c:pt idx="751">
                  <c:v>6.5103532501212604E-6</c:v>
                </c:pt>
                <c:pt idx="752">
                  <c:v>6.4998509567153801E-6</c:v>
                </c:pt>
                <c:pt idx="753">
                  <c:v>6.4893486633093304E-6</c:v>
                </c:pt>
                <c:pt idx="754">
                  <c:v>6.4788463699033899E-6</c:v>
                </c:pt>
                <c:pt idx="755">
                  <c:v>6.4683440764974199E-6</c:v>
                </c:pt>
                <c:pt idx="756">
                  <c:v>6.4578417830914303E-6</c:v>
                </c:pt>
                <c:pt idx="757">
                  <c:v>6.4473394896855E-6</c:v>
                </c:pt>
                <c:pt idx="758">
                  <c:v>6.4368371962795401E-6</c:v>
                </c:pt>
                <c:pt idx="759">
                  <c:v>6.4263349028734802E-6</c:v>
                </c:pt>
                <c:pt idx="760">
                  <c:v>6.4158326094676E-6</c:v>
                </c:pt>
                <c:pt idx="761">
                  <c:v>6.4053303160615604E-6</c:v>
                </c:pt>
                <c:pt idx="762">
                  <c:v>6.3948280226555997E-6</c:v>
                </c:pt>
                <c:pt idx="763">
                  <c:v>6.3843257292496101E-6</c:v>
                </c:pt>
                <c:pt idx="764">
                  <c:v>6.3738234358437001E-6</c:v>
                </c:pt>
                <c:pt idx="765">
                  <c:v>6.3633211424376496E-6</c:v>
                </c:pt>
                <c:pt idx="766">
                  <c:v>6.3528188490317498E-6</c:v>
                </c:pt>
                <c:pt idx="767">
                  <c:v>6.3423165556257501E-6</c:v>
                </c:pt>
                <c:pt idx="768">
                  <c:v>6.3318142622198503E-6</c:v>
                </c:pt>
                <c:pt idx="769">
                  <c:v>6.3213119688137701E-6</c:v>
                </c:pt>
                <c:pt idx="770">
                  <c:v>6.3108096754078E-6</c:v>
                </c:pt>
                <c:pt idx="771">
                  <c:v>6.3003073820018596E-6</c:v>
                </c:pt>
                <c:pt idx="772">
                  <c:v>6.28980508859587E-6</c:v>
                </c:pt>
                <c:pt idx="773">
                  <c:v>6.2793027951898796E-6</c:v>
                </c:pt>
                <c:pt idx="774">
                  <c:v>6.2688005017839502E-6</c:v>
                </c:pt>
                <c:pt idx="775">
                  <c:v>6.25829820837797E-6</c:v>
                </c:pt>
                <c:pt idx="776">
                  <c:v>6.24779591497201E-6</c:v>
                </c:pt>
                <c:pt idx="777">
                  <c:v>6.2372936215660196E-6</c:v>
                </c:pt>
                <c:pt idx="778">
                  <c:v>6.2267913281600301E-6</c:v>
                </c:pt>
                <c:pt idx="779">
                  <c:v>6.2162890347540498E-6</c:v>
                </c:pt>
                <c:pt idx="780">
                  <c:v>6.20578674134815E-6</c:v>
                </c:pt>
                <c:pt idx="781">
                  <c:v>6.1952844479421503E-6</c:v>
                </c:pt>
                <c:pt idx="782">
                  <c:v>6.1847821545361904E-6</c:v>
                </c:pt>
                <c:pt idx="783">
                  <c:v>6.1742798611301602E-6</c:v>
                </c:pt>
                <c:pt idx="784">
                  <c:v>6.1637775677242197E-6</c:v>
                </c:pt>
                <c:pt idx="785">
                  <c:v>6.1532752743182302E-6</c:v>
                </c:pt>
                <c:pt idx="786">
                  <c:v>6.1427729809122101E-6</c:v>
                </c:pt>
                <c:pt idx="787">
                  <c:v>6.1322706875062299E-6</c:v>
                </c:pt>
                <c:pt idx="788">
                  <c:v>6.1217683941003199E-6</c:v>
                </c:pt>
                <c:pt idx="789">
                  <c:v>6.1112661006943702E-6</c:v>
                </c:pt>
                <c:pt idx="790">
                  <c:v>6.1007638072884001E-6</c:v>
                </c:pt>
                <c:pt idx="791">
                  <c:v>6.0902615138824199E-6</c:v>
                </c:pt>
                <c:pt idx="792">
                  <c:v>6.0797592204764701E-6</c:v>
                </c:pt>
                <c:pt idx="793">
                  <c:v>6.0692569270704704E-6</c:v>
                </c:pt>
                <c:pt idx="794">
                  <c:v>6.05875463366448E-6</c:v>
                </c:pt>
                <c:pt idx="795">
                  <c:v>6.0482523402584802E-6</c:v>
                </c:pt>
                <c:pt idx="796">
                  <c:v>6.0377500468524898E-6</c:v>
                </c:pt>
                <c:pt idx="797">
                  <c:v>6.0272477534465502E-6</c:v>
                </c:pt>
                <c:pt idx="798">
                  <c:v>6.01674546004057E-6</c:v>
                </c:pt>
                <c:pt idx="799">
                  <c:v>6.0062431666346397E-6</c:v>
                </c:pt>
                <c:pt idx="800">
                  <c:v>5.9957408732286502E-6</c:v>
                </c:pt>
                <c:pt idx="801">
                  <c:v>5.98523857982257E-6</c:v>
                </c:pt>
                <c:pt idx="802">
                  <c:v>5.9747362864166804E-6</c:v>
                </c:pt>
                <c:pt idx="803">
                  <c:v>5.9642339930107399E-6</c:v>
                </c:pt>
                <c:pt idx="804">
                  <c:v>5.9537316996047199E-6</c:v>
                </c:pt>
                <c:pt idx="805">
                  <c:v>5.9432294061987498E-6</c:v>
                </c:pt>
                <c:pt idx="806">
                  <c:v>5.9327271127927704E-6</c:v>
                </c:pt>
                <c:pt idx="807">
                  <c:v>5.9222248193868096E-6</c:v>
                </c:pt>
                <c:pt idx="808">
                  <c:v>5.9117225259808497E-6</c:v>
                </c:pt>
                <c:pt idx="809">
                  <c:v>5.9012202325748601E-6</c:v>
                </c:pt>
                <c:pt idx="810">
                  <c:v>5.8907179391688502E-6</c:v>
                </c:pt>
                <c:pt idx="811">
                  <c:v>5.8802156457629301E-6</c:v>
                </c:pt>
                <c:pt idx="812">
                  <c:v>5.8697133523569202E-6</c:v>
                </c:pt>
                <c:pt idx="813">
                  <c:v>5.8592110589509603E-6</c:v>
                </c:pt>
                <c:pt idx="814">
                  <c:v>5.8487087655449598E-6</c:v>
                </c:pt>
                <c:pt idx="815">
                  <c:v>5.8382064721389702E-6</c:v>
                </c:pt>
                <c:pt idx="816">
                  <c:v>5.8277041787330298E-6</c:v>
                </c:pt>
                <c:pt idx="817">
                  <c:v>5.8172018853270504E-6</c:v>
                </c:pt>
                <c:pt idx="818">
                  <c:v>5.8066995919210803E-6</c:v>
                </c:pt>
                <c:pt idx="819">
                  <c:v>5.7961972985151102E-6</c:v>
                </c:pt>
                <c:pt idx="820">
                  <c:v>5.7856950051091698E-6</c:v>
                </c:pt>
                <c:pt idx="821">
                  <c:v>5.7751927117031599E-6</c:v>
                </c:pt>
                <c:pt idx="822">
                  <c:v>5.7646904182972398E-6</c:v>
                </c:pt>
                <c:pt idx="823">
                  <c:v>5.75418812489124E-6</c:v>
                </c:pt>
                <c:pt idx="824">
                  <c:v>5.7436858314852403E-6</c:v>
                </c:pt>
                <c:pt idx="825">
                  <c:v>5.7331835380792601E-6</c:v>
                </c:pt>
                <c:pt idx="826">
                  <c:v>5.7226812446733298E-6</c:v>
                </c:pt>
                <c:pt idx="827">
                  <c:v>5.7121789512673402E-6</c:v>
                </c:pt>
                <c:pt idx="828">
                  <c:v>5.7016766578613498E-6</c:v>
                </c:pt>
                <c:pt idx="829">
                  <c:v>8.2048883550990802E-6</c:v>
                </c:pt>
                <c:pt idx="830">
                  <c:v>8.1978106982107106E-6</c:v>
                </c:pt>
                <c:pt idx="831">
                  <c:v>8.1907330413222394E-6</c:v>
                </c:pt>
                <c:pt idx="832">
                  <c:v>8.1836553844339206E-6</c:v>
                </c:pt>
                <c:pt idx="833">
                  <c:v>8.1765777275454392E-6</c:v>
                </c:pt>
                <c:pt idx="834">
                  <c:v>8.1695000706570408E-6</c:v>
                </c:pt>
                <c:pt idx="835">
                  <c:v>5.66112072148443E-6</c:v>
                </c:pt>
                <c:pt idx="836">
                  <c:v>5.6512733496401598E-6</c:v>
                </c:pt>
                <c:pt idx="837">
                  <c:v>5.6414259777959098E-6</c:v>
                </c:pt>
                <c:pt idx="838">
                  <c:v>5.6315786059516998E-6</c:v>
                </c:pt>
                <c:pt idx="839">
                  <c:v>5.6217312341073499E-6</c:v>
                </c:pt>
                <c:pt idx="840">
                  <c:v>5.6118838622631296E-6</c:v>
                </c:pt>
                <c:pt idx="841">
                  <c:v>5.6020364904189001E-6</c:v>
                </c:pt>
                <c:pt idx="842">
                  <c:v>5.5921891185746798E-6</c:v>
                </c:pt>
                <c:pt idx="843">
                  <c:v>5.5823417467303503E-6</c:v>
                </c:pt>
                <c:pt idx="844">
                  <c:v>5.5724943748861402E-6</c:v>
                </c:pt>
                <c:pt idx="845">
                  <c:v>5.5626470030418496E-6</c:v>
                </c:pt>
                <c:pt idx="846">
                  <c:v>5.5527996311976404E-6</c:v>
                </c:pt>
                <c:pt idx="847">
                  <c:v>5.5429522593533803E-6</c:v>
                </c:pt>
                <c:pt idx="848">
                  <c:v>5.5331048875091101E-6</c:v>
                </c:pt>
                <c:pt idx="849">
                  <c:v>5.5232575156648398E-6</c:v>
                </c:pt>
                <c:pt idx="850">
                  <c:v>5.5134101438205603E-6</c:v>
                </c:pt>
                <c:pt idx="851">
                  <c:v>5.5035627719763104E-6</c:v>
                </c:pt>
                <c:pt idx="852">
                  <c:v>5.4937154001320698E-6</c:v>
                </c:pt>
                <c:pt idx="853">
                  <c:v>5.4838680282878199E-6</c:v>
                </c:pt>
                <c:pt idx="854">
                  <c:v>5.4740206564435903E-6</c:v>
                </c:pt>
                <c:pt idx="855">
                  <c:v>2.9592351454105902E-6</c:v>
                </c:pt>
                <c:pt idx="856">
                  <c:v>2.9458188166534401E-6</c:v>
                </c:pt>
                <c:pt idx="857">
                  <c:v>2.93240248789622E-6</c:v>
                </c:pt>
                <c:pt idx="858">
                  <c:v>2.918986159139E-6</c:v>
                </c:pt>
                <c:pt idx="859">
                  <c:v>2.9055698303817499E-6</c:v>
                </c:pt>
                <c:pt idx="860">
                  <c:v>2.8921535016245401E-6</c:v>
                </c:pt>
                <c:pt idx="861">
                  <c:v>2.87873717286729E-6</c:v>
                </c:pt>
                <c:pt idx="862">
                  <c:v>2.8653208441101301E-6</c:v>
                </c:pt>
                <c:pt idx="863">
                  <c:v>2.8519045153528902E-6</c:v>
                </c:pt>
                <c:pt idx="864">
                  <c:v>2.8384881865957201E-6</c:v>
                </c:pt>
                <c:pt idx="865">
                  <c:v>2.82507185783847E-6</c:v>
                </c:pt>
                <c:pt idx="866">
                  <c:v>2.81165552908125E-6</c:v>
                </c:pt>
                <c:pt idx="867">
                  <c:v>2.79823920032406E-6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AD5-45FD-B356-6283CC9E22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err="1"/>
                  <a:t>Avg</a:t>
                </a:r>
                <a:r>
                  <a:rPr lang="en-US" dirty="0"/>
                  <a:t> </a:t>
                </a:r>
                <a:r>
                  <a:rPr lang="en-US" dirty="0" smtClean="0"/>
                  <a:t>transverse vertical</a:t>
                </a:r>
                <a:r>
                  <a:rPr lang="en-US" baseline="0" dirty="0" smtClean="0"/>
                  <a:t> position</a:t>
                </a:r>
                <a:r>
                  <a:rPr lang="en-US" dirty="0" smtClean="0"/>
                  <a:t> </a:t>
                </a:r>
                <a:r>
                  <a:rPr lang="en-US" dirty="0"/>
                  <a:t>[mm]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2E-3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 sz="1000" baseline="0"/>
      </a:pPr>
      <a:endParaRPr lang="en-US"/>
    </a:p>
  </c:txPr>
  <c:externalData r:id="rId2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v>exact match scaling</c:v>
          </c:tx>
          <c:spPr>
            <a:ln w="25400">
              <a:noFill/>
            </a:ln>
          </c:spPr>
          <c:xVal>
            <c:numRef>
              <c:f>'Force theory scaling'!$Q$3:$Q$870</c:f>
              <c:numCache>
                <c:formatCode>0.00E+00</c:formatCode>
                <c:ptCount val="868"/>
                <c:pt idx="0">
                  <c:v>-0.24822517548862399</c:v>
                </c:pt>
                <c:pt idx="1">
                  <c:v>-0.247858617856305</c:v>
                </c:pt>
                <c:pt idx="2">
                  <c:v>-0.247458073570407</c:v>
                </c:pt>
                <c:pt idx="3">
                  <c:v>-0.24697360310754399</c:v>
                </c:pt>
                <c:pt idx="4">
                  <c:v>-0.246428383811514</c:v>
                </c:pt>
                <c:pt idx="5">
                  <c:v>-0.24580977501850801</c:v>
                </c:pt>
                <c:pt idx="6">
                  <c:v>-0.24512407209914699</c:v>
                </c:pt>
                <c:pt idx="7">
                  <c:v>-0.24437359189866101</c:v>
                </c:pt>
                <c:pt idx="8">
                  <c:v>-0.2435820826807</c:v>
                </c:pt>
                <c:pt idx="9">
                  <c:v>-0.24273940089307</c:v>
                </c:pt>
                <c:pt idx="10">
                  <c:v>-0.24188645316128601</c:v>
                </c:pt>
                <c:pt idx="11">
                  <c:v>-0.24099976790482899</c:v>
                </c:pt>
                <c:pt idx="12">
                  <c:v>-0.240094206754112</c:v>
                </c:pt>
                <c:pt idx="13">
                  <c:v>-0.239188645606498</c:v>
                </c:pt>
                <c:pt idx="14">
                  <c:v>-0.23828308446226101</c:v>
                </c:pt>
                <c:pt idx="15">
                  <c:v>-0.237377523321669</c:v>
                </c:pt>
                <c:pt idx="16">
                  <c:v>-0.23647196218498601</c:v>
                </c:pt>
                <c:pt idx="17">
                  <c:v>-0.23556640105247301</c:v>
                </c:pt>
                <c:pt idx="18">
                  <c:v>-0.23466083992438899</c:v>
                </c:pt>
                <c:pt idx="19">
                  <c:v>-0.23375527880098901</c:v>
                </c:pt>
                <c:pt idx="20">
                  <c:v>-0.23284971768252899</c:v>
                </c:pt>
                <c:pt idx="21">
                  <c:v>-0.23194415656926401</c:v>
                </c:pt>
                <c:pt idx="22">
                  <c:v>-0.23103859546145</c:v>
                </c:pt>
                <c:pt idx="23">
                  <c:v>-0.23013303435934099</c:v>
                </c:pt>
                <c:pt idx="24">
                  <c:v>-0.22922747326319101</c:v>
                </c:pt>
                <c:pt idx="25">
                  <c:v>-0.22832191217325601</c:v>
                </c:pt>
                <c:pt idx="26">
                  <c:v>-0.227416351089787</c:v>
                </c:pt>
                <c:pt idx="27">
                  <c:v>-0.22651079001303401</c:v>
                </c:pt>
                <c:pt idx="28">
                  <c:v>-0.225605228943244</c:v>
                </c:pt>
                <c:pt idx="29">
                  <c:v>-0.22469966788065501</c:v>
                </c:pt>
                <c:pt idx="30">
                  <c:v>-0.22379410682550299</c:v>
                </c:pt>
                <c:pt idx="31">
                  <c:v>-0.22288854577801301</c:v>
                </c:pt>
                <c:pt idx="32">
                  <c:v>-0.221982984738407</c:v>
                </c:pt>
                <c:pt idx="33">
                  <c:v>-0.22107742370689601</c:v>
                </c:pt>
                <c:pt idx="34">
                  <c:v>-0.22017186268368499</c:v>
                </c:pt>
                <c:pt idx="35">
                  <c:v>-0.21926630166897301</c:v>
                </c:pt>
                <c:pt idx="36">
                  <c:v>-0.21836074066295499</c:v>
                </c:pt>
                <c:pt idx="37">
                  <c:v>-0.21745517966581901</c:v>
                </c:pt>
                <c:pt idx="38">
                  <c:v>-0.21654961867775299</c:v>
                </c:pt>
                <c:pt idx="39">
                  <c:v>-0.21564405769894299</c:v>
                </c:pt>
                <c:pt idx="40">
                  <c:v>-0.21473849672957601</c:v>
                </c:pt>
                <c:pt idx="41">
                  <c:v>-0.213832935769836</c:v>
                </c:pt>
                <c:pt idx="42">
                  <c:v>-0.212927374819915</c:v>
                </c:pt>
                <c:pt idx="43">
                  <c:v>-0.21202181388000499</c:v>
                </c:pt>
                <c:pt idx="44">
                  <c:v>-0.21111625295030401</c:v>
                </c:pt>
                <c:pt idx="45">
                  <c:v>-0.210210692031015</c:v>
                </c:pt>
                <c:pt idx="46">
                  <c:v>-0.209305131122346</c:v>
                </c:pt>
                <c:pt idx="47">
                  <c:v>-0.208399570224514</c:v>
                </c:pt>
                <c:pt idx="48">
                  <c:v>-0.20749400933774501</c:v>
                </c:pt>
                <c:pt idx="49">
                  <c:v>-0.206588448462274</c:v>
                </c:pt>
                <c:pt idx="50">
                  <c:v>-0.20568288759835199</c:v>
                </c:pt>
                <c:pt idx="51">
                  <c:v>-0.20477732674624699</c:v>
                </c:pt>
                <c:pt idx="52">
                  <c:v>-0.20387176590624601</c:v>
                </c:pt>
                <c:pt idx="53">
                  <c:v>-0.202966205078662</c:v>
                </c:pt>
                <c:pt idx="54">
                  <c:v>-0.20206064426383699</c:v>
                </c:pt>
                <c:pt idx="55">
                  <c:v>-0.201155083462145</c:v>
                </c:pt>
                <c:pt idx="56">
                  <c:v>-0.20024952267399199</c:v>
                </c:pt>
                <c:pt idx="57">
                  <c:v>-0.19934396189982101</c:v>
                </c:pt>
                <c:pt idx="58">
                  <c:v>-0.19843840114011099</c:v>
                </c:pt>
                <c:pt idx="59">
                  <c:v>-0.197532840395374</c:v>
                </c:pt>
                <c:pt idx="60">
                  <c:v>-0.19662727966614199</c:v>
                </c:pt>
                <c:pt idx="61">
                  <c:v>-0.19572171895295301</c:v>
                </c:pt>
                <c:pt idx="62">
                  <c:v>-0.194816158256327</c:v>
                </c:pt>
                <c:pt idx="63">
                  <c:v>-0.193910597576675</c:v>
                </c:pt>
                <c:pt idx="64">
                  <c:v>-0.19300503691423801</c:v>
                </c:pt>
                <c:pt idx="65">
                  <c:v>-0.19209947626909701</c:v>
                </c:pt>
                <c:pt idx="66">
                  <c:v>-0.191193915641162</c:v>
                </c:pt>
                <c:pt idx="67">
                  <c:v>-0.19028835503018901</c:v>
                </c:pt>
                <c:pt idx="68">
                  <c:v>-0.18938279443612499</c:v>
                </c:pt>
                <c:pt idx="69">
                  <c:v>-0.188477233859461</c:v>
                </c:pt>
                <c:pt idx="70">
                  <c:v>-0.18757167330164201</c:v>
                </c:pt>
                <c:pt idx="71">
                  <c:v>-0.186666112765322</c:v>
                </c:pt>
                <c:pt idx="72">
                  <c:v>-0.18576055225467</c:v>
                </c:pt>
                <c:pt idx="73">
                  <c:v>-0.18485499177584</c:v>
                </c:pt>
                <c:pt idx="74">
                  <c:v>-0.18394943133799699</c:v>
                </c:pt>
                <c:pt idx="75">
                  <c:v>-0.183043870954815</c:v>
                </c:pt>
                <c:pt idx="76">
                  <c:v>-0.18213831064618299</c:v>
                </c:pt>
                <c:pt idx="77">
                  <c:v>-0.18123275044005899</c:v>
                </c:pt>
                <c:pt idx="78">
                  <c:v>-0.180327190374094</c:v>
                </c:pt>
                <c:pt idx="79">
                  <c:v>-0.17942163049708101</c:v>
                </c:pt>
                <c:pt idx="80">
                  <c:v>-0.178516070869885</c:v>
                </c:pt>
                <c:pt idx="81">
                  <c:v>-0.17761051156603699</c:v>
                </c:pt>
                <c:pt idx="82">
                  <c:v>-0.17670495267099601</c:v>
                </c:pt>
                <c:pt idx="83">
                  <c:v>-0.1757993942818</c:v>
                </c:pt>
                <c:pt idx="84">
                  <c:v>-0.17489383650548301</c:v>
                </c:pt>
                <c:pt idx="85">
                  <c:v>-0.17398827945683101</c:v>
                </c:pt>
                <c:pt idx="86">
                  <c:v>-0.17308272325558099</c:v>
                </c:pt>
                <c:pt idx="87">
                  <c:v>-0.172177168022252</c:v>
                </c:pt>
                <c:pt idx="88">
                  <c:v>-0.17127161387316001</c:v>
                </c:pt>
                <c:pt idx="89">
                  <c:v>-0.17036606091380299</c:v>
                </c:pt>
                <c:pt idx="90">
                  <c:v>-0.16946050923245201</c:v>
                </c:pt>
                <c:pt idx="91">
                  <c:v>-0.16855495889321201</c:v>
                </c:pt>
                <c:pt idx="92">
                  <c:v>-0.167649409928324</c:v>
                </c:pt>
                <c:pt idx="93">
                  <c:v>-0.166743862329883</c:v>
                </c:pt>
                <c:pt idx="94">
                  <c:v>-0.16583831604127799</c:v>
                </c:pt>
                <c:pt idx="95">
                  <c:v>-0.164932770947398</c:v>
                </c:pt>
                <c:pt idx="96">
                  <c:v>-0.16402722686438501</c:v>
                </c:pt>
                <c:pt idx="97">
                  <c:v>-0.16312168352923301</c:v>
                </c:pt>
                <c:pt idx="98">
                  <c:v>-0.16221614058987499</c:v>
                </c:pt>
                <c:pt idx="99">
                  <c:v>-0.16131059759576899</c:v>
                </c:pt>
                <c:pt idx="100">
                  <c:v>-0.16040505398982899</c:v>
                </c:pt>
                <c:pt idx="101">
                  <c:v>-0.15949950910277699</c:v>
                </c:pt>
                <c:pt idx="102">
                  <c:v>-0.158593962149853</c:v>
                </c:pt>
                <c:pt idx="103">
                  <c:v>-0.157688412230238</c:v>
                </c:pt>
                <c:pt idx="104">
                  <c:v>-0.15678285832834299</c:v>
                </c:pt>
                <c:pt idx="105">
                  <c:v>-0.15587729931783301</c:v>
                </c:pt>
                <c:pt idx="106">
                  <c:v>-0.15497173396793301</c:v>
                </c:pt>
                <c:pt idx="107">
                  <c:v>-0.154066160951222</c:v>
                </c:pt>
                <c:pt idx="108">
                  <c:v>-0.15316057885308601</c:v>
                </c:pt>
                <c:pt idx="109">
                  <c:v>-0.15225498618243899</c:v>
                </c:pt>
                <c:pt idx="110">
                  <c:v>-0.151349381383028</c:v>
                </c:pt>
                <c:pt idx="111">
                  <c:v>-0.150443762845787</c:v>
                </c:pt>
                <c:pt idx="112">
                  <c:v>-0.149538128921367</c:v>
                </c:pt>
                <c:pt idx="113">
                  <c:v>-0.14863247793215101</c:v>
                </c:pt>
                <c:pt idx="114">
                  <c:v>-0.14772680818436301</c:v>
                </c:pt>
                <c:pt idx="115">
                  <c:v>-0.14682111797946601</c:v>
                </c:pt>
                <c:pt idx="116">
                  <c:v>-0.145915405625137</c:v>
                </c:pt>
                <c:pt idx="117">
                  <c:v>-0.14500966944486299</c:v>
                </c:pt>
                <c:pt idx="118">
                  <c:v>-0.14410390778714299</c:v>
                </c:pt>
                <c:pt idx="119">
                  <c:v>-0.143198119033389</c:v>
                </c:pt>
                <c:pt idx="120">
                  <c:v>-0.142292301605045</c:v>
                </c:pt>
                <c:pt idx="121">
                  <c:v>-0.14138645396956301</c:v>
                </c:pt>
                <c:pt idx="122">
                  <c:v>-0.14048057464526101</c:v>
                </c:pt>
                <c:pt idx="123">
                  <c:v>-0.13957466220529799</c:v>
                </c:pt>
                <c:pt idx="124">
                  <c:v>-0.138668715280588</c:v>
                </c:pt>
                <c:pt idx="125">
                  <c:v>-0.137762732561828</c:v>
                </c:pt>
                <c:pt idx="126">
                  <c:v>-0.13685671280081099</c:v>
                </c:pt>
                <c:pt idx="127">
                  <c:v>-0.13595065481096899</c:v>
                </c:pt>
                <c:pt idx="128">
                  <c:v>-0.13504455746727401</c:v>
                </c:pt>
                <c:pt idx="129">
                  <c:v>-0.134138419705676</c:v>
                </c:pt>
                <c:pt idx="130">
                  <c:v>-0.13323224052222299</c:v>
                </c:pt>
                <c:pt idx="131">
                  <c:v>-0.13232601897198301</c:v>
                </c:pt>
                <c:pt idx="132">
                  <c:v>-0.13141975416771601</c:v>
                </c:pt>
                <c:pt idx="133">
                  <c:v>-0.13051344527855199</c:v>
                </c:pt>
                <c:pt idx="134">
                  <c:v>-0.12960709152859801</c:v>
                </c:pt>
                <c:pt idx="135">
                  <c:v>-0.12870069219560601</c:v>
                </c:pt>
                <c:pt idx="136">
                  <c:v>-0.12779424660954999</c:v>
                </c:pt>
                <c:pt idx="137">
                  <c:v>-0.126887754151185</c:v>
                </c:pt>
                <c:pt idx="138">
                  <c:v>-0.125981214250455</c:v>
                </c:pt>
                <c:pt idx="139">
                  <c:v>-0.12507462638494099</c:v>
                </c:pt>
                <c:pt idx="140">
                  <c:v>-0.124167990078211</c:v>
                </c:pt>
                <c:pt idx="141">
                  <c:v>-0.123261304898116</c:v>
                </c:pt>
                <c:pt idx="142">
                  <c:v>-0.122354570455201</c:v>
                </c:pt>
                <c:pt idx="143">
                  <c:v>-0.121447786401279</c:v>
                </c:pt>
                <c:pt idx="144">
                  <c:v>-0.12054095242796301</c:v>
                </c:pt>
                <c:pt idx="145">
                  <c:v>-0.119634068265385</c:v>
                </c:pt>
                <c:pt idx="146">
                  <c:v>-0.118727133680953</c:v>
                </c:pt>
                <c:pt idx="147">
                  <c:v>-0.11782014847797</c:v>
                </c:pt>
                <c:pt idx="148">
                  <c:v>-0.116913112494167</c:v>
                </c:pt>
                <c:pt idx="149">
                  <c:v>-0.116006025600061</c:v>
                </c:pt>
                <c:pt idx="150">
                  <c:v>-0.115098887696978</c:v>
                </c:pt>
                <c:pt idx="151">
                  <c:v>-0.11419169871483199</c:v>
                </c:pt>
                <c:pt idx="152">
                  <c:v>-0.113284458609605</c:v>
                </c:pt>
                <c:pt idx="153">
                  <c:v>-0.112377167360588</c:v>
                </c:pt>
                <c:pt idx="154">
                  <c:v>-0.111469824967449</c:v>
                </c:pt>
                <c:pt idx="155">
                  <c:v>-0.110562431447081</c:v>
                </c:pt>
                <c:pt idx="156">
                  <c:v>-0.109654986830376</c:v>
                </c:pt>
                <c:pt idx="157">
                  <c:v>-0.108747491158942</c:v>
                </c:pt>
                <c:pt idx="158">
                  <c:v>-0.107839944481812</c:v>
                </c:pt>
                <c:pt idx="159">
                  <c:v>-0.10693234685221201</c:v>
                </c:pt>
                <c:pt idx="160">
                  <c:v>-0.10602469832448</c:v>
                </c:pt>
                <c:pt idx="161">
                  <c:v>-0.105116998951146</c:v>
                </c:pt>
                <c:pt idx="162">
                  <c:v>-0.104209248780254</c:v>
                </c:pt>
                <c:pt idx="163">
                  <c:v>-0.103301447852981</c:v>
                </c:pt>
                <c:pt idx="164">
                  <c:v>-0.102393596201678</c:v>
                </c:pt>
                <c:pt idx="165">
                  <c:v>-0.10148569384827399</c:v>
                </c:pt>
                <c:pt idx="166">
                  <c:v>-0.10057774080314499</c:v>
                </c:pt>
                <c:pt idx="167">
                  <c:v>-9.9669737064468897E-2</c:v>
                </c:pt>
                <c:pt idx="168">
                  <c:v>-9.8761682618042301E-2</c:v>
                </c:pt>
                <c:pt idx="169">
                  <c:v>-9.7853577437671202E-2</c:v>
                </c:pt>
                <c:pt idx="170">
                  <c:v>-9.6945421486038796E-2</c:v>
                </c:pt>
                <c:pt idx="171">
                  <c:v>-9.6037214716197E-2</c:v>
                </c:pt>
                <c:pt idx="172">
                  <c:v>-9.5128957073439005E-2</c:v>
                </c:pt>
                <c:pt idx="173">
                  <c:v>-9.4220648497600396E-2</c:v>
                </c:pt>
                <c:pt idx="174">
                  <c:v>-9.3312288925544204E-2</c:v>
                </c:pt>
                <c:pt idx="175">
                  <c:v>-9.2403878293719904E-2</c:v>
                </c:pt>
                <c:pt idx="176">
                  <c:v>-9.1495416540629398E-2</c:v>
                </c:pt>
                <c:pt idx="177">
                  <c:v>-9.0586903609016597E-2</c:v>
                </c:pt>
                <c:pt idx="178">
                  <c:v>-8.9678339447783098E-2</c:v>
                </c:pt>
                <c:pt idx="179">
                  <c:v>-8.8769724013462697E-2</c:v>
                </c:pt>
                <c:pt idx="180">
                  <c:v>-8.7861057271403101E-2</c:v>
                </c:pt>
                <c:pt idx="181">
                  <c:v>-8.6952339196572206E-2</c:v>
                </c:pt>
                <c:pt idx="182">
                  <c:v>-8.6043569774125403E-2</c:v>
                </c:pt>
                <c:pt idx="183">
                  <c:v>-8.5134748999579096E-2</c:v>
                </c:pt>
                <c:pt idx="184">
                  <c:v>-8.4225876878908895E-2</c:v>
                </c:pt>
                <c:pt idx="185">
                  <c:v>-8.3316953428409696E-2</c:v>
                </c:pt>
                <c:pt idx="186">
                  <c:v>-8.2407978674405094E-2</c:v>
                </c:pt>
                <c:pt idx="187">
                  <c:v>-8.1498952652894696E-2</c:v>
                </c:pt>
                <c:pt idx="188">
                  <c:v>-8.0589875409153799E-2</c:v>
                </c:pt>
                <c:pt idx="189">
                  <c:v>-7.96807469973176E-2</c:v>
                </c:pt>
                <c:pt idx="190">
                  <c:v>-7.8771567479948498E-2</c:v>
                </c:pt>
                <c:pt idx="191">
                  <c:v>-7.7862336927603096E-2</c:v>
                </c:pt>
                <c:pt idx="192">
                  <c:v>-7.6953055418411603E-2</c:v>
                </c:pt>
                <c:pt idx="193">
                  <c:v>-7.6043723037668903E-2</c:v>
                </c:pt>
                <c:pt idx="194">
                  <c:v>-7.5134339877446901E-2</c:v>
                </c:pt>
                <c:pt idx="195">
                  <c:v>-7.4224906036222005E-2</c:v>
                </c:pt>
                <c:pt idx="196">
                  <c:v>-7.3315421618520907E-2</c:v>
                </c:pt>
                <c:pt idx="197">
                  <c:v>-7.24058867345896E-2</c:v>
                </c:pt>
                <c:pt idx="198">
                  <c:v>-7.14963015000811E-2</c:v>
                </c:pt>
                <c:pt idx="199">
                  <c:v>-7.0586666035761497E-2</c:v>
                </c:pt>
                <c:pt idx="200">
                  <c:v>-6.9676980467236804E-2</c:v>
                </c:pt>
                <c:pt idx="201">
                  <c:v>-6.8767244924697796E-2</c:v>
                </c:pt>
                <c:pt idx="202">
                  <c:v>-6.7857459542682297E-2</c:v>
                </c:pt>
                <c:pt idx="203">
                  <c:v>-6.6947624459854804E-2</c:v>
                </c:pt>
                <c:pt idx="204">
                  <c:v>-6.6037739818801094E-2</c:v>
                </c:pt>
                <c:pt idx="205">
                  <c:v>-6.5127805765838098E-2</c:v>
                </c:pt>
                <c:pt idx="206">
                  <c:v>-6.4217822450838499E-2</c:v>
                </c:pt>
                <c:pt idx="207">
                  <c:v>-6.3307790027066296E-2</c:v>
                </c:pt>
                <c:pt idx="208">
                  <c:v>-6.2397708651025598E-2</c:v>
                </c:pt>
                <c:pt idx="209">
                  <c:v>-6.1487578482321399E-2</c:v>
                </c:pt>
                <c:pt idx="210">
                  <c:v>-6.0577399683529903E-2</c:v>
                </c:pt>
                <c:pt idx="211">
                  <c:v>-5.9667172420081301E-2</c:v>
                </c:pt>
                <c:pt idx="212">
                  <c:v>-5.8756896860148899E-2</c:v>
                </c:pt>
                <c:pt idx="213">
                  <c:v>-5.7846573174549498E-2</c:v>
                </c:pt>
                <c:pt idx="214">
                  <c:v>-5.6936201536650001E-2</c:v>
                </c:pt>
                <c:pt idx="215">
                  <c:v>-5.6025782122282201E-2</c:v>
                </c:pt>
                <c:pt idx="216">
                  <c:v>-5.5115315109662E-2</c:v>
                </c:pt>
                <c:pt idx="217">
                  <c:v>-5.42048006793159E-2</c:v>
                </c:pt>
                <c:pt idx="218">
                  <c:v>-5.3294239014010397E-2</c:v>
                </c:pt>
                <c:pt idx="219">
                  <c:v>-5.2383630298686701E-2</c:v>
                </c:pt>
                <c:pt idx="220">
                  <c:v>-5.1472974720398003E-2</c:v>
                </c:pt>
                <c:pt idx="221">
                  <c:v>-5.0562272468250798E-2</c:v>
                </c:pt>
                <c:pt idx="222">
                  <c:v>-4.9651523733349003E-2</c:v>
                </c:pt>
                <c:pt idx="223">
                  <c:v>-4.8740728708741597E-2</c:v>
                </c:pt>
                <c:pt idx="224">
                  <c:v>-4.7829887589373697E-2</c:v>
                </c:pt>
                <c:pt idx="225">
                  <c:v>-4.6919000572040702E-2</c:v>
                </c:pt>
                <c:pt idx="226">
                  <c:v>-4.6008067855346398E-2</c:v>
                </c:pt>
                <c:pt idx="227">
                  <c:v>-4.5097089639664197E-2</c:v>
                </c:pt>
                <c:pt idx="228">
                  <c:v>-4.4186066127100201E-2</c:v>
                </c:pt>
                <c:pt idx="229">
                  <c:v>-4.3274997521459503E-2</c:v>
                </c:pt>
                <c:pt idx="230">
                  <c:v>-4.2363884028214102E-2</c:v>
                </c:pt>
                <c:pt idx="231">
                  <c:v>-4.1452725854471503E-2</c:v>
                </c:pt>
                <c:pt idx="232">
                  <c:v>-4.05415232089451E-2</c:v>
                </c:pt>
                <c:pt idx="233">
                  <c:v>-3.9630276301924602E-2</c:v>
                </c:pt>
                <c:pt idx="234">
                  <c:v>-3.8718985345247703E-2</c:v>
                </c:pt>
                <c:pt idx="235">
                  <c:v>-3.7807650552272497E-2</c:v>
                </c:pt>
                <c:pt idx="236">
                  <c:v>-3.6896272137849399E-2</c:v>
                </c:pt>
                <c:pt idx="237">
                  <c:v>-3.5984850318295299E-2</c:v>
                </c:pt>
                <c:pt idx="238">
                  <c:v>-3.5073385311365599E-2</c:v>
                </c:pt>
                <c:pt idx="239">
                  <c:v>-3.41618773362301E-2</c:v>
                </c:pt>
                <c:pt idx="240">
                  <c:v>-3.3250326613447602E-2</c:v>
                </c:pt>
                <c:pt idx="241">
                  <c:v>-3.2338733364942203E-2</c:v>
                </c:pt>
                <c:pt idx="242">
                  <c:v>-3.1427097813978899E-2</c:v>
                </c:pt>
                <c:pt idx="243">
                  <c:v>-3.0515420185141601E-2</c:v>
                </c:pt>
                <c:pt idx="244">
                  <c:v>-2.96037007043113E-2</c:v>
                </c:pt>
                <c:pt idx="245">
                  <c:v>-2.8691939598646299E-2</c:v>
                </c:pt>
                <c:pt idx="246">
                  <c:v>-2.7780137096563101E-2</c:v>
                </c:pt>
                <c:pt idx="247">
                  <c:v>-2.68682934277206E-2</c:v>
                </c:pt>
                <c:pt idx="248">
                  <c:v>-2.5956408823002101E-2</c:v>
                </c:pt>
                <c:pt idx="249">
                  <c:v>-2.50444835145032E-2</c:v>
                </c:pt>
                <c:pt idx="250">
                  <c:v>-2.4132517735518201E-2</c:v>
                </c:pt>
                <c:pt idx="251">
                  <c:v>-2.3220511720527501E-2</c:v>
                </c:pt>
                <c:pt idx="252">
                  <c:v>-2.23084657051873E-2</c:v>
                </c:pt>
                <c:pt idx="253">
                  <c:v>-2.13963799263183E-2</c:v>
                </c:pt>
                <c:pt idx="254">
                  <c:v>-2.0484254621893998E-2</c:v>
                </c:pt>
                <c:pt idx="255">
                  <c:v>-1.9572090031031501E-2</c:v>
                </c:pt>
                <c:pt idx="256">
                  <c:v>-1.8659886393979402E-2</c:v>
                </c:pt>
                <c:pt idx="257">
                  <c:v>-1.77476439521073E-2</c:v>
                </c:pt>
                <c:pt idx="258">
                  <c:v>-1.6835362947894301E-2</c:v>
                </c:pt>
                <c:pt idx="259">
                  <c:v>-1.59230436249179E-2</c:v>
                </c:pt>
                <c:pt idx="260">
                  <c:v>-1.50106862278427E-2</c:v>
                </c:pt>
                <c:pt idx="261">
                  <c:v>-1.40982910024092E-2</c:v>
                </c:pt>
                <c:pt idx="262">
                  <c:v>-1.31858581954234E-2</c:v>
                </c:pt>
                <c:pt idx="263">
                  <c:v>-1.2273388054745E-2</c:v>
                </c:pt>
                <c:pt idx="264">
                  <c:v>-1.1363796360357101E-2</c:v>
                </c:pt>
                <c:pt idx="265">
                  <c:v>-1.04519746006226E-2</c:v>
                </c:pt>
                <c:pt idx="266">
                  <c:v>-9.5393923436478401E-3</c:v>
                </c:pt>
                <c:pt idx="267">
                  <c:v>-8.6314457399937101E-3</c:v>
                </c:pt>
                <c:pt idx="268">
                  <c:v>-7.7187905159462498E-3</c:v>
                </c:pt>
                <c:pt idx="269">
                  <c:v>-6.8105094100136803E-3</c:v>
                </c:pt>
                <c:pt idx="270">
                  <c:v>-5.8977836495726797E-3</c:v>
                </c:pt>
                <c:pt idx="271">
                  <c:v>-4.9850225826160799E-3</c:v>
                </c:pt>
                <c:pt idx="272">
                  <c:v>-4.0706960255552996E-3</c:v>
                </c:pt>
                <c:pt idx="273">
                  <c:v>-3.1578641325111E-3</c:v>
                </c:pt>
                <c:pt idx="274">
                  <c:v>-2.2429757341732499E-3</c:v>
                </c:pt>
                <c:pt idx="275">
                  <c:v>-1.3300742824848299E-3</c:v>
                </c:pt>
                <c:pt idx="276">
                  <c:v>-4.17138829101369E-4</c:v>
                </c:pt>
                <c:pt idx="277">
                  <c:v>4.9583036495631197E-4</c:v>
                </c:pt>
                <c:pt idx="278">
                  <c:v>1.4106940697309999E-3</c:v>
                </c:pt>
                <c:pt idx="279">
                  <c:v>2.3233404689943999E-3</c:v>
                </c:pt>
                <c:pt idx="280">
                  <c:v>3.2277356374438202E-3</c:v>
                </c:pt>
                <c:pt idx="281">
                  <c:v>4.1408415233965597E-3</c:v>
                </c:pt>
                <c:pt idx="282">
                  <c:v>5.0624961274382202E-3</c:v>
                </c:pt>
                <c:pt idx="283">
                  <c:v>5.9785341165994798E-3</c:v>
                </c:pt>
                <c:pt idx="284">
                  <c:v>6.8915336063331599E-3</c:v>
                </c:pt>
                <c:pt idx="285">
                  <c:v>7.8128960753866793E-3</c:v>
                </c:pt>
                <c:pt idx="286">
                  <c:v>8.7261685234588608E-3</c:v>
                </c:pt>
                <c:pt idx="287">
                  <c:v>9.6375775648912393E-3</c:v>
                </c:pt>
                <c:pt idx="288">
                  <c:v>1.0547585194480701E-2</c:v>
                </c:pt>
                <c:pt idx="289">
                  <c:v>1.146036745375E-2</c:v>
                </c:pt>
                <c:pt idx="290">
                  <c:v>1.23696080759281E-2</c:v>
                </c:pt>
                <c:pt idx="291">
                  <c:v>1.32792594728257E-2</c:v>
                </c:pt>
                <c:pt idx="292">
                  <c:v>1.4199345747697999E-2</c:v>
                </c:pt>
                <c:pt idx="293">
                  <c:v>1.50886607611496E-2</c:v>
                </c:pt>
                <c:pt idx="294">
                  <c:v>1.6002024066401398E-2</c:v>
                </c:pt>
                <c:pt idx="295">
                  <c:v>1.6917462152455199E-2</c:v>
                </c:pt>
                <c:pt idx="296">
                  <c:v>1.7829115623587001E-2</c:v>
                </c:pt>
                <c:pt idx="297">
                  <c:v>1.87484366652657E-2</c:v>
                </c:pt>
                <c:pt idx="298">
                  <c:v>1.9662071171324701E-2</c:v>
                </c:pt>
                <c:pt idx="299">
                  <c:v>2.0575733317565799E-2</c:v>
                </c:pt>
                <c:pt idx="300">
                  <c:v>2.1490754055772401E-2</c:v>
                </c:pt>
                <c:pt idx="301">
                  <c:v>2.2407373246787099E-2</c:v>
                </c:pt>
                <c:pt idx="302">
                  <c:v>2.3309814012693102E-2</c:v>
                </c:pt>
                <c:pt idx="303">
                  <c:v>2.4222837655575698E-2</c:v>
                </c:pt>
                <c:pt idx="304">
                  <c:v>2.51343693362839E-2</c:v>
                </c:pt>
                <c:pt idx="305">
                  <c:v>2.6046912693299E-2</c:v>
                </c:pt>
                <c:pt idx="306">
                  <c:v>2.69732926605941E-2</c:v>
                </c:pt>
                <c:pt idx="307">
                  <c:v>2.7887724938754702E-2</c:v>
                </c:pt>
                <c:pt idx="308">
                  <c:v>2.8801483134453899E-2</c:v>
                </c:pt>
                <c:pt idx="309">
                  <c:v>2.97165631509019E-2</c:v>
                </c:pt>
                <c:pt idx="310">
                  <c:v>3.0636446291137698E-2</c:v>
                </c:pt>
                <c:pt idx="311">
                  <c:v>3.15494933846244E-2</c:v>
                </c:pt>
                <c:pt idx="312">
                  <c:v>3.2467825998749901E-2</c:v>
                </c:pt>
                <c:pt idx="313">
                  <c:v>3.3377347400535898E-2</c:v>
                </c:pt>
                <c:pt idx="314">
                  <c:v>3.4299896931529503E-2</c:v>
                </c:pt>
                <c:pt idx="315">
                  <c:v>3.52054710616223E-2</c:v>
                </c:pt>
                <c:pt idx="316">
                  <c:v>3.6114592513913898E-2</c:v>
                </c:pt>
                <c:pt idx="317">
                  <c:v>3.7025232606868498E-2</c:v>
                </c:pt>
                <c:pt idx="318">
                  <c:v>3.7941466691619803E-2</c:v>
                </c:pt>
                <c:pt idx="319">
                  <c:v>3.8846734763933001E-2</c:v>
                </c:pt>
                <c:pt idx="320">
                  <c:v>3.9755228716035103E-2</c:v>
                </c:pt>
                <c:pt idx="321">
                  <c:v>4.0673989275915597E-2</c:v>
                </c:pt>
                <c:pt idx="322">
                  <c:v>4.1609177328785198E-2</c:v>
                </c:pt>
                <c:pt idx="323">
                  <c:v>4.2543895988983199E-2</c:v>
                </c:pt>
                <c:pt idx="324">
                  <c:v>4.3457210320531001E-2</c:v>
                </c:pt>
                <c:pt idx="325">
                  <c:v>4.4366710327099497E-2</c:v>
                </c:pt>
                <c:pt idx="326">
                  <c:v>4.5269876960708798E-2</c:v>
                </c:pt>
                <c:pt idx="327">
                  <c:v>4.6184819924203098E-2</c:v>
                </c:pt>
                <c:pt idx="328">
                  <c:v>4.7086805568910102E-2</c:v>
                </c:pt>
                <c:pt idx="329">
                  <c:v>4.7996780568213902E-2</c:v>
                </c:pt>
                <c:pt idx="330">
                  <c:v>4.8908544254576601E-2</c:v>
                </c:pt>
                <c:pt idx="331">
                  <c:v>4.9821939895748998E-2</c:v>
                </c:pt>
                <c:pt idx="332">
                  <c:v>5.0737999437393502E-2</c:v>
                </c:pt>
                <c:pt idx="333">
                  <c:v>5.16489360282152E-2</c:v>
                </c:pt>
                <c:pt idx="334">
                  <c:v>5.2575652911570202E-2</c:v>
                </c:pt>
                <c:pt idx="335">
                  <c:v>5.3476740365688398E-2</c:v>
                </c:pt>
                <c:pt idx="336">
                  <c:v>5.4384924324003103E-2</c:v>
                </c:pt>
                <c:pt idx="337">
                  <c:v>5.5291838468051697E-2</c:v>
                </c:pt>
                <c:pt idx="338">
                  <c:v>5.6200525413874998E-2</c:v>
                </c:pt>
                <c:pt idx="339">
                  <c:v>5.7118564115364999E-2</c:v>
                </c:pt>
                <c:pt idx="340">
                  <c:v>5.8035901781327601E-2</c:v>
                </c:pt>
                <c:pt idx="341">
                  <c:v>5.8969001356965998E-2</c:v>
                </c:pt>
                <c:pt idx="342">
                  <c:v>5.9888905082561499E-2</c:v>
                </c:pt>
                <c:pt idx="343">
                  <c:v>6.0812045927104597E-2</c:v>
                </c:pt>
                <c:pt idx="344">
                  <c:v>6.1741032204545201E-2</c:v>
                </c:pt>
                <c:pt idx="345">
                  <c:v>6.2661838131632605E-2</c:v>
                </c:pt>
                <c:pt idx="346">
                  <c:v>6.3588106305498396E-2</c:v>
                </c:pt>
                <c:pt idx="347">
                  <c:v>6.4501399335097701E-2</c:v>
                </c:pt>
                <c:pt idx="348">
                  <c:v>6.5431591732567698E-2</c:v>
                </c:pt>
                <c:pt idx="349">
                  <c:v>6.6341091812378503E-2</c:v>
                </c:pt>
                <c:pt idx="350">
                  <c:v>6.7240641520695602E-2</c:v>
                </c:pt>
                <c:pt idx="351">
                  <c:v>6.8153898732206397E-2</c:v>
                </c:pt>
                <c:pt idx="352">
                  <c:v>6.9068558862307103E-2</c:v>
                </c:pt>
                <c:pt idx="353">
                  <c:v>7.0004021508236494E-2</c:v>
                </c:pt>
                <c:pt idx="354">
                  <c:v>7.0936708804719098E-2</c:v>
                </c:pt>
                <c:pt idx="355">
                  <c:v>7.18495951530016E-2</c:v>
                </c:pt>
                <c:pt idx="356">
                  <c:v>7.2764583679995803E-2</c:v>
                </c:pt>
                <c:pt idx="357">
                  <c:v>7.3688591989221897E-2</c:v>
                </c:pt>
                <c:pt idx="358">
                  <c:v>7.4583435916620103E-2</c:v>
                </c:pt>
                <c:pt idx="359">
                  <c:v>7.5504369836651306E-2</c:v>
                </c:pt>
                <c:pt idx="360">
                  <c:v>7.6411862088955604E-2</c:v>
                </c:pt>
                <c:pt idx="361">
                  <c:v>7.7314493695344794E-2</c:v>
                </c:pt>
                <c:pt idx="362">
                  <c:v>7.8232268135469504E-2</c:v>
                </c:pt>
                <c:pt idx="363">
                  <c:v>7.9154237966747795E-2</c:v>
                </c:pt>
                <c:pt idx="364">
                  <c:v>8.0068625194420498E-2</c:v>
                </c:pt>
                <c:pt idx="365">
                  <c:v>8.0989142917593002E-2</c:v>
                </c:pt>
                <c:pt idx="366">
                  <c:v>8.1918961097730003E-2</c:v>
                </c:pt>
                <c:pt idx="367">
                  <c:v>8.2833026169837398E-2</c:v>
                </c:pt>
                <c:pt idx="368">
                  <c:v>8.3755673767717601E-2</c:v>
                </c:pt>
                <c:pt idx="369">
                  <c:v>8.4665669492156301E-2</c:v>
                </c:pt>
                <c:pt idx="370">
                  <c:v>8.5581731365545005E-2</c:v>
                </c:pt>
                <c:pt idx="371">
                  <c:v>8.6506893247508598E-2</c:v>
                </c:pt>
                <c:pt idx="372">
                  <c:v>8.7425155687720094E-2</c:v>
                </c:pt>
                <c:pt idx="373">
                  <c:v>8.8336979267327295E-2</c:v>
                </c:pt>
                <c:pt idx="374">
                  <c:v>8.9259579109495404E-2</c:v>
                </c:pt>
                <c:pt idx="375">
                  <c:v>9.0182780000430202E-2</c:v>
                </c:pt>
                <c:pt idx="376">
                  <c:v>9.1086968014288103E-2</c:v>
                </c:pt>
                <c:pt idx="377">
                  <c:v>9.1989129844817094E-2</c:v>
                </c:pt>
                <c:pt idx="378">
                  <c:v>9.2904143062694802E-2</c:v>
                </c:pt>
                <c:pt idx="379">
                  <c:v>9.3818586318991204E-2</c:v>
                </c:pt>
                <c:pt idx="380">
                  <c:v>9.4725159942394194E-2</c:v>
                </c:pt>
                <c:pt idx="381">
                  <c:v>9.5640993163655E-2</c:v>
                </c:pt>
                <c:pt idx="382">
                  <c:v>9.6562652697012599E-2</c:v>
                </c:pt>
                <c:pt idx="383">
                  <c:v>9.7475743441808399E-2</c:v>
                </c:pt>
                <c:pt idx="384">
                  <c:v>9.8390559628553906E-2</c:v>
                </c:pt>
                <c:pt idx="385">
                  <c:v>9.9303747473246898E-2</c:v>
                </c:pt>
                <c:pt idx="386">
                  <c:v>0.10021227496521801</c:v>
                </c:pt>
                <c:pt idx="387">
                  <c:v>0.101160901309036</c:v>
                </c:pt>
                <c:pt idx="388">
                  <c:v>0.10207502121924</c:v>
                </c:pt>
                <c:pt idx="389">
                  <c:v>0.103000264445103</c:v>
                </c:pt>
                <c:pt idx="390">
                  <c:v>0.103910537393852</c:v>
                </c:pt>
                <c:pt idx="391">
                  <c:v>0.10482498125065701</c:v>
                </c:pt>
                <c:pt idx="392">
                  <c:v>0.10574049890373401</c:v>
                </c:pt>
                <c:pt idx="393">
                  <c:v>0.10666741180815301</c:v>
                </c:pt>
                <c:pt idx="394">
                  <c:v>0.107590805241527</c:v>
                </c:pt>
                <c:pt idx="395">
                  <c:v>0.108500631787216</c:v>
                </c:pt>
                <c:pt idx="396">
                  <c:v>0.109415704889014</c:v>
                </c:pt>
                <c:pt idx="397">
                  <c:v>0.110330560135064</c:v>
                </c:pt>
                <c:pt idx="398">
                  <c:v>0.111245977235018</c:v>
                </c:pt>
                <c:pt idx="399">
                  <c:v>0.112165813742427</c:v>
                </c:pt>
                <c:pt idx="400">
                  <c:v>0.113080885741218</c:v>
                </c:pt>
                <c:pt idx="401">
                  <c:v>0.11400906353854801</c:v>
                </c:pt>
                <c:pt idx="402">
                  <c:v>0.114924132606924</c:v>
                </c:pt>
                <c:pt idx="403">
                  <c:v>0.11585185474871</c:v>
                </c:pt>
                <c:pt idx="404">
                  <c:v>0.11677830084292901</c:v>
                </c:pt>
                <c:pt idx="405">
                  <c:v>0.117693362217534</c:v>
                </c:pt>
                <c:pt idx="406">
                  <c:v>0.118613806155977</c:v>
                </c:pt>
                <c:pt idx="407">
                  <c:v>0.119528860673609</c:v>
                </c:pt>
                <c:pt idx="408">
                  <c:v>0.120443911238273</c:v>
                </c:pt>
                <c:pt idx="409">
                  <c:v>0.121358957566039</c:v>
                </c:pt>
                <c:pt idx="410">
                  <c:v>0.122273999390465</c:v>
                </c:pt>
                <c:pt idx="411">
                  <c:v>0.12318903646516401</c:v>
                </c:pt>
                <c:pt idx="412">
                  <c:v>0.124108506503569</c:v>
                </c:pt>
                <c:pt idx="413">
                  <c:v>0.12502353345936301</c:v>
                </c:pt>
                <c:pt idx="414">
                  <c:v>0.12594027595680901</c:v>
                </c:pt>
                <c:pt idx="415">
                  <c:v>0.126863747394272</c:v>
                </c:pt>
                <c:pt idx="416">
                  <c:v>0.12777875692923699</c:v>
                </c:pt>
                <c:pt idx="417">
                  <c:v>0.12869376067926799</c:v>
                </c:pt>
                <c:pt idx="418">
                  <c:v>0.12960875858739501</c:v>
                </c:pt>
                <c:pt idx="419">
                  <c:v>0.13051545884709301</c:v>
                </c:pt>
                <c:pt idx="420">
                  <c:v>0.131424263291264</c:v>
                </c:pt>
                <c:pt idx="421">
                  <c:v>0.13233344491968499</c:v>
                </c:pt>
                <c:pt idx="422">
                  <c:v>0.133252079118164</c:v>
                </c:pt>
                <c:pt idx="423">
                  <c:v>0.134167046785621</c:v>
                </c:pt>
                <c:pt idx="424">
                  <c:v>0.13508457817797201</c:v>
                </c:pt>
                <c:pt idx="425">
                  <c:v>0.135999534537389</c:v>
                </c:pt>
                <c:pt idx="426">
                  <c:v>0.136914485703129</c:v>
                </c:pt>
                <c:pt idx="427">
                  <c:v>0.13782910675101201</c:v>
                </c:pt>
                <c:pt idx="428">
                  <c:v>0.138723669612552</c:v>
                </c:pt>
                <c:pt idx="429">
                  <c:v>0.13964307833530401</c:v>
                </c:pt>
                <c:pt idx="430">
                  <c:v>0.14055800911028901</c:v>
                </c:pt>
                <c:pt idx="431">
                  <c:v>0.14147293636636901</c:v>
                </c:pt>
                <c:pt idx="432">
                  <c:v>0.14237727708789799</c:v>
                </c:pt>
                <c:pt idx="433">
                  <c:v>0.14329219844659799</c:v>
                </c:pt>
                <c:pt idx="434">
                  <c:v>0.144218002379257</c:v>
                </c:pt>
                <c:pt idx="435">
                  <c:v>0.145132919562319</c:v>
                </c:pt>
                <c:pt idx="436">
                  <c:v>0.14604142675264001</c:v>
                </c:pt>
                <c:pt idx="437">
                  <c:v>0.14693262778247901</c:v>
                </c:pt>
                <c:pt idx="438">
                  <c:v>0.14784754185107499</c:v>
                </c:pt>
                <c:pt idx="439">
                  <c:v>0.14876197183539999</c:v>
                </c:pt>
                <c:pt idx="440">
                  <c:v>0.14966537207648201</c:v>
                </c:pt>
                <c:pt idx="441">
                  <c:v>0.150553020759363</c:v>
                </c:pt>
                <c:pt idx="442">
                  <c:v>0.15145697884333101</c:v>
                </c:pt>
                <c:pt idx="443">
                  <c:v>0.15236495616582599</c:v>
                </c:pt>
                <c:pt idx="444">
                  <c:v>0.15326023100864999</c:v>
                </c:pt>
                <c:pt idx="445">
                  <c:v>0.15414358585521901</c:v>
                </c:pt>
                <c:pt idx="446">
                  <c:v>0.15505785264038499</c:v>
                </c:pt>
                <c:pt idx="447">
                  <c:v>0.15594163552101101</c:v>
                </c:pt>
                <c:pt idx="448">
                  <c:v>0.15685017817022201</c:v>
                </c:pt>
                <c:pt idx="449">
                  <c:v>0.15776075323650199</c:v>
                </c:pt>
                <c:pt idx="450">
                  <c:v>0.15865252881771799</c:v>
                </c:pt>
                <c:pt idx="451">
                  <c:v>0.15957343835995699</c:v>
                </c:pt>
                <c:pt idx="452">
                  <c:v>0.16048401585521099</c:v>
                </c:pt>
                <c:pt idx="453">
                  <c:v>0.16135555766022999</c:v>
                </c:pt>
                <c:pt idx="454">
                  <c:v>0.162272671632785</c:v>
                </c:pt>
                <c:pt idx="455">
                  <c:v>0.163161636749101</c:v>
                </c:pt>
                <c:pt idx="456">
                  <c:v>0.16404306120801601</c:v>
                </c:pt>
                <c:pt idx="457">
                  <c:v>0.164922199042289</c:v>
                </c:pt>
                <c:pt idx="458">
                  <c:v>0.16585948777551399</c:v>
                </c:pt>
                <c:pt idx="459">
                  <c:v>0.166760658262703</c:v>
                </c:pt>
                <c:pt idx="460">
                  <c:v>0.16765918126336901</c:v>
                </c:pt>
                <c:pt idx="461">
                  <c:v>0.168568947936617</c:v>
                </c:pt>
                <c:pt idx="462">
                  <c:v>0.16951478197463299</c:v>
                </c:pt>
                <c:pt idx="463">
                  <c:v>0.17042648513209099</c:v>
                </c:pt>
                <c:pt idx="464">
                  <c:v>0.171351464352618</c:v>
                </c:pt>
                <c:pt idx="465">
                  <c:v>0.17224547413805699</c:v>
                </c:pt>
                <c:pt idx="466">
                  <c:v>0.173194862897534</c:v>
                </c:pt>
                <c:pt idx="467">
                  <c:v>0.17406926846766799</c:v>
                </c:pt>
                <c:pt idx="468">
                  <c:v>0.17499292167372199</c:v>
                </c:pt>
                <c:pt idx="469">
                  <c:v>0.17594657142502901</c:v>
                </c:pt>
                <c:pt idx="470">
                  <c:v>0.17682878219530401</c:v>
                </c:pt>
                <c:pt idx="471">
                  <c:v>0.17772302149598199</c:v>
                </c:pt>
                <c:pt idx="472">
                  <c:v>0.178683810172417</c:v>
                </c:pt>
                <c:pt idx="473">
                  <c:v>0.17960570014056901</c:v>
                </c:pt>
                <c:pt idx="474">
                  <c:v>0.18050891785180601</c:v>
                </c:pt>
                <c:pt idx="475">
                  <c:v>0.181374572301054</c:v>
                </c:pt>
                <c:pt idx="476">
                  <c:v>0.182322558112473</c:v>
                </c:pt>
                <c:pt idx="477">
                  <c:v>0.18326371711960401</c:v>
                </c:pt>
                <c:pt idx="478">
                  <c:v>0.184238518459413</c:v>
                </c:pt>
                <c:pt idx="479">
                  <c:v>0.18508305922723101</c:v>
                </c:pt>
                <c:pt idx="480">
                  <c:v>0.18604735047465401</c:v>
                </c:pt>
                <c:pt idx="481">
                  <c:v>0.18691196666447399</c:v>
                </c:pt>
                <c:pt idx="482">
                  <c:v>0.18780146093817299</c:v>
                </c:pt>
                <c:pt idx="483">
                  <c:v>0.188734282061544</c:v>
                </c:pt>
                <c:pt idx="484">
                  <c:v>0.18961035222019901</c:v>
                </c:pt>
                <c:pt idx="485">
                  <c:v>0.19059297955483201</c:v>
                </c:pt>
                <c:pt idx="486">
                  <c:v>0.19152988979828001</c:v>
                </c:pt>
                <c:pt idx="487">
                  <c:v>0.19245562516408199</c:v>
                </c:pt>
                <c:pt idx="488">
                  <c:v>0.19331089302445001</c:v>
                </c:pt>
                <c:pt idx="489">
                  <c:v>0.19424981618111301</c:v>
                </c:pt>
                <c:pt idx="490">
                  <c:v>0.19514411825413799</c:v>
                </c:pt>
                <c:pt idx="491">
                  <c:v>0.19608658672100801</c:v>
                </c:pt>
                <c:pt idx="492">
                  <c:v>0.196986071807424</c:v>
                </c:pt>
                <c:pt idx="493">
                  <c:v>0.197901374584077</c:v>
                </c:pt>
                <c:pt idx="494">
                  <c:v>0.19879535053733699</c:v>
                </c:pt>
                <c:pt idx="495">
                  <c:v>0.199705932369905</c:v>
                </c:pt>
                <c:pt idx="496">
                  <c:v>0.20055246242100999</c:v>
                </c:pt>
                <c:pt idx="497">
                  <c:v>0.201562823136021</c:v>
                </c:pt>
                <c:pt idx="498">
                  <c:v>0.202421594384842</c:v>
                </c:pt>
                <c:pt idx="499">
                  <c:v>0.203398880265756</c:v>
                </c:pt>
                <c:pt idx="500">
                  <c:v>0.204292194561875</c:v>
                </c:pt>
                <c:pt idx="501">
                  <c:v>0.205096621092866</c:v>
                </c:pt>
                <c:pt idx="502">
                  <c:v>0.20597045343356901</c:v>
                </c:pt>
                <c:pt idx="503">
                  <c:v>0.20686420622302801</c:v>
                </c:pt>
                <c:pt idx="504">
                  <c:v>0.207785559631193</c:v>
                </c:pt>
                <c:pt idx="505">
                  <c:v>0.208711248509866</c:v>
                </c:pt>
                <c:pt idx="506">
                  <c:v>0.20957216584761501</c:v>
                </c:pt>
                <c:pt idx="507">
                  <c:v>0.21059582331804999</c:v>
                </c:pt>
                <c:pt idx="508">
                  <c:v>0.211576748952328</c:v>
                </c:pt>
                <c:pt idx="509">
                  <c:v>0.21257000192877801</c:v>
                </c:pt>
                <c:pt idx="510">
                  <c:v>0.21357005289122699</c:v>
                </c:pt>
                <c:pt idx="511">
                  <c:v>0.214544903442485</c:v>
                </c:pt>
                <c:pt idx="512">
                  <c:v>0.21538211219102299</c:v>
                </c:pt>
                <c:pt idx="513">
                  <c:v>0.21629581148188301</c:v>
                </c:pt>
                <c:pt idx="514">
                  <c:v>0.217261380274061</c:v>
                </c:pt>
                <c:pt idx="515">
                  <c:v>0.21814783905372101</c:v>
                </c:pt>
                <c:pt idx="516">
                  <c:v>0.21902651941967199</c:v>
                </c:pt>
                <c:pt idx="517">
                  <c:v>0.21987716517406</c:v>
                </c:pt>
                <c:pt idx="518">
                  <c:v>0.22077935785827499</c:v>
                </c:pt>
                <c:pt idx="519">
                  <c:v>0.2216176522144</c:v>
                </c:pt>
                <c:pt idx="520">
                  <c:v>0.22242365529955799</c:v>
                </c:pt>
                <c:pt idx="521">
                  <c:v>0.22320205956049699</c:v>
                </c:pt>
                <c:pt idx="522">
                  <c:v>0.22402245170811999</c:v>
                </c:pt>
                <c:pt idx="523">
                  <c:v>0.22497125545857699</c:v>
                </c:pt>
                <c:pt idx="524">
                  <c:v>0.225729568059858</c:v>
                </c:pt>
                <c:pt idx="525">
                  <c:v>0.226597014004049</c:v>
                </c:pt>
                <c:pt idx="526">
                  <c:v>0.227429123933785</c:v>
                </c:pt>
                <c:pt idx="527">
                  <c:v>0.228270047866966</c:v>
                </c:pt>
                <c:pt idx="528">
                  <c:v>0.22918351682427299</c:v>
                </c:pt>
                <c:pt idx="529">
                  <c:v>0.230055062392819</c:v>
                </c:pt>
                <c:pt idx="530">
                  <c:v>0.23114035088851601</c:v>
                </c:pt>
                <c:pt idx="531">
                  <c:v>0.232065843654056</c:v>
                </c:pt>
                <c:pt idx="532">
                  <c:v>0.23310415260433201</c:v>
                </c:pt>
                <c:pt idx="533">
                  <c:v>0.234136405088231</c:v>
                </c:pt>
                <c:pt idx="534">
                  <c:v>0.235016298620221</c:v>
                </c:pt>
                <c:pt idx="535">
                  <c:v>0.235929703642693</c:v>
                </c:pt>
                <c:pt idx="536">
                  <c:v>0.23684310881839901</c:v>
                </c:pt>
                <c:pt idx="537">
                  <c:v>0.23779948529425299</c:v>
                </c:pt>
                <c:pt idx="538">
                  <c:v>0.23863004470061999</c:v>
                </c:pt>
                <c:pt idx="539">
                  <c:v>0.23985336395474999</c:v>
                </c:pt>
                <c:pt idx="540">
                  <c:v>0.24076674449547</c:v>
                </c:pt>
                <c:pt idx="541">
                  <c:v>0.24168012518999099</c:v>
                </c:pt>
                <c:pt idx="542">
                  <c:v>0.24275808867600801</c:v>
                </c:pt>
                <c:pt idx="543">
                  <c:v>0.243707638390045</c:v>
                </c:pt>
                <c:pt idx="544">
                  <c:v>0.24473360890359599</c:v>
                </c:pt>
                <c:pt idx="545">
                  <c:v>0.24506111305543299</c:v>
                </c:pt>
                <c:pt idx="546">
                  <c:v>0.24597432410088699</c:v>
                </c:pt>
                <c:pt idx="547">
                  <c:v>0.24703589046841801</c:v>
                </c:pt>
                <c:pt idx="548">
                  <c:v>0.24777134966354999</c:v>
                </c:pt>
                <c:pt idx="549">
                  <c:v>0.24868434117670801</c:v>
                </c:pt>
                <c:pt idx="550">
                  <c:v>0.24959733278551299</c:v>
                </c:pt>
                <c:pt idx="551">
                  <c:v>0.25024980234918998</c:v>
                </c:pt>
                <c:pt idx="552">
                  <c:v>0.25166445084282801</c:v>
                </c:pt>
                <c:pt idx="553">
                  <c:v>0.252577435288592</c:v>
                </c:pt>
                <c:pt idx="554">
                  <c:v>0.25349041977660702</c:v>
                </c:pt>
                <c:pt idx="555">
                  <c:v>0.25440340429525499</c:v>
                </c:pt>
                <c:pt idx="556">
                  <c:v>0.25622715588285899</c:v>
                </c:pt>
                <c:pt idx="557">
                  <c:v>0.25714009938489901</c:v>
                </c:pt>
                <c:pt idx="558">
                  <c:v>0.25794798670604102</c:v>
                </c:pt>
                <c:pt idx="559">
                  <c:v>0.258860834529201</c:v>
                </c:pt>
                <c:pt idx="560">
                  <c:v>0.25977368235235998</c:v>
                </c:pt>
                <c:pt idx="561">
                  <c:v>0.26068653017552001</c:v>
                </c:pt>
                <c:pt idx="562">
                  <c:v>0.26159937799867899</c:v>
                </c:pt>
                <c:pt idx="563">
                  <c:v>0.26251222582183897</c:v>
                </c:pt>
                <c:pt idx="564">
                  <c:v>0.26342507364499901</c:v>
                </c:pt>
                <c:pt idx="565">
                  <c:v>0.26433792146815799</c:v>
                </c:pt>
                <c:pt idx="566">
                  <c:v>0.26563411872094</c:v>
                </c:pt>
                <c:pt idx="567">
                  <c:v>0.26686436768737498</c:v>
                </c:pt>
                <c:pt idx="568">
                  <c:v>0.26720743300686201</c:v>
                </c:pt>
                <c:pt idx="569">
                  <c:v>0.267976088181271</c:v>
                </c:pt>
                <c:pt idx="570">
                  <c:v>0.26888890713597302</c:v>
                </c:pt>
                <c:pt idx="571">
                  <c:v>0.26980172609067599</c:v>
                </c:pt>
                <c:pt idx="572">
                  <c:v>0.27071454504537901</c:v>
                </c:pt>
                <c:pt idx="573">
                  <c:v>0.27162736400008097</c:v>
                </c:pt>
                <c:pt idx="574">
                  <c:v>0.27254018295478399</c:v>
                </c:pt>
                <c:pt idx="575">
                  <c:v>0.27345300190948602</c:v>
                </c:pt>
                <c:pt idx="576">
                  <c:v>0.27436582086418898</c:v>
                </c:pt>
                <c:pt idx="577">
                  <c:v>0.275278639818891</c:v>
                </c:pt>
                <c:pt idx="578">
                  <c:v>0.27619145877359402</c:v>
                </c:pt>
                <c:pt idx="579">
                  <c:v>0.27710427772829699</c:v>
                </c:pt>
                <c:pt idx="580">
                  <c:v>0.27801709668299901</c:v>
                </c:pt>
                <c:pt idx="581">
                  <c:v>0.27892991563770198</c:v>
                </c:pt>
                <c:pt idx="582">
                  <c:v>0.279842734592404</c:v>
                </c:pt>
                <c:pt idx="583">
                  <c:v>0.28075555354710702</c:v>
                </c:pt>
                <c:pt idx="584">
                  <c:v>0.28166837250180898</c:v>
                </c:pt>
                <c:pt idx="585">
                  <c:v>0.282581191456512</c:v>
                </c:pt>
                <c:pt idx="586">
                  <c:v>0.28349401041121502</c:v>
                </c:pt>
                <c:pt idx="587">
                  <c:v>0.28440682936591699</c:v>
                </c:pt>
                <c:pt idx="588">
                  <c:v>0.28538205842251602</c:v>
                </c:pt>
                <c:pt idx="589">
                  <c:v>0.28629487359776101</c:v>
                </c:pt>
                <c:pt idx="590">
                  <c:v>0.28635999617024799</c:v>
                </c:pt>
                <c:pt idx="591">
                  <c:v>0.28727293076768801</c:v>
                </c:pt>
                <c:pt idx="592">
                  <c:v>0.28818586536512703</c:v>
                </c:pt>
                <c:pt idx="593">
                  <c:v>0.28909879996256699</c:v>
                </c:pt>
                <c:pt idx="594">
                  <c:v>0.29001173456000601</c:v>
                </c:pt>
                <c:pt idx="595">
                  <c:v>0.29092466915744603</c:v>
                </c:pt>
                <c:pt idx="596">
                  <c:v>0.29183760375488599</c:v>
                </c:pt>
                <c:pt idx="597">
                  <c:v>0.29275053835232501</c:v>
                </c:pt>
                <c:pt idx="598">
                  <c:v>0.29638408867372101</c:v>
                </c:pt>
                <c:pt idx="599">
                  <c:v>0.29729641460402301</c:v>
                </c:pt>
                <c:pt idx="600">
                  <c:v>0.298208740534324</c:v>
                </c:pt>
                <c:pt idx="601">
                  <c:v>0.299121066464626</c:v>
                </c:pt>
                <c:pt idx="602">
                  <c:v>0.30003339239492799</c:v>
                </c:pt>
                <c:pt idx="603">
                  <c:v>0.30094571832522998</c:v>
                </c:pt>
                <c:pt idx="604">
                  <c:v>0.30185804425553198</c:v>
                </c:pt>
                <c:pt idx="605">
                  <c:v>0.30277037018583303</c:v>
                </c:pt>
                <c:pt idx="606">
                  <c:v>0.30368269611613502</c:v>
                </c:pt>
                <c:pt idx="607">
                  <c:v>0.30459502204643701</c:v>
                </c:pt>
                <c:pt idx="608">
                  <c:v>0.30550734797673901</c:v>
                </c:pt>
                <c:pt idx="609">
                  <c:v>0.306419673907041</c:v>
                </c:pt>
                <c:pt idx="610">
                  <c:v>0.307331999837342</c:v>
                </c:pt>
                <c:pt idx="611">
                  <c:v>0.30824432576764399</c:v>
                </c:pt>
                <c:pt idx="612">
                  <c:v>0.30331446652320099</c:v>
                </c:pt>
                <c:pt idx="613">
                  <c:v>0.30422487150998201</c:v>
                </c:pt>
                <c:pt idx="614">
                  <c:v>0.30513527649676198</c:v>
                </c:pt>
                <c:pt idx="615">
                  <c:v>0.306045681483543</c:v>
                </c:pt>
                <c:pt idx="616">
                  <c:v>0.30695608647032402</c:v>
                </c:pt>
                <c:pt idx="617">
                  <c:v>0.30786649145710399</c:v>
                </c:pt>
                <c:pt idx="618">
                  <c:v>0.30877689644388501</c:v>
                </c:pt>
                <c:pt idx="619">
                  <c:v>0.30968730143066497</c:v>
                </c:pt>
                <c:pt idx="620">
                  <c:v>0.310597706417446</c:v>
                </c:pt>
                <c:pt idx="621">
                  <c:v>0.31150811140422702</c:v>
                </c:pt>
                <c:pt idx="622">
                  <c:v>0.31241851639100698</c:v>
                </c:pt>
                <c:pt idx="623">
                  <c:v>0.31332892137778801</c:v>
                </c:pt>
                <c:pt idx="624">
                  <c:v>0.31423932636456797</c:v>
                </c:pt>
                <c:pt idx="625">
                  <c:v>0.31514973135134899</c:v>
                </c:pt>
                <c:pt idx="626">
                  <c:v>0.31606013633812902</c:v>
                </c:pt>
                <c:pt idx="627">
                  <c:v>0.31697054132490998</c:v>
                </c:pt>
                <c:pt idx="628">
                  <c:v>0.317880946311691</c:v>
                </c:pt>
                <c:pt idx="629">
                  <c:v>0.31879135129847103</c:v>
                </c:pt>
                <c:pt idx="630">
                  <c:v>0.31970175628525199</c:v>
                </c:pt>
                <c:pt idx="631">
                  <c:v>0.32061216127203201</c:v>
                </c:pt>
                <c:pt idx="632">
                  <c:v>0.32152256625881298</c:v>
                </c:pt>
                <c:pt idx="633">
                  <c:v>0.322432971245593</c:v>
                </c:pt>
                <c:pt idx="634">
                  <c:v>0.32334337623237402</c:v>
                </c:pt>
                <c:pt idx="635">
                  <c:v>0.32425378121915499</c:v>
                </c:pt>
                <c:pt idx="636">
                  <c:v>0.32516418620593501</c:v>
                </c:pt>
                <c:pt idx="637">
                  <c:v>0.32607459119271598</c:v>
                </c:pt>
                <c:pt idx="638">
                  <c:v>0.326984996179496</c:v>
                </c:pt>
                <c:pt idx="639">
                  <c:v>0.32789540116627702</c:v>
                </c:pt>
                <c:pt idx="640">
                  <c:v>0.32880580615305699</c:v>
                </c:pt>
                <c:pt idx="641">
                  <c:v>0.32971621113983801</c:v>
                </c:pt>
                <c:pt idx="642">
                  <c:v>0.33062661612661898</c:v>
                </c:pt>
                <c:pt idx="643">
                  <c:v>0.331537021113399</c:v>
                </c:pt>
                <c:pt idx="644">
                  <c:v>0.33244742610018002</c:v>
                </c:pt>
                <c:pt idx="645">
                  <c:v>0.33335783108695999</c:v>
                </c:pt>
                <c:pt idx="646">
                  <c:v>0.33426823607374101</c:v>
                </c:pt>
                <c:pt idx="647">
                  <c:v>0.33517864106052198</c:v>
                </c:pt>
                <c:pt idx="648">
                  <c:v>0.336089046047302</c:v>
                </c:pt>
                <c:pt idx="649">
                  <c:v>0.33699945103408302</c:v>
                </c:pt>
                <c:pt idx="650">
                  <c:v>0.33790985602086299</c:v>
                </c:pt>
                <c:pt idx="651">
                  <c:v>0.33882026100764401</c:v>
                </c:pt>
                <c:pt idx="652">
                  <c:v>0.33973066599442397</c:v>
                </c:pt>
                <c:pt idx="653">
                  <c:v>0.340641070981205</c:v>
                </c:pt>
                <c:pt idx="654">
                  <c:v>0.34155147596798602</c:v>
                </c:pt>
                <c:pt idx="655">
                  <c:v>0.34246188095476598</c:v>
                </c:pt>
                <c:pt idx="656">
                  <c:v>0.34337228594154701</c:v>
                </c:pt>
                <c:pt idx="657">
                  <c:v>0.34428269092832697</c:v>
                </c:pt>
                <c:pt idx="658">
                  <c:v>0.34519309591510799</c:v>
                </c:pt>
                <c:pt idx="659">
                  <c:v>0.34610350090188802</c:v>
                </c:pt>
                <c:pt idx="660">
                  <c:v>0.34701390588866898</c:v>
                </c:pt>
                <c:pt idx="661">
                  <c:v>0.34792431087545</c:v>
                </c:pt>
                <c:pt idx="662">
                  <c:v>0.34883471586223003</c:v>
                </c:pt>
                <c:pt idx="663">
                  <c:v>0.34974512084901099</c:v>
                </c:pt>
                <c:pt idx="664">
                  <c:v>0.35065552583579102</c:v>
                </c:pt>
                <c:pt idx="665">
                  <c:v>0.35156593082257198</c:v>
                </c:pt>
                <c:pt idx="666">
                  <c:v>0.352476335809353</c:v>
                </c:pt>
                <c:pt idx="667">
                  <c:v>0.35338674079613303</c:v>
                </c:pt>
                <c:pt idx="668">
                  <c:v>0.35429714578291399</c:v>
                </c:pt>
                <c:pt idx="669">
                  <c:v>0.35520755076969401</c:v>
                </c:pt>
                <c:pt idx="670">
                  <c:v>0.35611795575647498</c:v>
                </c:pt>
                <c:pt idx="671">
                  <c:v>0.357028360743255</c:v>
                </c:pt>
                <c:pt idx="672">
                  <c:v>0.35793876573003602</c:v>
                </c:pt>
                <c:pt idx="673">
                  <c:v>0.35884917071681699</c:v>
                </c:pt>
                <c:pt idx="674">
                  <c:v>0.35975957570359701</c:v>
                </c:pt>
                <c:pt idx="675">
                  <c:v>0.36066998069037798</c:v>
                </c:pt>
                <c:pt idx="676">
                  <c:v>0.361580385677158</c:v>
                </c:pt>
                <c:pt idx="677">
                  <c:v>0.36249079066393902</c:v>
                </c:pt>
                <c:pt idx="678">
                  <c:v>0.36340119565071899</c:v>
                </c:pt>
                <c:pt idx="679">
                  <c:v>0.36431160063750001</c:v>
                </c:pt>
                <c:pt idx="680">
                  <c:v>0.36522200562428098</c:v>
                </c:pt>
                <c:pt idx="681">
                  <c:v>0.366132410611061</c:v>
                </c:pt>
                <c:pt idx="682">
                  <c:v>0.36704281559784202</c:v>
                </c:pt>
                <c:pt idx="683">
                  <c:v>0.36795322058462199</c:v>
                </c:pt>
                <c:pt idx="684">
                  <c:v>0.36886362557140301</c:v>
                </c:pt>
                <c:pt idx="685">
                  <c:v>0.36977403055818298</c:v>
                </c:pt>
                <c:pt idx="686">
                  <c:v>0.370684435544964</c:v>
                </c:pt>
                <c:pt idx="687">
                  <c:v>0.37159484053174502</c:v>
                </c:pt>
                <c:pt idx="688">
                  <c:v>0.37250524551852499</c:v>
                </c:pt>
                <c:pt idx="689">
                  <c:v>0.37341565050530601</c:v>
                </c:pt>
                <c:pt idx="690">
                  <c:v>0.37432605549208597</c:v>
                </c:pt>
                <c:pt idx="691">
                  <c:v>0.375236460478867</c:v>
                </c:pt>
                <c:pt idx="692">
                  <c:v>0.37614686546564802</c:v>
                </c:pt>
                <c:pt idx="693">
                  <c:v>0.37705727045242798</c:v>
                </c:pt>
                <c:pt idx="694">
                  <c:v>0.37796767543920901</c:v>
                </c:pt>
                <c:pt idx="695">
                  <c:v>0.37887808042598897</c:v>
                </c:pt>
                <c:pt idx="696">
                  <c:v>0.37978848541276999</c:v>
                </c:pt>
                <c:pt idx="697">
                  <c:v>0.38069889039955002</c:v>
                </c:pt>
                <c:pt idx="698">
                  <c:v>0.38160929538633098</c:v>
                </c:pt>
                <c:pt idx="699">
                  <c:v>0.382519700373112</c:v>
                </c:pt>
                <c:pt idx="700">
                  <c:v>0.38343010535989203</c:v>
                </c:pt>
                <c:pt idx="701">
                  <c:v>0.38434051034667299</c:v>
                </c:pt>
                <c:pt idx="702">
                  <c:v>0.38525091533345301</c:v>
                </c:pt>
                <c:pt idx="703">
                  <c:v>0.38616132032023398</c:v>
                </c:pt>
              </c:numCache>
            </c:numRef>
          </c:xVal>
          <c:yVal>
            <c:numRef>
              <c:f>'Force theory scaling'!$U$3:$U$870</c:f>
              <c:numCache>
                <c:formatCode>0.00E+00</c:formatCode>
                <c:ptCount val="868"/>
                <c:pt idx="0">
                  <c:v>3.5680886119642903E-20</c:v>
                </c:pt>
                <c:pt idx="1">
                  <c:v>4.2234418353057873E-20</c:v>
                </c:pt>
                <c:pt idx="2">
                  <c:v>4.7733705381985483E-20</c:v>
                </c:pt>
                <c:pt idx="3">
                  <c:v>5.5292580220331053E-20</c:v>
                </c:pt>
                <c:pt idx="4">
                  <c:v>6.5386736584062848E-20</c:v>
                </c:pt>
                <c:pt idx="5">
                  <c:v>7.5800962855899367E-20</c:v>
                </c:pt>
                <c:pt idx="6">
                  <c:v>8.6665279337120593E-20</c:v>
                </c:pt>
                <c:pt idx="7">
                  <c:v>9.8819858450770054E-20</c:v>
                </c:pt>
                <c:pt idx="8">
                  <c:v>1.1265229895315335E-19</c:v>
                </c:pt>
                <c:pt idx="9">
                  <c:v>1.2659369627772452E-19</c:v>
                </c:pt>
                <c:pt idx="10">
                  <c:v>1.4007654452486231E-19</c:v>
                </c:pt>
                <c:pt idx="11">
                  <c:v>1.5482104781190492E-19</c:v>
                </c:pt>
                <c:pt idx="12">
                  <c:v>1.701606249808677E-19</c:v>
                </c:pt>
                <c:pt idx="13">
                  <c:v>1.8512794973347356E-19</c:v>
                </c:pt>
                <c:pt idx="14">
                  <c:v>2.0010967842690126E-19</c:v>
                </c:pt>
                <c:pt idx="15">
                  <c:v>2.1500861084483453E-19</c:v>
                </c:pt>
                <c:pt idx="16">
                  <c:v>2.2974492458069172E-19</c:v>
                </c:pt>
                <c:pt idx="17">
                  <c:v>2.44234144095319E-19</c:v>
                </c:pt>
                <c:pt idx="18">
                  <c:v>2.5839749839360333E-19</c:v>
                </c:pt>
                <c:pt idx="19">
                  <c:v>2.7216176576792845E-19</c:v>
                </c:pt>
                <c:pt idx="20">
                  <c:v>2.8544965981035996E-19</c:v>
                </c:pt>
                <c:pt idx="21">
                  <c:v>2.9824784268078992E-19</c:v>
                </c:pt>
                <c:pt idx="22">
                  <c:v>3.1053418574464858E-19</c:v>
                </c:pt>
                <c:pt idx="23">
                  <c:v>3.2230564083351714E-19</c:v>
                </c:pt>
                <c:pt idx="24">
                  <c:v>3.3358775556591564E-19</c:v>
                </c:pt>
                <c:pt idx="25">
                  <c:v>3.444422415631281E-19</c:v>
                </c:pt>
                <c:pt idx="26">
                  <c:v>3.549560999524583E-19</c:v>
                </c:pt>
                <c:pt idx="27">
                  <c:v>3.6521084916896207E-19</c:v>
                </c:pt>
                <c:pt idx="28">
                  <c:v>3.7528773492930015E-19</c:v>
                </c:pt>
                <c:pt idx="29">
                  <c:v>3.8527852362798021E-19</c:v>
                </c:pt>
                <c:pt idx="30">
                  <c:v>3.9525241853684174E-19</c:v>
                </c:pt>
                <c:pt idx="31">
                  <c:v>4.0524174583122256E-19</c:v>
                </c:pt>
                <c:pt idx="32">
                  <c:v>4.1526194361477217E-19</c:v>
                </c:pt>
                <c:pt idx="33">
                  <c:v>4.2529958024872406E-19</c:v>
                </c:pt>
                <c:pt idx="34">
                  <c:v>4.3533757348085642E-19</c:v>
                </c:pt>
                <c:pt idx="35">
                  <c:v>4.4533530002747705E-19</c:v>
                </c:pt>
                <c:pt idx="36">
                  <c:v>4.5526431200040038E-19</c:v>
                </c:pt>
                <c:pt idx="37">
                  <c:v>4.6507224617009745E-19</c:v>
                </c:pt>
                <c:pt idx="38">
                  <c:v>4.747296553393269E-19</c:v>
                </c:pt>
                <c:pt idx="39">
                  <c:v>4.8421918110452684E-19</c:v>
                </c:pt>
                <c:pt idx="40">
                  <c:v>4.9356291330505846E-19</c:v>
                </c:pt>
                <c:pt idx="41">
                  <c:v>5.0278010040479774E-19</c:v>
                </c:pt>
                <c:pt idx="42">
                  <c:v>5.1192250626266642E-19</c:v>
                </c:pt>
                <c:pt idx="43">
                  <c:v>5.2107918290668868E-19</c:v>
                </c:pt>
                <c:pt idx="44">
                  <c:v>5.303638126940575E-19</c:v>
                </c:pt>
                <c:pt idx="45">
                  <c:v>5.3989484465464452E-19</c:v>
                </c:pt>
                <c:pt idx="46">
                  <c:v>5.498374333515333E-19</c:v>
                </c:pt>
                <c:pt idx="47">
                  <c:v>5.6035145540424974E-19</c:v>
                </c:pt>
                <c:pt idx="48">
                  <c:v>5.7161575457260173E-19</c:v>
                </c:pt>
                <c:pt idx="49">
                  <c:v>5.8380320484537402E-19</c:v>
                </c:pt>
                <c:pt idx="50">
                  <c:v>5.9718394433534785E-19</c:v>
                </c:pt>
                <c:pt idx="51">
                  <c:v>6.1209461164987081E-19</c:v>
                </c:pt>
                <c:pt idx="52">
                  <c:v>6.2895195558724594E-19</c:v>
                </c:pt>
                <c:pt idx="53">
                  <c:v>6.4825592719112755E-19</c:v>
                </c:pt>
                <c:pt idx="54">
                  <c:v>6.707648699108329E-19</c:v>
                </c:pt>
                <c:pt idx="55">
                  <c:v>6.9750913106152758E-19</c:v>
                </c:pt>
                <c:pt idx="56">
                  <c:v>7.294922077679574E-19</c:v>
                </c:pt>
                <c:pt idx="57">
                  <c:v>7.68180657323747E-19</c:v>
                </c:pt>
                <c:pt idx="58">
                  <c:v>8.1555767390263181E-19</c:v>
                </c:pt>
                <c:pt idx="59">
                  <c:v>8.7454783687603492E-19</c:v>
                </c:pt>
                <c:pt idx="60">
                  <c:v>9.4953369515726081E-19</c:v>
                </c:pt>
                <c:pt idx="61">
                  <c:v>1.0467148933653013E-18</c:v>
                </c:pt>
                <c:pt idx="62">
                  <c:v>1.1787855427670896E-18</c:v>
                </c:pt>
                <c:pt idx="63">
                  <c:v>1.3653200212463779E-18</c:v>
                </c:pt>
                <c:pt idx="64">
                  <c:v>1.6048182597008611E-18</c:v>
                </c:pt>
                <c:pt idx="65">
                  <c:v>1.9166787431900684E-18</c:v>
                </c:pt>
                <c:pt idx="66">
                  <c:v>2.3242974411946832E-18</c:v>
                </c:pt>
                <c:pt idx="67">
                  <c:v>2.8572651974486971E-18</c:v>
                </c:pt>
                <c:pt idx="68">
                  <c:v>3.5326545295239371E-18</c:v>
                </c:pt>
                <c:pt idx="69">
                  <c:v>4.4054947112175495E-18</c:v>
                </c:pt>
                <c:pt idx="70">
                  <c:v>5.5376884160509721E-18</c:v>
                </c:pt>
                <c:pt idx="71">
                  <c:v>7.0357447836294188E-18</c:v>
                </c:pt>
                <c:pt idx="72">
                  <c:v>9.0176752165229568E-18</c:v>
                </c:pt>
                <c:pt idx="73">
                  <c:v>1.1557105629559664E-17</c:v>
                </c:pt>
                <c:pt idx="74">
                  <c:v>1.4753860166333831E-17</c:v>
                </c:pt>
                <c:pt idx="75">
                  <c:v>1.8712836737953195E-17</c:v>
                </c:pt>
                <c:pt idx="76">
                  <c:v>2.3483364251270707E-17</c:v>
                </c:pt>
                <c:pt idx="77">
                  <c:v>2.9161909424342926E-17</c:v>
                </c:pt>
                <c:pt idx="78">
                  <c:v>3.5834552296919076E-17</c:v>
                </c:pt>
                <c:pt idx="79">
                  <c:v>4.3548323161584916E-17</c:v>
                </c:pt>
                <c:pt idx="80">
                  <c:v>5.2330904138972363E-17</c:v>
                </c:pt>
                <c:pt idx="81">
                  <c:v>6.2281605450671667E-17</c:v>
                </c:pt>
                <c:pt idx="82">
                  <c:v>7.3313250540323667E-17</c:v>
                </c:pt>
                <c:pt idx="83">
                  <c:v>8.5302310104988269E-17</c:v>
                </c:pt>
                <c:pt idx="84">
                  <c:v>9.80293278854232E-17</c:v>
                </c:pt>
                <c:pt idx="85">
                  <c:v>1.1118513274080009E-16</c:v>
                </c:pt>
                <c:pt idx="86">
                  <c:v>1.2438380376415048E-16</c:v>
                </c:pt>
                <c:pt idx="87">
                  <c:v>1.370896073900335E-16</c:v>
                </c:pt>
                <c:pt idx="88">
                  <c:v>1.4875318464021518E-16</c:v>
                </c:pt>
                <c:pt idx="89">
                  <c:v>1.5863246481019316E-16</c:v>
                </c:pt>
                <c:pt idx="90">
                  <c:v>1.6585359580857865E-16</c:v>
                </c:pt>
                <c:pt idx="91">
                  <c:v>1.6950205426684149E-16</c:v>
                </c:pt>
                <c:pt idx="92">
                  <c:v>1.6864814973575955E-16</c:v>
                </c:pt>
                <c:pt idx="93">
                  <c:v>1.623148228009276E-16</c:v>
                </c:pt>
                <c:pt idx="94">
                  <c:v>1.4968466082906924E-16</c:v>
                </c:pt>
                <c:pt idx="95">
                  <c:v>1.3001246833824544E-16</c:v>
                </c:pt>
                <c:pt idx="96">
                  <c:v>1.0270741002139261E-16</c:v>
                </c:pt>
                <c:pt idx="97">
                  <c:v>6.7304562990170109E-17</c:v>
                </c:pt>
                <c:pt idx="98">
                  <c:v>2.3531048109730897E-17</c:v>
                </c:pt>
                <c:pt idx="99">
                  <c:v>-2.8710585443525798E-17</c:v>
                </c:pt>
                <c:pt idx="100">
                  <c:v>-8.9421610154600812E-17</c:v>
                </c:pt>
                <c:pt idx="101">
                  <c:v>-1.5842932375600603E-16</c:v>
                </c:pt>
                <c:pt idx="102">
                  <c:v>-2.3550982174920448E-16</c:v>
                </c:pt>
                <c:pt idx="103">
                  <c:v>-3.2027468625868E-16</c:v>
                </c:pt>
                <c:pt idx="104">
                  <c:v>-4.1222758366845553E-16</c:v>
                </c:pt>
                <c:pt idx="105">
                  <c:v>-5.1081929202905765E-16</c:v>
                </c:pt>
                <c:pt idx="106">
                  <c:v>-6.1535081963054062E-16</c:v>
                </c:pt>
                <c:pt idx="107">
                  <c:v>-7.2509855571140093E-16</c:v>
                </c:pt>
                <c:pt idx="108">
                  <c:v>-8.3925778059035467E-16</c:v>
                </c:pt>
                <c:pt idx="109">
                  <c:v>-9.5696106295636735E-16</c:v>
                </c:pt>
                <c:pt idx="110">
                  <c:v>-1.0773829987519976E-15</c:v>
                </c:pt>
                <c:pt idx="111">
                  <c:v>-1.1996952004374035E-15</c:v>
                </c:pt>
                <c:pt idx="112">
                  <c:v>-1.3230324875360873E-15</c:v>
                </c:pt>
                <c:pt idx="113">
                  <c:v>-1.4466057044401198E-15</c:v>
                </c:pt>
                <c:pt idx="114">
                  <c:v>-1.5696299051717686E-15</c:v>
                </c:pt>
                <c:pt idx="115">
                  <c:v>-1.6914331674799154E-15</c:v>
                </c:pt>
                <c:pt idx="116">
                  <c:v>-1.8113300772168358E-15</c:v>
                </c:pt>
                <c:pt idx="117">
                  <c:v>-1.9287851331779092E-15</c:v>
                </c:pt>
                <c:pt idx="118">
                  <c:v>-2.0432921270037707E-15</c:v>
                </c:pt>
                <c:pt idx="119">
                  <c:v>-2.1544483083498833E-15</c:v>
                </c:pt>
                <c:pt idx="120">
                  <c:v>-2.2619248011767645E-15</c:v>
                </c:pt>
                <c:pt idx="121">
                  <c:v>-2.3654536898050026E-15</c:v>
                </c:pt>
                <c:pt idx="122">
                  <c:v>-2.4648407128544434E-15</c:v>
                </c:pt>
                <c:pt idx="123">
                  <c:v>-2.5599428895799681E-15</c:v>
                </c:pt>
                <c:pt idx="124">
                  <c:v>-2.650674529979614E-15</c:v>
                </c:pt>
                <c:pt idx="125">
                  <c:v>-2.7370069278144073E-15</c:v>
                </c:pt>
                <c:pt idx="126">
                  <c:v>-2.818933158514915E-15</c:v>
                </c:pt>
                <c:pt idx="127">
                  <c:v>-2.896485026649193E-15</c:v>
                </c:pt>
                <c:pt idx="128">
                  <c:v>-2.9697116635426465E-15</c:v>
                </c:pt>
                <c:pt idx="129">
                  <c:v>-3.0386863638915987E-15</c:v>
                </c:pt>
                <c:pt idx="130">
                  <c:v>-3.1034938398853824E-15</c:v>
                </c:pt>
                <c:pt idx="131">
                  <c:v>-3.1642161523794588E-15</c:v>
                </c:pt>
                <c:pt idx="132">
                  <c:v>-3.2209537932650011E-15</c:v>
                </c:pt>
                <c:pt idx="133">
                  <c:v>-3.2737967864527409E-15</c:v>
                </c:pt>
                <c:pt idx="134">
                  <c:v>-3.3228545712634928E-15</c:v>
                </c:pt>
                <c:pt idx="135">
                  <c:v>-3.3682401988780107E-15</c:v>
                </c:pt>
                <c:pt idx="136">
                  <c:v>-3.4100659140204175E-15</c:v>
                </c:pt>
                <c:pt idx="137">
                  <c:v>-3.4484330288202105E-15</c:v>
                </c:pt>
                <c:pt idx="138">
                  <c:v>-3.4834632051666972E-15</c:v>
                </c:pt>
                <c:pt idx="139">
                  <c:v>-3.515264558702821E-15</c:v>
                </c:pt>
                <c:pt idx="140">
                  <c:v>-3.543939133162591E-15</c:v>
                </c:pt>
                <c:pt idx="141">
                  <c:v>-3.569588545353778E-15</c:v>
                </c:pt>
                <c:pt idx="142">
                  <c:v>-3.5923280196287992E-15</c:v>
                </c:pt>
                <c:pt idx="143">
                  <c:v>-3.6122515974342433E-15</c:v>
                </c:pt>
                <c:pt idx="144">
                  <c:v>-3.6294678679729507E-15</c:v>
                </c:pt>
                <c:pt idx="145">
                  <c:v>-3.6440955237651994E-15</c:v>
                </c:pt>
                <c:pt idx="146">
                  <c:v>-3.6562572754605091E-15</c:v>
                </c:pt>
                <c:pt idx="147">
                  <c:v>-3.6660880923434564E-15</c:v>
                </c:pt>
                <c:pt idx="148">
                  <c:v>-3.6737412080082936E-15</c:v>
                </c:pt>
                <c:pt idx="149">
                  <c:v>-3.6793821284872478E-15</c:v>
                </c:pt>
                <c:pt idx="150">
                  <c:v>-3.6831911001364899E-15</c:v>
                </c:pt>
                <c:pt idx="151">
                  <c:v>-3.6853669756112046E-15</c:v>
                </c:pt>
                <c:pt idx="152">
                  <c:v>-3.6861259750369642E-15</c:v>
                </c:pt>
                <c:pt idx="153">
                  <c:v>-3.6856989733448532E-15</c:v>
                </c:pt>
                <c:pt idx="154">
                  <c:v>-3.68431832493786E-15</c:v>
                </c:pt>
                <c:pt idx="155">
                  <c:v>-3.6822207718115646E-15</c:v>
                </c:pt>
                <c:pt idx="156">
                  <c:v>-3.679642607884471E-15</c:v>
                </c:pt>
                <c:pt idx="157">
                  <c:v>-3.6768115241815754E-15</c:v>
                </c:pt>
                <c:pt idx="158">
                  <c:v>-3.6739442128295178E-15</c:v>
                </c:pt>
                <c:pt idx="159">
                  <c:v>-3.6712461512284629E-15</c:v>
                </c:pt>
                <c:pt idx="160">
                  <c:v>-3.6688972245375017E-15</c:v>
                </c:pt>
                <c:pt idx="161">
                  <c:v>-3.6670596883067063E-15</c:v>
                </c:pt>
                <c:pt idx="162">
                  <c:v>-3.6658656312505833E-15</c:v>
                </c:pt>
                <c:pt idx="163">
                  <c:v>-3.6654253167339858E-15</c:v>
                </c:pt>
                <c:pt idx="164">
                  <c:v>-3.6658061225037319E-15</c:v>
                </c:pt>
                <c:pt idx="165">
                  <c:v>-3.667041177338864E-15</c:v>
                </c:pt>
                <c:pt idx="166">
                  <c:v>-3.6691214428411588E-15</c:v>
                </c:pt>
                <c:pt idx="167">
                  <c:v>-3.6719870714795572E-15</c:v>
                </c:pt>
                <c:pt idx="168">
                  <c:v>-3.6755466107530626E-15</c:v>
                </c:pt>
                <c:pt idx="169">
                  <c:v>-3.6796718906731434E-15</c:v>
                </c:pt>
                <c:pt idx="170">
                  <c:v>-3.6842229059971723E-15</c:v>
                </c:pt>
                <c:pt idx="171">
                  <c:v>-3.6890322512565753E-15</c:v>
                </c:pt>
                <c:pt idx="172">
                  <c:v>-3.6939391104052942E-15</c:v>
                </c:pt>
                <c:pt idx="173">
                  <c:v>-3.6987789897985745E-15</c:v>
                </c:pt>
                <c:pt idx="174">
                  <c:v>-3.703403859670176E-15</c:v>
                </c:pt>
                <c:pt idx="175">
                  <c:v>-3.7076793448658783E-15</c:v>
                </c:pt>
                <c:pt idx="176">
                  <c:v>-3.7114864637983784E-15</c:v>
                </c:pt>
                <c:pt idx="177">
                  <c:v>-3.7147393733009484E-15</c:v>
                </c:pt>
                <c:pt idx="178">
                  <c:v>-3.7173562337260922E-15</c:v>
                </c:pt>
                <c:pt idx="179">
                  <c:v>-3.7192876126466735E-15</c:v>
                </c:pt>
                <c:pt idx="180">
                  <c:v>-3.7204954785828386E-15</c:v>
                </c:pt>
                <c:pt idx="181">
                  <c:v>-3.7209757394171942E-15</c:v>
                </c:pt>
                <c:pt idx="182">
                  <c:v>-3.7207157372651457E-15</c:v>
                </c:pt>
                <c:pt idx="183">
                  <c:v>-3.719734902078744E-15</c:v>
                </c:pt>
                <c:pt idx="184">
                  <c:v>-3.7180498810325848E-15</c:v>
                </c:pt>
                <c:pt idx="185">
                  <c:v>-3.7156818765229758E-15</c:v>
                </c:pt>
                <c:pt idx="186">
                  <c:v>-3.7126574479571393E-15</c:v>
                </c:pt>
                <c:pt idx="187">
                  <c:v>-3.709004323098443E-15</c:v>
                </c:pt>
                <c:pt idx="188">
                  <c:v>-3.7047530121870091E-15</c:v>
                </c:pt>
                <c:pt idx="189">
                  <c:v>-3.6999338816713362E-15</c:v>
                </c:pt>
                <c:pt idx="190">
                  <c:v>-3.6945759695077343E-15</c:v>
                </c:pt>
                <c:pt idx="191">
                  <c:v>-3.688707960170866E-15</c:v>
                </c:pt>
                <c:pt idx="192">
                  <c:v>-3.682357033983316E-15</c:v>
                </c:pt>
                <c:pt idx="193">
                  <c:v>-3.6755491457779349E-15</c:v>
                </c:pt>
                <c:pt idx="194">
                  <c:v>-3.6683085738604227E-15</c:v>
                </c:pt>
                <c:pt idx="195">
                  <c:v>-3.6606581587680337E-15</c:v>
                </c:pt>
                <c:pt idx="196">
                  <c:v>-3.652619356089853E-15</c:v>
                </c:pt>
                <c:pt idx="197">
                  <c:v>-3.6442121318743869E-15</c:v>
                </c:pt>
                <c:pt idx="198">
                  <c:v>-3.6354549709495063E-15</c:v>
                </c:pt>
                <c:pt idx="199">
                  <c:v>-3.6263653856985133E-15</c:v>
                </c:pt>
                <c:pt idx="200">
                  <c:v>-3.616959536451749E-15</c:v>
                </c:pt>
                <c:pt idx="201">
                  <c:v>-3.6072525073288483E-15</c:v>
                </c:pt>
                <c:pt idx="202">
                  <c:v>-3.5972584301850753E-15</c:v>
                </c:pt>
                <c:pt idx="203">
                  <c:v>-3.5869904816150391E-15</c:v>
                </c:pt>
                <c:pt idx="204">
                  <c:v>-3.5764608613557565E-15</c:v>
                </c:pt>
                <c:pt idx="205">
                  <c:v>-3.5656809815600298E-15</c:v>
                </c:pt>
                <c:pt idx="206">
                  <c:v>-3.5546614967342994E-15</c:v>
                </c:pt>
                <c:pt idx="207">
                  <c:v>-3.5434123366757185E-15</c:v>
                </c:pt>
                <c:pt idx="208">
                  <c:v>-3.5319427773265684E-15</c:v>
                </c:pt>
                <c:pt idx="209">
                  <c:v>-3.5202615652047495E-15</c:v>
                </c:pt>
                <c:pt idx="210">
                  <c:v>-3.5083768427532253E-15</c:v>
                </c:pt>
                <c:pt idx="211">
                  <c:v>-3.4962962739022128E-15</c:v>
                </c:pt>
                <c:pt idx="212">
                  <c:v>-3.4840270472261825E-15</c:v>
                </c:pt>
                <c:pt idx="213">
                  <c:v>-3.471575915972805E-15</c:v>
                </c:pt>
                <c:pt idx="214">
                  <c:v>-3.458949251167483E-15</c:v>
                </c:pt>
                <c:pt idx="215">
                  <c:v>-3.4461529469770886E-15</c:v>
                </c:pt>
                <c:pt idx="216">
                  <c:v>-3.4331924787813815E-15</c:v>
                </c:pt>
                <c:pt idx="217">
                  <c:v>-3.4200730378903885E-15</c:v>
                </c:pt>
                <c:pt idx="218">
                  <c:v>-3.4067992870612567E-15</c:v>
                </c:pt>
                <c:pt idx="219">
                  <c:v>-3.3933756708021381E-15</c:v>
                </c:pt>
                <c:pt idx="220">
                  <c:v>-3.3798062335183716E-15</c:v>
                </c:pt>
                <c:pt idx="221">
                  <c:v>-3.3660947133010813E-15</c:v>
                </c:pt>
                <c:pt idx="222">
                  <c:v>-3.3522446590051164E-15</c:v>
                </c:pt>
                <c:pt idx="223">
                  <c:v>-3.338259359535858E-15</c:v>
                </c:pt>
                <c:pt idx="224">
                  <c:v>-3.3241420128818612E-15</c:v>
                </c:pt>
                <c:pt idx="225">
                  <c:v>-3.3098956322912595E-15</c:v>
                </c:pt>
                <c:pt idx="226">
                  <c:v>-3.2955231361211301E-15</c:v>
                </c:pt>
                <c:pt idx="227">
                  <c:v>-3.2810272933044528E-15</c:v>
                </c:pt>
                <c:pt idx="228">
                  <c:v>-3.2664107476422403E-15</c:v>
                </c:pt>
                <c:pt idx="229">
                  <c:v>-3.2516760336750367E-15</c:v>
                </c:pt>
                <c:pt idx="230">
                  <c:v>-3.2368254403899562E-15</c:v>
                </c:pt>
                <c:pt idx="231">
                  <c:v>-3.2218611052555949E-15</c:v>
                </c:pt>
                <c:pt idx="232">
                  <c:v>-3.2067850239545241E-15</c:v>
                </c:pt>
                <c:pt idx="233">
                  <c:v>-3.1915990044077944E-15</c:v>
                </c:pt>
                <c:pt idx="234">
                  <c:v>-3.1763046626202614E-15</c:v>
                </c:pt>
                <c:pt idx="235">
                  <c:v>-3.1609035789223583E-15</c:v>
                </c:pt>
                <c:pt idx="236">
                  <c:v>-3.1453970998697243E-15</c:v>
                </c:pt>
                <c:pt idx="237">
                  <c:v>-3.1297863866892906E-15</c:v>
                </c:pt>
                <c:pt idx="238">
                  <c:v>-3.1140726537865166E-15</c:v>
                </c:pt>
                <c:pt idx="239">
                  <c:v>-3.0982569992891201E-15</c:v>
                </c:pt>
                <c:pt idx="240">
                  <c:v>-3.0823403312029717E-15</c:v>
                </c:pt>
                <c:pt idx="241">
                  <c:v>-3.066323571152827E-15</c:v>
                </c:pt>
                <c:pt idx="242">
                  <c:v>-3.050207565182198E-15</c:v>
                </c:pt>
                <c:pt idx="243">
                  <c:v>-3.0339931692048515E-15</c:v>
                </c:pt>
                <c:pt idx="244">
                  <c:v>-3.0176812578355762E-15</c:v>
                </c:pt>
                <c:pt idx="245">
                  <c:v>-3.0012727231563388E-15</c:v>
                </c:pt>
                <c:pt idx="246">
                  <c:v>-2.9847685925251627E-15</c:v>
                </c:pt>
                <c:pt idx="247">
                  <c:v>-2.9681697395205141E-15</c:v>
                </c:pt>
                <c:pt idx="248">
                  <c:v>-2.9514774160879394E-15</c:v>
                </c:pt>
                <c:pt idx="249">
                  <c:v>-2.9346927761071464E-15</c:v>
                </c:pt>
                <c:pt idx="250">
                  <c:v>-2.9178169896491173E-15</c:v>
                </c:pt>
                <c:pt idx="251">
                  <c:v>-2.9008514150693562E-15</c:v>
                </c:pt>
                <c:pt idx="252">
                  <c:v>-2.8837973309682255E-15</c:v>
                </c:pt>
                <c:pt idx="253">
                  <c:v>-2.8666560654254515E-15</c:v>
                </c:pt>
                <c:pt idx="254">
                  <c:v>-2.8494290294400803E-15</c:v>
                </c:pt>
                <c:pt idx="255">
                  <c:v>-2.8321175147682788E-15</c:v>
                </c:pt>
                <c:pt idx="256">
                  <c:v>-2.814722926377669E-15</c:v>
                </c:pt>
                <c:pt idx="257">
                  <c:v>-2.7972465203096343E-15</c:v>
                </c:pt>
                <c:pt idx="258">
                  <c:v>-2.7796897630496744E-15</c:v>
                </c:pt>
                <c:pt idx="259">
                  <c:v>-2.762053964237314E-15</c:v>
                </c:pt>
                <c:pt idx="260">
                  <c:v>-2.7443404777375168E-15</c:v>
                </c:pt>
                <c:pt idx="261">
                  <c:v>-2.726550703657468E-15</c:v>
                </c:pt>
                <c:pt idx="262">
                  <c:v>-2.708686022023187E-15</c:v>
                </c:pt>
                <c:pt idx="263">
                  <c:v>-2.6907477220119126E-15</c:v>
                </c:pt>
                <c:pt idx="264">
                  <c:v>-2.6724556063150742E-15</c:v>
                </c:pt>
                <c:pt idx="265">
                  <c:v>-2.6541878749104898E-15</c:v>
                </c:pt>
                <c:pt idx="266">
                  <c:v>-2.6360333240147421E-15</c:v>
                </c:pt>
                <c:pt idx="267">
                  <c:v>-2.6175709335589727E-15</c:v>
                </c:pt>
                <c:pt idx="268">
                  <c:v>-2.5992784827042213E-15</c:v>
                </c:pt>
                <c:pt idx="269">
                  <c:v>-2.5810765167805967E-15</c:v>
                </c:pt>
                <c:pt idx="270">
                  <c:v>-2.5626519218662836E-15</c:v>
                </c:pt>
                <c:pt idx="271">
                  <c:v>-2.5441611706569879E-15</c:v>
                </c:pt>
                <c:pt idx="272">
                  <c:v>-2.5251853885900101E-15</c:v>
                </c:pt>
                <c:pt idx="273">
                  <c:v>-2.5065611903179047E-15</c:v>
                </c:pt>
                <c:pt idx="274">
                  <c:v>-2.4874082817537201E-15</c:v>
                </c:pt>
                <c:pt idx="275">
                  <c:v>-2.4686513610326404E-15</c:v>
                </c:pt>
                <c:pt idx="276">
                  <c:v>-2.4498293571913297E-15</c:v>
                </c:pt>
                <c:pt idx="277">
                  <c:v>-2.4309426200287614E-15</c:v>
                </c:pt>
                <c:pt idx="278">
                  <c:v>-2.4106846179119537E-15</c:v>
                </c:pt>
                <c:pt idx="279">
                  <c:v>-2.3913831593494316E-15</c:v>
                </c:pt>
                <c:pt idx="280">
                  <c:v>-2.3718875426816009E-15</c:v>
                </c:pt>
                <c:pt idx="281">
                  <c:v>-2.3527421650142433E-15</c:v>
                </c:pt>
                <c:pt idx="282">
                  <c:v>-2.3318357456941282E-15</c:v>
                </c:pt>
                <c:pt idx="283">
                  <c:v>-2.3112813736301128E-15</c:v>
                </c:pt>
                <c:pt idx="284">
                  <c:v>-2.2912711300116791E-15</c:v>
                </c:pt>
                <c:pt idx="285">
                  <c:v>-2.2717188327916383E-15</c:v>
                </c:pt>
                <c:pt idx="286">
                  <c:v>-2.2522798127575103E-15</c:v>
                </c:pt>
                <c:pt idx="287">
                  <c:v>-2.2319830066673095E-15</c:v>
                </c:pt>
                <c:pt idx="288">
                  <c:v>-2.2127648999754889E-15</c:v>
                </c:pt>
                <c:pt idx="289">
                  <c:v>-2.1932091905850336E-15</c:v>
                </c:pt>
                <c:pt idx="290">
                  <c:v>-2.1735262632473734E-15</c:v>
                </c:pt>
                <c:pt idx="291">
                  <c:v>-2.1525416251230921E-15</c:v>
                </c:pt>
                <c:pt idx="292">
                  <c:v>-2.1316150002818657E-15</c:v>
                </c:pt>
                <c:pt idx="293">
                  <c:v>-2.1106393156604482E-15</c:v>
                </c:pt>
                <c:pt idx="294">
                  <c:v>-2.0901504356992425E-15</c:v>
                </c:pt>
                <c:pt idx="295">
                  <c:v>-2.0700745308991233E-15</c:v>
                </c:pt>
                <c:pt idx="296">
                  <c:v>-2.0493823075251368E-15</c:v>
                </c:pt>
                <c:pt idx="297">
                  <c:v>-2.0284767977132338E-15</c:v>
                </c:pt>
                <c:pt idx="298">
                  <c:v>-2.0084603659021538E-15</c:v>
                </c:pt>
                <c:pt idx="299">
                  <c:v>-1.9884017037374043E-15</c:v>
                </c:pt>
                <c:pt idx="300">
                  <c:v>-1.9674625734780366E-15</c:v>
                </c:pt>
                <c:pt idx="301">
                  <c:v>-1.9469241057017258E-15</c:v>
                </c:pt>
                <c:pt idx="302">
                  <c:v>-1.9249925761002788E-15</c:v>
                </c:pt>
                <c:pt idx="303">
                  <c:v>-1.9028063016021672E-15</c:v>
                </c:pt>
                <c:pt idx="304">
                  <c:v>-1.8820091086974618E-15</c:v>
                </c:pt>
                <c:pt idx="305">
                  <c:v>-1.8611143368784072E-15</c:v>
                </c:pt>
                <c:pt idx="306">
                  <c:v>-1.8389476678823463E-15</c:v>
                </c:pt>
                <c:pt idx="307">
                  <c:v>-1.8172352350826702E-15</c:v>
                </c:pt>
                <c:pt idx="308">
                  <c:v>-1.796488488126987E-15</c:v>
                </c:pt>
                <c:pt idx="309">
                  <c:v>-1.7748749313903093E-15</c:v>
                </c:pt>
                <c:pt idx="310">
                  <c:v>-1.752806380994399E-15</c:v>
                </c:pt>
                <c:pt idx="311">
                  <c:v>-1.7310813650559628E-15</c:v>
                </c:pt>
                <c:pt idx="312">
                  <c:v>-1.7101415850914826E-15</c:v>
                </c:pt>
                <c:pt idx="313">
                  <c:v>-1.6892567960109313E-15</c:v>
                </c:pt>
                <c:pt idx="314">
                  <c:v>-1.6668382717700356E-15</c:v>
                </c:pt>
                <c:pt idx="315">
                  <c:v>-1.6457190255983634E-15</c:v>
                </c:pt>
                <c:pt idx="316">
                  <c:v>-1.622824635322681E-15</c:v>
                </c:pt>
                <c:pt idx="317">
                  <c:v>-1.5995151724384983E-15</c:v>
                </c:pt>
                <c:pt idx="318">
                  <c:v>-1.5775971808060215E-15</c:v>
                </c:pt>
                <c:pt idx="319">
                  <c:v>-1.5553703726053877E-15</c:v>
                </c:pt>
                <c:pt idx="320">
                  <c:v>-1.5344352333048953E-15</c:v>
                </c:pt>
                <c:pt idx="321">
                  <c:v>-1.5118312942480847E-15</c:v>
                </c:pt>
                <c:pt idx="322">
                  <c:v>-1.4881557302040429E-15</c:v>
                </c:pt>
                <c:pt idx="323">
                  <c:v>-1.4644361730567909E-15</c:v>
                </c:pt>
                <c:pt idx="324">
                  <c:v>-1.4434456475274295E-15</c:v>
                </c:pt>
                <c:pt idx="325">
                  <c:v>-1.4209689192404925E-15</c:v>
                </c:pt>
                <c:pt idx="326">
                  <c:v>-1.3997393369268356E-15</c:v>
                </c:pt>
                <c:pt idx="327">
                  <c:v>-1.3768905582623196E-15</c:v>
                </c:pt>
                <c:pt idx="328">
                  <c:v>-1.354484830956781E-15</c:v>
                </c:pt>
                <c:pt idx="329">
                  <c:v>-1.3333685382742408E-15</c:v>
                </c:pt>
                <c:pt idx="330">
                  <c:v>-1.3112105748341451E-15</c:v>
                </c:pt>
                <c:pt idx="331">
                  <c:v>-1.2899168114259839E-15</c:v>
                </c:pt>
                <c:pt idx="332">
                  <c:v>-1.2685737424662026E-15</c:v>
                </c:pt>
                <c:pt idx="333">
                  <c:v>-1.2459890301474528E-15</c:v>
                </c:pt>
                <c:pt idx="334">
                  <c:v>-1.2224076701805652E-15</c:v>
                </c:pt>
                <c:pt idx="335">
                  <c:v>-1.1989721304807816E-15</c:v>
                </c:pt>
                <c:pt idx="336">
                  <c:v>-1.1758231209513164E-15</c:v>
                </c:pt>
                <c:pt idx="337">
                  <c:v>-1.1546012692417335E-15</c:v>
                </c:pt>
                <c:pt idx="338">
                  <c:v>-1.1306149239076209E-15</c:v>
                </c:pt>
                <c:pt idx="339">
                  <c:v>-1.1062966327002997E-15</c:v>
                </c:pt>
                <c:pt idx="340">
                  <c:v>-1.0836720774254404E-15</c:v>
                </c:pt>
                <c:pt idx="341">
                  <c:v>-1.0600004833081422E-15</c:v>
                </c:pt>
                <c:pt idx="342">
                  <c:v>-1.0385987508144857E-15</c:v>
                </c:pt>
                <c:pt idx="343">
                  <c:v>-1.0168556104433064E-15</c:v>
                </c:pt>
                <c:pt idx="344">
                  <c:v>-9.9498061350642947E-16</c:v>
                </c:pt>
                <c:pt idx="345">
                  <c:v>-9.7485396087769131E-16</c:v>
                </c:pt>
                <c:pt idx="346">
                  <c:v>-9.5267256604763143E-16</c:v>
                </c:pt>
                <c:pt idx="347">
                  <c:v>-9.3128262955641517E-16</c:v>
                </c:pt>
                <c:pt idx="348">
                  <c:v>-9.1070693446002739E-16</c:v>
                </c:pt>
                <c:pt idx="349">
                  <c:v>-8.8947718197314458E-16</c:v>
                </c:pt>
                <c:pt idx="350">
                  <c:v>-8.683070033069518E-16</c:v>
                </c:pt>
                <c:pt idx="351">
                  <c:v>-8.472331814483915E-16</c:v>
                </c:pt>
                <c:pt idx="352">
                  <c:v>-8.2572337559481514E-16</c:v>
                </c:pt>
                <c:pt idx="353">
                  <c:v>-8.0254279094513614E-16</c:v>
                </c:pt>
                <c:pt idx="354">
                  <c:v>-7.8198871845413983E-16</c:v>
                </c:pt>
                <c:pt idx="355">
                  <c:v>-7.6188589287893653E-16</c:v>
                </c:pt>
                <c:pt idx="356">
                  <c:v>-7.4163195554264689E-16</c:v>
                </c:pt>
                <c:pt idx="357">
                  <c:v>-7.2209622196700754E-16</c:v>
                </c:pt>
                <c:pt idx="358">
                  <c:v>-7.0111657216298952E-16</c:v>
                </c:pt>
                <c:pt idx="359">
                  <c:v>-6.7996411606536687E-16</c:v>
                </c:pt>
                <c:pt idx="360">
                  <c:v>-6.5961538888687664E-16</c:v>
                </c:pt>
                <c:pt idx="361">
                  <c:v>-6.4140474074752623E-16</c:v>
                </c:pt>
                <c:pt idx="362">
                  <c:v>-6.2279140762888454E-16</c:v>
                </c:pt>
                <c:pt idx="363">
                  <c:v>-6.0316346882797958E-16</c:v>
                </c:pt>
                <c:pt idx="364">
                  <c:v>-5.850937921512167E-16</c:v>
                </c:pt>
                <c:pt idx="365">
                  <c:v>-5.6698509190463885E-16</c:v>
                </c:pt>
                <c:pt idx="366">
                  <c:v>-5.5001295806935898E-16</c:v>
                </c:pt>
                <c:pt idx="367">
                  <c:v>-5.3382581704209474E-16</c:v>
                </c:pt>
                <c:pt idx="368">
                  <c:v>-5.17422751598602E-16</c:v>
                </c:pt>
                <c:pt idx="369">
                  <c:v>-5.0194185150842293E-16</c:v>
                </c:pt>
                <c:pt idx="370">
                  <c:v>-4.877098104577412E-16</c:v>
                </c:pt>
                <c:pt idx="371">
                  <c:v>-4.7250613879673189E-16</c:v>
                </c:pt>
                <c:pt idx="372">
                  <c:v>-4.5934807465388472E-16</c:v>
                </c:pt>
                <c:pt idx="373">
                  <c:v>-4.4705635783831708E-16</c:v>
                </c:pt>
                <c:pt idx="374">
                  <c:v>-4.3393980252357604E-16</c:v>
                </c:pt>
                <c:pt idx="375">
                  <c:v>-4.2282935404946918E-16</c:v>
                </c:pt>
                <c:pt idx="376">
                  <c:v>-4.105235781196749E-16</c:v>
                </c:pt>
                <c:pt idx="377">
                  <c:v>-4.0160967559711376E-16</c:v>
                </c:pt>
                <c:pt idx="378">
                  <c:v>-3.9382781795539632E-16</c:v>
                </c:pt>
                <c:pt idx="379">
                  <c:v>-3.8560064514386765E-16</c:v>
                </c:pt>
                <c:pt idx="380">
                  <c:v>-3.7842872751510871E-16</c:v>
                </c:pt>
                <c:pt idx="381">
                  <c:v>-3.7052509235979346E-16</c:v>
                </c:pt>
                <c:pt idx="382">
                  <c:v>-3.6345040888419125E-16</c:v>
                </c:pt>
                <c:pt idx="383">
                  <c:v>-3.5560701201489839E-16</c:v>
                </c:pt>
                <c:pt idx="384">
                  <c:v>-3.4616563934822484E-16</c:v>
                </c:pt>
                <c:pt idx="385">
                  <c:v>-3.3616487656807299E-16</c:v>
                </c:pt>
                <c:pt idx="386">
                  <c:v>-3.2327739905416852E-16</c:v>
                </c:pt>
                <c:pt idx="387">
                  <c:v>-3.0676333823828814E-16</c:v>
                </c:pt>
                <c:pt idx="388">
                  <c:v>-2.9176599571789339E-16</c:v>
                </c:pt>
                <c:pt idx="389">
                  <c:v>-2.7479173835795078E-16</c:v>
                </c:pt>
                <c:pt idx="390">
                  <c:v>-2.5716613625942265E-16</c:v>
                </c:pt>
                <c:pt idx="391">
                  <c:v>-2.3726366178912378E-16</c:v>
                </c:pt>
                <c:pt idx="392">
                  <c:v>-2.1511911997988135E-16</c:v>
                </c:pt>
                <c:pt idx="393">
                  <c:v>-1.9179901761758537E-16</c:v>
                </c:pt>
                <c:pt idx="394">
                  <c:v>-1.6872827987739538E-16</c:v>
                </c:pt>
                <c:pt idx="395">
                  <c:v>-1.4425559475425063E-16</c:v>
                </c:pt>
                <c:pt idx="396">
                  <c:v>-1.2045605835761404E-16</c:v>
                </c:pt>
                <c:pt idx="397">
                  <c:v>-9.5436946425193495E-17</c:v>
                </c:pt>
                <c:pt idx="398">
                  <c:v>-7.0015131683849416E-17</c:v>
                </c:pt>
                <c:pt idx="399">
                  <c:v>-4.5082341745252578E-17</c:v>
                </c:pt>
                <c:pt idx="400">
                  <c:v>-2.2049546112500596E-17</c:v>
                </c:pt>
                <c:pt idx="401">
                  <c:v>6.9759342667232592E-19</c:v>
                </c:pt>
                <c:pt idx="402">
                  <c:v>2.1666047350387758E-17</c:v>
                </c:pt>
                <c:pt idx="403">
                  <c:v>4.1693464149944293E-17</c:v>
                </c:pt>
                <c:pt idx="404">
                  <c:v>6.0368616859245188E-17</c:v>
                </c:pt>
                <c:pt idx="405">
                  <c:v>7.628929331042E-17</c:v>
                </c:pt>
                <c:pt idx="406">
                  <c:v>9.0836008664728947E-17</c:v>
                </c:pt>
                <c:pt idx="407">
                  <c:v>1.0253228539063044E-16</c:v>
                </c:pt>
                <c:pt idx="408">
                  <c:v>1.1202300446134452E-16</c:v>
                </c:pt>
                <c:pt idx="409">
                  <c:v>1.1929841669207667E-16</c:v>
                </c:pt>
                <c:pt idx="410">
                  <c:v>1.2438515701448924E-16</c:v>
                </c:pt>
                <c:pt idx="411">
                  <c:v>1.2729527009999047E-16</c:v>
                </c:pt>
                <c:pt idx="412">
                  <c:v>1.2833473163935716E-16</c:v>
                </c:pt>
                <c:pt idx="413">
                  <c:v>1.2677129799745581E-16</c:v>
                </c:pt>
                <c:pt idx="414">
                  <c:v>1.2282125941222264E-16</c:v>
                </c:pt>
                <c:pt idx="415">
                  <c:v>1.1703567677363168E-16</c:v>
                </c:pt>
                <c:pt idx="416">
                  <c:v>1.0830974893930915E-16</c:v>
                </c:pt>
                <c:pt idx="417">
                  <c:v>9.6990135152468472E-17</c:v>
                </c:pt>
                <c:pt idx="418">
                  <c:v>8.2993827789246705E-17</c:v>
                </c:pt>
                <c:pt idx="419">
                  <c:v>6.6049571820774724E-17</c:v>
                </c:pt>
                <c:pt idx="420">
                  <c:v>4.5738626857164372E-17</c:v>
                </c:pt>
                <c:pt idx="421">
                  <c:v>2.2549372916379284E-17</c:v>
                </c:pt>
                <c:pt idx="422">
                  <c:v>-3.8357609941892234E-18</c:v>
                </c:pt>
                <c:pt idx="423">
                  <c:v>-3.2353988300042085E-17</c:v>
                </c:pt>
                <c:pt idx="424">
                  <c:v>-6.3882968856123027E-17</c:v>
                </c:pt>
                <c:pt idx="425">
                  <c:v>-9.8628332137965481E-17</c:v>
                </c:pt>
                <c:pt idx="426">
                  <c:v>-1.3670244347597177E-16</c:v>
                </c:pt>
                <c:pt idx="427">
                  <c:v>-1.8142458129878522E-16</c:v>
                </c:pt>
                <c:pt idx="428">
                  <c:v>-2.26343643602978E-16</c:v>
                </c:pt>
                <c:pt idx="429">
                  <c:v>-2.757671543296557E-16</c:v>
                </c:pt>
                <c:pt idx="430">
                  <c:v>-3.2926654012179944E-16</c:v>
                </c:pt>
                <c:pt idx="431">
                  <c:v>-3.8700171204751527E-16</c:v>
                </c:pt>
                <c:pt idx="432">
                  <c:v>-4.4967009048532976E-16</c:v>
                </c:pt>
                <c:pt idx="433">
                  <c:v>-5.161989284995678E-16</c:v>
                </c:pt>
                <c:pt idx="434">
                  <c:v>-5.886398679289489E-16</c:v>
                </c:pt>
                <c:pt idx="435">
                  <c:v>-6.6402306018583288E-16</c:v>
                </c:pt>
                <c:pt idx="436">
                  <c:v>-7.4510002753549274E-16</c:v>
                </c:pt>
                <c:pt idx="437">
                  <c:v>-8.2617933304960833E-16</c:v>
                </c:pt>
                <c:pt idx="438">
                  <c:v>-9.1358224514326714E-16</c:v>
                </c:pt>
                <c:pt idx="439">
                  <c:v>-1.0068355877935478E-15</c:v>
                </c:pt>
                <c:pt idx="440">
                  <c:v>-1.1068354461612158E-15</c:v>
                </c:pt>
                <c:pt idx="441">
                  <c:v>-1.2016058008933988E-15</c:v>
                </c:pt>
                <c:pt idx="442">
                  <c:v>-1.3045469944282439E-15</c:v>
                </c:pt>
                <c:pt idx="443">
                  <c:v>-1.4064049606130714E-15</c:v>
                </c:pt>
                <c:pt idx="444">
                  <c:v>-1.5139657727659656E-15</c:v>
                </c:pt>
                <c:pt idx="445">
                  <c:v>-1.6139773441883832E-15</c:v>
                </c:pt>
                <c:pt idx="446">
                  <c:v>-1.7070549967834831E-15</c:v>
                </c:pt>
                <c:pt idx="447">
                  <c:v>-1.8078795137625796E-15</c:v>
                </c:pt>
                <c:pt idx="448">
                  <c:v>-1.9049132865172708E-15</c:v>
                </c:pt>
                <c:pt idx="449">
                  <c:v>-2.0043707572005821E-15</c:v>
                </c:pt>
                <c:pt idx="450">
                  <c:v>-2.0928023836840565E-15</c:v>
                </c:pt>
                <c:pt idx="451">
                  <c:v>-2.1533277986590081E-15</c:v>
                </c:pt>
                <c:pt idx="452">
                  <c:v>-2.2002337128717325E-15</c:v>
                </c:pt>
                <c:pt idx="453">
                  <c:v>-2.239052145028059E-15</c:v>
                </c:pt>
                <c:pt idx="454">
                  <c:v>-2.2484492494241976E-15</c:v>
                </c:pt>
                <c:pt idx="455">
                  <c:v>-2.2496141095061107E-15</c:v>
                </c:pt>
                <c:pt idx="456">
                  <c:v>-2.2363316593341027E-15</c:v>
                </c:pt>
                <c:pt idx="457">
                  <c:v>-2.2109032433466516E-15</c:v>
                </c:pt>
                <c:pt idx="458">
                  <c:v>-2.1722225417515599E-15</c:v>
                </c:pt>
                <c:pt idx="459">
                  <c:v>-2.0981208888573161E-15</c:v>
                </c:pt>
                <c:pt idx="460">
                  <c:v>-2.0169204515487647E-15</c:v>
                </c:pt>
                <c:pt idx="461">
                  <c:v>-1.9785527409859527E-15</c:v>
                </c:pt>
                <c:pt idx="462">
                  <c:v>-1.9259075116600724E-15</c:v>
                </c:pt>
                <c:pt idx="463">
                  <c:v>-1.8519443434851527E-15</c:v>
                </c:pt>
                <c:pt idx="464">
                  <c:v>-1.7806055042425637E-15</c:v>
                </c:pt>
                <c:pt idx="465">
                  <c:v>-1.7039907428582552E-15</c:v>
                </c:pt>
                <c:pt idx="466">
                  <c:v>-1.6013495230944857E-15</c:v>
                </c:pt>
                <c:pt idx="467">
                  <c:v>-1.4995794627867228E-15</c:v>
                </c:pt>
                <c:pt idx="468">
                  <c:v>-1.3808549191887659E-15</c:v>
                </c:pt>
                <c:pt idx="469">
                  <c:v>-1.268625146868448E-15</c:v>
                </c:pt>
                <c:pt idx="470">
                  <c:v>-1.1457897504495605E-15</c:v>
                </c:pt>
                <c:pt idx="471">
                  <c:v>-1.0439997302087102E-15</c:v>
                </c:pt>
                <c:pt idx="472">
                  <c:v>-9.3766719307372002E-16</c:v>
                </c:pt>
                <c:pt idx="473">
                  <c:v>-8.1416158565571323E-16</c:v>
                </c:pt>
                <c:pt idx="474">
                  <c:v>-6.9600465834544108E-16</c:v>
                </c:pt>
                <c:pt idx="475">
                  <c:v>-5.8776238837329542E-16</c:v>
                </c:pt>
                <c:pt idx="476">
                  <c:v>-4.8821954886183134E-16</c:v>
                </c:pt>
                <c:pt idx="477">
                  <c:v>-3.8670862753822241E-16</c:v>
                </c:pt>
                <c:pt idx="478">
                  <c:v>-3.1307036469049009E-16</c:v>
                </c:pt>
                <c:pt idx="479">
                  <c:v>-2.4395920063130223E-16</c:v>
                </c:pt>
                <c:pt idx="480">
                  <c:v>-1.8564234958958426E-16</c:v>
                </c:pt>
                <c:pt idx="481">
                  <c:v>-1.4040360237566294E-16</c:v>
                </c:pt>
                <c:pt idx="482">
                  <c:v>-1.0236033888688639E-16</c:v>
                </c:pt>
                <c:pt idx="483">
                  <c:v>-7.3689044283531524E-17</c:v>
                </c:pt>
                <c:pt idx="484">
                  <c:v>-5.375581183343824E-17</c:v>
                </c:pt>
                <c:pt idx="485">
                  <c:v>-3.7795646731966058E-17</c:v>
                </c:pt>
                <c:pt idx="486">
                  <c:v>-2.7782732244559714E-17</c:v>
                </c:pt>
                <c:pt idx="487">
                  <c:v>-2.1331198773313308E-17</c:v>
                </c:pt>
                <c:pt idx="488">
                  <c:v>-1.7160610256929518E-17</c:v>
                </c:pt>
                <c:pt idx="489">
                  <c:v>-1.3897351722223405E-17</c:v>
                </c:pt>
                <c:pt idx="490">
                  <c:v>-1.1746139531967783E-17</c:v>
                </c:pt>
                <c:pt idx="491">
                  <c:v>-1.0213913732498296E-17</c:v>
                </c:pt>
                <c:pt idx="492">
                  <c:v>-9.222912712777857E-18</c:v>
                </c:pt>
                <c:pt idx="493">
                  <c:v>-8.4864691668414992E-18</c:v>
                </c:pt>
                <c:pt idx="494">
                  <c:v>-8.0171062097191821E-18</c:v>
                </c:pt>
                <c:pt idx="495">
                  <c:v>-7.6808134975170853E-18</c:v>
                </c:pt>
                <c:pt idx="496">
                  <c:v>-7.4491621000908231E-18</c:v>
                </c:pt>
                <c:pt idx="497">
                  <c:v>-7.2571768452754496E-18</c:v>
                </c:pt>
                <c:pt idx="498">
                  <c:v>-7.1314718358695561E-18</c:v>
                </c:pt>
                <c:pt idx="499">
                  <c:v>-7.0380563082434231E-18</c:v>
                </c:pt>
                <c:pt idx="500">
                  <c:v>-6.9335520490842222E-18</c:v>
                </c:pt>
                <c:pt idx="501">
                  <c:v>-6.88615556243342E-18</c:v>
                </c:pt>
                <c:pt idx="502">
                  <c:v>-6.8524671883032022E-18</c:v>
                </c:pt>
                <c:pt idx="503">
                  <c:v>-6.8081514786112879E-18</c:v>
                </c:pt>
                <c:pt idx="504">
                  <c:v>-6.7794252251855528E-18</c:v>
                </c:pt>
                <c:pt idx="505">
                  <c:v>-6.7544394192051327E-18</c:v>
                </c:pt>
                <c:pt idx="506">
                  <c:v>-6.7423673494827355E-18</c:v>
                </c:pt>
                <c:pt idx="507">
                  <c:v>-6.7524816525389647E-18</c:v>
                </c:pt>
                <c:pt idx="508">
                  <c:v>-6.7596974194840566E-18</c:v>
                </c:pt>
                <c:pt idx="509">
                  <c:v>-6.7583017371780628E-18</c:v>
                </c:pt>
                <c:pt idx="510">
                  <c:v>-6.6795571906381752E-18</c:v>
                </c:pt>
                <c:pt idx="511">
                  <c:v>-6.7438421163837152E-18</c:v>
                </c:pt>
                <c:pt idx="512">
                  <c:v>-6.7379895713677812E-18</c:v>
                </c:pt>
                <c:pt idx="513">
                  <c:v>-6.7720971788370516E-18</c:v>
                </c:pt>
                <c:pt idx="514">
                  <c:v>-6.7920810350583147E-18</c:v>
                </c:pt>
                <c:pt idx="515">
                  <c:v>-6.7971597018257509E-18</c:v>
                </c:pt>
                <c:pt idx="516">
                  <c:v>-6.8240923301209168E-18</c:v>
                </c:pt>
                <c:pt idx="517">
                  <c:v>-6.8188887726799518E-18</c:v>
                </c:pt>
                <c:pt idx="518">
                  <c:v>-6.8383054852701939E-18</c:v>
                </c:pt>
                <c:pt idx="519">
                  <c:v>-6.8563929591822709E-18</c:v>
                </c:pt>
                <c:pt idx="520">
                  <c:v>-6.8494495477406606E-18</c:v>
                </c:pt>
                <c:pt idx="521">
                  <c:v>-6.8663051494756732E-18</c:v>
                </c:pt>
                <c:pt idx="522">
                  <c:v>-6.8645019578089691E-18</c:v>
                </c:pt>
                <c:pt idx="523">
                  <c:v>-6.8718278402102564E-18</c:v>
                </c:pt>
                <c:pt idx="524">
                  <c:v>-6.9019972725514257E-18</c:v>
                </c:pt>
                <c:pt idx="525">
                  <c:v>-6.9217535236587012E-18</c:v>
                </c:pt>
                <c:pt idx="526">
                  <c:v>-6.9333334206211115E-18</c:v>
                </c:pt>
                <c:pt idx="527">
                  <c:v>-6.9390653388204893E-18</c:v>
                </c:pt>
                <c:pt idx="528">
                  <c:v>-6.9623051033800361E-18</c:v>
                </c:pt>
                <c:pt idx="529">
                  <c:v>-6.9719290574974293E-18</c:v>
                </c:pt>
                <c:pt idx="530">
                  <c:v>-6.9965621251510958E-18</c:v>
                </c:pt>
                <c:pt idx="531">
                  <c:v>-6.9707752875944638E-18</c:v>
                </c:pt>
                <c:pt idx="532">
                  <c:v>-6.9759109541265081E-18</c:v>
                </c:pt>
                <c:pt idx="533">
                  <c:v>-6.9918116521001277E-18</c:v>
                </c:pt>
                <c:pt idx="534">
                  <c:v>-6.9621167940588076E-18</c:v>
                </c:pt>
                <c:pt idx="535">
                  <c:v>-6.9777001893101493E-18</c:v>
                </c:pt>
                <c:pt idx="536">
                  <c:v>-6.9925478348726787E-18</c:v>
                </c:pt>
                <c:pt idx="537">
                  <c:v>-7.0162061263939596E-18</c:v>
                </c:pt>
                <c:pt idx="538">
                  <c:v>-7.0343610382546085E-18</c:v>
                </c:pt>
                <c:pt idx="539">
                  <c:v>-7.0355917386734769E-18</c:v>
                </c:pt>
                <c:pt idx="540">
                  <c:v>-7.0455769425606225E-18</c:v>
                </c:pt>
                <c:pt idx="541">
                  <c:v>-6.7536051884746728E-18</c:v>
                </c:pt>
                <c:pt idx="542">
                  <c:v>-6.7327891766978856E-18</c:v>
                </c:pt>
                <c:pt idx="543">
                  <c:v>-6.7401712412787524E-18</c:v>
                </c:pt>
                <c:pt idx="544">
                  <c:v>-6.7083912165808242E-18</c:v>
                </c:pt>
                <c:pt idx="545">
                  <c:v>-6.2121510194252206E-18</c:v>
                </c:pt>
                <c:pt idx="546">
                  <c:v>-6.2172363757141157E-18</c:v>
                </c:pt>
                <c:pt idx="547">
                  <c:v>-5.3002309505677385E-18</c:v>
                </c:pt>
                <c:pt idx="548">
                  <c:v>-5.1582246953476832E-18</c:v>
                </c:pt>
                <c:pt idx="549">
                  <c:v>-4.2952786671375195E-18</c:v>
                </c:pt>
                <c:pt idx="550">
                  <c:v>-3.8664140199854118E-18</c:v>
                </c:pt>
                <c:pt idx="551">
                  <c:v>-3.4397276055583143E-18</c:v>
                </c:pt>
                <c:pt idx="552">
                  <c:v>-2.4281578990891372E-18</c:v>
                </c:pt>
                <c:pt idx="553">
                  <c:v>-1.8200851676569965E-18</c:v>
                </c:pt>
                <c:pt idx="554">
                  <c:v>-1.210295440309526E-18</c:v>
                </c:pt>
                <c:pt idx="555">
                  <c:v>-1.2126372830534928E-18</c:v>
                </c:pt>
                <c:pt idx="556">
                  <c:v>-6.5991639363505388E-19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591-4BBF-875C-FDBA4880B0F0}"/>
            </c:ext>
          </c:extLst>
        </c:ser>
        <c:ser>
          <c:idx val="0"/>
          <c:order val="1"/>
          <c:tx>
            <c:v>Experimental scaling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'Force proper scaling'!$Q$3:$Q$870</c:f>
              <c:numCache>
                <c:formatCode>0.00E+00</c:formatCode>
                <c:ptCount val="868"/>
                <c:pt idx="0">
                  <c:v>-0.24822517548855799</c:v>
                </c:pt>
                <c:pt idx="1">
                  <c:v>-0.24785861785621199</c:v>
                </c:pt>
                <c:pt idx="2">
                  <c:v>-0.24745807357027799</c:v>
                </c:pt>
                <c:pt idx="3">
                  <c:v>-0.24697360310736199</c:v>
                </c:pt>
                <c:pt idx="4">
                  <c:v>-0.24642838381125901</c:v>
                </c:pt>
                <c:pt idx="5">
                  <c:v>-0.24580977501814999</c:v>
                </c:pt>
                <c:pt idx="6">
                  <c:v>-0.245124072098649</c:v>
                </c:pt>
                <c:pt idx="7">
                  <c:v>-0.244373591897976</c:v>
                </c:pt>
                <c:pt idx="8">
                  <c:v>-0.24358208267977199</c:v>
                </c:pt>
                <c:pt idx="9">
                  <c:v>-0.24273940089183199</c:v>
                </c:pt>
                <c:pt idx="10">
                  <c:v>-0.24188645315966301</c:v>
                </c:pt>
                <c:pt idx="11">
                  <c:v>-0.24099976790273001</c:v>
                </c:pt>
                <c:pt idx="12">
                  <c:v>-0.240094206751442</c:v>
                </c:pt>
                <c:pt idx="13">
                  <c:v>-0.23918864560315101</c:v>
                </c:pt>
                <c:pt idx="14">
                  <c:v>-0.23828308445812399</c:v>
                </c:pt>
                <c:pt idx="15">
                  <c:v>-0.23737752331661999</c:v>
                </c:pt>
                <c:pt idx="16">
                  <c:v>-0.23647196217889399</c:v>
                </c:pt>
                <c:pt idx="17">
                  <c:v>-0.23556640104519799</c:v>
                </c:pt>
                <c:pt idx="18">
                  <c:v>-0.23466083991578299</c:v>
                </c:pt>
                <c:pt idx="19">
                  <c:v>-0.233755278790895</c:v>
                </c:pt>
                <c:pt idx="20">
                  <c:v>-0.232849717670781</c:v>
                </c:pt>
                <c:pt idx="21">
                  <c:v>-0.23194415655568901</c:v>
                </c:pt>
                <c:pt idx="22">
                  <c:v>-0.231038595445865</c:v>
                </c:pt>
                <c:pt idx="23">
                  <c:v>-0.23013303434155499</c:v>
                </c:pt>
                <c:pt idx="24">
                  <c:v>-0.22922747324300599</c:v>
                </c:pt>
                <c:pt idx="25">
                  <c:v>-0.22832191215046399</c:v>
                </c:pt>
                <c:pt idx="26">
                  <c:v>-0.22741635106417299</c:v>
                </c:pt>
                <c:pt idx="27">
                  <c:v>-0.22651078998437399</c:v>
                </c:pt>
                <c:pt idx="28">
                  <c:v>-0.22560522891130499</c:v>
                </c:pt>
                <c:pt idx="29">
                  <c:v>-0.22469966784519799</c:v>
                </c:pt>
                <c:pt idx="30">
                  <c:v>-0.22379410678628101</c:v>
                </c:pt>
                <c:pt idx="31">
                  <c:v>-0.22288854573477199</c:v>
                </c:pt>
                <c:pt idx="32">
                  <c:v>-0.22198298469088401</c:v>
                </c:pt>
                <c:pt idx="33">
                  <c:v>-0.221077423654822</c:v>
                </c:pt>
                <c:pt idx="34">
                  <c:v>-0.22017186262678501</c:v>
                </c:pt>
                <c:pt idx="35">
                  <c:v>-0.219266301606965</c:v>
                </c:pt>
                <c:pt idx="36">
                  <c:v>-0.218360740595549</c:v>
                </c:pt>
                <c:pt idx="37">
                  <c:v>-0.21745517959272201</c:v>
                </c:pt>
                <c:pt idx="38">
                  <c:v>-0.21654961859866301</c:v>
                </c:pt>
                <c:pt idx="39">
                  <c:v>-0.21564405761355199</c:v>
                </c:pt>
                <c:pt idx="40">
                  <c:v>-0.21473849663757</c:v>
                </c:pt>
                <c:pt idx="41">
                  <c:v>-0.21383293567089701</c:v>
                </c:pt>
                <c:pt idx="42">
                  <c:v>-0.21292737471371601</c:v>
                </c:pt>
                <c:pt idx="43">
                  <c:v>-0.21202181376621401</c:v>
                </c:pt>
                <c:pt idx="44">
                  <c:v>-0.21111625282858101</c:v>
                </c:pt>
                <c:pt idx="45">
                  <c:v>-0.21021069190101499</c:v>
                </c:pt>
                <c:pt idx="46">
                  <c:v>-0.209305130983717</c:v>
                </c:pt>
                <c:pt idx="47">
                  <c:v>-0.208399570076896</c:v>
                </c:pt>
                <c:pt idx="48">
                  <c:v>-0.20749400918077099</c:v>
                </c:pt>
                <c:pt idx="49">
                  <c:v>-0.20658844829556999</c:v>
                </c:pt>
                <c:pt idx="50">
                  <c:v>-0.20568288742153401</c:v>
                </c:pt>
                <c:pt idx="51">
                  <c:v>-0.204777326558923</c:v>
                </c:pt>
                <c:pt idx="52">
                  <c:v>-0.20387176570801499</c:v>
                </c:pt>
                <c:pt idx="53">
                  <c:v>-0.20296620486911199</c:v>
                </c:pt>
                <c:pt idx="54">
                  <c:v>-0.20206064404254401</c:v>
                </c:pt>
                <c:pt idx="55">
                  <c:v>-0.20115508322867301</c:v>
                </c:pt>
                <c:pt idx="56">
                  <c:v>-0.20024952242789101</c:v>
                </c:pt>
                <c:pt idx="57">
                  <c:v>-0.19934396164062501</c:v>
                </c:pt>
                <c:pt idx="58">
                  <c:v>-0.19843840086733999</c:v>
                </c:pt>
                <c:pt idx="59">
                  <c:v>-0.19753284010852801</c:v>
                </c:pt>
                <c:pt idx="60">
                  <c:v>-0.19662727936470201</c:v>
                </c:pt>
                <c:pt idx="61">
                  <c:v>-0.19572171863637999</c:v>
                </c:pt>
                <c:pt idx="62">
                  <c:v>-0.19481615792406101</c:v>
                </c:pt>
                <c:pt idx="63">
                  <c:v>-0.193910597228141</c:v>
                </c:pt>
                <c:pt idx="64">
                  <c:v>-0.19300503654884399</c:v>
                </c:pt>
                <c:pt idx="65">
                  <c:v>-0.19209947588623999</c:v>
                </c:pt>
                <c:pt idx="66">
                  <c:v>-0.19119391524023399</c:v>
                </c:pt>
                <c:pt idx="67">
                  <c:v>-0.190288354610578</c:v>
                </c:pt>
                <c:pt idx="68">
                  <c:v>-0.189382793997209</c:v>
                </c:pt>
                <c:pt idx="69">
                  <c:v>-0.18847723340059799</c:v>
                </c:pt>
                <c:pt idx="70">
                  <c:v>-0.18757167282214801</c:v>
                </c:pt>
                <c:pt idx="71">
                  <c:v>-0.18666611226444499</c:v>
                </c:pt>
                <c:pt idx="72">
                  <c:v>-0.185760551731568</c:v>
                </c:pt>
                <c:pt idx="73">
                  <c:v>-0.18485499122955601</c:v>
                </c:pt>
                <c:pt idx="74">
                  <c:v>-0.18394943076742501</c:v>
                </c:pt>
                <c:pt idx="75">
                  <c:v>-0.18304387035865899</c:v>
                </c:pt>
                <c:pt idx="76">
                  <c:v>-0.18213831002290601</c:v>
                </c:pt>
                <c:pt idx="77">
                  <c:v>-0.18123274978784101</c:v>
                </c:pt>
                <c:pt idx="78">
                  <c:v>-0.18032718969082301</c:v>
                </c:pt>
                <c:pt idx="79">
                  <c:v>-0.17942162978038301</c:v>
                </c:pt>
                <c:pt idx="80">
                  <c:v>-0.17851607011725601</c:v>
                </c:pt>
                <c:pt idx="81">
                  <c:v>-0.17761051077508</c:v>
                </c:pt>
                <c:pt idx="82">
                  <c:v>-0.17670495183982601</c:v>
                </c:pt>
                <c:pt idx="83">
                  <c:v>-0.175799393409626</c:v>
                </c:pt>
                <c:pt idx="84">
                  <c:v>-0.17489383559341101</c:v>
                </c:pt>
                <c:pt idx="85">
                  <c:v>-0.17398827850892001</c:v>
                </c:pt>
                <c:pt idx="86">
                  <c:v>-0.17308272228016999</c:v>
                </c:pt>
                <c:pt idx="87">
                  <c:v>-0.172177167033604</c:v>
                </c:pt>
                <c:pt idx="88">
                  <c:v>-0.171271612893447</c:v>
                </c:pt>
                <c:pt idx="89">
                  <c:v>-0.17036605997548099</c:v>
                </c:pt>
                <c:pt idx="90">
                  <c:v>-0.16946050838100901</c:v>
                </c:pt>
                <c:pt idx="91">
                  <c:v>-0.16855495819031699</c:v>
                </c:pt>
                <c:pt idx="92">
                  <c:v>-0.167649409455397</c:v>
                </c:pt>
                <c:pt idx="93">
                  <c:v>-0.166743862192094</c:v>
                </c:pt>
                <c:pt idx="94">
                  <c:v>-0.16583831637200699</c:v>
                </c:pt>
                <c:pt idx="95">
                  <c:v>-0.164932771913189</c:v>
                </c:pt>
                <c:pt idx="96">
                  <c:v>-0.16402722867042499</c:v>
                </c:pt>
                <c:pt idx="97">
                  <c:v>-0.163121686425376</c:v>
                </c:pt>
                <c:pt idx="98">
                  <c:v>-0.162216144877219</c:v>
                </c:pt>
                <c:pt idx="99">
                  <c:v>-0.16131060363379099</c:v>
                </c:pt>
                <c:pt idx="100">
                  <c:v>-0.16040506220406101</c:v>
                </c:pt>
                <c:pt idx="101">
                  <c:v>-0.15949951999296999</c:v>
                </c:pt>
                <c:pt idx="102">
                  <c:v>-0.158593976298567</c:v>
                </c:pt>
                <c:pt idx="103">
                  <c:v>-0.15768843031177901</c:v>
                </c:pt>
                <c:pt idx="104">
                  <c:v>-0.156782881117981</c:v>
                </c:pt>
                <c:pt idx="105">
                  <c:v>-0.15587732770121401</c:v>
                </c:pt>
                <c:pt idx="106">
                  <c:v>-0.154971768950567</c:v>
                </c:pt>
                <c:pt idx="107">
                  <c:v>-0.15406620366797799</c:v>
                </c:pt>
                <c:pt idx="108">
                  <c:v>-0.153160630577582</c:v>
                </c:pt>
                <c:pt idx="109">
                  <c:v>-0.152255048336251</c:v>
                </c:pt>
                <c:pt idx="110">
                  <c:v>-0.151349455544635</c:v>
                </c:pt>
                <c:pt idx="111">
                  <c:v>-0.150443850759164</c:v>
                </c:pt>
                <c:pt idx="112">
                  <c:v>-0.14953823250416901</c:v>
                </c:pt>
                <c:pt idx="113">
                  <c:v>-0.148632599283442</c:v>
                </c:pt>
                <c:pt idx="114">
                  <c:v>-0.14772694959184901</c:v>
                </c:pt>
                <c:pt idx="115">
                  <c:v>-0.146821281926206</c:v>
                </c:pt>
                <c:pt idx="116">
                  <c:v>-0.14591559479571201</c:v>
                </c:pt>
                <c:pt idx="117">
                  <c:v>-0.14500988673101001</c:v>
                </c:pt>
                <c:pt idx="118">
                  <c:v>-0.144104156292853</c:v>
                </c:pt>
                <c:pt idx="119">
                  <c:v>-0.143198402079489</c:v>
                </c:pt>
                <c:pt idx="120">
                  <c:v>-0.14229262273326901</c:v>
                </c:pt>
                <c:pt idx="121">
                  <c:v>-0.14138681694615601</c:v>
                </c:pt>
                <c:pt idx="122">
                  <c:v>-0.14048098346412799</c:v>
                </c:pt>
                <c:pt idx="123">
                  <c:v>-0.13957512109074</c:v>
                </c:pt>
                <c:pt idx="124">
                  <c:v>-0.13866922868965201</c:v>
                </c:pt>
                <c:pt idx="125">
                  <c:v>-0.137763305186308</c:v>
                </c:pt>
                <c:pt idx="126">
                  <c:v>-0.13685734956894099</c:v>
                </c:pt>
                <c:pt idx="127">
                  <c:v>-0.13595136088882601</c:v>
                </c:pt>
                <c:pt idx="128">
                  <c:v>-0.135045338259942</c:v>
                </c:pt>
                <c:pt idx="129">
                  <c:v>-0.13413928085818799</c:v>
                </c:pt>
                <c:pt idx="130">
                  <c:v>-0.133233187920306</c:v>
                </c:pt>
                <c:pt idx="131">
                  <c:v>-0.13232705874263101</c:v>
                </c:pt>
                <c:pt idx="132">
                  <c:v>-0.131420892679597</c:v>
                </c:pt>
                <c:pt idx="133">
                  <c:v>-0.13051468914225201</c:v>
                </c:pt>
                <c:pt idx="134">
                  <c:v>-0.12960844759672199</c:v>
                </c:pt>
                <c:pt idx="135">
                  <c:v>-0.128702167562734</c:v>
                </c:pt>
                <c:pt idx="136">
                  <c:v>-0.12779584861205201</c:v>
                </c:pt>
                <c:pt idx="137">
                  <c:v>-0.12688949036691199</c:v>
                </c:pt>
                <c:pt idx="138">
                  <c:v>-0.125983092498309</c:v>
                </c:pt>
                <c:pt idx="139">
                  <c:v>-0.12507665472433899</c:v>
                </c:pt>
                <c:pt idx="140">
                  <c:v>-0.124170176808458</c:v>
                </c:pt>
                <c:pt idx="141">
                  <c:v>-0.123263658557698</c:v>
                </c:pt>
                <c:pt idx="142">
                  <c:v>-0.122357099821002</c:v>
                </c:pt>
                <c:pt idx="143">
                  <c:v>-0.121450500487729</c:v>
                </c:pt>
                <c:pt idx="144">
                  <c:v>-0.120543860486111</c:v>
                </c:pt>
                <c:pt idx="145">
                  <c:v>-0.119637179781884</c:v>
                </c:pt>
                <c:pt idx="146">
                  <c:v>-0.11873045837695501</c:v>
                </c:pt>
                <c:pt idx="147">
                  <c:v>-0.117823696307925</c:v>
                </c:pt>
                <c:pt idx="148">
                  <c:v>-0.116916893644522</c:v>
                </c:pt>
                <c:pt idx="149">
                  <c:v>-0.116010050487855</c:v>
                </c:pt>
                <c:pt idx="150">
                  <c:v>-0.11510316696836199</c:v>
                </c:pt>
                <c:pt idx="151">
                  <c:v>-0.11419624324351201</c:v>
                </c:pt>
                <c:pt idx="152">
                  <c:v>-0.113289279495247</c:v>
                </c:pt>
                <c:pt idx="153">
                  <c:v>-0.112382275927187</c:v>
                </c:pt>
                <c:pt idx="154">
                  <c:v>-0.111475232761701</c:v>
                </c:pt>
                <c:pt idx="155">
                  <c:v>-0.11056815023677</c:v>
                </c:pt>
                <c:pt idx="156">
                  <c:v>-0.10966102860280599</c:v>
                </c:pt>
                <c:pt idx="157">
                  <c:v>-0.108753868119429</c:v>
                </c:pt>
                <c:pt idx="158">
                  <c:v>-0.107846669052256</c:v>
                </c:pt>
                <c:pt idx="159">
                  <c:v>-0.106939431669778</c:v>
                </c:pt>
                <c:pt idx="160">
                  <c:v>-0.106032156240387</c:v>
                </c:pt>
                <c:pt idx="161">
                  <c:v>-0.105124843029596</c:v>
                </c:pt>
                <c:pt idx="162">
                  <c:v>-0.104217492297505</c:v>
                </c:pt>
                <c:pt idx="163">
                  <c:v>-0.103310104296587</c:v>
                </c:pt>
                <c:pt idx="164">
                  <c:v>-0.102402679269896</c:v>
                </c:pt>
                <c:pt idx="165">
                  <c:v>-0.10149521744964</c:v>
                </c:pt>
                <c:pt idx="166">
                  <c:v>-0.10058771905623499</c:v>
                </c:pt>
                <c:pt idx="167">
                  <c:v>-9.9680184297828794E-2</c:v>
                </c:pt>
                <c:pt idx="168">
                  <c:v>-9.8772613370291099E-2</c:v>
                </c:pt>
                <c:pt idx="169">
                  <c:v>-9.7865006457744902E-2</c:v>
                </c:pt>
                <c:pt idx="170">
                  <c:v>-9.6957363733538901E-2</c:v>
                </c:pt>
                <c:pt idx="171">
                  <c:v>-9.6049685361818099E-2</c:v>
                </c:pt>
                <c:pt idx="172">
                  <c:v>-9.5141971499395003E-2</c:v>
                </c:pt>
                <c:pt idx="173">
                  <c:v>-9.4234222297994399E-2</c:v>
                </c:pt>
                <c:pt idx="174">
                  <c:v>-9.3326437906648296E-2</c:v>
                </c:pt>
                <c:pt idx="175">
                  <c:v>-9.2418618474120001E-2</c:v>
                </c:pt>
                <c:pt idx="176">
                  <c:v>-9.1510764151202198E-2</c:v>
                </c:pt>
                <c:pt idx="177">
                  <c:v>-9.0602875092723897E-2</c:v>
                </c:pt>
                <c:pt idx="178">
                  <c:v>-8.9694951459289005E-2</c:v>
                </c:pt>
                <c:pt idx="179">
                  <c:v>-8.87869934185921E-2</c:v>
                </c:pt>
                <c:pt idx="180">
                  <c:v>-8.7879001146456706E-2</c:v>
                </c:pt>
                <c:pt idx="181">
                  <c:v>-8.6970974827530606E-2</c:v>
                </c:pt>
                <c:pt idx="182">
                  <c:v>-8.6062914655744796E-2</c:v>
                </c:pt>
                <c:pt idx="183">
                  <c:v>-8.5154820834427297E-2</c:v>
                </c:pt>
                <c:pt idx="184">
                  <c:v>-8.4246693576349702E-2</c:v>
                </c:pt>
                <c:pt idx="185">
                  <c:v>-8.3338533103557003E-2</c:v>
                </c:pt>
                <c:pt idx="186">
                  <c:v>-8.2430339647060105E-2</c:v>
                </c:pt>
                <c:pt idx="187">
                  <c:v>-8.1522113446483302E-2</c:v>
                </c:pt>
                <c:pt idx="188">
                  <c:v>-8.0613854749671393E-2</c:v>
                </c:pt>
                <c:pt idx="189">
                  <c:v>-7.9705563812283303E-2</c:v>
                </c:pt>
                <c:pt idx="190">
                  <c:v>-7.8797240897373902E-2</c:v>
                </c:pt>
                <c:pt idx="191">
                  <c:v>-7.7888886274978905E-2</c:v>
                </c:pt>
                <c:pt idx="192">
                  <c:v>-7.6980500221714002E-2</c:v>
                </c:pt>
                <c:pt idx="193">
                  <c:v>-7.6072083020386205E-2</c:v>
                </c:pt>
                <c:pt idx="194">
                  <c:v>-7.51636349596259E-2</c:v>
                </c:pt>
                <c:pt idx="195">
                  <c:v>-7.4255156333533301E-2</c:v>
                </c:pt>
                <c:pt idx="196">
                  <c:v>-7.3346647441344906E-2</c:v>
                </c:pt>
                <c:pt idx="197">
                  <c:v>-7.2438108587119895E-2</c:v>
                </c:pt>
                <c:pt idx="198">
                  <c:v>-7.15295400794458E-2</c:v>
                </c:pt>
                <c:pt idx="199">
                  <c:v>-7.0620942231161193E-2</c:v>
                </c:pt>
                <c:pt idx="200">
                  <c:v>-6.9712315359098706E-2</c:v>
                </c:pt>
                <c:pt idx="201">
                  <c:v>-6.8803659783843604E-2</c:v>
                </c:pt>
                <c:pt idx="202">
                  <c:v>-6.7894975829510207E-2</c:v>
                </c:pt>
                <c:pt idx="203">
                  <c:v>-6.6986263823533898E-2</c:v>
                </c:pt>
                <c:pt idx="204">
                  <c:v>-6.6077524096477797E-2</c:v>
                </c:pt>
                <c:pt idx="205">
                  <c:v>-6.5168756981853496E-2</c:v>
                </c:pt>
                <c:pt idx="206">
                  <c:v>-6.4259962815954405E-2</c:v>
                </c:pt>
                <c:pt idx="207">
                  <c:v>-6.3351141937700597E-2</c:v>
                </c:pt>
                <c:pt idx="208">
                  <c:v>-6.2442294688496103E-2</c:v>
                </c:pt>
                <c:pt idx="209">
                  <c:v>-6.1533421412096299E-2</c:v>
                </c:pt>
                <c:pt idx="210">
                  <c:v>-6.06245224544852E-2</c:v>
                </c:pt>
                <c:pt idx="211">
                  <c:v>-5.9715598163762401E-2</c:v>
                </c:pt>
                <c:pt idx="212">
                  <c:v>-5.8806648890038199E-2</c:v>
                </c:pt>
                <c:pt idx="213">
                  <c:v>-5.7897674985336899E-2</c:v>
                </c:pt>
                <c:pt idx="214">
                  <c:v>-5.6988676803506597E-2</c:v>
                </c:pt>
                <c:pt idx="215">
                  <c:v>-5.6079654700137697E-2</c:v>
                </c:pt>
                <c:pt idx="216">
                  <c:v>-5.5170609032483997E-2</c:v>
                </c:pt>
                <c:pt idx="217">
                  <c:v>-5.4261540159391303E-2</c:v>
                </c:pt>
                <c:pt idx="218">
                  <c:v>-5.3352448441229598E-2</c:v>
                </c:pt>
                <c:pt idx="219">
                  <c:v>-5.2443334239829102E-2</c:v>
                </c:pt>
                <c:pt idx="220">
                  <c:v>-5.1534197918419698E-2</c:v>
                </c:pt>
                <c:pt idx="221">
                  <c:v>-5.0625039841573502E-2</c:v>
                </c:pt>
                <c:pt idx="222">
                  <c:v>-4.97158603751508E-2</c:v>
                </c:pt>
                <c:pt idx="223">
                  <c:v>-4.8806659886248403E-2</c:v>
                </c:pt>
                <c:pt idx="224">
                  <c:v>-4.7897438743151097E-2</c:v>
                </c:pt>
                <c:pt idx="225">
                  <c:v>-4.6988197315287E-2</c:v>
                </c:pt>
                <c:pt idx="226">
                  <c:v>-4.6078935973184701E-2</c:v>
                </c:pt>
                <c:pt idx="227">
                  <c:v>-4.5169655088433902E-2</c:v>
                </c:pt>
                <c:pt idx="228">
                  <c:v>-4.4260355033648301E-2</c:v>
                </c:pt>
                <c:pt idx="229">
                  <c:v>-4.3351036182430802E-2</c:v>
                </c:pt>
                <c:pt idx="230">
                  <c:v>-4.2441698909340499E-2</c:v>
                </c:pt>
                <c:pt idx="231">
                  <c:v>-4.1532343589860299E-2</c:v>
                </c:pt>
                <c:pt idx="232">
                  <c:v>-4.06229706003663E-2</c:v>
                </c:pt>
                <c:pt idx="233">
                  <c:v>-3.9713580318097699E-2</c:v>
                </c:pt>
                <c:pt idx="234">
                  <c:v>-3.8804173121127099E-2</c:v>
                </c:pt>
                <c:pt idx="235">
                  <c:v>-3.7894749388331601E-2</c:v>
                </c:pt>
                <c:pt idx="236">
                  <c:v>-3.6985309499365002E-2</c:v>
                </c:pt>
                <c:pt idx="237">
                  <c:v>-3.60758538346291E-2</c:v>
                </c:pt>
                <c:pt idx="238">
                  <c:v>-3.5166382775246502E-2</c:v>
                </c:pt>
                <c:pt idx="239">
                  <c:v>-3.42568967030333E-2</c:v>
                </c:pt>
                <c:pt idx="240">
                  <c:v>-3.3347396000473199E-2</c:v>
                </c:pt>
                <c:pt idx="241">
                  <c:v>-3.2437881050691203E-2</c:v>
                </c:pt>
                <c:pt idx="242">
                  <c:v>-3.1528352237427698E-2</c:v>
                </c:pt>
                <c:pt idx="243">
                  <c:v>-3.06188099450137E-2</c:v>
                </c:pt>
                <c:pt idx="244">
                  <c:v>-2.9709254558346301E-2</c:v>
                </c:pt>
                <c:pt idx="245">
                  <c:v>-2.87996864628659E-2</c:v>
                </c:pt>
                <c:pt idx="246">
                  <c:v>-2.78901060445336E-2</c:v>
                </c:pt>
                <c:pt idx="247">
                  <c:v>-2.6980513689811698E-2</c:v>
                </c:pt>
                <c:pt idx="248">
                  <c:v>-2.60709097856433E-2</c:v>
                </c:pt>
                <c:pt idx="249">
                  <c:v>-2.5161294719435099E-2</c:v>
                </c:pt>
                <c:pt idx="250">
                  <c:v>-2.42516688790427E-2</c:v>
                </c:pt>
                <c:pt idx="251">
                  <c:v>-2.3342032652755001E-2</c:v>
                </c:pt>
                <c:pt idx="252">
                  <c:v>-2.24323864292808E-2</c:v>
                </c:pt>
                <c:pt idx="253">
                  <c:v>-2.1522730597736899E-2</c:v>
                </c:pt>
                <c:pt idx="254">
                  <c:v>-2.0613065547635302E-2</c:v>
                </c:pt>
                <c:pt idx="255">
                  <c:v>-1.97033916688714E-2</c:v>
                </c:pt>
                <c:pt idx="256">
                  <c:v>-1.8793709351712599E-2</c:v>
                </c:pt>
                <c:pt idx="257">
                  <c:v>-1.7884018986785401E-2</c:v>
                </c:pt>
                <c:pt idx="258">
                  <c:v>-1.6974320965062899E-2</c:v>
                </c:pt>
                <c:pt idx="259">
                  <c:v>-1.6064615677851401E-2</c:v>
                </c:pt>
                <c:pt idx="260">
                  <c:v>-1.51549035167772E-2</c:v>
                </c:pt>
                <c:pt idx="261">
                  <c:v>-1.42451848737728E-2</c:v>
                </c:pt>
                <c:pt idx="262">
                  <c:v>-1.33354601410622E-2</c:v>
                </c:pt>
                <c:pt idx="263">
                  <c:v>-1.24257297111467E-2</c:v>
                </c:pt>
                <c:pt idx="264">
                  <c:v>-1.15159939767903E-2</c:v>
                </c:pt>
                <c:pt idx="265">
                  <c:v>-1.0606253331004199E-2</c:v>
                </c:pt>
                <c:pt idx="266">
                  <c:v>-9.6965081670308297E-3</c:v>
                </c:pt>
                <c:pt idx="267">
                  <c:v>-8.7867588783276801E-3</c:v>
                </c:pt>
                <c:pt idx="268">
                  <c:v>-7.8770058585481608E-3</c:v>
                </c:pt>
                <c:pt idx="269">
                  <c:v>-6.9672495015230904E-3</c:v>
                </c:pt>
                <c:pt idx="270">
                  <c:v>-6.0574902012400997E-3</c:v>
                </c:pt>
                <c:pt idx="271">
                  <c:v>-5.1477283518213297E-3</c:v>
                </c:pt>
                <c:pt idx="272">
                  <c:v>-4.2379643474999302E-3</c:v>
                </c:pt>
                <c:pt idx="273">
                  <c:v>-3.3281985825955799E-3</c:v>
                </c:pt>
                <c:pt idx="274">
                  <c:v>-2.4184314514898398E-3</c:v>
                </c:pt>
                <c:pt idx="275">
                  <c:v>-1.50866334860021E-3</c:v>
                </c:pt>
                <c:pt idx="276">
                  <c:v>-5.9889466835553302E-4</c:v>
                </c:pt>
                <c:pt idx="277">
                  <c:v>3.10874194827242E-4</c:v>
                </c:pt>
                <c:pt idx="278">
                  <c:v>1.22064284656594E-3</c:v>
                </c:pt>
                <c:pt idx="279">
                  <c:v>2.13041089253364E-3</c:v>
                </c:pt>
                <c:pt idx="280">
                  <c:v>3.0401779384764999E-3</c:v>
                </c:pt>
                <c:pt idx="281">
                  <c:v>3.9499435902295302E-3</c:v>
                </c:pt>
                <c:pt idx="282">
                  <c:v>4.8597074537293202E-3</c:v>
                </c:pt>
                <c:pt idx="283">
                  <c:v>5.7694691350254502E-3</c:v>
                </c:pt>
                <c:pt idx="284">
                  <c:v>6.6792282402896499E-3</c:v>
                </c:pt>
                <c:pt idx="285">
                  <c:v>7.5889843758245798E-3</c:v>
                </c:pt>
                <c:pt idx="286">
                  <c:v>8.4987371480711692E-3</c:v>
                </c:pt>
                <c:pt idx="287">
                  <c:v>9.4084861636154309E-3</c:v>
                </c:pt>
                <c:pt idx="288">
                  <c:v>1.03182310291967E-2</c:v>
                </c:pt>
                <c:pt idx="289">
                  <c:v>1.12279713517157E-2</c:v>
                </c:pt>
                <c:pt idx="290">
                  <c:v>1.21377067382434E-2</c:v>
                </c:pt>
                <c:pt idx="291">
                  <c:v>1.30474367960309E-2</c:v>
                </c:pt>
                <c:pt idx="292">
                  <c:v>1.39571611325196E-2</c:v>
                </c:pt>
                <c:pt idx="293">
                  <c:v>1.48668793553525E-2</c:v>
                </c:pt>
                <c:pt idx="294">
                  <c:v>1.5776591072386201E-2</c:v>
                </c:pt>
                <c:pt idx="295">
                  <c:v>1.66862958917036E-2</c:v>
                </c:pt>
                <c:pt idx="296">
                  <c:v>1.7595993421626498E-2</c:v>
                </c:pt>
                <c:pt idx="297">
                  <c:v>1.8505683270728001E-2</c:v>
                </c:pt>
                <c:pt idx="298">
                  <c:v>1.94153650478468E-2</c:v>
                </c:pt>
                <c:pt idx="299">
                  <c:v>2.03250383621006E-2</c:v>
                </c:pt>
                <c:pt idx="300">
                  <c:v>2.1234702822899701E-2</c:v>
                </c:pt>
                <c:pt idx="301">
                  <c:v>2.2144358039960999E-2</c:v>
                </c:pt>
                <c:pt idx="302">
                  <c:v>2.3054003623321401E-2</c:v>
                </c:pt>
                <c:pt idx="303">
                  <c:v>2.3963639183351499E-2</c:v>
                </c:pt>
                <c:pt idx="304">
                  <c:v>2.4873264330770001E-2</c:v>
                </c:pt>
                <c:pt idx="305">
                  <c:v>2.57828786766575E-2</c:v>
                </c:pt>
                <c:pt idx="306">
                  <c:v>2.66924818324712E-2</c:v>
                </c:pt>
                <c:pt idx="307">
                  <c:v>2.7602073410059099E-2</c:v>
                </c:pt>
                <c:pt idx="308">
                  <c:v>2.8511653021676402E-2</c:v>
                </c:pt>
                <c:pt idx="309">
                  <c:v>2.9421220280001398E-2</c:v>
                </c:pt>
                <c:pt idx="310">
                  <c:v>3.0330774798152101E-2</c:v>
                </c:pt>
                <c:pt idx="311">
                  <c:v>3.1240316189705099E-2</c:v>
                </c:pt>
                <c:pt idx="312">
                  <c:v>3.2149844068713698E-2</c:v>
                </c:pt>
                <c:pt idx="313">
                  <c:v>3.3059358049726997E-2</c:v>
                </c:pt>
                <c:pt idx="314">
                  <c:v>3.3968857747810298E-2</c:v>
                </c:pt>
                <c:pt idx="315">
                  <c:v>3.4878342778564699E-2</c:v>
                </c:pt>
                <c:pt idx="316">
                  <c:v>3.5787812758149497E-2</c:v>
                </c:pt>
                <c:pt idx="317">
                  <c:v>3.6697267303304998E-2</c:v>
                </c:pt>
                <c:pt idx="318">
                  <c:v>3.7606706031377501E-2</c:v>
                </c:pt>
                <c:pt idx="319">
                  <c:v>3.8516128560346398E-2</c:v>
                </c:pt>
                <c:pt idx="320">
                  <c:v>3.9425534508852E-2</c:v>
                </c:pt>
                <c:pt idx="321">
                  <c:v>4.0334923496226999E-2</c:v>
                </c:pt>
                <c:pt idx="322">
                  <c:v>4.1244295142529801E-2</c:v>
                </c:pt>
                <c:pt idx="323">
                  <c:v>4.21536490685777E-2</c:v>
                </c:pt>
                <c:pt idx="324">
                  <c:v>4.3062984895983203E-2</c:v>
                </c:pt>
                <c:pt idx="325">
                  <c:v>4.3972302247189801E-2</c:v>
                </c:pt>
                <c:pt idx="326">
                  <c:v>4.4881600745510203E-2</c:v>
                </c:pt>
                <c:pt idx="327">
                  <c:v>4.5790880015163599E-2</c:v>
                </c:pt>
                <c:pt idx="328">
                  <c:v>4.6700139681314999E-2</c:v>
                </c:pt>
                <c:pt idx="329">
                  <c:v>4.7609379370115501E-2</c:v>
                </c:pt>
                <c:pt idx="330">
                  <c:v>4.8518598708743102E-2</c:v>
                </c:pt>
                <c:pt idx="331">
                  <c:v>4.9427797325444903E-2</c:v>
                </c:pt>
                <c:pt idx="332">
                  <c:v>5.0336974849579802E-2</c:v>
                </c:pt>
                <c:pt idx="333">
                  <c:v>5.1246130911665203E-2</c:v>
                </c:pt>
                <c:pt idx="334">
                  <c:v>5.2155265143421503E-2</c:v>
                </c:pt>
                <c:pt idx="335">
                  <c:v>5.3064377177820199E-2</c:v>
                </c:pt>
                <c:pt idx="336">
                  <c:v>5.3973466649133502E-2</c:v>
                </c:pt>
                <c:pt idx="337">
                  <c:v>5.4882533192986797E-2</c:v>
                </c:pt>
                <c:pt idx="338">
                  <c:v>5.5791576446412999E-2</c:v>
                </c:pt>
                <c:pt idx="339">
                  <c:v>5.6700596047912298E-2</c:v>
                </c:pt>
                <c:pt idx="340">
                  <c:v>5.7609591637514897E-2</c:v>
                </c:pt>
                <c:pt idx="341">
                  <c:v>5.8518562856850198E-2</c:v>
                </c:pt>
                <c:pt idx="342">
                  <c:v>5.9427509349221398E-2</c:v>
                </c:pt>
                <c:pt idx="343">
                  <c:v>6.0336430759688302E-2</c:v>
                </c:pt>
                <c:pt idx="344">
                  <c:v>6.1245326735155703E-2</c:v>
                </c:pt>
                <c:pt idx="345">
                  <c:v>6.2154196924470197E-2</c:v>
                </c:pt>
                <c:pt idx="346">
                  <c:v>6.3063040978526594E-2</c:v>
                </c:pt>
                <c:pt idx="347">
                  <c:v>6.3971858550382496E-2</c:v>
                </c:pt>
                <c:pt idx="348">
                  <c:v>6.4880649295383203E-2</c:v>
                </c:pt>
                <c:pt idx="349">
                  <c:v>6.5789412871297595E-2</c:v>
                </c:pt>
                <c:pt idx="350">
                  <c:v>6.6698148938464499E-2</c:v>
                </c:pt>
                <c:pt idx="351">
                  <c:v>6.7606857159952904E-2</c:v>
                </c:pt>
                <c:pt idx="352">
                  <c:v>6.8515537201731702E-2</c:v>
                </c:pt>
                <c:pt idx="353">
                  <c:v>6.9424188732853304E-2</c:v>
                </c:pt>
                <c:pt idx="354">
                  <c:v>7.0332811425649802E-2</c:v>
                </c:pt>
                <c:pt idx="355">
                  <c:v>7.1241404955943305E-2</c:v>
                </c:pt>
                <c:pt idx="356">
                  <c:v>7.2149969003268699E-2</c:v>
                </c:pt>
                <c:pt idx="357">
                  <c:v>7.3058503251110907E-2</c:v>
                </c:pt>
                <c:pt idx="358">
                  <c:v>7.3967007387158806E-2</c:v>
                </c:pt>
                <c:pt idx="359">
                  <c:v>7.4875481103571201E-2</c:v>
                </c:pt>
                <c:pt idx="360">
                  <c:v>7.5783924097262798E-2</c:v>
                </c:pt>
                <c:pt idx="361">
                  <c:v>7.6692336070204398E-2</c:v>
                </c:pt>
                <c:pt idx="362">
                  <c:v>7.7600716729740296E-2</c:v>
                </c:pt>
                <c:pt idx="363">
                  <c:v>7.85090657889215E-2</c:v>
                </c:pt>
                <c:pt idx="364">
                  <c:v>7.9417382966853606E-2</c:v>
                </c:pt>
                <c:pt idx="365">
                  <c:v>8.0325667989060698E-2</c:v>
                </c:pt>
                <c:pt idx="366">
                  <c:v>8.1233920587859595E-2</c:v>
                </c:pt>
                <c:pt idx="367">
                  <c:v>8.2142140502732497E-2</c:v>
                </c:pt>
                <c:pt idx="368">
                  <c:v>8.3050327480701305E-2</c:v>
                </c:pt>
                <c:pt idx="369">
                  <c:v>8.3958481276688895E-2</c:v>
                </c:pt>
                <c:pt idx="370">
                  <c:v>8.4866601653856302E-2</c:v>
                </c:pt>
                <c:pt idx="371">
                  <c:v>8.5774688383861805E-2</c:v>
                </c:pt>
                <c:pt idx="372">
                  <c:v>8.6682741247095296E-2</c:v>
                </c:pt>
                <c:pt idx="373">
                  <c:v>8.7590760032815407E-2</c:v>
                </c:pt>
                <c:pt idx="374">
                  <c:v>8.8498744539172502E-2</c:v>
                </c:pt>
                <c:pt idx="375">
                  <c:v>8.94066945730769E-2</c:v>
                </c:pt>
                <c:pt idx="376">
                  <c:v>9.03146099499052E-2</c:v>
                </c:pt>
                <c:pt idx="377">
                  <c:v>9.12224904929404E-2</c:v>
                </c:pt>
                <c:pt idx="378">
                  <c:v>9.2130336032547305E-2</c:v>
                </c:pt>
                <c:pt idx="379">
                  <c:v>9.3038146405160005E-2</c:v>
                </c:pt>
                <c:pt idx="380">
                  <c:v>9.3945921451919601E-2</c:v>
                </c:pt>
                <c:pt idx="381">
                  <c:v>9.4853661017184995E-2</c:v>
                </c:pt>
                <c:pt idx="382">
                  <c:v>9.5761364946773994E-2</c:v>
                </c:pt>
                <c:pt idx="383">
                  <c:v>9.6669033086027201E-2</c:v>
                </c:pt>
                <c:pt idx="384">
                  <c:v>9.7576665277770799E-2</c:v>
                </c:pt>
                <c:pt idx="385">
                  <c:v>9.8484261360136105E-2</c:v>
                </c:pt>
                <c:pt idx="386">
                  <c:v>9.9391821164474994E-2</c:v>
                </c:pt>
                <c:pt idx="387">
                  <c:v>0.100299344513417</c:v>
                </c:pt>
                <c:pt idx="388">
                  <c:v>0.10120683121931601</c:v>
                </c:pt>
                <c:pt idx="389">
                  <c:v>0.102114281082974</c:v>
                </c:pt>
                <c:pt idx="390">
                  <c:v>0.103021693893025</c:v>
                </c:pt>
                <c:pt idx="391">
                  <c:v>0.10392906942586801</c:v>
                </c:pt>
                <c:pt idx="392">
                  <c:v>0.10483640744612201</c:v>
                </c:pt>
                <c:pt idx="393">
                  <c:v>0.10574370770776099</c:v>
                </c:pt>
                <c:pt idx="394">
                  <c:v>0.106650969955705</c:v>
                </c:pt>
                <c:pt idx="395">
                  <c:v>0.10755819392780901</c:v>
                </c:pt>
                <c:pt idx="396">
                  <c:v>0.108465379357276</c:v>
                </c:pt>
                <c:pt idx="397">
                  <c:v>0.109372525975378</c:v>
                </c:pt>
                <c:pt idx="398">
                  <c:v>0.11027963351440299</c:v>
                </c:pt>
                <c:pt idx="399">
                  <c:v>0.111186701710781</c:v>
                </c:pt>
                <c:pt idx="400">
                  <c:v>0.112093730308269</c:v>
                </c:pt>
                <c:pt idx="401">
                  <c:v>0.113000719061219</c:v>
                </c:pt>
                <c:pt idx="402">
                  <c:v>0.113907667737854</c:v>
                </c:pt>
                <c:pt idx="403">
                  <c:v>0.114814576123483</c:v>
                </c:pt>
                <c:pt idx="404">
                  <c:v>0.115721444023547</c:v>
                </c:pt>
                <c:pt idx="405">
                  <c:v>0.116628271266532</c:v>
                </c:pt>
                <c:pt idx="406">
                  <c:v>0.117535057706719</c:v>
                </c:pt>
                <c:pt idx="407">
                  <c:v>0.118441803226738</c:v>
                </c:pt>
                <c:pt idx="408">
                  <c:v>0.119348507739872</c:v>
                </c:pt>
                <c:pt idx="409">
                  <c:v>0.120255171192081</c:v>
                </c:pt>
                <c:pt idx="410">
                  <c:v>0.121161793564022</c:v>
                </c:pt>
                <c:pt idx="411">
                  <c:v>0.12206837487274701</c:v>
                </c:pt>
                <c:pt idx="412">
                  <c:v>0.122974915173299</c:v>
                </c:pt>
                <c:pt idx="413">
                  <c:v>0.123881414560081</c:v>
                </c:pt>
                <c:pt idx="414">
                  <c:v>0.124787873168276</c:v>
                </c:pt>
                <c:pt idx="415">
                  <c:v>0.12569429117517</c:v>
                </c:pt>
                <c:pt idx="416">
                  <c:v>0.12660066880148799</c:v>
                </c:pt>
                <c:pt idx="417">
                  <c:v>0.127507006312816</c:v>
                </c:pt>
                <c:pt idx="418">
                  <c:v>0.12841330402113299</c:v>
                </c:pt>
                <c:pt idx="419">
                  <c:v>0.12931956228634101</c:v>
                </c:pt>
                <c:pt idx="420">
                  <c:v>0.13022578151785799</c:v>
                </c:pt>
                <c:pt idx="421">
                  <c:v>0.13113196217627099</c:v>
                </c:pt>
                <c:pt idx="422">
                  <c:v>0.13203810477484801</c:v>
                </c:pt>
                <c:pt idx="423">
                  <c:v>0.132944209880929</c:v>
                </c:pt>
                <c:pt idx="424">
                  <c:v>0.133850278117294</c:v>
                </c:pt>
                <c:pt idx="425">
                  <c:v>0.134756310163305</c:v>
                </c:pt>
                <c:pt idx="426">
                  <c:v>0.13566230675583801</c:v>
                </c:pt>
                <c:pt idx="427">
                  <c:v>0.136568268689995</c:v>
                </c:pt>
                <c:pt idx="428">
                  <c:v>0.137474196819588</c:v>
                </c:pt>
                <c:pt idx="429">
                  <c:v>0.13838009205732499</c:v>
                </c:pt>
                <c:pt idx="430">
                  <c:v>0.13928595537459501</c:v>
                </c:pt>
                <c:pt idx="431">
                  <c:v>0.14019178780067801</c:v>
                </c:pt>
                <c:pt idx="432">
                  <c:v>0.14109759042144401</c:v>
                </c:pt>
                <c:pt idx="433">
                  <c:v>0.14200336437729399</c:v>
                </c:pt>
                <c:pt idx="434">
                  <c:v>0.14290911086022301</c:v>
                </c:pt>
                <c:pt idx="435">
                  <c:v>0.14381483111011001</c:v>
                </c:pt>
                <c:pt idx="436">
                  <c:v>0.14472052641004801</c:v>
                </c:pt>
                <c:pt idx="437">
                  <c:v>0.145626198080749</c:v>
                </c:pt>
                <c:pt idx="438">
                  <c:v>0.14653184747411599</c:v>
                </c:pt>
                <c:pt idx="439">
                  <c:v>0.14743747596616699</c:v>
                </c:pt>
                <c:pt idx="440">
                  <c:v>0.14834308494960399</c:v>
                </c:pt>
                <c:pt idx="441">
                  <c:v>0.14924867582562301</c:v>
                </c:pt>
                <c:pt idx="442">
                  <c:v>0.150154249995885</c:v>
                </c:pt>
                <c:pt idx="443">
                  <c:v>0.15105980885437201</c:v>
                </c:pt>
                <c:pt idx="444">
                  <c:v>0.151965353779799</c:v>
                </c:pt>
                <c:pt idx="445">
                  <c:v>0.15287088612838001</c:v>
                </c:pt>
                <c:pt idx="446">
                  <c:v>0.15377640722738201</c:v>
                </c:pt>
                <c:pt idx="447">
                  <c:v>0.154681918369692</c:v>
                </c:pt>
                <c:pt idx="448">
                  <c:v>0.15558742080905799</c:v>
                </c:pt>
                <c:pt idx="449">
                  <c:v>0.15649291575640301</c:v>
                </c:pt>
                <c:pt idx="450">
                  <c:v>0.157398404376834</c:v>
                </c:pt>
                <c:pt idx="451">
                  <c:v>0.158303887786932</c:v>
                </c:pt>
                <c:pt idx="452">
                  <c:v>0.159209367052249</c:v>
                </c:pt>
                <c:pt idx="453">
                  <c:v>0.160114843184641</c:v>
                </c:pt>
                <c:pt idx="454">
                  <c:v>0.161020317138938</c:v>
                </c:pt>
                <c:pt idx="455">
                  <c:v>0.16192578980817299</c:v>
                </c:pt>
                <c:pt idx="456">
                  <c:v>0.16283126201877801</c:v>
                </c:pt>
                <c:pt idx="457">
                  <c:v>0.16373673452520501</c:v>
                </c:pt>
                <c:pt idx="458">
                  <c:v>0.164642208003518</c:v>
                </c:pt>
                <c:pt idx="459">
                  <c:v>0.165547683045878</c:v>
                </c:pt>
                <c:pt idx="460">
                  <c:v>0.166453160156392</c:v>
                </c:pt>
                <c:pt idx="461">
                  <c:v>0.167358639748444</c:v>
                </c:pt>
                <c:pt idx="462">
                  <c:v>0.16826412214436401</c:v>
                </c:pt>
                <c:pt idx="463">
                  <c:v>0.16916960757784399</c:v>
                </c:pt>
                <c:pt idx="464">
                  <c:v>0.17007509619890701</c:v>
                </c:pt>
                <c:pt idx="465">
                  <c:v>0.170980588080796</c:v>
                </c:pt>
                <c:pt idx="466">
                  <c:v>0.17188608322954499</c:v>
                </c:pt>
                <c:pt idx="467">
                  <c:v>0.17279158159434099</c:v>
                </c:pt>
                <c:pt idx="468">
                  <c:v>0.17369708307828299</c:v>
                </c:pt>
                <c:pt idx="469">
                  <c:v>0.17460258754907501</c:v>
                </c:pt>
                <c:pt idx="470">
                  <c:v>0.17550809484944499</c:v>
                </c:pt>
                <c:pt idx="471">
                  <c:v>0.17641360480577001</c:v>
                </c:pt>
                <c:pt idx="472">
                  <c:v>0.17731911723532101</c:v>
                </c:pt>
                <c:pt idx="473">
                  <c:v>0.178224631951683</c:v>
                </c:pt>
                <c:pt idx="474">
                  <c:v>0.179130148767771</c:v>
                </c:pt>
                <c:pt idx="475">
                  <c:v>0.180035667497461</c:v>
                </c:pt>
                <c:pt idx="476">
                  <c:v>0.18094118795616901</c:v>
                </c:pt>
                <c:pt idx="477">
                  <c:v>0.18184670996163099</c:v>
                </c:pt>
                <c:pt idx="478">
                  <c:v>0.182752233334433</c:v>
                </c:pt>
                <c:pt idx="479">
                  <c:v>0.18365775790021299</c:v>
                </c:pt>
                <c:pt idx="480">
                  <c:v>0.18456328349252399</c:v>
                </c:pt>
                <c:pt idx="481">
                  <c:v>0.185468809954657</c:v>
                </c:pt>
                <c:pt idx="482">
                  <c:v>0.186374337142625</c:v>
                </c:pt>
                <c:pt idx="483">
                  <c:v>0.18727986492695101</c:v>
                </c:pt>
                <c:pt idx="484">
                  <c:v>0.18818539319365299</c:v>
                </c:pt>
                <c:pt idx="485">
                  <c:v>0.18909092184506399</c:v>
                </c:pt>
                <c:pt idx="486">
                  <c:v>0.18999645079968899</c:v>
                </c:pt>
                <c:pt idx="487">
                  <c:v>0.19090197999067299</c:v>
                </c:pt>
                <c:pt idx="488">
                  <c:v>0.19180750936454499</c:v>
                </c:pt>
                <c:pt idx="489">
                  <c:v>0.19271303887977501</c:v>
                </c:pt>
                <c:pt idx="490">
                  <c:v>0.193618568504525</c:v>
                </c:pt>
                <c:pt idx="491">
                  <c:v>0.19452409821477101</c:v>
                </c:pt>
                <c:pt idx="492">
                  <c:v>0.19542962799255001</c:v>
                </c:pt>
                <c:pt idx="493">
                  <c:v>0.19633515782448299</c:v>
                </c:pt>
                <c:pt idx="494">
                  <c:v>0.197240687700629</c:v>
                </c:pt>
                <c:pt idx="495">
                  <c:v>0.19814621761363099</c:v>
                </c:pt>
                <c:pt idx="496">
                  <c:v>0.199051747557971</c:v>
                </c:pt>
                <c:pt idx="497">
                  <c:v>0.19995727752949399</c:v>
                </c:pt>
                <c:pt idx="498">
                  <c:v>0.200862807525054</c:v>
                </c:pt>
                <c:pt idx="499">
                  <c:v>0.201768337542234</c:v>
                </c:pt>
                <c:pt idx="500">
                  <c:v>0.202673867579162</c:v>
                </c:pt>
                <c:pt idx="501">
                  <c:v>0.203579397634366</c:v>
                </c:pt>
                <c:pt idx="502">
                  <c:v>0.20448492770666801</c:v>
                </c:pt>
                <c:pt idx="503">
                  <c:v>0.205390457795118</c:v>
                </c:pt>
                <c:pt idx="504">
                  <c:v>0.206295987898932</c:v>
                </c:pt>
                <c:pt idx="505">
                  <c:v>0.20720151801745701</c:v>
                </c:pt>
                <c:pt idx="506">
                  <c:v>0.208107048150139</c:v>
                </c:pt>
                <c:pt idx="507">
                  <c:v>0.209012578296499</c:v>
                </c:pt>
                <c:pt idx="508">
                  <c:v>0.209918108456115</c:v>
                </c:pt>
                <c:pt idx="509">
                  <c:v>0.21082363862861001</c:v>
                </c:pt>
                <c:pt idx="510">
                  <c:v>0.21172916881364001</c:v>
                </c:pt>
                <c:pt idx="511">
                  <c:v>0.212634699010883</c:v>
                </c:pt>
                <c:pt idx="512">
                  <c:v>0.21354022922003699</c:v>
                </c:pt>
                <c:pt idx="513">
                  <c:v>0.21444575944081301</c:v>
                </c:pt>
                <c:pt idx="514">
                  <c:v>0.21535128967293399</c:v>
                </c:pt>
                <c:pt idx="515">
                  <c:v>0.216256819916128</c:v>
                </c:pt>
                <c:pt idx="516">
                  <c:v>0.217162350170131</c:v>
                </c:pt>
                <c:pt idx="517">
                  <c:v>0.218067880434683</c:v>
                </c:pt>
                <c:pt idx="518">
                  <c:v>0.218973410709532</c:v>
                </c:pt>
                <c:pt idx="519">
                  <c:v>0.21987894099442501</c:v>
                </c:pt>
                <c:pt idx="520">
                  <c:v>0.22078447128911599</c:v>
                </c:pt>
                <c:pt idx="521">
                  <c:v>0.221690001593362</c:v>
                </c:pt>
                <c:pt idx="522">
                  <c:v>0.22259553190692</c:v>
                </c:pt>
                <c:pt idx="523">
                  <c:v>0.22350106222955099</c:v>
                </c:pt>
                <c:pt idx="524">
                  <c:v>0.224406592561018</c:v>
                </c:pt>
                <c:pt idx="525">
                  <c:v>0.22531212290108299</c:v>
                </c:pt>
                <c:pt idx="526">
                  <c:v>0.22621765324951201</c:v>
                </c:pt>
                <c:pt idx="527">
                  <c:v>0.22712318360606901</c:v>
                </c:pt>
                <c:pt idx="528">
                  <c:v>0.22802871397051899</c:v>
                </c:pt>
                <c:pt idx="529">
                  <c:v>0.22893424434262299</c:v>
                </c:pt>
                <c:pt idx="530">
                  <c:v>0.22983977472214301</c:v>
                </c:pt>
                <c:pt idx="531">
                  <c:v>0.23074530510883301</c:v>
                </c:pt>
                <c:pt idx="532">
                  <c:v>0.231650835502441</c:v>
                </c:pt>
                <c:pt idx="533">
                  <c:v>0.23255636590270701</c:v>
                </c:pt>
                <c:pt idx="534">
                  <c:v>0.23346189630936401</c:v>
                </c:pt>
                <c:pt idx="535">
                  <c:v>0.23436742672213201</c:v>
                </c:pt>
                <c:pt idx="536">
                  <c:v>0.23527295714072199</c:v>
                </c:pt>
                <c:pt idx="537">
                  <c:v>0.236178487564838</c:v>
                </c:pt>
                <c:pt idx="538">
                  <c:v>0.237084017994173</c:v>
                </c:pt>
                <c:pt idx="539">
                  <c:v>0.23798954842841699</c:v>
                </c:pt>
                <c:pt idx="540">
                  <c:v>0.238895078867252</c:v>
                </c:pt>
                <c:pt idx="541">
                  <c:v>0.23980060931035499</c:v>
                </c:pt>
                <c:pt idx="542">
                  <c:v>0.24070613975739999</c:v>
                </c:pt>
                <c:pt idx="543">
                  <c:v>0.241611670208082</c:v>
                </c:pt>
                <c:pt idx="544">
                  <c:v>0.24251720066214</c:v>
                </c:pt>
                <c:pt idx="545">
                  <c:v>0.24342273111930601</c:v>
                </c:pt>
                <c:pt idx="546">
                  <c:v>0.24432826157923199</c:v>
                </c:pt>
                <c:pt idx="547">
                  <c:v>0.24523379204163401</c:v>
                </c:pt>
                <c:pt idx="548">
                  <c:v>0.24613932250623</c:v>
                </c:pt>
                <c:pt idx="549">
                  <c:v>0.24704485297277501</c:v>
                </c:pt>
                <c:pt idx="550">
                  <c:v>0.24795038344109299</c:v>
                </c:pt>
                <c:pt idx="551">
                  <c:v>0.24885591391091899</c:v>
                </c:pt>
                <c:pt idx="552">
                  <c:v>0.24976144438207401</c:v>
                </c:pt>
                <c:pt idx="553">
                  <c:v>0.25066697485433898</c:v>
                </c:pt>
                <c:pt idx="554">
                  <c:v>0.251572505327533</c:v>
                </c:pt>
                <c:pt idx="555">
                  <c:v>0.25247803580141298</c:v>
                </c:pt>
                <c:pt idx="556">
                  <c:v>0.25338356627581099</c:v>
                </c:pt>
                <c:pt idx="557">
                  <c:v>0.25428909675057898</c:v>
                </c:pt>
                <c:pt idx="558">
                  <c:v>0.25519462722561298</c:v>
                </c:pt>
                <c:pt idx="559">
                  <c:v>0.25610015770085198</c:v>
                </c:pt>
                <c:pt idx="560">
                  <c:v>0.25700568817625002</c:v>
                </c:pt>
                <c:pt idx="561">
                  <c:v>0.25791121865177802</c:v>
                </c:pt>
                <c:pt idx="562">
                  <c:v>0.25881674912736602</c:v>
                </c:pt>
                <c:pt idx="563">
                  <c:v>0.25972227960295802</c:v>
                </c:pt>
                <c:pt idx="564">
                  <c:v>0.26062781007854602</c:v>
                </c:pt>
                <c:pt idx="565">
                  <c:v>0.26153334055413302</c:v>
                </c:pt>
                <c:pt idx="566">
                  <c:v>0.26243887102972102</c:v>
                </c:pt>
                <c:pt idx="567">
                  <c:v>0.26334440150530902</c:v>
                </c:pt>
                <c:pt idx="568">
                  <c:v>0.26424993198089602</c:v>
                </c:pt>
                <c:pt idx="569">
                  <c:v>0.26515546245648403</c:v>
                </c:pt>
                <c:pt idx="570">
                  <c:v>0.26606099293207203</c:v>
                </c:pt>
                <c:pt idx="571">
                  <c:v>0.26696652340765897</c:v>
                </c:pt>
                <c:pt idx="572">
                  <c:v>0.26787205388324697</c:v>
                </c:pt>
                <c:pt idx="573">
                  <c:v>0.26877758435883398</c:v>
                </c:pt>
                <c:pt idx="574">
                  <c:v>0.26968311483442198</c:v>
                </c:pt>
                <c:pt idx="575">
                  <c:v>0.27058864531000998</c:v>
                </c:pt>
                <c:pt idx="576">
                  <c:v>0.27149417578559698</c:v>
                </c:pt>
                <c:pt idx="577">
                  <c:v>0.27239970626118498</c:v>
                </c:pt>
                <c:pt idx="578">
                  <c:v>0.27330523673677198</c:v>
                </c:pt>
                <c:pt idx="579">
                  <c:v>0.27421076721235998</c:v>
                </c:pt>
                <c:pt idx="580">
                  <c:v>0.27511629768794699</c:v>
                </c:pt>
                <c:pt idx="581">
                  <c:v>0.27602182816353499</c:v>
                </c:pt>
                <c:pt idx="582">
                  <c:v>0.27692735863912299</c:v>
                </c:pt>
                <c:pt idx="583">
                  <c:v>0.27783288911470999</c:v>
                </c:pt>
                <c:pt idx="584">
                  <c:v>0.27873841959029799</c:v>
                </c:pt>
                <c:pt idx="585">
                  <c:v>0.27964395006588599</c:v>
                </c:pt>
                <c:pt idx="586">
                  <c:v>0.280549480541473</c:v>
                </c:pt>
                <c:pt idx="587">
                  <c:v>0.281455011017061</c:v>
                </c:pt>
                <c:pt idx="588">
                  <c:v>0.282360541492648</c:v>
                </c:pt>
                <c:pt idx="589">
                  <c:v>0.283266071968236</c:v>
                </c:pt>
                <c:pt idx="590">
                  <c:v>0.284171602443824</c:v>
                </c:pt>
                <c:pt idx="591">
                  <c:v>0.285077132919411</c:v>
                </c:pt>
                <c:pt idx="592">
                  <c:v>0.285982663394999</c:v>
                </c:pt>
                <c:pt idx="593">
                  <c:v>0.28688819387058601</c:v>
                </c:pt>
                <c:pt idx="594">
                  <c:v>0.28779372434617401</c:v>
                </c:pt>
                <c:pt idx="595">
                  <c:v>0.28869925482176201</c:v>
                </c:pt>
                <c:pt idx="596">
                  <c:v>0.28960478529734901</c:v>
                </c:pt>
                <c:pt idx="597">
                  <c:v>0.29051031577293701</c:v>
                </c:pt>
                <c:pt idx="598">
                  <c:v>0.29141584624852401</c:v>
                </c:pt>
                <c:pt idx="599">
                  <c:v>0.29232137672411201</c:v>
                </c:pt>
                <c:pt idx="600">
                  <c:v>0.29322690719969902</c:v>
                </c:pt>
                <c:pt idx="601">
                  <c:v>0.29413243767528702</c:v>
                </c:pt>
                <c:pt idx="602">
                  <c:v>0.29503796815087502</c:v>
                </c:pt>
                <c:pt idx="603">
                  <c:v>0.29594349862646202</c:v>
                </c:pt>
                <c:pt idx="604">
                  <c:v>0.29684902910205002</c:v>
                </c:pt>
                <c:pt idx="605">
                  <c:v>0.29775455957763702</c:v>
                </c:pt>
                <c:pt idx="606">
                  <c:v>0.29866009005322502</c:v>
                </c:pt>
                <c:pt idx="607">
                  <c:v>0.29956562052881303</c:v>
                </c:pt>
                <c:pt idx="608">
                  <c:v>0.30047115100440103</c:v>
                </c:pt>
                <c:pt idx="609">
                  <c:v>0.30137668147998797</c:v>
                </c:pt>
                <c:pt idx="610">
                  <c:v>0.30228221195557597</c:v>
                </c:pt>
                <c:pt idx="611">
                  <c:v>0.30318774243116298</c:v>
                </c:pt>
                <c:pt idx="612">
                  <c:v>0.30409327290675098</c:v>
                </c:pt>
                <c:pt idx="613">
                  <c:v>0.30499880338233798</c:v>
                </c:pt>
                <c:pt idx="614">
                  <c:v>0.30590433385792598</c:v>
                </c:pt>
                <c:pt idx="615">
                  <c:v>0.30680986433351398</c:v>
                </c:pt>
                <c:pt idx="616">
                  <c:v>0.30771539480910098</c:v>
                </c:pt>
                <c:pt idx="617">
                  <c:v>0.30862092528468899</c:v>
                </c:pt>
                <c:pt idx="618">
                  <c:v>0.30952645576027699</c:v>
                </c:pt>
                <c:pt idx="619">
                  <c:v>0.31043198623586399</c:v>
                </c:pt>
                <c:pt idx="620">
                  <c:v>0.31133751671145199</c:v>
                </c:pt>
                <c:pt idx="621">
                  <c:v>0.31224304718703899</c:v>
                </c:pt>
                <c:pt idx="622">
                  <c:v>0.31314857766262699</c:v>
                </c:pt>
                <c:pt idx="623">
                  <c:v>0.31405410813821499</c:v>
                </c:pt>
                <c:pt idx="624">
                  <c:v>0.314959638613802</c:v>
                </c:pt>
                <c:pt idx="625">
                  <c:v>0.31586516908939</c:v>
                </c:pt>
                <c:pt idx="626">
                  <c:v>0.316770699564977</c:v>
                </c:pt>
                <c:pt idx="627">
                  <c:v>0.317676230040565</c:v>
                </c:pt>
                <c:pt idx="628">
                  <c:v>0.318581760516153</c:v>
                </c:pt>
                <c:pt idx="629">
                  <c:v>0.31948729099174</c:v>
                </c:pt>
                <c:pt idx="630">
                  <c:v>0.320392821467328</c:v>
                </c:pt>
                <c:pt idx="631">
                  <c:v>0.32129835194291501</c:v>
                </c:pt>
                <c:pt idx="632">
                  <c:v>0.32220388241850301</c:v>
                </c:pt>
                <c:pt idx="633">
                  <c:v>0.32310941289409101</c:v>
                </c:pt>
                <c:pt idx="634">
                  <c:v>0.32401494336967801</c:v>
                </c:pt>
                <c:pt idx="635">
                  <c:v>0.32492047384526501</c:v>
                </c:pt>
                <c:pt idx="636">
                  <c:v>0.32582600432085301</c:v>
                </c:pt>
                <c:pt idx="637">
                  <c:v>0.32673153479644101</c:v>
                </c:pt>
                <c:pt idx="638">
                  <c:v>0.32763706527202802</c:v>
                </c:pt>
                <c:pt idx="639">
                  <c:v>0.32854259574761602</c:v>
                </c:pt>
                <c:pt idx="640">
                  <c:v>0.32944812622320402</c:v>
                </c:pt>
                <c:pt idx="641">
                  <c:v>0.33035365669879202</c:v>
                </c:pt>
                <c:pt idx="642">
                  <c:v>0.33125918717437902</c:v>
                </c:pt>
                <c:pt idx="643">
                  <c:v>0.33216471764996702</c:v>
                </c:pt>
                <c:pt idx="644">
                  <c:v>0.33307024812555402</c:v>
                </c:pt>
                <c:pt idx="645">
                  <c:v>0.33397577860114203</c:v>
                </c:pt>
                <c:pt idx="646">
                  <c:v>0.33488130907673003</c:v>
                </c:pt>
                <c:pt idx="647">
                  <c:v>0.33578683955231697</c:v>
                </c:pt>
                <c:pt idx="648">
                  <c:v>0.33669237002790398</c:v>
                </c:pt>
                <c:pt idx="649">
                  <c:v>0.33760176438273998</c:v>
                </c:pt>
                <c:pt idx="650">
                  <c:v>0.33850729992738299</c:v>
                </c:pt>
                <c:pt idx="651">
                  <c:v>0.339412835472027</c:v>
                </c:pt>
                <c:pt idx="652">
                  <c:v>0.34031837101667001</c:v>
                </c:pt>
                <c:pt idx="653">
                  <c:v>0.34122390656131302</c:v>
                </c:pt>
                <c:pt idx="654">
                  <c:v>0.34212944210595603</c:v>
                </c:pt>
                <c:pt idx="655">
                  <c:v>0.34303497765059898</c:v>
                </c:pt>
                <c:pt idx="656">
                  <c:v>0.34394051319524299</c:v>
                </c:pt>
                <c:pt idx="657">
                  <c:v>0.344846048739886</c:v>
                </c:pt>
                <c:pt idx="658">
                  <c:v>0.34575158428452901</c:v>
                </c:pt>
                <c:pt idx="659">
                  <c:v>0.34665711982917202</c:v>
                </c:pt>
                <c:pt idx="660">
                  <c:v>0.34756265537381598</c:v>
                </c:pt>
                <c:pt idx="661">
                  <c:v>0.34846819091845899</c:v>
                </c:pt>
                <c:pt idx="662">
                  <c:v>0.349373726463102</c:v>
                </c:pt>
                <c:pt idx="663">
                  <c:v>0.35027926200774501</c:v>
                </c:pt>
                <c:pt idx="664">
                  <c:v>0.35118479755238802</c:v>
                </c:pt>
                <c:pt idx="665">
                  <c:v>0.35209033309703103</c:v>
                </c:pt>
                <c:pt idx="666">
                  <c:v>0.35299586864167498</c:v>
                </c:pt>
                <c:pt idx="667">
                  <c:v>0.35390140418631799</c:v>
                </c:pt>
                <c:pt idx="668">
                  <c:v>0.354806939730962</c:v>
                </c:pt>
                <c:pt idx="669">
                  <c:v>0.35571247527560501</c:v>
                </c:pt>
                <c:pt idx="670">
                  <c:v>0.35661801082024802</c:v>
                </c:pt>
                <c:pt idx="671">
                  <c:v>0.35752354636489098</c:v>
                </c:pt>
                <c:pt idx="672">
                  <c:v>0.35842908190953499</c:v>
                </c:pt>
                <c:pt idx="673">
                  <c:v>0.359334617454178</c:v>
                </c:pt>
                <c:pt idx="674">
                  <c:v>0.36024015299882101</c:v>
                </c:pt>
                <c:pt idx="675">
                  <c:v>0.36114568854346402</c:v>
                </c:pt>
                <c:pt idx="676">
                  <c:v>0.36205122408810703</c:v>
                </c:pt>
                <c:pt idx="677">
                  <c:v>0.36295675963274998</c:v>
                </c:pt>
                <c:pt idx="678">
                  <c:v>0.36386229517739399</c:v>
                </c:pt>
                <c:pt idx="679">
                  <c:v>0.364767830722037</c:v>
                </c:pt>
                <c:pt idx="680">
                  <c:v>0.36567336626668001</c:v>
                </c:pt>
                <c:pt idx="681">
                  <c:v>0.36657890181132302</c:v>
                </c:pt>
                <c:pt idx="682">
                  <c:v>0.36748443735596598</c:v>
                </c:pt>
                <c:pt idx="683">
                  <c:v>0.36838997290060999</c:v>
                </c:pt>
                <c:pt idx="684">
                  <c:v>0.369295508445253</c:v>
                </c:pt>
                <c:pt idx="685">
                  <c:v>0.37020104398989601</c:v>
                </c:pt>
                <c:pt idx="686">
                  <c:v>0.37110657953453902</c:v>
                </c:pt>
                <c:pt idx="687">
                  <c:v>0.37201211507918203</c:v>
                </c:pt>
                <c:pt idx="688">
                  <c:v>0.37291765062382598</c:v>
                </c:pt>
                <c:pt idx="689">
                  <c:v>0.37382318616846899</c:v>
                </c:pt>
                <c:pt idx="690">
                  <c:v>0.374728721713113</c:v>
                </c:pt>
                <c:pt idx="691">
                  <c:v>0.37563425725775601</c:v>
                </c:pt>
                <c:pt idx="692">
                  <c:v>0.37653979280239902</c:v>
                </c:pt>
                <c:pt idx="693">
                  <c:v>0.37744532834704198</c:v>
                </c:pt>
                <c:pt idx="694">
                  <c:v>0.37835086389168499</c:v>
                </c:pt>
                <c:pt idx="695">
                  <c:v>0.37925639943632899</c:v>
                </c:pt>
                <c:pt idx="696">
                  <c:v>0.380161934980972</c:v>
                </c:pt>
                <c:pt idx="697">
                  <c:v>0.38106747052561502</c:v>
                </c:pt>
                <c:pt idx="698">
                  <c:v>0.38197300607025803</c:v>
                </c:pt>
                <c:pt idx="699">
                  <c:v>0.38287854161490098</c:v>
                </c:pt>
                <c:pt idx="700">
                  <c:v>0.38378407715954499</c:v>
                </c:pt>
                <c:pt idx="701">
                  <c:v>0.384689612704188</c:v>
                </c:pt>
                <c:pt idx="702">
                  <c:v>0.38559514824883101</c:v>
                </c:pt>
                <c:pt idx="703">
                  <c:v>0.38650068379347402</c:v>
                </c:pt>
                <c:pt idx="704">
                  <c:v>0.38740621933811797</c:v>
                </c:pt>
                <c:pt idx="705">
                  <c:v>0.38831175488276098</c:v>
                </c:pt>
                <c:pt idx="706">
                  <c:v>0.38921729042740399</c:v>
                </c:pt>
                <c:pt idx="707">
                  <c:v>0.390122825972047</c:v>
                </c:pt>
                <c:pt idx="708">
                  <c:v>0.39102836151669002</c:v>
                </c:pt>
                <c:pt idx="709">
                  <c:v>0.39193389706133402</c:v>
                </c:pt>
                <c:pt idx="710">
                  <c:v>0.39283943260597698</c:v>
                </c:pt>
                <c:pt idx="711">
                  <c:v>0.39374496815061999</c:v>
                </c:pt>
                <c:pt idx="712">
                  <c:v>0.394650503695263</c:v>
                </c:pt>
                <c:pt idx="713">
                  <c:v>0.39555603923990701</c:v>
                </c:pt>
                <c:pt idx="714">
                  <c:v>0.39646157478455002</c:v>
                </c:pt>
                <c:pt idx="715">
                  <c:v>0.39736711032919297</c:v>
                </c:pt>
                <c:pt idx="716">
                  <c:v>0.39827264587383598</c:v>
                </c:pt>
                <c:pt idx="717">
                  <c:v>0.39917818141847899</c:v>
                </c:pt>
                <c:pt idx="718">
                  <c:v>0.400083716963122</c:v>
                </c:pt>
                <c:pt idx="719">
                  <c:v>0.40098925250776601</c:v>
                </c:pt>
                <c:pt idx="720">
                  <c:v>0.40189478805240902</c:v>
                </c:pt>
                <c:pt idx="721">
                  <c:v>0.40280032359705198</c:v>
                </c:pt>
                <c:pt idx="722">
                  <c:v>0.40370585914169599</c:v>
                </c:pt>
                <c:pt idx="723">
                  <c:v>0.404611394686339</c:v>
                </c:pt>
                <c:pt idx="724">
                  <c:v>0.40551693023098201</c:v>
                </c:pt>
                <c:pt idx="725">
                  <c:v>0.40642246577562602</c:v>
                </c:pt>
                <c:pt idx="726">
                  <c:v>0.40732800132026797</c:v>
                </c:pt>
                <c:pt idx="727">
                  <c:v>0.40823353686491198</c:v>
                </c:pt>
                <c:pt idx="728">
                  <c:v>0.40913907240955499</c:v>
                </c:pt>
                <c:pt idx="729">
                  <c:v>0.410044607954198</c:v>
                </c:pt>
                <c:pt idx="730">
                  <c:v>0.41095014349884201</c:v>
                </c:pt>
                <c:pt idx="731">
                  <c:v>0.41185567904348502</c:v>
                </c:pt>
                <c:pt idx="732">
                  <c:v>0.41276121458812798</c:v>
                </c:pt>
                <c:pt idx="733">
                  <c:v>0.41366675013277099</c:v>
                </c:pt>
                <c:pt idx="734">
                  <c:v>0.414572285677414</c:v>
                </c:pt>
                <c:pt idx="735">
                  <c:v>0.41547782122205801</c:v>
                </c:pt>
                <c:pt idx="736">
                  <c:v>0.41638335676670002</c:v>
                </c:pt>
                <c:pt idx="737">
                  <c:v>0.41728889231134397</c:v>
                </c:pt>
                <c:pt idx="738">
                  <c:v>0.41819442785598798</c:v>
                </c:pt>
                <c:pt idx="739">
                  <c:v>0.41909996340062999</c:v>
                </c:pt>
                <c:pt idx="740">
                  <c:v>0.420005498945274</c:v>
                </c:pt>
                <c:pt idx="741">
                  <c:v>0.42091103448991701</c:v>
                </c:pt>
                <c:pt idx="742">
                  <c:v>0.42181657003456002</c:v>
                </c:pt>
                <c:pt idx="743">
                  <c:v>0.42272210557920298</c:v>
                </c:pt>
                <c:pt idx="744">
                  <c:v>0.42362764112384699</c:v>
                </c:pt>
                <c:pt idx="745">
                  <c:v>0.42453317666849</c:v>
                </c:pt>
                <c:pt idx="746">
                  <c:v>0.42543871221313301</c:v>
                </c:pt>
                <c:pt idx="747">
                  <c:v>0.42634424775777602</c:v>
                </c:pt>
                <c:pt idx="748">
                  <c:v>0.42724978330241897</c:v>
                </c:pt>
                <c:pt idx="749">
                  <c:v>0.42815531884706298</c:v>
                </c:pt>
                <c:pt idx="750">
                  <c:v>0.42906085439170599</c:v>
                </c:pt>
                <c:pt idx="751">
                  <c:v>0.429966389936349</c:v>
                </c:pt>
                <c:pt idx="752">
                  <c:v>0.43087192548099201</c:v>
                </c:pt>
                <c:pt idx="753">
                  <c:v>0.43177746102563602</c:v>
                </c:pt>
                <c:pt idx="754">
                  <c:v>0.43268299657027798</c:v>
                </c:pt>
                <c:pt idx="755">
                  <c:v>0.43358853211492199</c:v>
                </c:pt>
                <c:pt idx="756">
                  <c:v>0.434494067659565</c:v>
                </c:pt>
                <c:pt idx="757">
                  <c:v>0.43539960320420901</c:v>
                </c:pt>
                <c:pt idx="758">
                  <c:v>0.43630513874885202</c:v>
                </c:pt>
                <c:pt idx="759">
                  <c:v>0.43721067429349503</c:v>
                </c:pt>
                <c:pt idx="760">
                  <c:v>0.43811620983813798</c:v>
                </c:pt>
                <c:pt idx="761">
                  <c:v>0.43902174538278199</c:v>
                </c:pt>
                <c:pt idx="762">
                  <c:v>0.439927280927425</c:v>
                </c:pt>
                <c:pt idx="763">
                  <c:v>0.44083281647206801</c:v>
                </c:pt>
                <c:pt idx="764">
                  <c:v>0.44173835201671102</c:v>
                </c:pt>
                <c:pt idx="765">
                  <c:v>0.44264388756135398</c:v>
                </c:pt>
                <c:pt idx="766">
                  <c:v>0.44354942310599699</c:v>
                </c:pt>
                <c:pt idx="767">
                  <c:v>0.444454958650641</c:v>
                </c:pt>
                <c:pt idx="768">
                  <c:v>0.44536049419528401</c:v>
                </c:pt>
                <c:pt idx="769">
                  <c:v>0.44626602973992702</c:v>
                </c:pt>
                <c:pt idx="770">
                  <c:v>0.44717156528457003</c:v>
                </c:pt>
                <c:pt idx="771">
                  <c:v>0.44807710082921398</c:v>
                </c:pt>
                <c:pt idx="772">
                  <c:v>0.44898263637385699</c:v>
                </c:pt>
                <c:pt idx="773">
                  <c:v>0.4498881719185</c:v>
                </c:pt>
                <c:pt idx="774">
                  <c:v>0.45079370746314301</c:v>
                </c:pt>
                <c:pt idx="775">
                  <c:v>0.45169924300778702</c:v>
                </c:pt>
                <c:pt idx="776">
                  <c:v>0.45260477855242998</c:v>
                </c:pt>
                <c:pt idx="777">
                  <c:v>0.45351031409707299</c:v>
                </c:pt>
                <c:pt idx="778">
                  <c:v>0.454415849641716</c:v>
                </c:pt>
                <c:pt idx="779">
                  <c:v>0.45532138518636001</c:v>
                </c:pt>
                <c:pt idx="780">
                  <c:v>0.45622692073100302</c:v>
                </c:pt>
                <c:pt idx="781">
                  <c:v>0.45713245627564603</c:v>
                </c:pt>
                <c:pt idx="782">
                  <c:v>0.45803799182028898</c:v>
                </c:pt>
                <c:pt idx="783">
                  <c:v>0.45894352736493199</c:v>
                </c:pt>
                <c:pt idx="784">
                  <c:v>0.459849062909576</c:v>
                </c:pt>
                <c:pt idx="785">
                  <c:v>0.46075459845421901</c:v>
                </c:pt>
                <c:pt idx="786">
                  <c:v>0.46166013399886202</c:v>
                </c:pt>
                <c:pt idx="787">
                  <c:v>0.46256566954350498</c:v>
                </c:pt>
                <c:pt idx="788">
                  <c:v>0.46347120508814899</c:v>
                </c:pt>
                <c:pt idx="789">
                  <c:v>0.464376740632792</c:v>
                </c:pt>
                <c:pt idx="790">
                  <c:v>0.46528227617743501</c:v>
                </c:pt>
                <c:pt idx="791">
                  <c:v>0.46618781172207802</c:v>
                </c:pt>
                <c:pt idx="792">
                  <c:v>0.46709334726672103</c:v>
                </c:pt>
                <c:pt idx="793">
                  <c:v>0.46799888281136498</c:v>
                </c:pt>
                <c:pt idx="794">
                  <c:v>0.46890441835600799</c:v>
                </c:pt>
                <c:pt idx="795">
                  <c:v>0.469809953900651</c:v>
                </c:pt>
                <c:pt idx="796">
                  <c:v>0.47071548944529401</c:v>
                </c:pt>
                <c:pt idx="797">
                  <c:v>0.47162102498993702</c:v>
                </c:pt>
                <c:pt idx="798">
                  <c:v>0.47252656053458097</c:v>
                </c:pt>
                <c:pt idx="799">
                  <c:v>0.47343209607922399</c:v>
                </c:pt>
                <c:pt idx="800">
                  <c:v>0.474337631623867</c:v>
                </c:pt>
                <c:pt idx="801">
                  <c:v>0.47524316716851001</c:v>
                </c:pt>
                <c:pt idx="802">
                  <c:v>0.47614870271315402</c:v>
                </c:pt>
                <c:pt idx="803">
                  <c:v>0.47705423825779703</c:v>
                </c:pt>
                <c:pt idx="804">
                  <c:v>0.47795977380244098</c:v>
                </c:pt>
                <c:pt idx="805">
                  <c:v>0.47886530934708299</c:v>
                </c:pt>
                <c:pt idx="806">
                  <c:v>0.479770844891727</c:v>
                </c:pt>
                <c:pt idx="807">
                  <c:v>0.48067638043637001</c:v>
                </c:pt>
                <c:pt idx="808">
                  <c:v>0.48158191598101302</c:v>
                </c:pt>
                <c:pt idx="809">
                  <c:v>0.48248745152565597</c:v>
                </c:pt>
                <c:pt idx="810">
                  <c:v>0.48339298707029899</c:v>
                </c:pt>
                <c:pt idx="811">
                  <c:v>0.48429852261494299</c:v>
                </c:pt>
                <c:pt idx="812">
                  <c:v>0.485204058159586</c:v>
                </c:pt>
                <c:pt idx="813">
                  <c:v>0.48610959370422901</c:v>
                </c:pt>
                <c:pt idx="814">
                  <c:v>0.48701512924887203</c:v>
                </c:pt>
                <c:pt idx="815">
                  <c:v>0.48792066479351498</c:v>
                </c:pt>
                <c:pt idx="816">
                  <c:v>0.48882620033815899</c:v>
                </c:pt>
                <c:pt idx="817">
                  <c:v>0.489731735882802</c:v>
                </c:pt>
                <c:pt idx="818">
                  <c:v>0.49063727142744501</c:v>
                </c:pt>
                <c:pt idx="819">
                  <c:v>0.49154280697208902</c:v>
                </c:pt>
                <c:pt idx="820">
                  <c:v>0.49244834251673097</c:v>
                </c:pt>
                <c:pt idx="821">
                  <c:v>0.49335387806137498</c:v>
                </c:pt>
                <c:pt idx="822">
                  <c:v>0.49425941360601799</c:v>
                </c:pt>
                <c:pt idx="823">
                  <c:v>0.495164949150662</c:v>
                </c:pt>
                <c:pt idx="824">
                  <c:v>0.49607048469530501</c:v>
                </c:pt>
                <c:pt idx="825">
                  <c:v>0.49697602023994802</c:v>
                </c:pt>
                <c:pt idx="826">
                  <c:v>0.49788155578459098</c:v>
                </c:pt>
                <c:pt idx="827">
                  <c:v>0.49878709132923399</c:v>
                </c:pt>
                <c:pt idx="828">
                  <c:v>0.499692626873877</c:v>
                </c:pt>
                <c:pt idx="829">
                  <c:v>0.50059976341122303</c:v>
                </c:pt>
                <c:pt idx="830">
                  <c:v>0.50150529514430897</c:v>
                </c:pt>
                <c:pt idx="831">
                  <c:v>0.50241082687739602</c:v>
                </c:pt>
                <c:pt idx="832">
                  <c:v>0.50331635861048296</c:v>
                </c:pt>
                <c:pt idx="833">
                  <c:v>0.50422189034357001</c:v>
                </c:pt>
                <c:pt idx="834">
                  <c:v>0.50512742207665595</c:v>
                </c:pt>
                <c:pt idx="835">
                  <c:v>0.50602532206082596</c:v>
                </c:pt>
                <c:pt idx="836">
                  <c:v>0.50693085503632596</c:v>
                </c:pt>
                <c:pt idx="837">
                  <c:v>0.50783638801182596</c:v>
                </c:pt>
                <c:pt idx="838">
                  <c:v>0.50874192098732596</c:v>
                </c:pt>
                <c:pt idx="839">
                  <c:v>0.50964745396282596</c:v>
                </c:pt>
                <c:pt idx="840">
                  <c:v>0.51055298693832596</c:v>
                </c:pt>
                <c:pt idx="841">
                  <c:v>0.51145851991382696</c:v>
                </c:pt>
                <c:pt idx="842">
                  <c:v>0.51236405288932596</c:v>
                </c:pt>
                <c:pt idx="843">
                  <c:v>0.51326958586482696</c:v>
                </c:pt>
                <c:pt idx="844">
                  <c:v>0.51417511884032696</c:v>
                </c:pt>
                <c:pt idx="845">
                  <c:v>0.51508065181582696</c:v>
                </c:pt>
                <c:pt idx="846">
                  <c:v>0.51598618479132696</c:v>
                </c:pt>
                <c:pt idx="847">
                  <c:v>0.51689171776682696</c:v>
                </c:pt>
                <c:pt idx="848">
                  <c:v>0.51779725074232696</c:v>
                </c:pt>
                <c:pt idx="849">
                  <c:v>0.51870278371782697</c:v>
                </c:pt>
                <c:pt idx="850">
                  <c:v>0.51960831669332697</c:v>
                </c:pt>
                <c:pt idx="851">
                  <c:v>0.52051384966882697</c:v>
                </c:pt>
                <c:pt idx="852">
                  <c:v>0.52141938264432697</c:v>
                </c:pt>
                <c:pt idx="853">
                  <c:v>0.52232491561982797</c:v>
                </c:pt>
                <c:pt idx="854">
                  <c:v>0.52323044859532697</c:v>
                </c:pt>
                <c:pt idx="855">
                  <c:v>0.52413392627741595</c:v>
                </c:pt>
                <c:pt idx="856">
                  <c:v>0.52503946227148401</c:v>
                </c:pt>
                <c:pt idx="857">
                  <c:v>0.52594499826555197</c:v>
                </c:pt>
                <c:pt idx="858">
                  <c:v>0.52685053425961903</c:v>
                </c:pt>
                <c:pt idx="859">
                  <c:v>0.52775607025368698</c:v>
                </c:pt>
                <c:pt idx="860">
                  <c:v>0.52866160624775504</c:v>
                </c:pt>
                <c:pt idx="861">
                  <c:v>0.529567142241822</c:v>
                </c:pt>
                <c:pt idx="862">
                  <c:v>0.53047267823588995</c:v>
                </c:pt>
                <c:pt idx="863">
                  <c:v>0.53137821422995801</c:v>
                </c:pt>
                <c:pt idx="864">
                  <c:v>0.53228375022402596</c:v>
                </c:pt>
                <c:pt idx="865">
                  <c:v>0.53318928621809403</c:v>
                </c:pt>
                <c:pt idx="866">
                  <c:v>0.53409482221216098</c:v>
                </c:pt>
                <c:pt idx="867">
                  <c:v>0.53500035820622904</c:v>
                </c:pt>
              </c:numCache>
            </c:numRef>
          </c:xVal>
          <c:yVal>
            <c:numRef>
              <c:f>'Force proper scaling'!$U$3:$U$870</c:f>
              <c:numCache>
                <c:formatCode>0.00E+00</c:formatCode>
                <c:ptCount val="868"/>
                <c:pt idx="0">
                  <c:v>3.4576668990856323E-20</c:v>
                </c:pt>
                <c:pt idx="1">
                  <c:v>4.0926626054332268E-20</c:v>
                </c:pt>
                <c:pt idx="2">
                  <c:v>4.6230063208256105E-20</c:v>
                </c:pt>
                <c:pt idx="3">
                  <c:v>5.3533735657335788E-20</c:v>
                </c:pt>
                <c:pt idx="4">
                  <c:v>6.3313551561328731E-20</c:v>
                </c:pt>
                <c:pt idx="5">
                  <c:v>7.3385222929046858E-20</c:v>
                </c:pt>
                <c:pt idx="6">
                  <c:v>8.388486475683872E-20</c:v>
                </c:pt>
                <c:pt idx="7">
                  <c:v>9.562715162494358E-20</c:v>
                </c:pt>
                <c:pt idx="8">
                  <c:v>1.0901835499775287E-19</c:v>
                </c:pt>
                <c:pt idx="9">
                  <c:v>1.2250124783789061E-19</c:v>
                </c:pt>
                <c:pt idx="10">
                  <c:v>1.3553882696728026E-19</c:v>
                </c:pt>
                <c:pt idx="11">
                  <c:v>1.4980466224820908E-19</c:v>
                </c:pt>
                <c:pt idx="12">
                  <c:v>1.6464862251794464E-19</c:v>
                </c:pt>
                <c:pt idx="13">
                  <c:v>1.7913388842208707E-19</c:v>
                </c:pt>
                <c:pt idx="14">
                  <c:v>1.9363419463940634E-19</c:v>
                </c:pt>
                <c:pt idx="15">
                  <c:v>2.0805492270902411E-19</c:v>
                </c:pt>
                <c:pt idx="16">
                  <c:v>2.2231838062972679E-19</c:v>
                </c:pt>
                <c:pt idx="17">
                  <c:v>2.3634234383231938E-19</c:v>
                </c:pt>
                <c:pt idx="18">
                  <c:v>2.5005014343642744E-19</c:v>
                </c:pt>
                <c:pt idx="19">
                  <c:v>2.6337051146233248E-19</c:v>
                </c:pt>
                <c:pt idx="20">
                  <c:v>2.7622822065525318E-19</c:v>
                </c:pt>
                <c:pt idx="21">
                  <c:v>2.8861032027782106E-19</c:v>
                </c:pt>
                <c:pt idx="22">
                  <c:v>3.0049529477981343E-19</c:v>
                </c:pt>
                <c:pt idx="23">
                  <c:v>3.1188020929485949E-19</c:v>
                </c:pt>
                <c:pt idx="24">
                  <c:v>3.2278997171635598E-19</c:v>
                </c:pt>
                <c:pt idx="25">
                  <c:v>3.3328470377930607E-19</c:v>
                </c:pt>
                <c:pt idx="26">
                  <c:v>3.4344915451700921E-19</c:v>
                </c:pt>
                <c:pt idx="27">
                  <c:v>3.5336271719081294E-19</c:v>
                </c:pt>
                <c:pt idx="28">
                  <c:v>3.6310451855257058E-19</c:v>
                </c:pt>
                <c:pt idx="29">
                  <c:v>3.7276391492325087E-19</c:v>
                </c:pt>
                <c:pt idx="30">
                  <c:v>3.8240827867984662E-19</c:v>
                </c:pt>
                <c:pt idx="31">
                  <c:v>3.9206905877182266E-19</c:v>
                </c:pt>
                <c:pt idx="32">
                  <c:v>4.0176124579409583E-19</c:v>
                </c:pt>
                <c:pt idx="33">
                  <c:v>4.1147169441881082E-19</c:v>
                </c:pt>
                <c:pt idx="34">
                  <c:v>4.2118369732888042E-19</c:v>
                </c:pt>
                <c:pt idx="35">
                  <c:v>4.3085759746675518E-19</c:v>
                </c:pt>
                <c:pt idx="36">
                  <c:v>4.404655738134648E-19</c:v>
                </c:pt>
                <c:pt idx="37">
                  <c:v>4.4995647580250098E-19</c:v>
                </c:pt>
                <c:pt idx="38">
                  <c:v>4.5930144799042332E-19</c:v>
                </c:pt>
                <c:pt idx="39">
                  <c:v>4.684833675410164E-19</c:v>
                </c:pt>
                <c:pt idx="40">
                  <c:v>4.7752348391155792E-19</c:v>
                </c:pt>
                <c:pt idx="41">
                  <c:v>4.8644024772379604E-19</c:v>
                </c:pt>
                <c:pt idx="42">
                  <c:v>4.9528372174616409E-19</c:v>
                </c:pt>
                <c:pt idx="43">
                  <c:v>5.0414025324157956E-19</c:v>
                </c:pt>
                <c:pt idx="44">
                  <c:v>5.1312009528555093E-19</c:v>
                </c:pt>
                <c:pt idx="45">
                  <c:v>5.2233810561777218E-19</c:v>
                </c:pt>
                <c:pt idx="46">
                  <c:v>5.3195451918984175E-19</c:v>
                </c:pt>
                <c:pt idx="47">
                  <c:v>5.4212433565999443E-19</c:v>
                </c:pt>
                <c:pt idx="48">
                  <c:v>5.530208726439522E-19</c:v>
                </c:pt>
                <c:pt idx="49">
                  <c:v>5.648114595375589E-19</c:v>
                </c:pt>
                <c:pt idx="50">
                  <c:v>5.7775793521789285E-19</c:v>
                </c:pt>
                <c:pt idx="51">
                  <c:v>5.9218663885546848E-19</c:v>
                </c:pt>
                <c:pt idx="52">
                  <c:v>6.0850159826645124E-19</c:v>
                </c:pt>
                <c:pt idx="53">
                  <c:v>6.2718748058164326E-19</c:v>
                </c:pt>
                <c:pt idx="54">
                  <c:v>6.4898031516529296E-19</c:v>
                </c:pt>
                <c:pt idx="55">
                  <c:v>6.7488022914514047E-19</c:v>
                </c:pt>
                <c:pt idx="56">
                  <c:v>7.0586031810749483E-19</c:v>
                </c:pt>
                <c:pt idx="57">
                  <c:v>7.4334461244408462E-19</c:v>
                </c:pt>
                <c:pt idx="58">
                  <c:v>7.8925952201741654E-19</c:v>
                </c:pt>
                <c:pt idx="59">
                  <c:v>8.4644585027029224E-19</c:v>
                </c:pt>
                <c:pt idx="60">
                  <c:v>9.1916215594866662E-19</c:v>
                </c:pt>
                <c:pt idx="61">
                  <c:v>1.0134327079251666E-18</c:v>
                </c:pt>
                <c:pt idx="62">
                  <c:v>1.1416081962593125E-18</c:v>
                </c:pt>
                <c:pt idx="63">
                  <c:v>1.3227316131674905E-18</c:v>
                </c:pt>
                <c:pt idx="64">
                  <c:v>1.5552970890650887E-18</c:v>
                </c:pt>
                <c:pt idx="65">
                  <c:v>1.858155388666363E-18</c:v>
                </c:pt>
                <c:pt idx="66">
                  <c:v>2.2540227829673163E-18</c:v>
                </c:pt>
                <c:pt idx="67">
                  <c:v>2.7716514334963685E-18</c:v>
                </c:pt>
                <c:pt idx="68">
                  <c:v>3.4275398978163095E-18</c:v>
                </c:pt>
                <c:pt idx="69">
                  <c:v>4.2751607018603115E-18</c:v>
                </c:pt>
                <c:pt idx="70">
                  <c:v>5.3746901516785994E-18</c:v>
                </c:pt>
                <c:pt idx="71">
                  <c:v>6.8297474952710361E-18</c:v>
                </c:pt>
                <c:pt idx="72">
                  <c:v>8.7553356697082955E-18</c:v>
                </c:pt>
                <c:pt idx="73">
                  <c:v>1.1223350816723437E-17</c:v>
                </c:pt>
                <c:pt idx="74">
                  <c:v>1.4331709933524411E-17</c:v>
                </c:pt>
                <c:pt idx="75">
                  <c:v>1.8183813339217093E-17</c:v>
                </c:pt>
                <c:pt idx="76">
                  <c:v>2.2829822308835525E-17</c:v>
                </c:pt>
                <c:pt idx="77">
                  <c:v>2.8367101502553761E-17</c:v>
                </c:pt>
                <c:pt idx="78">
                  <c:v>3.488428108810981E-17</c:v>
                </c:pt>
                <c:pt idx="79">
                  <c:v>4.2433808187985926E-17</c:v>
                </c:pt>
                <c:pt idx="80">
                  <c:v>5.1051184513332881E-17</c:v>
                </c:pt>
                <c:pt idx="81">
                  <c:v>6.0843895402521782E-17</c:v>
                </c:pt>
                <c:pt idx="82">
                  <c:v>7.1739862494944297E-17</c:v>
                </c:pt>
                <c:pt idx="83">
                  <c:v>8.3633656325835033E-17</c:v>
                </c:pt>
                <c:pt idx="84">
                  <c:v>9.6328441700073867E-17</c:v>
                </c:pt>
                <c:pt idx="85">
                  <c:v>1.0954197865225391E-16</c:v>
                </c:pt>
                <c:pt idx="86">
                  <c:v>1.2291904911326478E-16</c:v>
                </c:pt>
                <c:pt idx="87">
                  <c:v>1.3596027822901569E-16</c:v>
                </c:pt>
                <c:pt idx="88">
                  <c:v>1.4815485913848936E-16</c:v>
                </c:pt>
                <c:pt idx="89">
                  <c:v>1.5880559330255303E-16</c:v>
                </c:pt>
                <c:pt idx="90">
                  <c:v>1.6708852345449136E-16</c:v>
                </c:pt>
                <c:pt idx="91">
                  <c:v>1.7214126521456266E-16</c:v>
                </c:pt>
                <c:pt idx="92">
                  <c:v>1.7308745487495609E-16</c:v>
                </c:pt>
                <c:pt idx="93">
                  <c:v>1.6900492505616306E-16</c:v>
                </c:pt>
                <c:pt idx="94">
                  <c:v>1.5912680410751131E-16</c:v>
                </c:pt>
                <c:pt idx="95">
                  <c:v>1.427558359105669E-16</c:v>
                </c:pt>
                <c:pt idx="96">
                  <c:v>1.1934386814543468E-16</c:v>
                </c:pt>
                <c:pt idx="97">
                  <c:v>8.8463220638771427E-17</c:v>
                </c:pt>
                <c:pt idx="98">
                  <c:v>4.9870667569328918E-17</c:v>
                </c:pt>
                <c:pt idx="99">
                  <c:v>3.4906238473076236E-18</c:v>
                </c:pt>
                <c:pt idx="100">
                  <c:v>-5.0661943524515852E-17</c:v>
                </c:pt>
                <c:pt idx="101">
                  <c:v>-1.1240661485072546E-16</c:v>
                </c:pt>
                <c:pt idx="102">
                  <c:v>-1.8151633283229808E-16</c:v>
                </c:pt>
                <c:pt idx="103">
                  <c:v>-2.5760802779901834E-16</c:v>
                </c:pt>
                <c:pt idx="104">
                  <c:v>-3.4019697755896971E-16</c:v>
                </c:pt>
                <c:pt idx="105">
                  <c:v>-4.2875020367375845E-16</c:v>
                </c:pt>
                <c:pt idx="106">
                  <c:v>-5.2259185171947E-16</c:v>
                </c:pt>
                <c:pt idx="107">
                  <c:v>-6.2102406778104347E-16</c:v>
                </c:pt>
                <c:pt idx="108">
                  <c:v>-7.2327347631408468E-16</c:v>
                </c:pt>
                <c:pt idx="109">
                  <c:v>-8.2850648313148904E-16</c:v>
                </c:pt>
                <c:pt idx="110">
                  <c:v>-9.3593251263544677E-16</c:v>
                </c:pt>
                <c:pt idx="111">
                  <c:v>-1.0447590434066461E-15</c:v>
                </c:pt>
                <c:pt idx="112">
                  <c:v>-1.1541587557883081E-15</c:v>
                </c:pt>
                <c:pt idx="113">
                  <c:v>-1.2633792701067843E-15</c:v>
                </c:pt>
                <c:pt idx="114">
                  <c:v>-1.3716731348947422E-15</c:v>
                </c:pt>
                <c:pt idx="115">
                  <c:v>-1.4784026036140529E-15</c:v>
                </c:pt>
                <c:pt idx="116">
                  <c:v>-1.5829174197406588E-15</c:v>
                </c:pt>
                <c:pt idx="117">
                  <c:v>-1.6847135320850829E-15</c:v>
                </c:pt>
                <c:pt idx="118">
                  <c:v>-1.7833149192140469E-15</c:v>
                </c:pt>
                <c:pt idx="119">
                  <c:v>-1.8783460227684882E-15</c:v>
                </c:pt>
                <c:pt idx="120">
                  <c:v>-1.969504007118795E-15</c:v>
                </c:pt>
                <c:pt idx="121">
                  <c:v>-2.0565436439590513E-15</c:v>
                </c:pt>
                <c:pt idx="122">
                  <c:v>-2.1392918811899392E-15</c:v>
                </c:pt>
                <c:pt idx="123">
                  <c:v>-2.2176253756540585E-15</c:v>
                </c:pt>
                <c:pt idx="124">
                  <c:v>-2.2914759288466761E-15</c:v>
                </c:pt>
                <c:pt idx="125">
                  <c:v>-2.3608307331379499E-15</c:v>
                </c:pt>
                <c:pt idx="126">
                  <c:v>-2.4256981918937094E-15</c:v>
                </c:pt>
                <c:pt idx="127">
                  <c:v>-2.4861234841085284E-15</c:v>
                </c:pt>
                <c:pt idx="128">
                  <c:v>-2.5421692886125126E-15</c:v>
                </c:pt>
                <c:pt idx="129">
                  <c:v>-2.5939208567083154E-15</c:v>
                </c:pt>
                <c:pt idx="130">
                  <c:v>-2.6414752221384538E-15</c:v>
                </c:pt>
                <c:pt idx="131">
                  <c:v>-2.6849266142493147E-15</c:v>
                </c:pt>
                <c:pt idx="132">
                  <c:v>-2.7243858346078652E-15</c:v>
                </c:pt>
                <c:pt idx="133">
                  <c:v>-2.7599540394626207E-15</c:v>
                </c:pt>
                <c:pt idx="134">
                  <c:v>-2.7917513304381225E-15</c:v>
                </c:pt>
                <c:pt idx="135">
                  <c:v>-2.819898701796817E-15</c:v>
                </c:pt>
                <c:pt idx="136">
                  <c:v>-2.8445179333552324E-15</c:v>
                </c:pt>
                <c:pt idx="137">
                  <c:v>-2.8657185906301873E-15</c:v>
                </c:pt>
                <c:pt idx="138">
                  <c:v>-2.8836298886173886E-15</c:v>
                </c:pt>
                <c:pt idx="139">
                  <c:v>-2.8983667162932124E-15</c:v>
                </c:pt>
                <c:pt idx="140">
                  <c:v>-2.9100377698647437E-15</c:v>
                </c:pt>
                <c:pt idx="141">
                  <c:v>-2.9187504901367528E-15</c:v>
                </c:pt>
                <c:pt idx="142">
                  <c:v>-2.9246251141824439E-15</c:v>
                </c:pt>
                <c:pt idx="143">
                  <c:v>-2.9277605131080934E-15</c:v>
                </c:pt>
                <c:pt idx="144">
                  <c:v>-2.928268771141742E-15</c:v>
                </c:pt>
                <c:pt idx="145">
                  <c:v>-2.9262715392993225E-15</c:v>
                </c:pt>
                <c:pt idx="146">
                  <c:v>-2.9218936015758482E-15</c:v>
                </c:pt>
                <c:pt idx="147">
                  <c:v>-2.9152704644645915E-15</c:v>
                </c:pt>
                <c:pt idx="148">
                  <c:v>-2.9065548861786108E-15</c:v>
                </c:pt>
                <c:pt idx="149">
                  <c:v>-2.8959104431296002E-15</c:v>
                </c:pt>
                <c:pt idx="150">
                  <c:v>-2.8835148251410319E-15</c:v>
                </c:pt>
                <c:pt idx="151">
                  <c:v>-2.8695629737090227E-15</c:v>
                </c:pt>
                <c:pt idx="152">
                  <c:v>-2.8542658106560058E-15</c:v>
                </c:pt>
                <c:pt idx="153">
                  <c:v>-2.8378483313234069E-15</c:v>
                </c:pt>
                <c:pt idx="154">
                  <c:v>-2.820536340177002E-15</c:v>
                </c:pt>
                <c:pt idx="155">
                  <c:v>-2.8025593780093798E-15</c:v>
                </c:pt>
                <c:pt idx="156">
                  <c:v>-2.7841462903178525E-15</c:v>
                </c:pt>
                <c:pt idx="157">
                  <c:v>-2.7655174585787985E-15</c:v>
                </c:pt>
                <c:pt idx="158">
                  <c:v>-2.7468828517914622E-15</c:v>
                </c:pt>
                <c:pt idx="159">
                  <c:v>-2.7284410347863954E-15</c:v>
                </c:pt>
                <c:pt idx="160">
                  <c:v>-2.7103659122807178E-15</c:v>
                </c:pt>
                <c:pt idx="161">
                  <c:v>-2.6928142933666786E-15</c:v>
                </c:pt>
                <c:pt idx="162">
                  <c:v>-2.675915511478399E-15</c:v>
                </c:pt>
                <c:pt idx="163">
                  <c:v>-2.6597755196420481E-15</c:v>
                </c:pt>
                <c:pt idx="164">
                  <c:v>-2.6444602758858205E-15</c:v>
                </c:pt>
                <c:pt idx="165">
                  <c:v>-2.6300022847515874E-15</c:v>
                </c:pt>
                <c:pt idx="166">
                  <c:v>-2.6163941384409075E-15</c:v>
                </c:pt>
                <c:pt idx="167">
                  <c:v>-2.6035798057868576E-15</c:v>
                </c:pt>
                <c:pt idx="168">
                  <c:v>-2.5914736946762688E-15</c:v>
                </c:pt>
                <c:pt idx="169">
                  <c:v>-2.5799538415453297E-15</c:v>
                </c:pt>
                <c:pt idx="170">
                  <c:v>-2.5688892534832689E-15</c:v>
                </c:pt>
                <c:pt idx="171">
                  <c:v>-2.558118923633702E-15</c:v>
                </c:pt>
                <c:pt idx="172">
                  <c:v>-2.5474895275546862E-15</c:v>
                </c:pt>
                <c:pt idx="173">
                  <c:v>-2.5368435649918165E-15</c:v>
                </c:pt>
                <c:pt idx="174">
                  <c:v>-2.5260401323170749E-15</c:v>
                </c:pt>
                <c:pt idx="175">
                  <c:v>-2.5149490418388097E-15</c:v>
                </c:pt>
                <c:pt idx="176">
                  <c:v>-2.503456747250537E-15</c:v>
                </c:pt>
                <c:pt idx="177">
                  <c:v>-2.4914798187305596E-15</c:v>
                </c:pt>
                <c:pt idx="178">
                  <c:v>-2.4789394715297008E-15</c:v>
                </c:pt>
                <c:pt idx="179">
                  <c:v>-2.4657877943333934E-15</c:v>
                </c:pt>
                <c:pt idx="180">
                  <c:v>-2.4519894093701343E-15</c:v>
                </c:pt>
                <c:pt idx="181">
                  <c:v>-2.4375389946972268E-15</c:v>
                </c:pt>
                <c:pt idx="182">
                  <c:v>-2.4224243512260082E-15</c:v>
                </c:pt>
                <c:pt idx="183">
                  <c:v>-2.4066646975003419E-15</c:v>
                </c:pt>
                <c:pt idx="184">
                  <c:v>-2.3902753675987535E-15</c:v>
                </c:pt>
                <c:pt idx="185">
                  <c:v>-2.3732764685382337E-15</c:v>
                </c:pt>
                <c:pt idx="186">
                  <c:v>-2.3556932817684171E-15</c:v>
                </c:pt>
                <c:pt idx="187">
                  <c:v>-2.3375523517942526E-15</c:v>
                </c:pt>
                <c:pt idx="188">
                  <c:v>-2.3188828443833772E-15</c:v>
                </c:pt>
                <c:pt idx="189">
                  <c:v>-2.2997133700675216E-15</c:v>
                </c:pt>
                <c:pt idx="190">
                  <c:v>-2.2800717632786504E-15</c:v>
                </c:pt>
                <c:pt idx="191">
                  <c:v>-2.2599853158888095E-15</c:v>
                </c:pt>
                <c:pt idx="192">
                  <c:v>-2.2394799093598779E-15</c:v>
                </c:pt>
                <c:pt idx="193">
                  <c:v>-2.2185802960919269E-15</c:v>
                </c:pt>
                <c:pt idx="194">
                  <c:v>-2.1973096760158401E-15</c:v>
                </c:pt>
                <c:pt idx="195">
                  <c:v>-2.175689767269973E-15</c:v>
                </c:pt>
                <c:pt idx="196">
                  <c:v>-2.1537410475205983E-15</c:v>
                </c:pt>
                <c:pt idx="197">
                  <c:v>-2.1314825789903791E-15</c:v>
                </c:pt>
                <c:pt idx="198">
                  <c:v>-2.1089320222428268E-15</c:v>
                </c:pt>
                <c:pt idx="199">
                  <c:v>-2.086106056468621E-15</c:v>
                </c:pt>
                <c:pt idx="200">
                  <c:v>-2.0630201525985517E-15</c:v>
                </c:pt>
                <c:pt idx="201">
                  <c:v>-2.0396887187544321E-15</c:v>
                </c:pt>
                <c:pt idx="202">
                  <c:v>-2.0161252812270908E-15</c:v>
                </c:pt>
                <c:pt idx="203">
                  <c:v>-1.9923424517606033E-15</c:v>
                </c:pt>
                <c:pt idx="204">
                  <c:v>-1.9683519680127747E-15</c:v>
                </c:pt>
                <c:pt idx="205">
                  <c:v>-1.9441647758481355E-15</c:v>
                </c:pt>
                <c:pt idx="206">
                  <c:v>-1.9197910684302246E-15</c:v>
                </c:pt>
                <c:pt idx="207">
                  <c:v>-1.8952404714926427E-15</c:v>
                </c:pt>
                <c:pt idx="208">
                  <c:v>-1.8705218784219121E-15</c:v>
                </c:pt>
                <c:pt idx="209">
                  <c:v>-1.8456436952197122E-15</c:v>
                </c:pt>
                <c:pt idx="210">
                  <c:v>-1.8206138403793537E-15</c:v>
                </c:pt>
                <c:pt idx="211">
                  <c:v>-1.7954396574722616E-15</c:v>
                </c:pt>
                <c:pt idx="212">
                  <c:v>-1.7701281713899031E-15</c:v>
                </c:pt>
                <c:pt idx="213">
                  <c:v>-1.7446858772378036E-15</c:v>
                </c:pt>
                <c:pt idx="214">
                  <c:v>-1.7191190392326661E-15</c:v>
                </c:pt>
                <c:pt idx="215">
                  <c:v>-1.6934333766233882E-15</c:v>
                </c:pt>
                <c:pt idx="216">
                  <c:v>-1.6676343159624482E-15</c:v>
                </c:pt>
                <c:pt idx="217">
                  <c:v>-1.6417270026898026E-15</c:v>
                </c:pt>
                <c:pt idx="218">
                  <c:v>-1.6157160884538335E-15</c:v>
                </c:pt>
                <c:pt idx="219">
                  <c:v>-1.5896060657873127E-15</c:v>
                </c:pt>
                <c:pt idx="220">
                  <c:v>-1.5634009825030199E-15</c:v>
                </c:pt>
                <c:pt idx="221">
                  <c:v>-1.5371047227686068E-15</c:v>
                </c:pt>
                <c:pt idx="222">
                  <c:v>-1.5107208732534194E-15</c:v>
                </c:pt>
                <c:pt idx="223">
                  <c:v>-1.4842528326733635E-15</c:v>
                </c:pt>
                <c:pt idx="224">
                  <c:v>-1.4577039140183146E-15</c:v>
                </c:pt>
                <c:pt idx="225">
                  <c:v>-1.4310771956095164E-15</c:v>
                </c:pt>
                <c:pt idx="226">
                  <c:v>-1.4043756817364421E-15</c:v>
                </c:pt>
                <c:pt idx="227">
                  <c:v>-1.3776022607154402E-15</c:v>
                </c:pt>
                <c:pt idx="228">
                  <c:v>-1.3507596314120698E-15</c:v>
                </c:pt>
                <c:pt idx="229">
                  <c:v>-1.3238504904239032E-15</c:v>
                </c:pt>
                <c:pt idx="230">
                  <c:v>-1.2968771724344246E-15</c:v>
                </c:pt>
                <c:pt idx="231">
                  <c:v>-1.2698420651458221E-15</c:v>
                </c:pt>
                <c:pt idx="232">
                  <c:v>-1.2427472372887656E-15</c:v>
                </c:pt>
                <c:pt idx="233">
                  <c:v>-1.2155947100965951E-15</c:v>
                </c:pt>
                <c:pt idx="234">
                  <c:v>-1.1883862856674462E-15</c:v>
                </c:pt>
                <c:pt idx="235">
                  <c:v>-1.1611236964098318E-15</c:v>
                </c:pt>
                <c:pt idx="236">
                  <c:v>-1.1338084701299974E-15</c:v>
                </c:pt>
                <c:pt idx="237">
                  <c:v>-1.1064420235849357E-15</c:v>
                </c:pt>
                <c:pt idx="238">
                  <c:v>-1.0790257106948507E-15</c:v>
                </c:pt>
                <c:pt idx="239">
                  <c:v>-1.0515608163311171E-15</c:v>
                </c:pt>
                <c:pt idx="240">
                  <c:v>-1.024048493422857E-15</c:v>
                </c:pt>
                <c:pt idx="241">
                  <c:v>-9.9648979106419465E-16</c:v>
                </c:pt>
                <c:pt idx="242">
                  <c:v>-9.6888578014095349E-16</c:v>
                </c:pt>
                <c:pt idx="243">
                  <c:v>-9.4123748599783129E-16</c:v>
                </c:pt>
                <c:pt idx="244">
                  <c:v>-9.135459453732353E-16</c:v>
                </c:pt>
                <c:pt idx="245">
                  <c:v>-8.858121800221092E-16</c:v>
                </c:pt>
                <c:pt idx="246">
                  <c:v>-8.5803744590769294E-16</c:v>
                </c:pt>
                <c:pt idx="247">
                  <c:v>-8.302227705636712E-16</c:v>
                </c:pt>
                <c:pt idx="248">
                  <c:v>-8.0236955758106043E-16</c:v>
                </c:pt>
                <c:pt idx="249">
                  <c:v>-7.7447924236408573E-16</c:v>
                </c:pt>
                <c:pt idx="250">
                  <c:v>-7.4655323570900617E-16</c:v>
                </c:pt>
                <c:pt idx="251">
                  <c:v>-7.1859314584942721E-16</c:v>
                </c:pt>
                <c:pt idx="252">
                  <c:v>-6.9060060399509091E-16</c:v>
                </c:pt>
                <c:pt idx="253">
                  <c:v>-6.6257728904315551E-16</c:v>
                </c:pt>
                <c:pt idx="254">
                  <c:v>-6.3452486532694638E-16</c:v>
                </c:pt>
                <c:pt idx="255">
                  <c:v>-6.0644508826242945E-16</c:v>
                </c:pt>
                <c:pt idx="256">
                  <c:v>-5.7833960214862076E-16</c:v>
                </c:pt>
                <c:pt idx="257">
                  <c:v>-5.5021001187829529E-16</c:v>
                </c:pt>
                <c:pt idx="258">
                  <c:v>-5.22057982974815E-16</c:v>
                </c:pt>
                <c:pt idx="259">
                  <c:v>-4.9388512269060646E-16</c:v>
                </c:pt>
                <c:pt idx="260">
                  <c:v>-4.656929235562139E-16</c:v>
                </c:pt>
                <c:pt idx="261">
                  <c:v>-4.3748294020403589E-16</c:v>
                </c:pt>
                <c:pt idx="262">
                  <c:v>-4.0925669039945374E-16</c:v>
                </c:pt>
                <c:pt idx="263">
                  <c:v>-3.8101559622873762E-16</c:v>
                </c:pt>
                <c:pt idx="264">
                  <c:v>-3.5276110767484021E-16</c:v>
                </c:pt>
                <c:pt idx="265">
                  <c:v>-3.244945153515529E-16</c:v>
                </c:pt>
                <c:pt idx="266">
                  <c:v>-2.9621720236742189E-16</c:v>
                </c:pt>
                <c:pt idx="267">
                  <c:v>-2.6793017576489552E-16</c:v>
                </c:pt>
                <c:pt idx="268">
                  <c:v>-2.3963457267480795E-16</c:v>
                </c:pt>
                <c:pt idx="269">
                  <c:v>-2.1133131850687973E-16</c:v>
                </c:pt>
                <c:pt idx="270">
                  <c:v>-1.8302118106328219E-16</c:v>
                </c:pt>
                <c:pt idx="271">
                  <c:v>-1.5470485865571349E-16</c:v>
                </c:pt>
                <c:pt idx="272">
                  <c:v>-1.2638292990648188E-16</c:v>
                </c:pt>
                <c:pt idx="273">
                  <c:v>-9.8055958034883536E-17</c:v>
                </c:pt>
                <c:pt idx="274">
                  <c:v>-6.9724399505378541E-17</c:v>
                </c:pt>
                <c:pt idx="275">
                  <c:v>-4.1388779015703936E-17</c:v>
                </c:pt>
                <c:pt idx="276">
                  <c:v>-1.3049748884644589E-17</c:v>
                </c:pt>
                <c:pt idx="277">
                  <c:v>1.5292058970741376E-17</c:v>
                </c:pt>
                <c:pt idx="278">
                  <c:v>4.363587630182115E-17</c:v>
                </c:pt>
                <c:pt idx="279">
                  <c:v>7.1980675266378276E-17</c:v>
                </c:pt>
                <c:pt idx="280">
                  <c:v>1.0032536414471039E-16</c:v>
                </c:pt>
                <c:pt idx="281">
                  <c:v>1.2866859875716136E-16</c:v>
                </c:pt>
                <c:pt idx="282">
                  <c:v>1.5700900369469194E-16</c:v>
                </c:pt>
                <c:pt idx="283">
                  <c:v>1.8534502671424906E-16</c:v>
                </c:pt>
                <c:pt idx="284">
                  <c:v>2.1367514647268051E-16</c:v>
                </c:pt>
                <c:pt idx="285">
                  <c:v>2.4199775647525805E-16</c:v>
                </c:pt>
                <c:pt idx="286">
                  <c:v>2.7031120222865771E-16</c:v>
                </c:pt>
                <c:pt idx="287">
                  <c:v>2.9861405566518299E-16</c:v>
                </c:pt>
                <c:pt idx="288">
                  <c:v>3.2690482536217049E-16</c:v>
                </c:pt>
                <c:pt idx="289">
                  <c:v>3.5518219294106844E-16</c:v>
                </c:pt>
                <c:pt idx="290">
                  <c:v>3.834448846794715E-16</c:v>
                </c:pt>
                <c:pt idx="291">
                  <c:v>4.1169174063584849E-16</c:v>
                </c:pt>
                <c:pt idx="292">
                  <c:v>4.3992165022742387E-16</c:v>
                </c:pt>
                <c:pt idx="293">
                  <c:v>4.6813366280741762E-16</c:v>
                </c:pt>
                <c:pt idx="294">
                  <c:v>4.9632675615191482E-16</c:v>
                </c:pt>
                <c:pt idx="295">
                  <c:v>5.245000536133288E-16</c:v>
                </c:pt>
                <c:pt idx="296">
                  <c:v>5.5265258765225227E-16</c:v>
                </c:pt>
                <c:pt idx="297">
                  <c:v>5.8078346693445705E-16</c:v>
                </c:pt>
                <c:pt idx="298">
                  <c:v>6.0889186489679173E-16</c:v>
                </c:pt>
                <c:pt idx="299">
                  <c:v>6.3697677335022643E-16</c:v>
                </c:pt>
                <c:pt idx="300">
                  <c:v>6.6503732289558549E-16</c:v>
                </c:pt>
                <c:pt idx="301">
                  <c:v>6.9307242785154629E-16</c:v>
                </c:pt>
                <c:pt idx="302">
                  <c:v>7.2108109358391212E-16</c:v>
                </c:pt>
                <c:pt idx="303">
                  <c:v>7.4906224573427437E-16</c:v>
                </c:pt>
                <c:pt idx="304">
                  <c:v>7.7701476659630768E-16</c:v>
                </c:pt>
                <c:pt idx="305">
                  <c:v>8.0493748535667654E-16</c:v>
                </c:pt>
                <c:pt idx="306">
                  <c:v>8.3282919114303708E-16</c:v>
                </c:pt>
                <c:pt idx="307">
                  <c:v>8.606887228272991E-16</c:v>
                </c:pt>
                <c:pt idx="308">
                  <c:v>8.8851485128553821E-16</c:v>
                </c:pt>
                <c:pt idx="309">
                  <c:v>9.1630629421216202E-16</c:v>
                </c:pt>
                <c:pt idx="310">
                  <c:v>9.4406187649117259E-16</c:v>
                </c:pt>
                <c:pt idx="311">
                  <c:v>9.7178029696299944E-16</c:v>
                </c:pt>
                <c:pt idx="312">
                  <c:v>9.9946024498401435E-16</c:v>
                </c:pt>
                <c:pt idx="313">
                  <c:v>1.0271003768927631E-15</c:v>
                </c:pt>
                <c:pt idx="314">
                  <c:v>1.0546992666010276E-15</c:v>
                </c:pt>
                <c:pt idx="315">
                  <c:v>1.0822554794312131E-15</c:v>
                </c:pt>
                <c:pt idx="316">
                  <c:v>1.1097675865238238E-15</c:v>
                </c:pt>
                <c:pt idx="317">
                  <c:v>1.1372341601851269E-15</c:v>
                </c:pt>
                <c:pt idx="318">
                  <c:v>1.164653731150872E-15</c:v>
                </c:pt>
                <c:pt idx="319">
                  <c:v>1.1920248207515769E-15</c:v>
                </c:pt>
                <c:pt idx="320">
                  <c:v>1.2193460079424477E-15</c:v>
                </c:pt>
                <c:pt idx="321">
                  <c:v>1.2466158068884459E-15</c:v>
                </c:pt>
                <c:pt idx="322">
                  <c:v>1.2738326320418256E-15</c:v>
                </c:pt>
                <c:pt idx="323">
                  <c:v>1.3009948189194978E-15</c:v>
                </c:pt>
                <c:pt idx="324">
                  <c:v>1.3281005467886067E-15</c:v>
                </c:pt>
                <c:pt idx="325">
                  <c:v>1.3551478660565896E-15</c:v>
                </c:pt>
                <c:pt idx="326">
                  <c:v>1.382134577516174E-15</c:v>
                </c:pt>
                <c:pt idx="327">
                  <c:v>1.4090583789504438E-15</c:v>
                </c:pt>
                <c:pt idx="328">
                  <c:v>1.4359166594581688E-15</c:v>
                </c:pt>
                <c:pt idx="329">
                  <c:v>1.4627067250987725E-15</c:v>
                </c:pt>
                <c:pt idx="330">
                  <c:v>1.4894255357702357E-15</c:v>
                </c:pt>
                <c:pt idx="331">
                  <c:v>1.5160698061492225E-15</c:v>
                </c:pt>
                <c:pt idx="332">
                  <c:v>1.5426361421783527E-15</c:v>
                </c:pt>
                <c:pt idx="333">
                  <c:v>1.569120719829864E-15</c:v>
                </c:pt>
                <c:pt idx="334">
                  <c:v>1.5955193252776588E-15</c:v>
                </c:pt>
                <c:pt idx="335">
                  <c:v>1.6218276358283465E-15</c:v>
                </c:pt>
                <c:pt idx="336">
                  <c:v>1.6480409440172027E-15</c:v>
                </c:pt>
                <c:pt idx="337">
                  <c:v>1.6741541626108435E-15</c:v>
                </c:pt>
                <c:pt idx="338">
                  <c:v>1.7001619638520721E-15</c:v>
                </c:pt>
                <c:pt idx="339">
                  <c:v>1.7260588258820198E-15</c:v>
                </c:pt>
                <c:pt idx="340">
                  <c:v>1.7518387514286487E-15</c:v>
                </c:pt>
                <c:pt idx="341">
                  <c:v>1.7774957063600646E-15</c:v>
                </c:pt>
                <c:pt idx="342">
                  <c:v>1.8030231888170866E-15</c:v>
                </c:pt>
                <c:pt idx="343">
                  <c:v>1.82841452599028E-15</c:v>
                </c:pt>
                <c:pt idx="344">
                  <c:v>1.8536625678446464E-15</c:v>
                </c:pt>
                <c:pt idx="345">
                  <c:v>1.8787599121050503E-15</c:v>
                </c:pt>
                <c:pt idx="346">
                  <c:v>1.9036987731716977E-15</c:v>
                </c:pt>
                <c:pt idx="347">
                  <c:v>1.9284708483359182E-15</c:v>
                </c:pt>
                <c:pt idx="348">
                  <c:v>1.9530674790184579E-15</c:v>
                </c:pt>
                <c:pt idx="349">
                  <c:v>1.9774793044882337E-15</c:v>
                </c:pt>
                <c:pt idx="350">
                  <c:v>2.0016966583841285E-15</c:v>
                </c:pt>
                <c:pt idx="351">
                  <c:v>2.0257089587978152E-15</c:v>
                </c:pt>
                <c:pt idx="352">
                  <c:v>2.0495048925907965E-15</c:v>
                </c:pt>
                <c:pt idx="353">
                  <c:v>2.073072373541763E-15</c:v>
                </c:pt>
                <c:pt idx="354">
                  <c:v>2.0963983906005115E-15</c:v>
                </c:pt>
                <c:pt idx="355">
                  <c:v>2.1194687005750022E-15</c:v>
                </c:pt>
                <c:pt idx="356">
                  <c:v>2.1422680489813667E-15</c:v>
                </c:pt>
                <c:pt idx="357">
                  <c:v>2.164779957101068E-15</c:v>
                </c:pt>
                <c:pt idx="358">
                  <c:v>2.1869865692430109E-15</c:v>
                </c:pt>
                <c:pt idx="359">
                  <c:v>2.2088687467435839E-15</c:v>
                </c:pt>
                <c:pt idx="360">
                  <c:v>2.2304058173873584E-15</c:v>
                </c:pt>
                <c:pt idx="361">
                  <c:v>2.2515756064433565E-15</c:v>
                </c:pt>
                <c:pt idx="362">
                  <c:v>2.2723544380308923E-15</c:v>
                </c:pt>
                <c:pt idx="363">
                  <c:v>2.2927169377001976E-15</c:v>
                </c:pt>
                <c:pt idx="364">
                  <c:v>2.3126362020043989E-15</c:v>
                </c:pt>
                <c:pt idx="365">
                  <c:v>2.3320842512292147E-15</c:v>
                </c:pt>
                <c:pt idx="366">
                  <c:v>2.3510310644715066E-15</c:v>
                </c:pt>
                <c:pt idx="367">
                  <c:v>2.3694454722604698E-15</c:v>
                </c:pt>
                <c:pt idx="368">
                  <c:v>2.387295539047691E-15</c:v>
                </c:pt>
                <c:pt idx="369">
                  <c:v>2.4045513219562561E-15</c:v>
                </c:pt>
                <c:pt idx="370">
                  <c:v>2.4211787012364569E-15</c:v>
                </c:pt>
                <c:pt idx="371">
                  <c:v>2.4371520677554428E-15</c:v>
                </c:pt>
                <c:pt idx="372">
                  <c:v>2.4524480716608616E-15</c:v>
                </c:pt>
                <c:pt idx="373">
                  <c:v>2.467054119878673E-15</c:v>
                </c:pt>
                <c:pt idx="374">
                  <c:v>2.4809642744495108E-15</c:v>
                </c:pt>
                <c:pt idx="375">
                  <c:v>2.4941938527285047E-15</c:v>
                </c:pt>
                <c:pt idx="376">
                  <c:v>2.5067710005792272E-15</c:v>
                </c:pt>
                <c:pt idx="377">
                  <c:v>2.51873879295909E-15</c:v>
                </c:pt>
                <c:pt idx="378">
                  <c:v>2.5301782050993108E-15</c:v>
                </c:pt>
                <c:pt idx="379">
                  <c:v>2.5411925216830195E-15</c:v>
                </c:pt>
                <c:pt idx="380">
                  <c:v>2.5519154849624197E-15</c:v>
                </c:pt>
                <c:pt idx="381">
                  <c:v>2.5624978274880473E-15</c:v>
                </c:pt>
                <c:pt idx="382">
                  <c:v>2.5731050293892416E-15</c:v>
                </c:pt>
                <c:pt idx="383">
                  <c:v>2.5839158628819782E-15</c:v>
                </c:pt>
                <c:pt idx="384">
                  <c:v>2.5950923614835749E-15</c:v>
                </c:pt>
                <c:pt idx="385">
                  <c:v>2.6067935073876635E-15</c:v>
                </c:pt>
                <c:pt idx="386">
                  <c:v>2.6191362335580629E-15</c:v>
                </c:pt>
                <c:pt idx="387">
                  <c:v>2.6322260794445825E-15</c:v>
                </c:pt>
                <c:pt idx="388">
                  <c:v>2.6461183811498042E-15</c:v>
                </c:pt>
                <c:pt idx="389">
                  <c:v>2.660845407880985E-15</c:v>
                </c:pt>
                <c:pt idx="390">
                  <c:v>2.6764037489535054E-15</c:v>
                </c:pt>
                <c:pt idx="391">
                  <c:v>2.6927512376195744E-15</c:v>
                </c:pt>
                <c:pt idx="392">
                  <c:v>2.7098240098053568E-15</c:v>
                </c:pt>
                <c:pt idx="393">
                  <c:v>2.7275246470792963E-15</c:v>
                </c:pt>
                <c:pt idx="394">
                  <c:v>2.745724201965518E-15</c:v>
                </c:pt>
                <c:pt idx="395">
                  <c:v>2.7642726632328216E-15</c:v>
                </c:pt>
                <c:pt idx="396">
                  <c:v>2.7829981630613747E-15</c:v>
                </c:pt>
                <c:pt idx="397">
                  <c:v>2.8017135176328226E-15</c:v>
                </c:pt>
                <c:pt idx="398">
                  <c:v>2.8202166713662461E-15</c:v>
                </c:pt>
                <c:pt idx="399">
                  <c:v>2.8382873628091872E-15</c:v>
                </c:pt>
                <c:pt idx="400">
                  <c:v>2.8556986352243442E-15</c:v>
                </c:pt>
                <c:pt idx="401">
                  <c:v>2.8722277652494754E-15</c:v>
                </c:pt>
                <c:pt idx="402">
                  <c:v>2.8876520389037333E-15</c:v>
                </c:pt>
                <c:pt idx="403">
                  <c:v>2.9017500567900964E-15</c:v>
                </c:pt>
                <c:pt idx="404">
                  <c:v>2.9143068118751023E-15</c:v>
                </c:pt>
                <c:pt idx="405">
                  <c:v>2.9251258471304812E-15</c:v>
                </c:pt>
                <c:pt idx="406">
                  <c:v>2.9340300134774894E-15</c:v>
                </c:pt>
                <c:pt idx="407">
                  <c:v>2.9408677620186126E-15</c:v>
                </c:pt>
                <c:pt idx="408">
                  <c:v>2.9454871660554468E-15</c:v>
                </c:pt>
                <c:pt idx="409">
                  <c:v>2.9477775302563928E-15</c:v>
                </c:pt>
                <c:pt idx="410">
                  <c:v>2.9476216668216992E-15</c:v>
                </c:pt>
                <c:pt idx="411">
                  <c:v>2.9449216105207747E-15</c:v>
                </c:pt>
                <c:pt idx="412">
                  <c:v>2.939553000915881E-15</c:v>
                </c:pt>
                <c:pt idx="413">
                  <c:v>2.9314120309902718E-15</c:v>
                </c:pt>
                <c:pt idx="414">
                  <c:v>2.9203754956380117E-15</c:v>
                </c:pt>
                <c:pt idx="415">
                  <c:v>2.9063096485968608E-15</c:v>
                </c:pt>
                <c:pt idx="416">
                  <c:v>2.8890843076083934E-15</c:v>
                </c:pt>
                <c:pt idx="417">
                  <c:v>2.8685696080458812E-15</c:v>
                </c:pt>
                <c:pt idx="418">
                  <c:v>2.8446327635015316E-15</c:v>
                </c:pt>
                <c:pt idx="419">
                  <c:v>2.8171454019249402E-15</c:v>
                </c:pt>
                <c:pt idx="420">
                  <c:v>2.7859884680528562E-15</c:v>
                </c:pt>
                <c:pt idx="421">
                  <c:v>2.751047846305523E-15</c:v>
                </c:pt>
                <c:pt idx="422">
                  <c:v>2.7121894023111602E-15</c:v>
                </c:pt>
                <c:pt idx="423">
                  <c:v>2.6692901232787E-15</c:v>
                </c:pt>
                <c:pt idx="424">
                  <c:v>2.6222190807913024E-15</c:v>
                </c:pt>
                <c:pt idx="425">
                  <c:v>2.57083611755618E-15</c:v>
                </c:pt>
                <c:pt idx="426">
                  <c:v>2.5150056068252536E-15</c:v>
                </c:pt>
                <c:pt idx="427">
                  <c:v>2.4545957527122285E-15</c:v>
                </c:pt>
                <c:pt idx="428">
                  <c:v>2.3894817189339677E-15</c:v>
                </c:pt>
                <c:pt idx="429">
                  <c:v>2.3195666430390272E-15</c:v>
                </c:pt>
                <c:pt idx="430">
                  <c:v>2.2447731217385057E-15</c:v>
                </c:pt>
                <c:pt idx="431">
                  <c:v>2.1650701578042974E-15</c:v>
                </c:pt>
                <c:pt idx="432">
                  <c:v>2.0804636424633732E-15</c:v>
                </c:pt>
                <c:pt idx="433">
                  <c:v>1.9910057951933028E-15</c:v>
                </c:pt>
                <c:pt idx="434">
                  <c:v>1.8968202550922157E-15</c:v>
                </c:pt>
                <c:pt idx="435">
                  <c:v>1.7980880434923389E-15</c:v>
                </c:pt>
                <c:pt idx="436">
                  <c:v>1.6950615960426233E-15</c:v>
                </c:pt>
                <c:pt idx="437">
                  <c:v>1.5880777409790756E-15</c:v>
                </c:pt>
                <c:pt idx="438">
                  <c:v>1.4775686780689654E-15</c:v>
                </c:pt>
                <c:pt idx="439">
                  <c:v>1.3641125614129246E-15</c:v>
                </c:pt>
                <c:pt idx="440">
                  <c:v>1.2483411982582137E-15</c:v>
                </c:pt>
                <c:pt idx="441">
                  <c:v>1.131048163319378E-15</c:v>
                </c:pt>
                <c:pt idx="442">
                  <c:v>1.0130867823706416E-15</c:v>
                </c:pt>
                <c:pt idx="443">
                  <c:v>8.9551248312645336E-16</c:v>
                </c:pt>
                <c:pt idx="444">
                  <c:v>7.7944461340999588E-16</c:v>
                </c:pt>
                <c:pt idx="445">
                  <c:v>6.6608401217144696E-16</c:v>
                </c:pt>
                <c:pt idx="446">
                  <c:v>5.5671407038043417E-16</c:v>
                </c:pt>
                <c:pt idx="447">
                  <c:v>4.5258905772092079E-16</c:v>
                </c:pt>
                <c:pt idx="448">
                  <c:v>3.5501285683612124E-16</c:v>
                </c:pt>
                <c:pt idx="449">
                  <c:v>2.6523780247277044E-16</c:v>
                </c:pt>
                <c:pt idx="450">
                  <c:v>1.8432285220794265E-16</c:v>
                </c:pt>
                <c:pt idx="451">
                  <c:v>1.1318333249560988E-16</c:v>
                </c:pt>
                <c:pt idx="452">
                  <c:v>5.2510939867990548E-17</c:v>
                </c:pt>
                <c:pt idx="453">
                  <c:v>2.6977580716311229E-18</c:v>
                </c:pt>
                <c:pt idx="454">
                  <c:v>-3.629836215012849E-17</c:v>
                </c:pt>
                <c:pt idx="455">
                  <c:v>-6.4826077069156605E-17</c:v>
                </c:pt>
                <c:pt idx="456">
                  <c:v>-8.348434140598833E-17</c:v>
                </c:pt>
                <c:pt idx="457">
                  <c:v>-9.3259402767415312E-17</c:v>
                </c:pt>
                <c:pt idx="458">
                  <c:v>-9.5278159584830545E-17</c:v>
                </c:pt>
                <c:pt idx="459">
                  <c:v>-9.0883816083079116E-17</c:v>
                </c:pt>
                <c:pt idx="460">
                  <c:v>-8.1508925663267089E-17</c:v>
                </c:pt>
                <c:pt idx="461">
                  <c:v>-6.8527629123193192E-17</c:v>
                </c:pt>
                <c:pt idx="462">
                  <c:v>-5.3165144196400445E-17</c:v>
                </c:pt>
                <c:pt idx="463">
                  <c:v>-3.6525929604987231E-17</c:v>
                </c:pt>
                <c:pt idx="464">
                  <c:v>-1.9618746861675338E-17</c:v>
                </c:pt>
                <c:pt idx="465">
                  <c:v>-3.1294446224385529E-18</c:v>
                </c:pt>
                <c:pt idx="466">
                  <c:v>1.23603010807721E-17</c:v>
                </c:pt>
                <c:pt idx="467">
                  <c:v>2.6455829543576536E-17</c:v>
                </c:pt>
                <c:pt idx="468">
                  <c:v>3.8860907247385496E-17</c:v>
                </c:pt>
                <c:pt idx="469">
                  <c:v>4.9471927770916273E-17</c:v>
                </c:pt>
                <c:pt idx="470">
                  <c:v>5.8200905004106464E-17</c:v>
                </c:pt>
                <c:pt idx="471">
                  <c:v>6.5029300430397502E-17</c:v>
                </c:pt>
                <c:pt idx="472">
                  <c:v>7.000016377678121E-17</c:v>
                </c:pt>
                <c:pt idx="473">
                  <c:v>7.3045764182420241E-17</c:v>
                </c:pt>
                <c:pt idx="474">
                  <c:v>7.4133793408415207E-17</c:v>
                </c:pt>
                <c:pt idx="475">
                  <c:v>7.3265456657583412E-17</c:v>
                </c:pt>
                <c:pt idx="476">
                  <c:v>7.0645539604688859E-17</c:v>
                </c:pt>
                <c:pt idx="477">
                  <c:v>6.6448995821812644E-17</c:v>
                </c:pt>
                <c:pt idx="478">
                  <c:v>6.0957248483518002E-17</c:v>
                </c:pt>
                <c:pt idx="479">
                  <c:v>5.4573292737363018E-17</c:v>
                </c:pt>
                <c:pt idx="480">
                  <c:v>4.7616309543292223E-17</c:v>
                </c:pt>
                <c:pt idx="481">
                  <c:v>4.056757704294568E-17</c:v>
                </c:pt>
                <c:pt idx="482">
                  <c:v>3.3770963684198743E-17</c:v>
                </c:pt>
                <c:pt idx="483">
                  <c:v>2.7432460258851151E-17</c:v>
                </c:pt>
                <c:pt idx="484">
                  <c:v>2.1783132432205315E-17</c:v>
                </c:pt>
                <c:pt idx="485">
                  <c:v>1.6909843323309158E-17</c:v>
                </c:pt>
                <c:pt idx="486">
                  <c:v>1.2831485515541685E-17</c:v>
                </c:pt>
                <c:pt idx="487">
                  <c:v>9.5285098326856044E-18</c:v>
                </c:pt>
                <c:pt idx="488">
                  <c:v>6.9566361120381131E-18</c:v>
                </c:pt>
                <c:pt idx="489">
                  <c:v>4.9779109184857681E-18</c:v>
                </c:pt>
                <c:pt idx="490">
                  <c:v>3.5005679888397405E-18</c:v>
                </c:pt>
                <c:pt idx="491">
                  <c:v>2.413460888545633E-18</c:v>
                </c:pt>
                <c:pt idx="492">
                  <c:v>1.6203186174609737E-18</c:v>
                </c:pt>
                <c:pt idx="493">
                  <c:v>1.0484934406130526E-18</c:v>
                </c:pt>
                <c:pt idx="494">
                  <c:v>6.3998424792116975E-19</c:v>
                </c:pt>
                <c:pt idx="495">
                  <c:v>3.4590576646041937E-19</c:v>
                </c:pt>
                <c:pt idx="496">
                  <c:v>1.3665395740623546E-19</c:v>
                </c:pt>
                <c:pt idx="497">
                  <c:v>-1.130427372418441E-20</c:v>
                </c:pt>
                <c:pt idx="498">
                  <c:v>-1.170456889432255E-19</c:v>
                </c:pt>
                <c:pt idx="499">
                  <c:v>-1.924896279621805E-19</c:v>
                </c:pt>
                <c:pt idx="500">
                  <c:v>-2.4645534960559171E-19</c:v>
                </c:pt>
                <c:pt idx="501">
                  <c:v>-2.8518101825843103E-19</c:v>
                </c:pt>
                <c:pt idx="502">
                  <c:v>-3.1289309841646743E-19</c:v>
                </c:pt>
                <c:pt idx="503">
                  <c:v>-3.3246786818481055E-19</c:v>
                </c:pt>
                <c:pt idx="504">
                  <c:v>-3.4605656139352243E-19</c:v>
                </c:pt>
                <c:pt idx="505">
                  <c:v>-3.5526729243091401E-19</c:v>
                </c:pt>
                <c:pt idx="506">
                  <c:v>-3.6122780497334989E-19</c:v>
                </c:pt>
                <c:pt idx="507">
                  <c:v>-3.6474457259590131E-19</c:v>
                </c:pt>
                <c:pt idx="508">
                  <c:v>-3.6649201980134621E-19</c:v>
                </c:pt>
                <c:pt idx="509">
                  <c:v>-3.6699045311540282E-19</c:v>
                </c:pt>
                <c:pt idx="510">
                  <c:v>-3.6657664808997053E-19</c:v>
                </c:pt>
                <c:pt idx="511">
                  <c:v>-3.6550562435189949E-19</c:v>
                </c:pt>
                <c:pt idx="512">
                  <c:v>-3.6395586765556863E-19</c:v>
                </c:pt>
                <c:pt idx="513">
                  <c:v>-3.6199164024628046E-19</c:v>
                </c:pt>
                <c:pt idx="514">
                  <c:v>-3.5964940327477537E-19</c:v>
                </c:pt>
                <c:pt idx="515">
                  <c:v>-3.5686985143725302E-19</c:v>
                </c:pt>
                <c:pt idx="516">
                  <c:v>-3.5364680021289321E-19</c:v>
                </c:pt>
                <c:pt idx="517">
                  <c:v>-3.4990272774521478E-19</c:v>
                </c:pt>
                <c:pt idx="518">
                  <c:v>-3.4558518784284454E-19</c:v>
                </c:pt>
                <c:pt idx="519">
                  <c:v>-3.4065831815087893E-19</c:v>
                </c:pt>
                <c:pt idx="520">
                  <c:v>-3.3509873759051864E-19</c:v>
                </c:pt>
                <c:pt idx="521">
                  <c:v>-3.2888388390249683E-19</c:v>
                </c:pt>
                <c:pt idx="522">
                  <c:v>-3.2199712626940504E-19</c:v>
                </c:pt>
                <c:pt idx="523">
                  <c:v>-3.1444574872311547E-19</c:v>
                </c:pt>
                <c:pt idx="524">
                  <c:v>-3.0623828709947559E-19</c:v>
                </c:pt>
                <c:pt idx="525">
                  <c:v>-2.973750604479006E-19</c:v>
                </c:pt>
                <c:pt idx="526">
                  <c:v>-2.8792406255574703E-19</c:v>
                </c:pt>
                <c:pt idx="527">
                  <c:v>-2.7791031838741102E-19</c:v>
                </c:pt>
                <c:pt idx="528">
                  <c:v>-2.6742149614467909E-19</c:v>
                </c:pt>
                <c:pt idx="529">
                  <c:v>-2.5658699946391325E-19</c:v>
                </c:pt>
                <c:pt idx="530">
                  <c:v>-2.4553138881987697E-19</c:v>
                </c:pt>
                <c:pt idx="531">
                  <c:v>-2.3439803178848402E-19</c:v>
                </c:pt>
                <c:pt idx="532">
                  <c:v>-2.2329991292124476E-19</c:v>
                </c:pt>
                <c:pt idx="533">
                  <c:v>-2.1235079887399779E-19</c:v>
                </c:pt>
                <c:pt idx="534">
                  <c:v>-2.0160550971403833E-19</c:v>
                </c:pt>
                <c:pt idx="535">
                  <c:v>-1.9107901715433793E-19</c:v>
                </c:pt>
                <c:pt idx="536">
                  <c:v>-1.8074576577591058E-19</c:v>
                </c:pt>
                <c:pt idx="537">
                  <c:v>-1.7052981891235242E-19</c:v>
                </c:pt>
                <c:pt idx="538">
                  <c:v>-1.6033284932098475E-19</c:v>
                </c:pt>
                <c:pt idx="539">
                  <c:v>-1.500669366724731E-19</c:v>
                </c:pt>
                <c:pt idx="540">
                  <c:v>-1.3962222433598442E-19</c:v>
                </c:pt>
                <c:pt idx="541">
                  <c:v>-1.286692867321802E-19</c:v>
                </c:pt>
                <c:pt idx="542">
                  <c:v>-1.1747743570923159E-19</c:v>
                </c:pt>
                <c:pt idx="543">
                  <c:v>-1.0569110307974848E-19</c:v>
                </c:pt>
                <c:pt idx="544">
                  <c:v>-9.3636185809273943E-20</c:v>
                </c:pt>
                <c:pt idx="545">
                  <c:v>-8.0660118658462532E-20</c:v>
                </c:pt>
                <c:pt idx="546">
                  <c:v>-6.7518302355104163E-20</c:v>
                </c:pt>
                <c:pt idx="547">
                  <c:v>-5.4687746736767096E-20</c:v>
                </c:pt>
                <c:pt idx="548">
                  <c:v>-4.1563915056820234E-20</c:v>
                </c:pt>
                <c:pt idx="549">
                  <c:v>-2.9433758531607207E-20</c:v>
                </c:pt>
                <c:pt idx="550">
                  <c:v>-1.9123263068136162E-20</c:v>
                </c:pt>
                <c:pt idx="551">
                  <c:v>-1.0861250795211804E-20</c:v>
                </c:pt>
                <c:pt idx="552">
                  <c:v>-4.8576643547741764E-21</c:v>
                </c:pt>
                <c:pt idx="553">
                  <c:v>-1.1749801050211461E-21</c:v>
                </c:pt>
                <c:pt idx="554">
                  <c:v>7.8252823227455021E-22</c:v>
                </c:pt>
                <c:pt idx="555">
                  <c:v>1.4859114780643664E-21</c:v>
                </c:pt>
                <c:pt idx="556">
                  <c:v>1.4269480549974979E-21</c:v>
                </c:pt>
                <c:pt idx="557">
                  <c:v>1.1841983583185066E-21</c:v>
                </c:pt>
                <c:pt idx="558">
                  <c:v>7.9921316877038269E-22</c:v>
                </c:pt>
                <c:pt idx="559">
                  <c:v>4.7608579067050031E-22</c:v>
                </c:pt>
                <c:pt idx="560">
                  <c:v>2.6906362032269007E-22</c:v>
                </c:pt>
                <c:pt idx="561">
                  <c:v>1.1936739885544255E-22</c:v>
                </c:pt>
                <c:pt idx="562">
                  <c:v>5.9035819696329897E-23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591-4BBF-875C-FDBA4880B0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err="1"/>
                  <a:t>Avg</a:t>
                </a:r>
                <a:r>
                  <a:rPr lang="en-US" dirty="0"/>
                  <a:t> Lorentz Force </a:t>
                </a:r>
                <a:r>
                  <a:rPr lang="en-US" dirty="0" smtClean="0"/>
                  <a:t>longitudinal [</a:t>
                </a:r>
                <a:r>
                  <a:rPr lang="en-US" dirty="0" err="1" smtClean="0"/>
                  <a:t>fN</a:t>
                </a:r>
                <a:r>
                  <a:rPr lang="en-US" dirty="0"/>
                  <a:t>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9E-15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 sz="1000" baseline="0"/>
      </a:pPr>
      <a:endParaRPr lang="en-US"/>
    </a:p>
  </c:txPr>
  <c:externalData r:id="rId2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v>Exact match scaling</c:v>
          </c:tx>
          <c:spPr>
            <a:ln w="25400">
              <a:noFill/>
            </a:ln>
          </c:spPr>
          <c:xVal>
            <c:numRef>
              <c:f>'Force theory scaling'!$A$3:$A$870</c:f>
              <c:numCache>
                <c:formatCode>0.00E+00</c:formatCode>
                <c:ptCount val="868"/>
                <c:pt idx="0">
                  <c:v>-0.24822517548862399</c:v>
                </c:pt>
                <c:pt idx="1">
                  <c:v>-0.247858617856305</c:v>
                </c:pt>
                <c:pt idx="2">
                  <c:v>-0.247458073570407</c:v>
                </c:pt>
                <c:pt idx="3">
                  <c:v>-0.24697360310754399</c:v>
                </c:pt>
                <c:pt idx="4">
                  <c:v>-0.246428383811514</c:v>
                </c:pt>
                <c:pt idx="5">
                  <c:v>-0.24580977501850801</c:v>
                </c:pt>
                <c:pt idx="6">
                  <c:v>-0.24512407209914699</c:v>
                </c:pt>
                <c:pt idx="7">
                  <c:v>-0.24437359189866101</c:v>
                </c:pt>
                <c:pt idx="8">
                  <c:v>-0.2435820826807</c:v>
                </c:pt>
                <c:pt idx="9">
                  <c:v>-0.24273940089307</c:v>
                </c:pt>
                <c:pt idx="10">
                  <c:v>-0.24188645316128601</c:v>
                </c:pt>
                <c:pt idx="11">
                  <c:v>-0.24099976790482899</c:v>
                </c:pt>
                <c:pt idx="12">
                  <c:v>-0.240094206754112</c:v>
                </c:pt>
                <c:pt idx="13">
                  <c:v>-0.239188645606498</c:v>
                </c:pt>
                <c:pt idx="14">
                  <c:v>-0.23828308446226101</c:v>
                </c:pt>
                <c:pt idx="15">
                  <c:v>-0.237377523321669</c:v>
                </c:pt>
                <c:pt idx="16">
                  <c:v>-0.23647196218498601</c:v>
                </c:pt>
                <c:pt idx="17">
                  <c:v>-0.23556640105247301</c:v>
                </c:pt>
                <c:pt idx="18">
                  <c:v>-0.23466083992438899</c:v>
                </c:pt>
                <c:pt idx="19">
                  <c:v>-0.23375527880098901</c:v>
                </c:pt>
                <c:pt idx="20">
                  <c:v>-0.23284971768252899</c:v>
                </c:pt>
                <c:pt idx="21">
                  <c:v>-0.23194415656926401</c:v>
                </c:pt>
                <c:pt idx="22">
                  <c:v>-0.23103859546145</c:v>
                </c:pt>
                <c:pt idx="23">
                  <c:v>-0.23013303435934099</c:v>
                </c:pt>
                <c:pt idx="24">
                  <c:v>-0.22922747326319101</c:v>
                </c:pt>
                <c:pt idx="25">
                  <c:v>-0.22832191217325601</c:v>
                </c:pt>
                <c:pt idx="26">
                  <c:v>-0.227416351089787</c:v>
                </c:pt>
                <c:pt idx="27">
                  <c:v>-0.22651079001303401</c:v>
                </c:pt>
                <c:pt idx="28">
                  <c:v>-0.225605228943244</c:v>
                </c:pt>
                <c:pt idx="29">
                  <c:v>-0.22469966788065501</c:v>
                </c:pt>
                <c:pt idx="30">
                  <c:v>-0.22379410682550299</c:v>
                </c:pt>
                <c:pt idx="31">
                  <c:v>-0.22288854577801301</c:v>
                </c:pt>
                <c:pt idx="32">
                  <c:v>-0.221982984738407</c:v>
                </c:pt>
                <c:pt idx="33">
                  <c:v>-0.22107742370689601</c:v>
                </c:pt>
                <c:pt idx="34">
                  <c:v>-0.22017186268368499</c:v>
                </c:pt>
                <c:pt idx="35">
                  <c:v>-0.21926630166897301</c:v>
                </c:pt>
                <c:pt idx="36">
                  <c:v>-0.21836074066295499</c:v>
                </c:pt>
                <c:pt idx="37">
                  <c:v>-0.21745517966581901</c:v>
                </c:pt>
                <c:pt idx="38">
                  <c:v>-0.21654961867775299</c:v>
                </c:pt>
                <c:pt idx="39">
                  <c:v>-0.21564405769894299</c:v>
                </c:pt>
                <c:pt idx="40">
                  <c:v>-0.21473849672957601</c:v>
                </c:pt>
                <c:pt idx="41">
                  <c:v>-0.213832935769836</c:v>
                </c:pt>
                <c:pt idx="42">
                  <c:v>-0.212927374819915</c:v>
                </c:pt>
                <c:pt idx="43">
                  <c:v>-0.21202181388000499</c:v>
                </c:pt>
                <c:pt idx="44">
                  <c:v>-0.21111625295030401</c:v>
                </c:pt>
                <c:pt idx="45">
                  <c:v>-0.210210692031015</c:v>
                </c:pt>
                <c:pt idx="46">
                  <c:v>-0.209305131122346</c:v>
                </c:pt>
                <c:pt idx="47">
                  <c:v>-0.208399570224514</c:v>
                </c:pt>
                <c:pt idx="48">
                  <c:v>-0.20749400933774501</c:v>
                </c:pt>
                <c:pt idx="49">
                  <c:v>-0.206588448462274</c:v>
                </c:pt>
                <c:pt idx="50">
                  <c:v>-0.20568288759835199</c:v>
                </c:pt>
                <c:pt idx="51">
                  <c:v>-0.20477732674624699</c:v>
                </c:pt>
                <c:pt idx="52">
                  <c:v>-0.20387176590624601</c:v>
                </c:pt>
                <c:pt idx="53">
                  <c:v>-0.202966205078662</c:v>
                </c:pt>
                <c:pt idx="54">
                  <c:v>-0.20206064426383699</c:v>
                </c:pt>
                <c:pt idx="55">
                  <c:v>-0.201155083462145</c:v>
                </c:pt>
                <c:pt idx="56">
                  <c:v>-0.20024952267399199</c:v>
                </c:pt>
                <c:pt idx="57">
                  <c:v>-0.19934396189982101</c:v>
                </c:pt>
                <c:pt idx="58">
                  <c:v>-0.19843840114011099</c:v>
                </c:pt>
                <c:pt idx="59">
                  <c:v>-0.197532840395374</c:v>
                </c:pt>
                <c:pt idx="60">
                  <c:v>-0.19662727966614199</c:v>
                </c:pt>
                <c:pt idx="61">
                  <c:v>-0.19572171895295301</c:v>
                </c:pt>
                <c:pt idx="62">
                  <c:v>-0.194816158256327</c:v>
                </c:pt>
                <c:pt idx="63">
                  <c:v>-0.193910597576675</c:v>
                </c:pt>
                <c:pt idx="64">
                  <c:v>-0.19300503691423801</c:v>
                </c:pt>
                <c:pt idx="65">
                  <c:v>-0.19209947626909701</c:v>
                </c:pt>
                <c:pt idx="66">
                  <c:v>-0.191193915641162</c:v>
                </c:pt>
                <c:pt idx="67">
                  <c:v>-0.19028835503018901</c:v>
                </c:pt>
                <c:pt idx="68">
                  <c:v>-0.18938279443612499</c:v>
                </c:pt>
                <c:pt idx="69">
                  <c:v>-0.188477233859461</c:v>
                </c:pt>
                <c:pt idx="70">
                  <c:v>-0.18757167330164201</c:v>
                </c:pt>
                <c:pt idx="71">
                  <c:v>-0.186666112765322</c:v>
                </c:pt>
                <c:pt idx="72">
                  <c:v>-0.18576055225467</c:v>
                </c:pt>
                <c:pt idx="73">
                  <c:v>-0.18485499177584</c:v>
                </c:pt>
                <c:pt idx="74">
                  <c:v>-0.18394943133799699</c:v>
                </c:pt>
                <c:pt idx="75">
                  <c:v>-0.183043870954815</c:v>
                </c:pt>
                <c:pt idx="76">
                  <c:v>-0.18213831064618299</c:v>
                </c:pt>
                <c:pt idx="77">
                  <c:v>-0.18123275044005899</c:v>
                </c:pt>
                <c:pt idx="78">
                  <c:v>-0.180327190374094</c:v>
                </c:pt>
                <c:pt idx="79">
                  <c:v>-0.17942163049708101</c:v>
                </c:pt>
                <c:pt idx="80">
                  <c:v>-0.178516070869885</c:v>
                </c:pt>
                <c:pt idx="81">
                  <c:v>-0.17761051156603699</c:v>
                </c:pt>
                <c:pt idx="82">
                  <c:v>-0.17670495267099601</c:v>
                </c:pt>
                <c:pt idx="83">
                  <c:v>-0.1757993942818</c:v>
                </c:pt>
                <c:pt idx="84">
                  <c:v>-0.17489383650548301</c:v>
                </c:pt>
                <c:pt idx="85">
                  <c:v>-0.17398827945683101</c:v>
                </c:pt>
                <c:pt idx="86">
                  <c:v>-0.17308272325558099</c:v>
                </c:pt>
                <c:pt idx="87">
                  <c:v>-0.172177168022252</c:v>
                </c:pt>
                <c:pt idx="88">
                  <c:v>-0.17127161387316001</c:v>
                </c:pt>
                <c:pt idx="89">
                  <c:v>-0.17036606091380299</c:v>
                </c:pt>
                <c:pt idx="90">
                  <c:v>-0.16946050923245201</c:v>
                </c:pt>
                <c:pt idx="91">
                  <c:v>-0.16855495889321201</c:v>
                </c:pt>
                <c:pt idx="92">
                  <c:v>-0.167649409928324</c:v>
                </c:pt>
                <c:pt idx="93">
                  <c:v>-0.166743862329883</c:v>
                </c:pt>
                <c:pt idx="94">
                  <c:v>-0.16583831604127799</c:v>
                </c:pt>
                <c:pt idx="95">
                  <c:v>-0.164932770947398</c:v>
                </c:pt>
                <c:pt idx="96">
                  <c:v>-0.16402722686438501</c:v>
                </c:pt>
                <c:pt idx="97">
                  <c:v>-0.16312168352923301</c:v>
                </c:pt>
                <c:pt idx="98">
                  <c:v>-0.16221614058987499</c:v>
                </c:pt>
                <c:pt idx="99">
                  <c:v>-0.16131059759576899</c:v>
                </c:pt>
                <c:pt idx="100">
                  <c:v>-0.16040505398982899</c:v>
                </c:pt>
                <c:pt idx="101">
                  <c:v>-0.15949950910277699</c:v>
                </c:pt>
                <c:pt idx="102">
                  <c:v>-0.158593962149853</c:v>
                </c:pt>
                <c:pt idx="103">
                  <c:v>-0.157688412230238</c:v>
                </c:pt>
                <c:pt idx="104">
                  <c:v>-0.15678285832834299</c:v>
                </c:pt>
                <c:pt idx="105">
                  <c:v>-0.15587729931783301</c:v>
                </c:pt>
                <c:pt idx="106">
                  <c:v>-0.15497173396793301</c:v>
                </c:pt>
                <c:pt idx="107">
                  <c:v>-0.154066160951222</c:v>
                </c:pt>
                <c:pt idx="108">
                  <c:v>-0.15316057885308601</c:v>
                </c:pt>
                <c:pt idx="109">
                  <c:v>-0.15225498618243899</c:v>
                </c:pt>
                <c:pt idx="110">
                  <c:v>-0.151349381383028</c:v>
                </c:pt>
                <c:pt idx="111">
                  <c:v>-0.150443762845787</c:v>
                </c:pt>
                <c:pt idx="112">
                  <c:v>-0.149538128921367</c:v>
                </c:pt>
                <c:pt idx="113">
                  <c:v>-0.14863247793215101</c:v>
                </c:pt>
                <c:pt idx="114">
                  <c:v>-0.14772680818436301</c:v>
                </c:pt>
                <c:pt idx="115">
                  <c:v>-0.14682111797946601</c:v>
                </c:pt>
                <c:pt idx="116">
                  <c:v>-0.145915405625137</c:v>
                </c:pt>
                <c:pt idx="117">
                  <c:v>-0.14500966944486299</c:v>
                </c:pt>
                <c:pt idx="118">
                  <c:v>-0.14410390778714299</c:v>
                </c:pt>
                <c:pt idx="119">
                  <c:v>-0.143198119033389</c:v>
                </c:pt>
                <c:pt idx="120">
                  <c:v>-0.142292301605045</c:v>
                </c:pt>
                <c:pt idx="121">
                  <c:v>-0.14138645396956301</c:v>
                </c:pt>
                <c:pt idx="122">
                  <c:v>-0.14048057464526101</c:v>
                </c:pt>
                <c:pt idx="123">
                  <c:v>-0.13957466220529799</c:v>
                </c:pt>
                <c:pt idx="124">
                  <c:v>-0.138668715280588</c:v>
                </c:pt>
                <c:pt idx="125">
                  <c:v>-0.137762732561828</c:v>
                </c:pt>
                <c:pt idx="126">
                  <c:v>-0.13685671280081099</c:v>
                </c:pt>
                <c:pt idx="127">
                  <c:v>-0.13595065481096899</c:v>
                </c:pt>
                <c:pt idx="128">
                  <c:v>-0.13504455746727401</c:v>
                </c:pt>
                <c:pt idx="129">
                  <c:v>-0.134138419705676</c:v>
                </c:pt>
                <c:pt idx="130">
                  <c:v>-0.13323224052222299</c:v>
                </c:pt>
                <c:pt idx="131">
                  <c:v>-0.13232601897198301</c:v>
                </c:pt>
                <c:pt idx="132">
                  <c:v>-0.13141975416771601</c:v>
                </c:pt>
                <c:pt idx="133">
                  <c:v>-0.13051344527855199</c:v>
                </c:pt>
                <c:pt idx="134">
                  <c:v>-0.12960709152859801</c:v>
                </c:pt>
                <c:pt idx="135">
                  <c:v>-0.12870069219560601</c:v>
                </c:pt>
                <c:pt idx="136">
                  <c:v>-0.12779424660954999</c:v>
                </c:pt>
                <c:pt idx="137">
                  <c:v>-0.126887754151185</c:v>
                </c:pt>
                <c:pt idx="138">
                  <c:v>-0.125981214250455</c:v>
                </c:pt>
                <c:pt idx="139">
                  <c:v>-0.12507462638494099</c:v>
                </c:pt>
                <c:pt idx="140">
                  <c:v>-0.124167990078211</c:v>
                </c:pt>
                <c:pt idx="141">
                  <c:v>-0.123261304898116</c:v>
                </c:pt>
                <c:pt idx="142">
                  <c:v>-0.122354570455201</c:v>
                </c:pt>
                <c:pt idx="143">
                  <c:v>-0.121447786401279</c:v>
                </c:pt>
                <c:pt idx="144">
                  <c:v>-0.12054095242796301</c:v>
                </c:pt>
                <c:pt idx="145">
                  <c:v>-0.119634068265385</c:v>
                </c:pt>
                <c:pt idx="146">
                  <c:v>-0.118727133680953</c:v>
                </c:pt>
                <c:pt idx="147">
                  <c:v>-0.11782014847797</c:v>
                </c:pt>
                <c:pt idx="148">
                  <c:v>-0.116913112494167</c:v>
                </c:pt>
                <c:pt idx="149">
                  <c:v>-0.116006025600061</c:v>
                </c:pt>
                <c:pt idx="150">
                  <c:v>-0.115098887696978</c:v>
                </c:pt>
                <c:pt idx="151">
                  <c:v>-0.11419169871483199</c:v>
                </c:pt>
                <c:pt idx="152">
                  <c:v>-0.113284458609605</c:v>
                </c:pt>
                <c:pt idx="153">
                  <c:v>-0.112377167360588</c:v>
                </c:pt>
                <c:pt idx="154">
                  <c:v>-0.111469824967449</c:v>
                </c:pt>
                <c:pt idx="155">
                  <c:v>-0.110562431447081</c:v>
                </c:pt>
                <c:pt idx="156">
                  <c:v>-0.109654986830376</c:v>
                </c:pt>
                <c:pt idx="157">
                  <c:v>-0.108747491158942</c:v>
                </c:pt>
                <c:pt idx="158">
                  <c:v>-0.107839944481812</c:v>
                </c:pt>
                <c:pt idx="159">
                  <c:v>-0.10693234685221201</c:v>
                </c:pt>
                <c:pt idx="160">
                  <c:v>-0.10602469832448</c:v>
                </c:pt>
                <c:pt idx="161">
                  <c:v>-0.105116998951146</c:v>
                </c:pt>
                <c:pt idx="162">
                  <c:v>-0.104209248780254</c:v>
                </c:pt>
                <c:pt idx="163">
                  <c:v>-0.103301447852981</c:v>
                </c:pt>
                <c:pt idx="164">
                  <c:v>-0.102393596201678</c:v>
                </c:pt>
                <c:pt idx="165">
                  <c:v>-0.10148569384827399</c:v>
                </c:pt>
                <c:pt idx="166">
                  <c:v>-0.10057774080314499</c:v>
                </c:pt>
                <c:pt idx="167">
                  <c:v>-9.9669737064468897E-2</c:v>
                </c:pt>
                <c:pt idx="168">
                  <c:v>-9.8761682618042301E-2</c:v>
                </c:pt>
                <c:pt idx="169">
                  <c:v>-9.7853577437671202E-2</c:v>
                </c:pt>
                <c:pt idx="170">
                  <c:v>-9.6945421486038796E-2</c:v>
                </c:pt>
                <c:pt idx="171">
                  <c:v>-9.6037214716197E-2</c:v>
                </c:pt>
                <c:pt idx="172">
                  <c:v>-9.5128957073439005E-2</c:v>
                </c:pt>
                <c:pt idx="173">
                  <c:v>-9.4220648497600396E-2</c:v>
                </c:pt>
                <c:pt idx="174">
                  <c:v>-9.3312288925544204E-2</c:v>
                </c:pt>
                <c:pt idx="175">
                  <c:v>-9.2403878293719904E-2</c:v>
                </c:pt>
                <c:pt idx="176">
                  <c:v>-9.1495416540629398E-2</c:v>
                </c:pt>
                <c:pt idx="177">
                  <c:v>-9.0586903609016597E-2</c:v>
                </c:pt>
                <c:pt idx="178">
                  <c:v>-8.9678339447783098E-2</c:v>
                </c:pt>
                <c:pt idx="179">
                  <c:v>-8.8769724013462697E-2</c:v>
                </c:pt>
                <c:pt idx="180">
                  <c:v>-8.7861057271403101E-2</c:v>
                </c:pt>
                <c:pt idx="181">
                  <c:v>-8.6952339196572206E-2</c:v>
                </c:pt>
                <c:pt idx="182">
                  <c:v>-8.6043569774125403E-2</c:v>
                </c:pt>
                <c:pt idx="183">
                  <c:v>-8.5134748999579096E-2</c:v>
                </c:pt>
                <c:pt idx="184">
                  <c:v>-8.4225876878908895E-2</c:v>
                </c:pt>
                <c:pt idx="185">
                  <c:v>-8.3316953428409696E-2</c:v>
                </c:pt>
                <c:pt idx="186">
                  <c:v>-8.2407978674405094E-2</c:v>
                </c:pt>
                <c:pt idx="187">
                  <c:v>-8.1498952652894696E-2</c:v>
                </c:pt>
                <c:pt idx="188">
                  <c:v>-8.0589875409153799E-2</c:v>
                </c:pt>
                <c:pt idx="189">
                  <c:v>-7.96807469973176E-2</c:v>
                </c:pt>
                <c:pt idx="190">
                  <c:v>-7.8771567479948498E-2</c:v>
                </c:pt>
                <c:pt idx="191">
                  <c:v>-7.7862336927603096E-2</c:v>
                </c:pt>
                <c:pt idx="192">
                  <c:v>-7.6953055418411603E-2</c:v>
                </c:pt>
                <c:pt idx="193">
                  <c:v>-7.6043723037668903E-2</c:v>
                </c:pt>
                <c:pt idx="194">
                  <c:v>-7.5134339877446901E-2</c:v>
                </c:pt>
                <c:pt idx="195">
                  <c:v>-7.4224906036222005E-2</c:v>
                </c:pt>
                <c:pt idx="196">
                  <c:v>-7.3315421618520907E-2</c:v>
                </c:pt>
                <c:pt idx="197">
                  <c:v>-7.24058867345896E-2</c:v>
                </c:pt>
                <c:pt idx="198">
                  <c:v>-7.14963015000811E-2</c:v>
                </c:pt>
                <c:pt idx="199">
                  <c:v>-7.0586666035761497E-2</c:v>
                </c:pt>
                <c:pt idx="200">
                  <c:v>-6.9676980467236804E-2</c:v>
                </c:pt>
                <c:pt idx="201">
                  <c:v>-6.8767244924697796E-2</c:v>
                </c:pt>
                <c:pt idx="202">
                  <c:v>-6.7857459542682297E-2</c:v>
                </c:pt>
                <c:pt idx="203">
                  <c:v>-6.6947624459854804E-2</c:v>
                </c:pt>
                <c:pt idx="204">
                  <c:v>-6.6037739818801094E-2</c:v>
                </c:pt>
                <c:pt idx="205">
                  <c:v>-6.5127805765838098E-2</c:v>
                </c:pt>
                <c:pt idx="206">
                  <c:v>-6.4217822450838499E-2</c:v>
                </c:pt>
                <c:pt idx="207">
                  <c:v>-6.3307790027066296E-2</c:v>
                </c:pt>
                <c:pt idx="208">
                  <c:v>-6.2397708651025598E-2</c:v>
                </c:pt>
                <c:pt idx="209">
                  <c:v>-6.1487578482321399E-2</c:v>
                </c:pt>
                <c:pt idx="210">
                  <c:v>-6.0577399683529903E-2</c:v>
                </c:pt>
                <c:pt idx="211">
                  <c:v>-5.9667172420081301E-2</c:v>
                </c:pt>
                <c:pt idx="212">
                  <c:v>-5.8756896860148899E-2</c:v>
                </c:pt>
                <c:pt idx="213">
                  <c:v>-5.7846573174549498E-2</c:v>
                </c:pt>
                <c:pt idx="214">
                  <c:v>-5.6936201536650001E-2</c:v>
                </c:pt>
                <c:pt idx="215">
                  <c:v>-5.6025782122282201E-2</c:v>
                </c:pt>
                <c:pt idx="216">
                  <c:v>-5.5115315109662E-2</c:v>
                </c:pt>
                <c:pt idx="217">
                  <c:v>-5.42048006793159E-2</c:v>
                </c:pt>
                <c:pt idx="218">
                  <c:v>-5.3294239014010397E-2</c:v>
                </c:pt>
                <c:pt idx="219">
                  <c:v>-5.2383630298686701E-2</c:v>
                </c:pt>
                <c:pt idx="220">
                  <c:v>-5.1472974720398003E-2</c:v>
                </c:pt>
                <c:pt idx="221">
                  <c:v>-5.0562272468250798E-2</c:v>
                </c:pt>
                <c:pt idx="222">
                  <c:v>-4.9651523733349003E-2</c:v>
                </c:pt>
                <c:pt idx="223">
                  <c:v>-4.8740728708741597E-2</c:v>
                </c:pt>
                <c:pt idx="224">
                  <c:v>-4.7829887589373697E-2</c:v>
                </c:pt>
                <c:pt idx="225">
                  <c:v>-4.6919000572040702E-2</c:v>
                </c:pt>
                <c:pt idx="226">
                  <c:v>-4.6008067855346398E-2</c:v>
                </c:pt>
                <c:pt idx="227">
                  <c:v>-4.5097089639664197E-2</c:v>
                </c:pt>
                <c:pt idx="228">
                  <c:v>-4.4186066127100201E-2</c:v>
                </c:pt>
                <c:pt idx="229">
                  <c:v>-4.3274997521459503E-2</c:v>
                </c:pt>
                <c:pt idx="230">
                  <c:v>-4.2363884028214102E-2</c:v>
                </c:pt>
                <c:pt idx="231">
                  <c:v>-4.1452725854471503E-2</c:v>
                </c:pt>
                <c:pt idx="232">
                  <c:v>-4.05415232089451E-2</c:v>
                </c:pt>
                <c:pt idx="233">
                  <c:v>-3.9630276301924602E-2</c:v>
                </c:pt>
                <c:pt idx="234">
                  <c:v>-3.8718985345247703E-2</c:v>
                </c:pt>
                <c:pt idx="235">
                  <c:v>-3.7807650552272497E-2</c:v>
                </c:pt>
                <c:pt idx="236">
                  <c:v>-3.6896272137849399E-2</c:v>
                </c:pt>
                <c:pt idx="237">
                  <c:v>-3.5984850318295299E-2</c:v>
                </c:pt>
                <c:pt idx="238">
                  <c:v>-3.5073385311365599E-2</c:v>
                </c:pt>
                <c:pt idx="239">
                  <c:v>-3.41618773362301E-2</c:v>
                </c:pt>
                <c:pt idx="240">
                  <c:v>-3.3250326613447602E-2</c:v>
                </c:pt>
                <c:pt idx="241">
                  <c:v>-3.2338733364942203E-2</c:v>
                </c:pt>
                <c:pt idx="242">
                  <c:v>-3.1427097813978899E-2</c:v>
                </c:pt>
                <c:pt idx="243">
                  <c:v>-3.0515420185141601E-2</c:v>
                </c:pt>
                <c:pt idx="244">
                  <c:v>-2.96037007043113E-2</c:v>
                </c:pt>
                <c:pt idx="245">
                  <c:v>-2.8691939598646299E-2</c:v>
                </c:pt>
                <c:pt idx="246">
                  <c:v>-2.7780137096563101E-2</c:v>
                </c:pt>
                <c:pt idx="247">
                  <c:v>-2.68682934277206E-2</c:v>
                </c:pt>
                <c:pt idx="248">
                  <c:v>-2.5956408823002101E-2</c:v>
                </c:pt>
                <c:pt idx="249">
                  <c:v>-2.50444835145032E-2</c:v>
                </c:pt>
                <c:pt idx="250">
                  <c:v>-2.4132517735518201E-2</c:v>
                </c:pt>
                <c:pt idx="251">
                  <c:v>-2.3220511720527501E-2</c:v>
                </c:pt>
                <c:pt idx="252">
                  <c:v>-2.23084657051873E-2</c:v>
                </c:pt>
                <c:pt idx="253">
                  <c:v>-2.13963799263183E-2</c:v>
                </c:pt>
                <c:pt idx="254">
                  <c:v>-2.0484254621893998E-2</c:v>
                </c:pt>
                <c:pt idx="255">
                  <c:v>-1.9572090031031501E-2</c:v>
                </c:pt>
                <c:pt idx="256">
                  <c:v>-1.8659886393979402E-2</c:v>
                </c:pt>
                <c:pt idx="257">
                  <c:v>-1.77476439521073E-2</c:v>
                </c:pt>
                <c:pt idx="258">
                  <c:v>-1.6835362947894301E-2</c:v>
                </c:pt>
                <c:pt idx="259">
                  <c:v>-1.59230436249179E-2</c:v>
                </c:pt>
                <c:pt idx="260">
                  <c:v>-1.50106862278427E-2</c:v>
                </c:pt>
                <c:pt idx="261">
                  <c:v>-1.40982910024092E-2</c:v>
                </c:pt>
                <c:pt idx="262">
                  <c:v>-1.31858581954234E-2</c:v>
                </c:pt>
                <c:pt idx="263">
                  <c:v>-1.2273388054745E-2</c:v>
                </c:pt>
                <c:pt idx="264">
                  <c:v>-1.1363796360357101E-2</c:v>
                </c:pt>
                <c:pt idx="265">
                  <c:v>-1.04519746006226E-2</c:v>
                </c:pt>
                <c:pt idx="266">
                  <c:v>-9.5393923436478401E-3</c:v>
                </c:pt>
                <c:pt idx="267">
                  <c:v>-8.6314457399937101E-3</c:v>
                </c:pt>
                <c:pt idx="268">
                  <c:v>-7.7187905159462498E-3</c:v>
                </c:pt>
                <c:pt idx="269">
                  <c:v>-6.8105094100136803E-3</c:v>
                </c:pt>
                <c:pt idx="270">
                  <c:v>-5.8977836495726797E-3</c:v>
                </c:pt>
                <c:pt idx="271">
                  <c:v>-4.9850225826160799E-3</c:v>
                </c:pt>
                <c:pt idx="272">
                  <c:v>-4.0706960255552996E-3</c:v>
                </c:pt>
                <c:pt idx="273">
                  <c:v>-3.1578641325111E-3</c:v>
                </c:pt>
                <c:pt idx="274">
                  <c:v>-2.2429757341732499E-3</c:v>
                </c:pt>
                <c:pt idx="275">
                  <c:v>-1.3300742824848299E-3</c:v>
                </c:pt>
                <c:pt idx="276">
                  <c:v>-4.17138829101369E-4</c:v>
                </c:pt>
                <c:pt idx="277">
                  <c:v>4.9583036495631197E-4</c:v>
                </c:pt>
                <c:pt idx="278">
                  <c:v>1.4106940697309999E-3</c:v>
                </c:pt>
                <c:pt idx="279">
                  <c:v>2.3233404689943999E-3</c:v>
                </c:pt>
                <c:pt idx="280">
                  <c:v>3.2277356374438202E-3</c:v>
                </c:pt>
                <c:pt idx="281">
                  <c:v>4.1408415233965597E-3</c:v>
                </c:pt>
                <c:pt idx="282">
                  <c:v>5.0624961274382202E-3</c:v>
                </c:pt>
                <c:pt idx="283">
                  <c:v>5.9785341165994798E-3</c:v>
                </c:pt>
                <c:pt idx="284">
                  <c:v>6.8915336063331599E-3</c:v>
                </c:pt>
                <c:pt idx="285">
                  <c:v>7.8128960753866793E-3</c:v>
                </c:pt>
                <c:pt idx="286">
                  <c:v>8.7261685234588608E-3</c:v>
                </c:pt>
                <c:pt idx="287">
                  <c:v>9.6375775648912393E-3</c:v>
                </c:pt>
                <c:pt idx="288">
                  <c:v>1.0547585194480701E-2</c:v>
                </c:pt>
                <c:pt idx="289">
                  <c:v>1.146036745375E-2</c:v>
                </c:pt>
                <c:pt idx="290">
                  <c:v>1.23696080759281E-2</c:v>
                </c:pt>
                <c:pt idx="291">
                  <c:v>1.32792594728257E-2</c:v>
                </c:pt>
                <c:pt idx="292">
                  <c:v>1.4199345747697999E-2</c:v>
                </c:pt>
                <c:pt idx="293">
                  <c:v>1.50886607611496E-2</c:v>
                </c:pt>
                <c:pt idx="294">
                  <c:v>1.6002024066401398E-2</c:v>
                </c:pt>
                <c:pt idx="295">
                  <c:v>1.6917462152455199E-2</c:v>
                </c:pt>
                <c:pt idx="296">
                  <c:v>1.7829115623587001E-2</c:v>
                </c:pt>
                <c:pt idx="297">
                  <c:v>1.87484366652657E-2</c:v>
                </c:pt>
                <c:pt idx="298">
                  <c:v>1.9662071171324701E-2</c:v>
                </c:pt>
                <c:pt idx="299">
                  <c:v>2.0575733317565799E-2</c:v>
                </c:pt>
                <c:pt idx="300">
                  <c:v>2.1490754055772401E-2</c:v>
                </c:pt>
                <c:pt idx="301">
                  <c:v>2.2407373246787099E-2</c:v>
                </c:pt>
                <c:pt idx="302">
                  <c:v>2.3309814012693102E-2</c:v>
                </c:pt>
                <c:pt idx="303">
                  <c:v>2.4222837655575698E-2</c:v>
                </c:pt>
                <c:pt idx="304">
                  <c:v>2.51343693362839E-2</c:v>
                </c:pt>
                <c:pt idx="305">
                  <c:v>2.6046912693299E-2</c:v>
                </c:pt>
                <c:pt idx="306">
                  <c:v>2.69732926605941E-2</c:v>
                </c:pt>
                <c:pt idx="307">
                  <c:v>2.7887724938754702E-2</c:v>
                </c:pt>
                <c:pt idx="308">
                  <c:v>2.8801483134453899E-2</c:v>
                </c:pt>
                <c:pt idx="309">
                  <c:v>2.97165631509019E-2</c:v>
                </c:pt>
                <c:pt idx="310">
                  <c:v>3.0636446291137698E-2</c:v>
                </c:pt>
                <c:pt idx="311">
                  <c:v>3.15494933846244E-2</c:v>
                </c:pt>
                <c:pt idx="312">
                  <c:v>3.2467825998749901E-2</c:v>
                </c:pt>
                <c:pt idx="313">
                  <c:v>3.3377347400535898E-2</c:v>
                </c:pt>
                <c:pt idx="314">
                  <c:v>3.4299896931529503E-2</c:v>
                </c:pt>
                <c:pt idx="315">
                  <c:v>3.52054710616223E-2</c:v>
                </c:pt>
                <c:pt idx="316">
                  <c:v>3.6114592513913898E-2</c:v>
                </c:pt>
                <c:pt idx="317">
                  <c:v>3.7025232606868498E-2</c:v>
                </c:pt>
                <c:pt idx="318">
                  <c:v>3.7941466691619803E-2</c:v>
                </c:pt>
                <c:pt idx="319">
                  <c:v>3.8846734763933001E-2</c:v>
                </c:pt>
                <c:pt idx="320">
                  <c:v>3.9755228716035103E-2</c:v>
                </c:pt>
                <c:pt idx="321">
                  <c:v>4.0673989275915597E-2</c:v>
                </c:pt>
                <c:pt idx="322">
                  <c:v>4.1609177328785198E-2</c:v>
                </c:pt>
                <c:pt idx="323">
                  <c:v>4.2543895988983199E-2</c:v>
                </c:pt>
                <c:pt idx="324">
                  <c:v>4.3457210320531001E-2</c:v>
                </c:pt>
                <c:pt idx="325">
                  <c:v>4.4366710327099497E-2</c:v>
                </c:pt>
                <c:pt idx="326">
                  <c:v>4.5269876960708798E-2</c:v>
                </c:pt>
                <c:pt idx="327">
                  <c:v>4.6184819924203098E-2</c:v>
                </c:pt>
                <c:pt idx="328">
                  <c:v>4.7086805568910102E-2</c:v>
                </c:pt>
                <c:pt idx="329">
                  <c:v>4.7996780568213902E-2</c:v>
                </c:pt>
                <c:pt idx="330">
                  <c:v>4.8908544254576601E-2</c:v>
                </c:pt>
                <c:pt idx="331">
                  <c:v>4.9821939895748998E-2</c:v>
                </c:pt>
                <c:pt idx="332">
                  <c:v>5.0737999437393502E-2</c:v>
                </c:pt>
                <c:pt idx="333">
                  <c:v>5.16489360282152E-2</c:v>
                </c:pt>
                <c:pt idx="334">
                  <c:v>5.2575652911570202E-2</c:v>
                </c:pt>
                <c:pt idx="335">
                  <c:v>5.3476740365688398E-2</c:v>
                </c:pt>
                <c:pt idx="336">
                  <c:v>5.4384924324003103E-2</c:v>
                </c:pt>
                <c:pt idx="337">
                  <c:v>5.5291838468051697E-2</c:v>
                </c:pt>
                <c:pt idx="338">
                  <c:v>5.6200525413874998E-2</c:v>
                </c:pt>
                <c:pt idx="339">
                  <c:v>5.7118564115364999E-2</c:v>
                </c:pt>
                <c:pt idx="340">
                  <c:v>5.8035901781327601E-2</c:v>
                </c:pt>
                <c:pt idx="341">
                  <c:v>5.8969001356965998E-2</c:v>
                </c:pt>
                <c:pt idx="342">
                  <c:v>5.9888905082561499E-2</c:v>
                </c:pt>
                <c:pt idx="343">
                  <c:v>6.0812045927104597E-2</c:v>
                </c:pt>
                <c:pt idx="344">
                  <c:v>6.1741032204545201E-2</c:v>
                </c:pt>
                <c:pt idx="345">
                  <c:v>6.2661838131632605E-2</c:v>
                </c:pt>
                <c:pt idx="346">
                  <c:v>6.3588106305498396E-2</c:v>
                </c:pt>
                <c:pt idx="347">
                  <c:v>6.4501399335097701E-2</c:v>
                </c:pt>
                <c:pt idx="348">
                  <c:v>6.5431591732567698E-2</c:v>
                </c:pt>
                <c:pt idx="349">
                  <c:v>6.6341091812378503E-2</c:v>
                </c:pt>
                <c:pt idx="350">
                  <c:v>6.7240641520695602E-2</c:v>
                </c:pt>
                <c:pt idx="351">
                  <c:v>6.8153898732206397E-2</c:v>
                </c:pt>
                <c:pt idx="352">
                  <c:v>6.9068558862307103E-2</c:v>
                </c:pt>
                <c:pt idx="353">
                  <c:v>7.0004021508236494E-2</c:v>
                </c:pt>
                <c:pt idx="354">
                  <c:v>7.0936708804719098E-2</c:v>
                </c:pt>
                <c:pt idx="355">
                  <c:v>7.18495951530016E-2</c:v>
                </c:pt>
                <c:pt idx="356">
                  <c:v>7.2764583679995803E-2</c:v>
                </c:pt>
                <c:pt idx="357">
                  <c:v>7.3688591989221897E-2</c:v>
                </c:pt>
                <c:pt idx="358">
                  <c:v>7.4583435916620103E-2</c:v>
                </c:pt>
                <c:pt idx="359">
                  <c:v>7.5504369836651306E-2</c:v>
                </c:pt>
                <c:pt idx="360">
                  <c:v>7.6411862088955604E-2</c:v>
                </c:pt>
                <c:pt idx="361">
                  <c:v>7.7314493695344794E-2</c:v>
                </c:pt>
                <c:pt idx="362">
                  <c:v>7.8232268135469504E-2</c:v>
                </c:pt>
                <c:pt idx="363">
                  <c:v>7.9154237966747795E-2</c:v>
                </c:pt>
                <c:pt idx="364">
                  <c:v>8.0068625194420498E-2</c:v>
                </c:pt>
                <c:pt idx="365">
                  <c:v>8.0989142917593002E-2</c:v>
                </c:pt>
                <c:pt idx="366">
                  <c:v>8.1918961097730003E-2</c:v>
                </c:pt>
                <c:pt idx="367">
                  <c:v>8.2833026169837398E-2</c:v>
                </c:pt>
                <c:pt idx="368">
                  <c:v>8.3755673767717601E-2</c:v>
                </c:pt>
                <c:pt idx="369">
                  <c:v>8.4665669492156301E-2</c:v>
                </c:pt>
                <c:pt idx="370">
                  <c:v>8.5581731365545005E-2</c:v>
                </c:pt>
                <c:pt idx="371">
                  <c:v>8.6506893247508598E-2</c:v>
                </c:pt>
                <c:pt idx="372">
                  <c:v>8.7425155687720094E-2</c:v>
                </c:pt>
                <c:pt idx="373">
                  <c:v>8.8336979267327295E-2</c:v>
                </c:pt>
                <c:pt idx="374">
                  <c:v>8.9259579109495404E-2</c:v>
                </c:pt>
                <c:pt idx="375">
                  <c:v>9.0182780000430202E-2</c:v>
                </c:pt>
                <c:pt idx="376">
                  <c:v>9.1086968014288103E-2</c:v>
                </c:pt>
                <c:pt idx="377">
                  <c:v>9.1989129844817094E-2</c:v>
                </c:pt>
                <c:pt idx="378">
                  <c:v>9.2904143062694802E-2</c:v>
                </c:pt>
                <c:pt idx="379">
                  <c:v>9.3818586318991204E-2</c:v>
                </c:pt>
                <c:pt idx="380">
                  <c:v>9.4725159942394194E-2</c:v>
                </c:pt>
                <c:pt idx="381">
                  <c:v>9.5640993163655E-2</c:v>
                </c:pt>
                <c:pt idx="382">
                  <c:v>9.6562652697012599E-2</c:v>
                </c:pt>
                <c:pt idx="383">
                  <c:v>9.7475743441808399E-2</c:v>
                </c:pt>
                <c:pt idx="384">
                  <c:v>9.8390559628553906E-2</c:v>
                </c:pt>
                <c:pt idx="385">
                  <c:v>9.9303747473246898E-2</c:v>
                </c:pt>
                <c:pt idx="386">
                  <c:v>0.10021227496521801</c:v>
                </c:pt>
                <c:pt idx="387">
                  <c:v>0.101160901309036</c:v>
                </c:pt>
                <c:pt idx="388">
                  <c:v>0.10207502121924</c:v>
                </c:pt>
                <c:pt idx="389">
                  <c:v>0.103000264445103</c:v>
                </c:pt>
                <c:pt idx="390">
                  <c:v>0.103910537393852</c:v>
                </c:pt>
                <c:pt idx="391">
                  <c:v>0.10482498125065701</c:v>
                </c:pt>
                <c:pt idx="392">
                  <c:v>0.10574049890373401</c:v>
                </c:pt>
                <c:pt idx="393">
                  <c:v>0.10666741180815301</c:v>
                </c:pt>
                <c:pt idx="394">
                  <c:v>0.107590805241527</c:v>
                </c:pt>
                <c:pt idx="395">
                  <c:v>0.108500631787216</c:v>
                </c:pt>
                <c:pt idx="396">
                  <c:v>0.109415704889014</c:v>
                </c:pt>
                <c:pt idx="397">
                  <c:v>0.110330560135064</c:v>
                </c:pt>
                <c:pt idx="398">
                  <c:v>0.111245977235018</c:v>
                </c:pt>
                <c:pt idx="399">
                  <c:v>0.112165813742427</c:v>
                </c:pt>
                <c:pt idx="400">
                  <c:v>0.113080885741218</c:v>
                </c:pt>
                <c:pt idx="401">
                  <c:v>0.11400906353854801</c:v>
                </c:pt>
                <c:pt idx="402">
                  <c:v>0.114924132606924</c:v>
                </c:pt>
                <c:pt idx="403">
                  <c:v>0.11585185474871</c:v>
                </c:pt>
                <c:pt idx="404">
                  <c:v>0.11677830084292901</c:v>
                </c:pt>
                <c:pt idx="405">
                  <c:v>0.117693362217534</c:v>
                </c:pt>
                <c:pt idx="406">
                  <c:v>0.118613806155977</c:v>
                </c:pt>
                <c:pt idx="407">
                  <c:v>0.119528860673609</c:v>
                </c:pt>
                <c:pt idx="408">
                  <c:v>0.120443911238273</c:v>
                </c:pt>
                <c:pt idx="409">
                  <c:v>0.121358957566039</c:v>
                </c:pt>
                <c:pt idx="410">
                  <c:v>0.122273999390465</c:v>
                </c:pt>
                <c:pt idx="411">
                  <c:v>0.12318903646516401</c:v>
                </c:pt>
                <c:pt idx="412">
                  <c:v>0.124108506503569</c:v>
                </c:pt>
                <c:pt idx="413">
                  <c:v>0.12502353345936301</c:v>
                </c:pt>
                <c:pt idx="414">
                  <c:v>0.12594027595680901</c:v>
                </c:pt>
                <c:pt idx="415">
                  <c:v>0.126863747394272</c:v>
                </c:pt>
                <c:pt idx="416">
                  <c:v>0.12777875692923699</c:v>
                </c:pt>
                <c:pt idx="417">
                  <c:v>0.12869376067926799</c:v>
                </c:pt>
                <c:pt idx="418">
                  <c:v>0.12960875858739501</c:v>
                </c:pt>
                <c:pt idx="419">
                  <c:v>0.13051545884709301</c:v>
                </c:pt>
                <c:pt idx="420">
                  <c:v>0.131424263291264</c:v>
                </c:pt>
                <c:pt idx="421">
                  <c:v>0.13233344491968499</c:v>
                </c:pt>
                <c:pt idx="422">
                  <c:v>0.133252079118164</c:v>
                </c:pt>
                <c:pt idx="423">
                  <c:v>0.134167046785621</c:v>
                </c:pt>
                <c:pt idx="424">
                  <c:v>0.13508457817797201</c:v>
                </c:pt>
                <c:pt idx="425">
                  <c:v>0.135999534537389</c:v>
                </c:pt>
                <c:pt idx="426">
                  <c:v>0.136914485703129</c:v>
                </c:pt>
                <c:pt idx="427">
                  <c:v>0.13782910675101201</c:v>
                </c:pt>
                <c:pt idx="428">
                  <c:v>0.138723669612552</c:v>
                </c:pt>
                <c:pt idx="429">
                  <c:v>0.13964307833530401</c:v>
                </c:pt>
                <c:pt idx="430">
                  <c:v>0.14055800911028901</c:v>
                </c:pt>
                <c:pt idx="431">
                  <c:v>0.14147293636636901</c:v>
                </c:pt>
                <c:pt idx="432">
                  <c:v>0.14237727708789799</c:v>
                </c:pt>
                <c:pt idx="433">
                  <c:v>0.14329219844659799</c:v>
                </c:pt>
                <c:pt idx="434">
                  <c:v>0.144218002379257</c:v>
                </c:pt>
                <c:pt idx="435">
                  <c:v>0.145132919562319</c:v>
                </c:pt>
                <c:pt idx="436">
                  <c:v>0.14604142675264001</c:v>
                </c:pt>
                <c:pt idx="437">
                  <c:v>0.14693262778247901</c:v>
                </c:pt>
                <c:pt idx="438">
                  <c:v>0.14784754185107499</c:v>
                </c:pt>
                <c:pt idx="439">
                  <c:v>0.14876197183539999</c:v>
                </c:pt>
                <c:pt idx="440">
                  <c:v>0.14966537207648201</c:v>
                </c:pt>
                <c:pt idx="441">
                  <c:v>0.150553020759363</c:v>
                </c:pt>
                <c:pt idx="442">
                  <c:v>0.15145697884333101</c:v>
                </c:pt>
                <c:pt idx="443">
                  <c:v>0.15236495616582599</c:v>
                </c:pt>
                <c:pt idx="444">
                  <c:v>0.15326023100864999</c:v>
                </c:pt>
                <c:pt idx="445">
                  <c:v>0.15414358585521901</c:v>
                </c:pt>
                <c:pt idx="446">
                  <c:v>0.15505785264038499</c:v>
                </c:pt>
                <c:pt idx="447">
                  <c:v>0.15594163552101101</c:v>
                </c:pt>
                <c:pt idx="448">
                  <c:v>0.15685017817022201</c:v>
                </c:pt>
                <c:pt idx="449">
                  <c:v>0.15776075323650199</c:v>
                </c:pt>
                <c:pt idx="450">
                  <c:v>0.15865252881771799</c:v>
                </c:pt>
                <c:pt idx="451">
                  <c:v>0.15957343835995699</c:v>
                </c:pt>
                <c:pt idx="452">
                  <c:v>0.16048401585521099</c:v>
                </c:pt>
                <c:pt idx="453">
                  <c:v>0.16135555766022999</c:v>
                </c:pt>
                <c:pt idx="454">
                  <c:v>0.162272671632785</c:v>
                </c:pt>
                <c:pt idx="455">
                  <c:v>0.163161636749101</c:v>
                </c:pt>
                <c:pt idx="456">
                  <c:v>0.16404306120801601</c:v>
                </c:pt>
                <c:pt idx="457">
                  <c:v>0.164922199042289</c:v>
                </c:pt>
                <c:pt idx="458">
                  <c:v>0.16585948777551399</c:v>
                </c:pt>
                <c:pt idx="459">
                  <c:v>0.166760658262703</c:v>
                </c:pt>
                <c:pt idx="460">
                  <c:v>0.16765918126336901</c:v>
                </c:pt>
                <c:pt idx="461">
                  <c:v>0.168568947936617</c:v>
                </c:pt>
                <c:pt idx="462">
                  <c:v>0.16951478197463299</c:v>
                </c:pt>
                <c:pt idx="463">
                  <c:v>0.17042648513209099</c:v>
                </c:pt>
                <c:pt idx="464">
                  <c:v>0.171351464352618</c:v>
                </c:pt>
                <c:pt idx="465">
                  <c:v>0.17224547413805699</c:v>
                </c:pt>
                <c:pt idx="466">
                  <c:v>0.173194862897534</c:v>
                </c:pt>
                <c:pt idx="467">
                  <c:v>0.17406926846766799</c:v>
                </c:pt>
                <c:pt idx="468">
                  <c:v>0.17499292167372199</c:v>
                </c:pt>
                <c:pt idx="469">
                  <c:v>0.17594657142502901</c:v>
                </c:pt>
                <c:pt idx="470">
                  <c:v>0.17682878219530401</c:v>
                </c:pt>
                <c:pt idx="471">
                  <c:v>0.17772302149598199</c:v>
                </c:pt>
                <c:pt idx="472">
                  <c:v>0.178683810172417</c:v>
                </c:pt>
                <c:pt idx="473">
                  <c:v>0.17960570014056901</c:v>
                </c:pt>
                <c:pt idx="474">
                  <c:v>0.18050891785180601</c:v>
                </c:pt>
                <c:pt idx="475">
                  <c:v>0.181374572301054</c:v>
                </c:pt>
                <c:pt idx="476">
                  <c:v>0.182322558112473</c:v>
                </c:pt>
                <c:pt idx="477">
                  <c:v>0.18326371711960401</c:v>
                </c:pt>
                <c:pt idx="478">
                  <c:v>0.184238518459413</c:v>
                </c:pt>
                <c:pt idx="479">
                  <c:v>0.18508305922723101</c:v>
                </c:pt>
                <c:pt idx="480">
                  <c:v>0.18604735047465401</c:v>
                </c:pt>
                <c:pt idx="481">
                  <c:v>0.18691196666447399</c:v>
                </c:pt>
                <c:pt idx="482">
                  <c:v>0.18780146093817299</c:v>
                </c:pt>
                <c:pt idx="483">
                  <c:v>0.188734282061544</c:v>
                </c:pt>
                <c:pt idx="484">
                  <c:v>0.18961035222019901</c:v>
                </c:pt>
                <c:pt idx="485">
                  <c:v>0.19059297955483201</c:v>
                </c:pt>
                <c:pt idx="486">
                  <c:v>0.19152988979828001</c:v>
                </c:pt>
                <c:pt idx="487">
                  <c:v>0.19245562516408199</c:v>
                </c:pt>
                <c:pt idx="488">
                  <c:v>0.19331089302445001</c:v>
                </c:pt>
                <c:pt idx="489">
                  <c:v>0.19424981618111301</c:v>
                </c:pt>
                <c:pt idx="490">
                  <c:v>0.19514411825413799</c:v>
                </c:pt>
                <c:pt idx="491">
                  <c:v>0.19608658672100801</c:v>
                </c:pt>
                <c:pt idx="492">
                  <c:v>0.196986071807424</c:v>
                </c:pt>
                <c:pt idx="493">
                  <c:v>0.197901374584077</c:v>
                </c:pt>
                <c:pt idx="494">
                  <c:v>0.19879535053733699</c:v>
                </c:pt>
                <c:pt idx="495">
                  <c:v>0.199705932369905</c:v>
                </c:pt>
                <c:pt idx="496">
                  <c:v>0.20055246242100999</c:v>
                </c:pt>
                <c:pt idx="497">
                  <c:v>0.201562823136021</c:v>
                </c:pt>
                <c:pt idx="498">
                  <c:v>0.202421594384842</c:v>
                </c:pt>
                <c:pt idx="499">
                  <c:v>0.203398880265756</c:v>
                </c:pt>
                <c:pt idx="500">
                  <c:v>0.204292194561875</c:v>
                </c:pt>
                <c:pt idx="501">
                  <c:v>0.205096621092866</c:v>
                </c:pt>
                <c:pt idx="502">
                  <c:v>0.20597045343356901</c:v>
                </c:pt>
                <c:pt idx="503">
                  <c:v>0.20686420622302801</c:v>
                </c:pt>
                <c:pt idx="504">
                  <c:v>0.207785559631193</c:v>
                </c:pt>
                <c:pt idx="505">
                  <c:v>0.208711248509866</c:v>
                </c:pt>
                <c:pt idx="506">
                  <c:v>0.20957216584761501</c:v>
                </c:pt>
                <c:pt idx="507">
                  <c:v>0.21059582331804999</c:v>
                </c:pt>
                <c:pt idx="508">
                  <c:v>0.211576748952328</c:v>
                </c:pt>
                <c:pt idx="509">
                  <c:v>0.21257000192877801</c:v>
                </c:pt>
                <c:pt idx="510">
                  <c:v>0.21357005289122699</c:v>
                </c:pt>
                <c:pt idx="511">
                  <c:v>0.214544903442485</c:v>
                </c:pt>
                <c:pt idx="512">
                  <c:v>0.21538211219102299</c:v>
                </c:pt>
                <c:pt idx="513">
                  <c:v>0.21629581148188301</c:v>
                </c:pt>
                <c:pt idx="514">
                  <c:v>0.217261380274061</c:v>
                </c:pt>
                <c:pt idx="515">
                  <c:v>0.21814783905372101</c:v>
                </c:pt>
                <c:pt idx="516">
                  <c:v>0.21902651941967199</c:v>
                </c:pt>
                <c:pt idx="517">
                  <c:v>0.21987716517406</c:v>
                </c:pt>
                <c:pt idx="518">
                  <c:v>0.22077935785827499</c:v>
                </c:pt>
                <c:pt idx="519">
                  <c:v>0.2216176522144</c:v>
                </c:pt>
                <c:pt idx="520">
                  <c:v>0.22242365529955799</c:v>
                </c:pt>
                <c:pt idx="521">
                  <c:v>0.22320205956049699</c:v>
                </c:pt>
                <c:pt idx="522">
                  <c:v>0.22402245170811999</c:v>
                </c:pt>
                <c:pt idx="523">
                  <c:v>0.22497125545857699</c:v>
                </c:pt>
                <c:pt idx="524">
                  <c:v>0.225729568059858</c:v>
                </c:pt>
                <c:pt idx="525">
                  <c:v>0.226597014004049</c:v>
                </c:pt>
                <c:pt idx="526">
                  <c:v>0.227429123933785</c:v>
                </c:pt>
                <c:pt idx="527">
                  <c:v>0.228270047866966</c:v>
                </c:pt>
                <c:pt idx="528">
                  <c:v>0.22918351682427299</c:v>
                </c:pt>
                <c:pt idx="529">
                  <c:v>0.230055062392819</c:v>
                </c:pt>
                <c:pt idx="530">
                  <c:v>0.23114035088851601</c:v>
                </c:pt>
                <c:pt idx="531">
                  <c:v>0.232065843654056</c:v>
                </c:pt>
                <c:pt idx="532">
                  <c:v>0.23310415260433201</c:v>
                </c:pt>
                <c:pt idx="533">
                  <c:v>0.234136405088231</c:v>
                </c:pt>
                <c:pt idx="534">
                  <c:v>0.235016298620221</c:v>
                </c:pt>
                <c:pt idx="535">
                  <c:v>0.235929703642693</c:v>
                </c:pt>
                <c:pt idx="536">
                  <c:v>0.23684310881839901</c:v>
                </c:pt>
                <c:pt idx="537">
                  <c:v>0.23779948529425299</c:v>
                </c:pt>
                <c:pt idx="538">
                  <c:v>0.23863004470061999</c:v>
                </c:pt>
                <c:pt idx="539">
                  <c:v>0.23985336395474999</c:v>
                </c:pt>
                <c:pt idx="540">
                  <c:v>0.24076674449547</c:v>
                </c:pt>
                <c:pt idx="541">
                  <c:v>0.24168012518999099</c:v>
                </c:pt>
                <c:pt idx="542">
                  <c:v>0.24275808867600801</c:v>
                </c:pt>
                <c:pt idx="543">
                  <c:v>0.243707638390045</c:v>
                </c:pt>
                <c:pt idx="544">
                  <c:v>0.24473360890359599</c:v>
                </c:pt>
                <c:pt idx="545">
                  <c:v>0.24506111305543299</c:v>
                </c:pt>
                <c:pt idx="546">
                  <c:v>0.24597432410088699</c:v>
                </c:pt>
                <c:pt idx="547">
                  <c:v>0.24703589046841801</c:v>
                </c:pt>
                <c:pt idx="548">
                  <c:v>0.24777134966354999</c:v>
                </c:pt>
                <c:pt idx="549">
                  <c:v>0.24868434117670801</c:v>
                </c:pt>
                <c:pt idx="550">
                  <c:v>0.24959733278551299</c:v>
                </c:pt>
                <c:pt idx="551">
                  <c:v>0.25024980234918998</c:v>
                </c:pt>
                <c:pt idx="552">
                  <c:v>0.25166445084282801</c:v>
                </c:pt>
                <c:pt idx="553">
                  <c:v>0.252577435288592</c:v>
                </c:pt>
                <c:pt idx="554">
                  <c:v>0.25349041977660702</c:v>
                </c:pt>
                <c:pt idx="555">
                  <c:v>0.25440340429525499</c:v>
                </c:pt>
                <c:pt idx="556">
                  <c:v>0.25622715588285899</c:v>
                </c:pt>
                <c:pt idx="557">
                  <c:v>0.25714009938489901</c:v>
                </c:pt>
                <c:pt idx="558">
                  <c:v>0.25794798670604102</c:v>
                </c:pt>
                <c:pt idx="559">
                  <c:v>0.258860834529201</c:v>
                </c:pt>
                <c:pt idx="560">
                  <c:v>0.25977368235235998</c:v>
                </c:pt>
                <c:pt idx="561">
                  <c:v>0.26068653017552001</c:v>
                </c:pt>
                <c:pt idx="562">
                  <c:v>0.26159937799867899</c:v>
                </c:pt>
                <c:pt idx="563">
                  <c:v>0.26251222582183897</c:v>
                </c:pt>
                <c:pt idx="564">
                  <c:v>0.26342507364499901</c:v>
                </c:pt>
                <c:pt idx="565">
                  <c:v>0.26433792146815799</c:v>
                </c:pt>
                <c:pt idx="566">
                  <c:v>0.26563411872094</c:v>
                </c:pt>
                <c:pt idx="567">
                  <c:v>0.26686436768737498</c:v>
                </c:pt>
                <c:pt idx="568">
                  <c:v>0.26720743300686201</c:v>
                </c:pt>
                <c:pt idx="569">
                  <c:v>0.267976088181271</c:v>
                </c:pt>
                <c:pt idx="570">
                  <c:v>0.26888890713597302</c:v>
                </c:pt>
                <c:pt idx="571">
                  <c:v>0.26980172609067599</c:v>
                </c:pt>
                <c:pt idx="572">
                  <c:v>0.27071454504537901</c:v>
                </c:pt>
                <c:pt idx="573">
                  <c:v>0.27162736400008097</c:v>
                </c:pt>
                <c:pt idx="574">
                  <c:v>0.27254018295478399</c:v>
                </c:pt>
                <c:pt idx="575">
                  <c:v>0.27345300190948602</c:v>
                </c:pt>
                <c:pt idx="576">
                  <c:v>0.27436582086418898</c:v>
                </c:pt>
                <c:pt idx="577">
                  <c:v>0.275278639818891</c:v>
                </c:pt>
                <c:pt idx="578">
                  <c:v>0.27619145877359402</c:v>
                </c:pt>
                <c:pt idx="579">
                  <c:v>0.27710427772829699</c:v>
                </c:pt>
                <c:pt idx="580">
                  <c:v>0.27801709668299901</c:v>
                </c:pt>
                <c:pt idx="581">
                  <c:v>0.27892991563770198</c:v>
                </c:pt>
                <c:pt idx="582">
                  <c:v>0.279842734592404</c:v>
                </c:pt>
                <c:pt idx="583">
                  <c:v>0.28075555354710702</c:v>
                </c:pt>
                <c:pt idx="584">
                  <c:v>0.28166837250180898</c:v>
                </c:pt>
                <c:pt idx="585">
                  <c:v>0.282581191456512</c:v>
                </c:pt>
                <c:pt idx="586">
                  <c:v>0.28349401041121502</c:v>
                </c:pt>
                <c:pt idx="587">
                  <c:v>0.28440682936591699</c:v>
                </c:pt>
                <c:pt idx="588">
                  <c:v>0.28538205842251602</c:v>
                </c:pt>
                <c:pt idx="589">
                  <c:v>0.28629487359776101</c:v>
                </c:pt>
                <c:pt idx="590">
                  <c:v>0.28635999617024799</c:v>
                </c:pt>
                <c:pt idx="591">
                  <c:v>0.28727293076768801</c:v>
                </c:pt>
                <c:pt idx="592">
                  <c:v>0.28818586536512703</c:v>
                </c:pt>
                <c:pt idx="593">
                  <c:v>0.28909879996256699</c:v>
                </c:pt>
                <c:pt idx="594">
                  <c:v>0.29001173456000601</c:v>
                </c:pt>
                <c:pt idx="595">
                  <c:v>0.29092466915744603</c:v>
                </c:pt>
                <c:pt idx="596">
                  <c:v>0.29183760375488599</c:v>
                </c:pt>
                <c:pt idx="597">
                  <c:v>0.29275053835232501</c:v>
                </c:pt>
                <c:pt idx="598">
                  <c:v>0.29638408867372101</c:v>
                </c:pt>
                <c:pt idx="599">
                  <c:v>0.29729641460402301</c:v>
                </c:pt>
                <c:pt idx="600">
                  <c:v>0.298208740534324</c:v>
                </c:pt>
                <c:pt idx="601">
                  <c:v>0.299121066464626</c:v>
                </c:pt>
                <c:pt idx="602">
                  <c:v>0.30003339239492799</c:v>
                </c:pt>
                <c:pt idx="603">
                  <c:v>0.30094571832522998</c:v>
                </c:pt>
                <c:pt idx="604">
                  <c:v>0.30185804425553198</c:v>
                </c:pt>
                <c:pt idx="605">
                  <c:v>0.30277037018583303</c:v>
                </c:pt>
                <c:pt idx="606">
                  <c:v>0.30368269611613502</c:v>
                </c:pt>
                <c:pt idx="607">
                  <c:v>0.30459502204643701</c:v>
                </c:pt>
                <c:pt idx="608">
                  <c:v>0.30550734797673901</c:v>
                </c:pt>
                <c:pt idx="609">
                  <c:v>0.306419673907041</c:v>
                </c:pt>
                <c:pt idx="610">
                  <c:v>0.307331999837342</c:v>
                </c:pt>
                <c:pt idx="611">
                  <c:v>0.30824432576764399</c:v>
                </c:pt>
                <c:pt idx="612">
                  <c:v>0.30331446652320099</c:v>
                </c:pt>
                <c:pt idx="613">
                  <c:v>0.30422487150998201</c:v>
                </c:pt>
                <c:pt idx="614">
                  <c:v>0.30513527649676198</c:v>
                </c:pt>
                <c:pt idx="615">
                  <c:v>0.306045681483543</c:v>
                </c:pt>
                <c:pt idx="616">
                  <c:v>0.30695608647032402</c:v>
                </c:pt>
                <c:pt idx="617">
                  <c:v>0.30786649145710399</c:v>
                </c:pt>
                <c:pt idx="618">
                  <c:v>0.30877689644388501</c:v>
                </c:pt>
                <c:pt idx="619">
                  <c:v>0.30968730143066497</c:v>
                </c:pt>
                <c:pt idx="620">
                  <c:v>0.310597706417446</c:v>
                </c:pt>
                <c:pt idx="621">
                  <c:v>0.31150811140422702</c:v>
                </c:pt>
                <c:pt idx="622">
                  <c:v>0.31241851639100698</c:v>
                </c:pt>
                <c:pt idx="623">
                  <c:v>0.31332892137778801</c:v>
                </c:pt>
                <c:pt idx="624">
                  <c:v>0.31423932636456797</c:v>
                </c:pt>
                <c:pt idx="625">
                  <c:v>0.31514973135134899</c:v>
                </c:pt>
                <c:pt idx="626">
                  <c:v>0.31606013633812902</c:v>
                </c:pt>
                <c:pt idx="627">
                  <c:v>0.31697054132490998</c:v>
                </c:pt>
                <c:pt idx="628">
                  <c:v>0.317880946311691</c:v>
                </c:pt>
                <c:pt idx="629">
                  <c:v>0.31879135129847103</c:v>
                </c:pt>
                <c:pt idx="630">
                  <c:v>0.31970175628525199</c:v>
                </c:pt>
                <c:pt idx="631">
                  <c:v>0.32061216127203201</c:v>
                </c:pt>
                <c:pt idx="632">
                  <c:v>0.32152256625881298</c:v>
                </c:pt>
                <c:pt idx="633">
                  <c:v>0.322432971245593</c:v>
                </c:pt>
                <c:pt idx="634">
                  <c:v>0.32334337623237402</c:v>
                </c:pt>
                <c:pt idx="635">
                  <c:v>0.32425378121915499</c:v>
                </c:pt>
                <c:pt idx="636">
                  <c:v>0.32516418620593501</c:v>
                </c:pt>
                <c:pt idx="637">
                  <c:v>0.32607459119271598</c:v>
                </c:pt>
                <c:pt idx="638">
                  <c:v>0.326984996179496</c:v>
                </c:pt>
                <c:pt idx="639">
                  <c:v>0.32789540116627702</c:v>
                </c:pt>
                <c:pt idx="640">
                  <c:v>0.32880580615305699</c:v>
                </c:pt>
                <c:pt idx="641">
                  <c:v>0.32971621113983801</c:v>
                </c:pt>
                <c:pt idx="642">
                  <c:v>0.33062661612661898</c:v>
                </c:pt>
                <c:pt idx="643">
                  <c:v>0.331537021113399</c:v>
                </c:pt>
                <c:pt idx="644">
                  <c:v>0.33244742610018002</c:v>
                </c:pt>
                <c:pt idx="645">
                  <c:v>0.33335783108695999</c:v>
                </c:pt>
                <c:pt idx="646">
                  <c:v>0.33426823607374101</c:v>
                </c:pt>
                <c:pt idx="647">
                  <c:v>0.33517864106052198</c:v>
                </c:pt>
                <c:pt idx="648">
                  <c:v>0.336089046047302</c:v>
                </c:pt>
                <c:pt idx="649">
                  <c:v>0.33699945103408302</c:v>
                </c:pt>
                <c:pt idx="650">
                  <c:v>0.33790985602086299</c:v>
                </c:pt>
                <c:pt idx="651">
                  <c:v>0.33882026100764401</c:v>
                </c:pt>
                <c:pt idx="652">
                  <c:v>0.33973066599442397</c:v>
                </c:pt>
                <c:pt idx="653">
                  <c:v>0.340641070981205</c:v>
                </c:pt>
                <c:pt idx="654">
                  <c:v>0.34155147596798602</c:v>
                </c:pt>
                <c:pt idx="655">
                  <c:v>0.34246188095476598</c:v>
                </c:pt>
                <c:pt idx="656">
                  <c:v>0.34337228594154701</c:v>
                </c:pt>
                <c:pt idx="657">
                  <c:v>0.34428269092832697</c:v>
                </c:pt>
                <c:pt idx="658">
                  <c:v>0.34519309591510799</c:v>
                </c:pt>
                <c:pt idx="659">
                  <c:v>0.34610350090188802</c:v>
                </c:pt>
                <c:pt idx="660">
                  <c:v>0.34701390588866898</c:v>
                </c:pt>
                <c:pt idx="661">
                  <c:v>0.34792431087545</c:v>
                </c:pt>
                <c:pt idx="662">
                  <c:v>0.34883471586223003</c:v>
                </c:pt>
                <c:pt idx="663">
                  <c:v>0.34974512084901099</c:v>
                </c:pt>
                <c:pt idx="664">
                  <c:v>0.35065552583579102</c:v>
                </c:pt>
                <c:pt idx="665">
                  <c:v>0.35156593082257198</c:v>
                </c:pt>
                <c:pt idx="666">
                  <c:v>0.352476335809353</c:v>
                </c:pt>
                <c:pt idx="667">
                  <c:v>0.35338674079613303</c:v>
                </c:pt>
                <c:pt idx="668">
                  <c:v>0.35429714578291399</c:v>
                </c:pt>
                <c:pt idx="669">
                  <c:v>0.35520755076969401</c:v>
                </c:pt>
                <c:pt idx="670">
                  <c:v>0.35611795575647498</c:v>
                </c:pt>
                <c:pt idx="671">
                  <c:v>0.357028360743255</c:v>
                </c:pt>
                <c:pt idx="672">
                  <c:v>0.35793876573003602</c:v>
                </c:pt>
                <c:pt idx="673">
                  <c:v>0.35884917071681699</c:v>
                </c:pt>
                <c:pt idx="674">
                  <c:v>0.35975957570359701</c:v>
                </c:pt>
                <c:pt idx="675">
                  <c:v>0.36066998069037798</c:v>
                </c:pt>
                <c:pt idx="676">
                  <c:v>0.361580385677158</c:v>
                </c:pt>
                <c:pt idx="677">
                  <c:v>0.36249079066393902</c:v>
                </c:pt>
                <c:pt idx="678">
                  <c:v>0.36340119565071899</c:v>
                </c:pt>
                <c:pt idx="679">
                  <c:v>0.36431160063750001</c:v>
                </c:pt>
                <c:pt idx="680">
                  <c:v>0.36522200562428098</c:v>
                </c:pt>
                <c:pt idx="681">
                  <c:v>0.366132410611061</c:v>
                </c:pt>
                <c:pt idx="682">
                  <c:v>0.36704281559784202</c:v>
                </c:pt>
                <c:pt idx="683">
                  <c:v>0.36795322058462199</c:v>
                </c:pt>
                <c:pt idx="684">
                  <c:v>0.36886362557140301</c:v>
                </c:pt>
                <c:pt idx="685">
                  <c:v>0.36977403055818298</c:v>
                </c:pt>
                <c:pt idx="686">
                  <c:v>0.370684435544964</c:v>
                </c:pt>
                <c:pt idx="687">
                  <c:v>0.37159484053174502</c:v>
                </c:pt>
                <c:pt idx="688">
                  <c:v>0.37250524551852499</c:v>
                </c:pt>
                <c:pt idx="689">
                  <c:v>0.37341565050530601</c:v>
                </c:pt>
                <c:pt idx="690">
                  <c:v>0.37432605549208597</c:v>
                </c:pt>
                <c:pt idx="691">
                  <c:v>0.375236460478867</c:v>
                </c:pt>
                <c:pt idx="692">
                  <c:v>0.37614686546564802</c:v>
                </c:pt>
                <c:pt idx="693">
                  <c:v>0.37705727045242798</c:v>
                </c:pt>
                <c:pt idx="694">
                  <c:v>0.37796767543920901</c:v>
                </c:pt>
                <c:pt idx="695">
                  <c:v>0.37887808042598897</c:v>
                </c:pt>
                <c:pt idx="696">
                  <c:v>0.37978848541276999</c:v>
                </c:pt>
                <c:pt idx="697">
                  <c:v>0.38069889039955002</c:v>
                </c:pt>
                <c:pt idx="698">
                  <c:v>0.38160929538633098</c:v>
                </c:pt>
                <c:pt idx="699">
                  <c:v>0.382519700373112</c:v>
                </c:pt>
                <c:pt idx="700">
                  <c:v>0.38343010535989203</c:v>
                </c:pt>
                <c:pt idx="701">
                  <c:v>0.38434051034667299</c:v>
                </c:pt>
                <c:pt idx="702">
                  <c:v>0.38525091533345301</c:v>
                </c:pt>
                <c:pt idx="703">
                  <c:v>0.38616132032023398</c:v>
                </c:pt>
              </c:numCache>
            </c:numRef>
          </c:xVal>
          <c:yVal>
            <c:numRef>
              <c:f>'Force theory scaling'!$G$3:$G$870</c:f>
              <c:numCache>
                <c:formatCode>0.00E+00</c:formatCode>
                <c:ptCount val="868"/>
                <c:pt idx="0">
                  <c:v>6.0072773012065974E-16</c:v>
                </c:pt>
                <c:pt idx="1">
                  <c:v>6.3066834877676472E-16</c:v>
                </c:pt>
                <c:pt idx="2">
                  <c:v>6.5585028464644097E-16</c:v>
                </c:pt>
                <c:pt idx="3">
                  <c:v>6.8138400577626438E-16</c:v>
                </c:pt>
                <c:pt idx="4">
                  <c:v>7.0239851189666804E-16</c:v>
                </c:pt>
                <c:pt idx="5">
                  <c:v>7.2156908616976503E-16</c:v>
                </c:pt>
                <c:pt idx="6">
                  <c:v>7.3456427048904867E-16</c:v>
                </c:pt>
                <c:pt idx="7">
                  <c:v>7.4842290146732794E-16</c:v>
                </c:pt>
                <c:pt idx="8">
                  <c:v>7.5422729172772413E-16</c:v>
                </c:pt>
                <c:pt idx="9">
                  <c:v>7.5880275019403496E-16</c:v>
                </c:pt>
                <c:pt idx="10">
                  <c:v>7.5849437339346882E-16</c:v>
                </c:pt>
                <c:pt idx="11">
                  <c:v>7.5879491783063631E-16</c:v>
                </c:pt>
                <c:pt idx="12">
                  <c:v>7.5896287634277239E-16</c:v>
                </c:pt>
                <c:pt idx="13">
                  <c:v>7.5670368655147126E-16</c:v>
                </c:pt>
                <c:pt idx="14">
                  <c:v>7.5435225589530902E-16</c:v>
                </c:pt>
                <c:pt idx="15">
                  <c:v>7.5190700490979353E-16</c:v>
                </c:pt>
                <c:pt idx="16">
                  <c:v>7.4936578519344877E-16</c:v>
                </c:pt>
                <c:pt idx="17">
                  <c:v>7.4672738412369523E-16</c:v>
                </c:pt>
                <c:pt idx="18">
                  <c:v>7.439907211846165E-16</c:v>
                </c:pt>
                <c:pt idx="19">
                  <c:v>7.4115654619059407E-16</c:v>
                </c:pt>
                <c:pt idx="20">
                  <c:v>7.382251975956801E-16</c:v>
                </c:pt>
                <c:pt idx="21">
                  <c:v>7.3519846548768631E-16</c:v>
                </c:pt>
                <c:pt idx="22">
                  <c:v>7.3207891429868348E-16</c:v>
                </c:pt>
                <c:pt idx="23">
                  <c:v>7.2886913797112874E-16</c:v>
                </c:pt>
                <c:pt idx="24">
                  <c:v>7.2557390041368089E-16</c:v>
                </c:pt>
                <c:pt idx="25">
                  <c:v>7.2219894398307189E-16</c:v>
                </c:pt>
                <c:pt idx="26">
                  <c:v>7.187497632596227E-16</c:v>
                </c:pt>
                <c:pt idx="27">
                  <c:v>7.1523539467655668E-16</c:v>
                </c:pt>
                <c:pt idx="28">
                  <c:v>7.1166381999840316E-16</c:v>
                </c:pt>
                <c:pt idx="29">
                  <c:v>7.0804564973318765E-16</c:v>
                </c:pt>
                <c:pt idx="30">
                  <c:v>7.0439204431584048E-16</c:v>
                </c:pt>
                <c:pt idx="31">
                  <c:v>7.0071512013810535E-16</c:v>
                </c:pt>
                <c:pt idx="32">
                  <c:v>6.9702783381651222E-16</c:v>
                </c:pt>
                <c:pt idx="33">
                  <c:v>6.933457923344665E-16</c:v>
                </c:pt>
                <c:pt idx="34">
                  <c:v>6.8968479991748645E-16</c:v>
                </c:pt>
                <c:pt idx="35">
                  <c:v>6.8606425087979406E-16</c:v>
                </c:pt>
                <c:pt idx="36">
                  <c:v>6.8250605645468272E-16</c:v>
                </c:pt>
                <c:pt idx="37">
                  <c:v>6.7903645430010864E-16</c:v>
                </c:pt>
                <c:pt idx="38">
                  <c:v>6.7568398325864599E-16</c:v>
                </c:pt>
                <c:pt idx="39">
                  <c:v>6.7248301217392877E-16</c:v>
                </c:pt>
                <c:pt idx="40">
                  <c:v>6.6947291046604027E-16</c:v>
                </c:pt>
                <c:pt idx="41">
                  <c:v>6.6669477064543231E-16</c:v>
                </c:pt>
                <c:pt idx="42">
                  <c:v>6.6419766781028971E-16</c:v>
                </c:pt>
                <c:pt idx="43">
                  <c:v>6.620323653239834E-16</c:v>
                </c:pt>
                <c:pt idx="44">
                  <c:v>6.6025887351196843E-16</c:v>
                </c:pt>
                <c:pt idx="45">
                  <c:v>6.5893938956321179E-16</c:v>
                </c:pt>
                <c:pt idx="46">
                  <c:v>6.5814982846267417E-16</c:v>
                </c:pt>
                <c:pt idx="47">
                  <c:v>6.579755223633626E-16</c:v>
                </c:pt>
                <c:pt idx="48">
                  <c:v>6.5851639059991339E-16</c:v>
                </c:pt>
                <c:pt idx="49">
                  <c:v>6.5989139083711336E-16</c:v>
                </c:pt>
                <c:pt idx="50">
                  <c:v>6.6224381505613593E-16</c:v>
                </c:pt>
                <c:pt idx="51">
                  <c:v>6.6573989837985598E-16</c:v>
                </c:pt>
                <c:pt idx="52">
                  <c:v>6.7057206722704958E-16</c:v>
                </c:pt>
                <c:pt idx="53">
                  <c:v>6.769648082427778E-16</c:v>
                </c:pt>
                <c:pt idx="54">
                  <c:v>6.8515920149217519E-16</c:v>
                </c:pt>
                <c:pt idx="55">
                  <c:v>6.9541940015405347E-16</c:v>
                </c:pt>
                <c:pt idx="56">
                  <c:v>7.0801459026138601E-16</c:v>
                </c:pt>
                <c:pt idx="57">
                  <c:v>7.2320634457310451E-16</c:v>
                </c:pt>
                <c:pt idx="58">
                  <c:v>7.4122552586148406E-16</c:v>
                </c:pt>
                <c:pt idx="59">
                  <c:v>7.6225807256402695E-16</c:v>
                </c:pt>
                <c:pt idx="60">
                  <c:v>7.8642595220575398E-16</c:v>
                </c:pt>
                <c:pt idx="61">
                  <c:v>8.1377403344292324E-16</c:v>
                </c:pt>
                <c:pt idx="62">
                  <c:v>8.4429556311002273E-16</c:v>
                </c:pt>
                <c:pt idx="63">
                  <c:v>8.7797812113897016E-16</c:v>
                </c:pt>
                <c:pt idx="64">
                  <c:v>9.1489927834429975E-16</c:v>
                </c:pt>
                <c:pt idx="65">
                  <c:v>9.5530357691951701E-16</c:v>
                </c:pt>
                <c:pt idx="66">
                  <c:v>9.9976809577265457E-16</c:v>
                </c:pt>
                <c:pt idx="67">
                  <c:v>1.0493642479127559E-15</c:v>
                </c:pt>
                <c:pt idx="68">
                  <c:v>1.105757505812515E-15</c:v>
                </c:pt>
                <c:pt idx="69">
                  <c:v>1.1712539344455885E-15</c:v>
                </c:pt>
                <c:pt idx="70">
                  <c:v>1.248785723254952E-15</c:v>
                </c:pt>
                <c:pt idx="71">
                  <c:v>1.3417474867191267E-15</c:v>
                </c:pt>
                <c:pt idx="72">
                  <c:v>1.4535824188620963E-15</c:v>
                </c:pt>
                <c:pt idx="73">
                  <c:v>1.5871976520377572E-15</c:v>
                </c:pt>
                <c:pt idx="74">
                  <c:v>1.7443073842194312E-15</c:v>
                </c:pt>
                <c:pt idx="75">
                  <c:v>1.9245580477955864E-15</c:v>
                </c:pt>
                <c:pt idx="76">
                  <c:v>2.124650300508969E-15</c:v>
                </c:pt>
                <c:pt idx="77">
                  <c:v>2.3376720320947413E-15</c:v>
                </c:pt>
                <c:pt idx="78">
                  <c:v>2.5525288797756569E-15</c:v>
                </c:pt>
                <c:pt idx="79">
                  <c:v>2.7539080932518181E-15</c:v>
                </c:pt>
                <c:pt idx="80">
                  <c:v>2.9224914653380616E-15</c:v>
                </c:pt>
                <c:pt idx="81">
                  <c:v>3.0353125351051445E-15</c:v>
                </c:pt>
                <c:pt idx="82">
                  <c:v>3.0668899102804223E-15</c:v>
                </c:pt>
                <c:pt idx="83">
                  <c:v>2.99054999455792E-15</c:v>
                </c:pt>
                <c:pt idx="84">
                  <c:v>2.7797557055073417E-15</c:v>
                </c:pt>
                <c:pt idx="85">
                  <c:v>2.4095320790977474E-15</c:v>
                </c:pt>
                <c:pt idx="86">
                  <c:v>1.8582497770115525E-15</c:v>
                </c:pt>
                <c:pt idx="87">
                  <c:v>1.1087343052336947E-15</c:v>
                </c:pt>
                <c:pt idx="88">
                  <c:v>1.4966573835869075E-16</c:v>
                </c:pt>
                <c:pt idx="89">
                  <c:v>-1.0230336111403167E-15</c:v>
                </c:pt>
                <c:pt idx="90">
                  <c:v>-2.4055909870586031E-15</c:v>
                </c:pt>
                <c:pt idx="91">
                  <c:v>-3.9858331267121395E-15</c:v>
                </c:pt>
                <c:pt idx="92">
                  <c:v>-5.7426176053502399E-15</c:v>
                </c:pt>
                <c:pt idx="93">
                  <c:v>-7.6459451245665568E-15</c:v>
                </c:pt>
                <c:pt idx="94">
                  <c:v>-9.6583984533161232E-15</c:v>
                </c:pt>
                <c:pt idx="95">
                  <c:v>-1.1735865992482708E-14</c:v>
                </c:pt>
                <c:pt idx="96">
                  <c:v>-1.382974342409638E-14</c:v>
                </c:pt>
                <c:pt idx="97">
                  <c:v>-1.5889062444780504E-14</c:v>
                </c:pt>
                <c:pt idx="98">
                  <c:v>-1.7863475149395994E-14</c:v>
                </c:pt>
                <c:pt idx="99">
                  <c:v>-1.9704797644922216E-14</c:v>
                </c:pt>
                <c:pt idx="100">
                  <c:v>-2.1370431398282766E-14</c:v>
                </c:pt>
                <c:pt idx="101">
                  <c:v>-2.2825090798584098E-14</c:v>
                </c:pt>
                <c:pt idx="102">
                  <c:v>-2.4041372447282802E-14</c:v>
                </c:pt>
                <c:pt idx="103">
                  <c:v>-2.500127147631676E-14</c:v>
                </c:pt>
                <c:pt idx="104">
                  <c:v>-2.5696085013912075E-14</c:v>
                </c:pt>
                <c:pt idx="105">
                  <c:v>-2.6125967700074246E-14</c:v>
                </c:pt>
                <c:pt idx="106">
                  <c:v>-2.6298828024909806E-14</c:v>
                </c:pt>
                <c:pt idx="107">
                  <c:v>-2.6229141928861491E-14</c:v>
                </c:pt>
                <c:pt idx="108">
                  <c:v>-2.593639555621461E-14</c:v>
                </c:pt>
                <c:pt idx="109">
                  <c:v>-2.5443856440859439E-14</c:v>
                </c:pt>
                <c:pt idx="110">
                  <c:v>-2.477717293318913E-14</c:v>
                </c:pt>
                <c:pt idx="111">
                  <c:v>-2.3963165412099906E-14</c:v>
                </c:pt>
                <c:pt idx="112">
                  <c:v>-2.3028478766169457E-14</c:v>
                </c:pt>
                <c:pt idx="113">
                  <c:v>-2.1999361985433888E-14</c:v>
                </c:pt>
                <c:pt idx="114">
                  <c:v>-2.0900474902737011E-14</c:v>
                </c:pt>
                <c:pt idx="115">
                  <c:v>-1.9754494877248838E-14</c:v>
                </c:pt>
                <c:pt idx="116">
                  <c:v>-1.8581938158852696E-14</c:v>
                </c:pt>
                <c:pt idx="117">
                  <c:v>-1.7400653264062258E-14</c:v>
                </c:pt>
                <c:pt idx="118">
                  <c:v>-1.6226140162526445E-14</c:v>
                </c:pt>
                <c:pt idx="119">
                  <c:v>-1.5071334175934046E-14</c:v>
                </c:pt>
                <c:pt idx="120">
                  <c:v>-1.3947040618423122E-14</c:v>
                </c:pt>
                <c:pt idx="121">
                  <c:v>-1.2861849847212262E-14</c:v>
                </c:pt>
                <c:pt idx="122">
                  <c:v>-1.1822260503979026E-14</c:v>
                </c:pt>
                <c:pt idx="123">
                  <c:v>-1.0833124514586517E-14</c:v>
                </c:pt>
                <c:pt idx="124">
                  <c:v>-9.8975051335877318E-15</c:v>
                </c:pt>
                <c:pt idx="125">
                  <c:v>-9.0169068485288728E-15</c:v>
                </c:pt>
                <c:pt idx="126">
                  <c:v>-8.1913679282707688E-15</c:v>
                </c:pt>
                <c:pt idx="127">
                  <c:v>-7.419587374925403E-15</c:v>
                </c:pt>
                <c:pt idx="128">
                  <c:v>-6.6992408614094943E-15</c:v>
                </c:pt>
                <c:pt idx="129">
                  <c:v>-6.0271977216242222E-15</c:v>
                </c:pt>
                <c:pt idx="130">
                  <c:v>-5.3998971942932001E-15</c:v>
                </c:pt>
                <c:pt idx="131">
                  <c:v>-4.8136576785799808E-15</c:v>
                </c:pt>
                <c:pt idx="132">
                  <c:v>-4.2648995573456389E-15</c:v>
                </c:pt>
                <c:pt idx="133">
                  <c:v>-3.7504569624930611E-15</c:v>
                </c:pt>
                <c:pt idx="134">
                  <c:v>-3.267555921690464E-15</c:v>
                </c:pt>
                <c:pt idx="135">
                  <c:v>-2.8138014557843528E-15</c:v>
                </c:pt>
                <c:pt idx="136">
                  <c:v>-2.3870802731549089E-15</c:v>
                </c:pt>
                <c:pt idx="137">
                  <c:v>-1.9854179092900901E-15</c:v>
                </c:pt>
                <c:pt idx="138">
                  <c:v>-1.60684427367899E-15</c:v>
                </c:pt>
                <c:pt idx="139">
                  <c:v>-1.2493503061615143E-15</c:v>
                </c:pt>
                <c:pt idx="140">
                  <c:v>-9.1090346331704379E-16</c:v>
                </c:pt>
                <c:pt idx="141">
                  <c:v>-5.8961526964768562E-16</c:v>
                </c:pt>
                <c:pt idx="142">
                  <c:v>-2.8397267284558859E-16</c:v>
                </c:pt>
                <c:pt idx="143">
                  <c:v>7.0469432587982627E-18</c:v>
                </c:pt>
                <c:pt idx="144">
                  <c:v>2.8370294298680125E-16</c:v>
                </c:pt>
                <c:pt idx="145">
                  <c:v>5.4545454918733412E-16</c:v>
                </c:pt>
                <c:pt idx="146">
                  <c:v>7.9097464403998514E-16</c:v>
                </c:pt>
                <c:pt idx="147">
                  <c:v>1.0182407399564947E-15</c:v>
                </c:pt>
                <c:pt idx="148">
                  <c:v>1.2248360061303065E-15</c:v>
                </c:pt>
                <c:pt idx="149">
                  <c:v>1.4080912282312714E-15</c:v>
                </c:pt>
                <c:pt idx="150">
                  <c:v>1.5654352640039457E-15</c:v>
                </c:pt>
                <c:pt idx="151">
                  <c:v>1.6945528918681415E-15</c:v>
                </c:pt>
                <c:pt idx="152">
                  <c:v>1.7935831282131039E-15</c:v>
                </c:pt>
                <c:pt idx="153">
                  <c:v>1.8612205438418076E-15</c:v>
                </c:pt>
                <c:pt idx="154">
                  <c:v>1.8968180525253385E-15</c:v>
                </c:pt>
                <c:pt idx="155">
                  <c:v>1.9003693456869553E-15</c:v>
                </c:pt>
                <c:pt idx="156">
                  <c:v>1.8725043447816985E-15</c:v>
                </c:pt>
                <c:pt idx="157">
                  <c:v>1.8144681555201398E-15</c:v>
                </c:pt>
                <c:pt idx="158">
                  <c:v>1.7281126731465093E-15</c:v>
                </c:pt>
                <c:pt idx="159">
                  <c:v>1.6159572535627627E-15</c:v>
                </c:pt>
                <c:pt idx="160">
                  <c:v>1.4810993199364972E-15</c:v>
                </c:pt>
                <c:pt idx="161">
                  <c:v>1.3272249526902813E-15</c:v>
                </c:pt>
                <c:pt idx="162">
                  <c:v>1.1586454800897694E-15</c:v>
                </c:pt>
                <c:pt idx="163">
                  <c:v>9.8028701003934005E-16</c:v>
                </c:pt>
                <c:pt idx="164">
                  <c:v>7.9759861581668259E-16</c:v>
                </c:pt>
                <c:pt idx="165">
                  <c:v>6.1628246461888382E-16</c:v>
                </c:pt>
                <c:pt idx="166">
                  <c:v>4.4227576927114329E-16</c:v>
                </c:pt>
                <c:pt idx="167">
                  <c:v>2.8133690712007297E-16</c:v>
                </c:pt>
                <c:pt idx="168">
                  <c:v>1.3874200048579141E-16</c:v>
                </c:pt>
                <c:pt idx="169">
                  <c:v>1.8949225418376876E-17</c:v>
                </c:pt>
                <c:pt idx="170">
                  <c:v>-7.4766492943852485E-17</c:v>
                </c:pt>
                <c:pt idx="171">
                  <c:v>-1.4045868462997992E-16</c:v>
                </c:pt>
                <c:pt idx="172">
                  <c:v>-1.7759601860524601E-16</c:v>
                </c:pt>
                <c:pt idx="173">
                  <c:v>-1.8700781793144406E-16</c:v>
                </c:pt>
                <c:pt idx="174">
                  <c:v>-1.7076585512401386E-16</c:v>
                </c:pt>
                <c:pt idx="175">
                  <c:v>-1.3183527660985525E-16</c:v>
                </c:pt>
                <c:pt idx="176">
                  <c:v>-7.3787014174783929E-17</c:v>
                </c:pt>
                <c:pt idx="177">
                  <c:v>-5.0334215879053803E-19</c:v>
                </c:pt>
                <c:pt idx="178">
                  <c:v>8.4230586542494409E-17</c:v>
                </c:pt>
                <c:pt idx="179">
                  <c:v>1.7688535541679338E-16</c:v>
                </c:pt>
                <c:pt idx="180">
                  <c:v>2.7435192753817003E-16</c:v>
                </c:pt>
                <c:pt idx="181">
                  <c:v>3.7404834111439154E-16</c:v>
                </c:pt>
                <c:pt idx="182">
                  <c:v>4.7392706925379559E-16</c:v>
                </c:pt>
                <c:pt idx="183">
                  <c:v>5.7245149363268079E-16</c:v>
                </c:pt>
                <c:pt idx="184">
                  <c:v>6.6848118196612295E-16</c:v>
                </c:pt>
                <c:pt idx="185">
                  <c:v>7.6125676130021924E-16</c:v>
                </c:pt>
                <c:pt idx="186">
                  <c:v>8.5031334427422962E-16</c:v>
                </c:pt>
                <c:pt idx="187">
                  <c:v>9.3540522133626433E-16</c:v>
                </c:pt>
                <c:pt idx="188">
                  <c:v>1.0164459265657508E-15</c:v>
                </c:pt>
                <c:pt idx="189">
                  <c:v>1.0934591446798098E-15</c:v>
                </c:pt>
                <c:pt idx="190">
                  <c:v>1.166540503001593E-15</c:v>
                </c:pt>
                <c:pt idx="191">
                  <c:v>1.2358346806360273E-15</c:v>
                </c:pt>
                <c:pt idx="192">
                  <c:v>1.3015221102987094E-15</c:v>
                </c:pt>
                <c:pt idx="193">
                  <c:v>1.363792027833731E-15</c:v>
                </c:pt>
                <c:pt idx="194">
                  <c:v>1.4228378359407701E-15</c:v>
                </c:pt>
                <c:pt idx="195">
                  <c:v>1.4788552814378378E-15</c:v>
                </c:pt>
                <c:pt idx="196">
                  <c:v>1.5320414907725377E-15</c:v>
                </c:pt>
                <c:pt idx="197">
                  <c:v>1.5825799273703805E-15</c:v>
                </c:pt>
                <c:pt idx="198">
                  <c:v>1.6306476127707882E-15</c:v>
                </c:pt>
                <c:pt idx="199">
                  <c:v>1.6764142722457529E-15</c:v>
                </c:pt>
                <c:pt idx="200">
                  <c:v>1.7200390649161029E-15</c:v>
                </c:pt>
                <c:pt idx="201">
                  <c:v>1.7616696248807721E-15</c:v>
                </c:pt>
                <c:pt idx="202">
                  <c:v>1.8014453458556433E-15</c:v>
                </c:pt>
                <c:pt idx="203">
                  <c:v>1.839499399327682E-15</c:v>
                </c:pt>
                <c:pt idx="204">
                  <c:v>1.8759525698593275E-15</c:v>
                </c:pt>
                <c:pt idx="205">
                  <c:v>1.9109152538007279E-15</c:v>
                </c:pt>
                <c:pt idx="206">
                  <c:v>1.9444939674393388E-15</c:v>
                </c:pt>
                <c:pt idx="207">
                  <c:v>1.9767868947208218E-15</c:v>
                </c:pt>
                <c:pt idx="208">
                  <c:v>2.0078845241377752E-15</c:v>
                </c:pt>
                <c:pt idx="209">
                  <c:v>2.0378707582832726E-15</c:v>
                </c:pt>
                <c:pt idx="210">
                  <c:v>2.0668225521494048E-15</c:v>
                </c:pt>
                <c:pt idx="211">
                  <c:v>2.0948116914994643E-15</c:v>
                </c:pt>
                <c:pt idx="212">
                  <c:v>2.1219030284917526E-15</c:v>
                </c:pt>
                <c:pt idx="213">
                  <c:v>2.1481568737251215E-15</c:v>
                </c:pt>
                <c:pt idx="214">
                  <c:v>2.1736296186192195E-15</c:v>
                </c:pt>
                <c:pt idx="215">
                  <c:v>2.1983729590052288E-15</c:v>
                </c:pt>
                <c:pt idx="216">
                  <c:v>2.2224327094390402E-15</c:v>
                </c:pt>
                <c:pt idx="217">
                  <c:v>2.245853114693811E-15</c:v>
                </c:pt>
                <c:pt idx="218">
                  <c:v>2.2686746572132812E-15</c:v>
                </c:pt>
                <c:pt idx="219">
                  <c:v>2.2909340645694338E-15</c:v>
                </c:pt>
                <c:pt idx="220">
                  <c:v>2.3126660384179869E-15</c:v>
                </c:pt>
                <c:pt idx="221">
                  <c:v>2.3339020416848215E-15</c:v>
                </c:pt>
                <c:pt idx="222">
                  <c:v>2.354670974044597E-15</c:v>
                </c:pt>
                <c:pt idx="223">
                  <c:v>2.3750000304745595E-15</c:v>
                </c:pt>
                <c:pt idx="224">
                  <c:v>2.3949143553358714E-15</c:v>
                </c:pt>
                <c:pt idx="225">
                  <c:v>2.4144366749410169E-15</c:v>
                </c:pt>
                <c:pt idx="226">
                  <c:v>2.4335886062498752E-15</c:v>
                </c:pt>
                <c:pt idx="227">
                  <c:v>2.452390313414681E-15</c:v>
                </c:pt>
                <c:pt idx="228">
                  <c:v>2.4708600622179093E-15</c:v>
                </c:pt>
                <c:pt idx="229">
                  <c:v>2.4890158200873485E-15</c:v>
                </c:pt>
                <c:pt idx="230">
                  <c:v>2.506874152856209E-15</c:v>
                </c:pt>
                <c:pt idx="231">
                  <c:v>2.5244500526048481E-15</c:v>
                </c:pt>
                <c:pt idx="232">
                  <c:v>2.5417575591950287E-15</c:v>
                </c:pt>
                <c:pt idx="233">
                  <c:v>2.5588097982175778E-15</c:v>
                </c:pt>
                <c:pt idx="234">
                  <c:v>2.5756192506931744E-15</c:v>
                </c:pt>
                <c:pt idx="235">
                  <c:v>2.592197462766216E-15</c:v>
                </c:pt>
                <c:pt idx="236">
                  <c:v>2.6085552722625406E-15</c:v>
                </c:pt>
                <c:pt idx="237">
                  <c:v>2.6247022063440674E-15</c:v>
                </c:pt>
                <c:pt idx="238">
                  <c:v>2.6406468466959991E-15</c:v>
                </c:pt>
                <c:pt idx="239">
                  <c:v>2.6563980797371435E-15</c:v>
                </c:pt>
                <c:pt idx="240">
                  <c:v>2.6719624697047997E-15</c:v>
                </c:pt>
                <c:pt idx="241">
                  <c:v>2.6873464004343638E-15</c:v>
                </c:pt>
                <c:pt idx="242">
                  <c:v>2.7025557111604478E-15</c:v>
                </c:pt>
                <c:pt idx="243">
                  <c:v>2.7175946656794356E-15</c:v>
                </c:pt>
                <c:pt idx="244">
                  <c:v>2.7324666880301491E-15</c:v>
                </c:pt>
                <c:pt idx="245">
                  <c:v>2.7471745284779765E-15</c:v>
                </c:pt>
                <c:pt idx="246">
                  <c:v>2.7617197526467619E-15</c:v>
                </c:pt>
                <c:pt idx="247">
                  <c:v>2.7761036273834324E-15</c:v>
                </c:pt>
                <c:pt idx="248">
                  <c:v>2.7903268467337193E-15</c:v>
                </c:pt>
                <c:pt idx="249">
                  <c:v>2.8043897247837699E-15</c:v>
                </c:pt>
                <c:pt idx="250">
                  <c:v>2.8182914159281746E-15</c:v>
                </c:pt>
                <c:pt idx="251">
                  <c:v>2.8320310256825455E-15</c:v>
                </c:pt>
                <c:pt idx="252">
                  <c:v>2.8456082532126396E-15</c:v>
                </c:pt>
                <c:pt idx="253">
                  <c:v>2.8590221934283012E-15</c:v>
                </c:pt>
                <c:pt idx="254">
                  <c:v>2.8722724370341753E-15</c:v>
                </c:pt>
                <c:pt idx="255">
                  <c:v>2.8853582684940684E-15</c:v>
                </c:pt>
                <c:pt idx="256">
                  <c:v>2.8982786867414413E-15</c:v>
                </c:pt>
                <c:pt idx="257">
                  <c:v>2.9110339099630079E-15</c:v>
                </c:pt>
                <c:pt idx="258">
                  <c:v>2.9236235729381441E-15</c:v>
                </c:pt>
                <c:pt idx="259">
                  <c:v>2.9360484457445651E-15</c:v>
                </c:pt>
                <c:pt idx="260">
                  <c:v>2.9483084734739835E-15</c:v>
                </c:pt>
                <c:pt idx="261">
                  <c:v>2.9604037550939011E-15</c:v>
                </c:pt>
                <c:pt idx="262">
                  <c:v>2.9723356213570976E-15</c:v>
                </c:pt>
                <c:pt idx="263">
                  <c:v>2.9841041277295614E-15</c:v>
                </c:pt>
                <c:pt idx="264">
                  <c:v>2.995889369019025E-15</c:v>
                </c:pt>
                <c:pt idx="265">
                  <c:v>3.0076687270415543E-15</c:v>
                </c:pt>
                <c:pt idx="266">
                  <c:v>3.0189538104002664E-15</c:v>
                </c:pt>
                <c:pt idx="267">
                  <c:v>3.0302655359319085E-15</c:v>
                </c:pt>
                <c:pt idx="268">
                  <c:v>3.0412342874399873E-15</c:v>
                </c:pt>
                <c:pt idx="269">
                  <c:v>3.0518179775801667E-15</c:v>
                </c:pt>
                <c:pt idx="270">
                  <c:v>3.0624775679789751E-15</c:v>
                </c:pt>
                <c:pt idx="271">
                  <c:v>3.0729836525529679E-15</c:v>
                </c:pt>
                <c:pt idx="272">
                  <c:v>3.0836437906307723E-15</c:v>
                </c:pt>
                <c:pt idx="273">
                  <c:v>3.0938429183338434E-15</c:v>
                </c:pt>
                <c:pt idx="274">
                  <c:v>3.1041737191965959E-15</c:v>
                </c:pt>
                <c:pt idx="275">
                  <c:v>3.1140695875593222E-15</c:v>
                </c:pt>
                <c:pt idx="276">
                  <c:v>3.1238159138060715E-15</c:v>
                </c:pt>
                <c:pt idx="277">
                  <c:v>3.1334132427619464E-15</c:v>
                </c:pt>
                <c:pt idx="278">
                  <c:v>3.1439609063863849E-15</c:v>
                </c:pt>
                <c:pt idx="279">
                  <c:v>3.1533284772154975E-15</c:v>
                </c:pt>
                <c:pt idx="280">
                  <c:v>3.1627138754435526E-15</c:v>
                </c:pt>
                <c:pt idx="281">
                  <c:v>3.1717168938181191E-15</c:v>
                </c:pt>
                <c:pt idx="282">
                  <c:v>3.1817722391199685E-15</c:v>
                </c:pt>
                <c:pt idx="283">
                  <c:v>3.1912119603870819E-15</c:v>
                </c:pt>
                <c:pt idx="284">
                  <c:v>3.2000844539134192E-15</c:v>
                </c:pt>
                <c:pt idx="285">
                  <c:v>3.2085540408427986E-15</c:v>
                </c:pt>
                <c:pt idx="286">
                  <c:v>3.2168421456310205E-15</c:v>
                </c:pt>
                <c:pt idx="287">
                  <c:v>3.2252902615610642E-15</c:v>
                </c:pt>
                <c:pt idx="288">
                  <c:v>3.233046285556555E-15</c:v>
                </c:pt>
                <c:pt idx="289">
                  <c:v>3.2407814589994644E-15</c:v>
                </c:pt>
                <c:pt idx="290">
                  <c:v>3.2484240343857595E-15</c:v>
                </c:pt>
                <c:pt idx="291">
                  <c:v>3.256596666286789E-15</c:v>
                </c:pt>
                <c:pt idx="292">
                  <c:v>3.2648617403990824E-15</c:v>
                </c:pt>
                <c:pt idx="293">
                  <c:v>3.2731740901026899E-15</c:v>
                </c:pt>
                <c:pt idx="294">
                  <c:v>3.2806905463759055E-15</c:v>
                </c:pt>
                <c:pt idx="295">
                  <c:v>3.2878705030182456E-15</c:v>
                </c:pt>
                <c:pt idx="296">
                  <c:v>3.2951860140458429E-15</c:v>
                </c:pt>
                <c:pt idx="297">
                  <c:v>3.3025856498924237E-15</c:v>
                </c:pt>
                <c:pt idx="298">
                  <c:v>3.3093829985385874E-15</c:v>
                </c:pt>
                <c:pt idx="299">
                  <c:v>3.3160569872395483E-15</c:v>
                </c:pt>
                <c:pt idx="300">
                  <c:v>3.3228430509305112E-15</c:v>
                </c:pt>
                <c:pt idx="301">
                  <c:v>3.3295039739368784E-15</c:v>
                </c:pt>
                <c:pt idx="302">
                  <c:v>3.3367762766951138E-15</c:v>
                </c:pt>
                <c:pt idx="303">
                  <c:v>3.3440403270402875E-15</c:v>
                </c:pt>
                <c:pt idx="304">
                  <c:v>3.3499634001956043E-15</c:v>
                </c:pt>
                <c:pt idx="305">
                  <c:v>3.3561651789745821E-15</c:v>
                </c:pt>
                <c:pt idx="306">
                  <c:v>3.3627588909765073E-15</c:v>
                </c:pt>
                <c:pt idx="307">
                  <c:v>3.368637336306025E-15</c:v>
                </c:pt>
                <c:pt idx="308">
                  <c:v>3.374067099135127E-15</c:v>
                </c:pt>
                <c:pt idx="309">
                  <c:v>3.3800398913589017E-15</c:v>
                </c:pt>
                <c:pt idx="310">
                  <c:v>3.3855806601559369E-15</c:v>
                </c:pt>
                <c:pt idx="311">
                  <c:v>3.3908029112738885E-15</c:v>
                </c:pt>
                <c:pt idx="312">
                  <c:v>3.3956258265770145E-15</c:v>
                </c:pt>
                <c:pt idx="313">
                  <c:v>3.4002798690746836E-15</c:v>
                </c:pt>
                <c:pt idx="314">
                  <c:v>3.4050517843464032E-15</c:v>
                </c:pt>
                <c:pt idx="315">
                  <c:v>3.4090411677499936E-15</c:v>
                </c:pt>
                <c:pt idx="316">
                  <c:v>3.4139427145363552E-15</c:v>
                </c:pt>
                <c:pt idx="317">
                  <c:v>3.4188619935313999E-15</c:v>
                </c:pt>
                <c:pt idx="318">
                  <c:v>3.4223938024194294E-15</c:v>
                </c:pt>
                <c:pt idx="319">
                  <c:v>3.4262229819470083E-15</c:v>
                </c:pt>
                <c:pt idx="320">
                  <c:v>3.428713882544439E-15</c:v>
                </c:pt>
                <c:pt idx="321">
                  <c:v>3.4318788666001206E-15</c:v>
                </c:pt>
                <c:pt idx="322">
                  <c:v>3.435418408414982E-15</c:v>
                </c:pt>
                <c:pt idx="323">
                  <c:v>3.4378501190623099E-15</c:v>
                </c:pt>
                <c:pt idx="324">
                  <c:v>3.4393425749510223E-15</c:v>
                </c:pt>
                <c:pt idx="325">
                  <c:v>3.4411670666676101E-15</c:v>
                </c:pt>
                <c:pt idx="326">
                  <c:v>3.4423527666041387E-15</c:v>
                </c:pt>
                <c:pt idx="327">
                  <c:v>3.4438438823680209E-15</c:v>
                </c:pt>
                <c:pt idx="328">
                  <c:v>3.4446727139326956E-15</c:v>
                </c:pt>
                <c:pt idx="329">
                  <c:v>3.4443344477814696E-15</c:v>
                </c:pt>
                <c:pt idx="330">
                  <c:v>3.4440239424442409E-15</c:v>
                </c:pt>
                <c:pt idx="331">
                  <c:v>3.4428923148105635E-15</c:v>
                </c:pt>
                <c:pt idx="332">
                  <c:v>3.4413705797807815E-15</c:v>
                </c:pt>
                <c:pt idx="333">
                  <c:v>3.4399022955085898E-15</c:v>
                </c:pt>
                <c:pt idx="334">
                  <c:v>3.4378133650188573E-15</c:v>
                </c:pt>
                <c:pt idx="335">
                  <c:v>3.4353265157475388E-15</c:v>
                </c:pt>
                <c:pt idx="336">
                  <c:v>3.4317756667471422E-15</c:v>
                </c:pt>
                <c:pt idx="337">
                  <c:v>3.4270533221859136E-15</c:v>
                </c:pt>
                <c:pt idx="338">
                  <c:v>3.4227444126648337E-15</c:v>
                </c:pt>
                <c:pt idx="339">
                  <c:v>3.4173143329617099E-15</c:v>
                </c:pt>
                <c:pt idx="340">
                  <c:v>3.4106936810437682E-15</c:v>
                </c:pt>
                <c:pt idx="341">
                  <c:v>3.4031968547931216E-15</c:v>
                </c:pt>
                <c:pt idx="342">
                  <c:v>3.394395749171708E-15</c:v>
                </c:pt>
                <c:pt idx="343">
                  <c:v>3.3846560827500922E-15</c:v>
                </c:pt>
                <c:pt idx="344">
                  <c:v>3.3738975784382277E-15</c:v>
                </c:pt>
                <c:pt idx="345">
                  <c:v>3.3613679548713041E-15</c:v>
                </c:pt>
                <c:pt idx="346">
                  <c:v>3.3482424413208791E-15</c:v>
                </c:pt>
                <c:pt idx="347">
                  <c:v>3.3338930828733522E-15</c:v>
                </c:pt>
                <c:pt idx="348">
                  <c:v>3.3175782367901826E-15</c:v>
                </c:pt>
                <c:pt idx="349">
                  <c:v>3.3003139525878099E-15</c:v>
                </c:pt>
                <c:pt idx="350">
                  <c:v>3.2821298708537806E-15</c:v>
                </c:pt>
                <c:pt idx="351">
                  <c:v>3.2619600296000793E-15</c:v>
                </c:pt>
                <c:pt idx="352">
                  <c:v>3.2396323574140403E-15</c:v>
                </c:pt>
                <c:pt idx="353">
                  <c:v>3.215158615370755E-15</c:v>
                </c:pt>
                <c:pt idx="354">
                  <c:v>3.1884637823047296E-15</c:v>
                </c:pt>
                <c:pt idx="355">
                  <c:v>3.159229523120243E-15</c:v>
                </c:pt>
                <c:pt idx="356">
                  <c:v>3.1278278570412251E-15</c:v>
                </c:pt>
                <c:pt idx="357">
                  <c:v>3.0935112765443856E-15</c:v>
                </c:pt>
                <c:pt idx="358">
                  <c:v>3.0579795157263324E-15</c:v>
                </c:pt>
                <c:pt idx="359">
                  <c:v>3.0186461297659329E-15</c:v>
                </c:pt>
                <c:pt idx="360">
                  <c:v>2.9764502936210802E-15</c:v>
                </c:pt>
                <c:pt idx="361">
                  <c:v>2.9309123554712845E-15</c:v>
                </c:pt>
                <c:pt idx="362">
                  <c:v>2.8809545418736795E-15</c:v>
                </c:pt>
                <c:pt idx="363">
                  <c:v>2.8273679327180802E-15</c:v>
                </c:pt>
                <c:pt idx="364">
                  <c:v>2.7700397305482366E-15</c:v>
                </c:pt>
                <c:pt idx="365">
                  <c:v>2.7084391729136945E-15</c:v>
                </c:pt>
                <c:pt idx="366">
                  <c:v>2.6417503447126278E-15</c:v>
                </c:pt>
                <c:pt idx="367">
                  <c:v>2.5721613275689805E-15</c:v>
                </c:pt>
                <c:pt idx="368">
                  <c:v>2.4980523244336046E-15</c:v>
                </c:pt>
                <c:pt idx="369">
                  <c:v>2.4214895158174215E-15</c:v>
                </c:pt>
                <c:pt idx="370">
                  <c:v>2.3410209673423274E-15</c:v>
                </c:pt>
                <c:pt idx="371">
                  <c:v>2.2585973554970283E-15</c:v>
                </c:pt>
                <c:pt idx="372">
                  <c:v>2.1760472215841298E-15</c:v>
                </c:pt>
                <c:pt idx="373">
                  <c:v>2.0954458414475749E-15</c:v>
                </c:pt>
                <c:pt idx="374">
                  <c:v>2.0175913561211388E-15</c:v>
                </c:pt>
                <c:pt idx="375">
                  <c:v>1.9457471964284064E-15</c:v>
                </c:pt>
                <c:pt idx="376">
                  <c:v>1.8861264388342383E-15</c:v>
                </c:pt>
                <c:pt idx="377">
                  <c:v>1.8379873221133317E-15</c:v>
                </c:pt>
                <c:pt idx="378">
                  <c:v>1.8067559127789812E-15</c:v>
                </c:pt>
                <c:pt idx="379">
                  <c:v>1.796714140575986E-15</c:v>
                </c:pt>
                <c:pt idx="380">
                  <c:v>1.8097975530950721E-15</c:v>
                </c:pt>
                <c:pt idx="381">
                  <c:v>1.8505676025283103E-15</c:v>
                </c:pt>
                <c:pt idx="382">
                  <c:v>1.9197965332827366E-15</c:v>
                </c:pt>
                <c:pt idx="383">
                  <c:v>2.0177440996302589E-15</c:v>
                </c:pt>
                <c:pt idx="384">
                  <c:v>2.1436042287847045E-15</c:v>
                </c:pt>
                <c:pt idx="385">
                  <c:v>2.2929071208490448E-15</c:v>
                </c:pt>
                <c:pt idx="386">
                  <c:v>2.4616071861165603E-15</c:v>
                </c:pt>
                <c:pt idx="387">
                  <c:v>2.6546045983267043E-15</c:v>
                </c:pt>
                <c:pt idx="388">
                  <c:v>2.8502923945694279E-15</c:v>
                </c:pt>
                <c:pt idx="389">
                  <c:v>3.0513035740404989E-15</c:v>
                </c:pt>
                <c:pt idx="390">
                  <c:v>3.2478664345148351E-15</c:v>
                </c:pt>
                <c:pt idx="391">
                  <c:v>3.4377359158774311E-15</c:v>
                </c:pt>
                <c:pt idx="392">
                  <c:v>3.6141450075615369E-15</c:v>
                </c:pt>
                <c:pt idx="393">
                  <c:v>3.7750121814722095E-15</c:v>
                </c:pt>
                <c:pt idx="394">
                  <c:v>3.9122180418692184E-15</c:v>
                </c:pt>
                <c:pt idx="395">
                  <c:v>4.0220942832131897E-15</c:v>
                </c:pt>
                <c:pt idx="396">
                  <c:v>4.1047764870963957E-15</c:v>
                </c:pt>
                <c:pt idx="397">
                  <c:v>4.1570408462039848E-15</c:v>
                </c:pt>
                <c:pt idx="398">
                  <c:v>4.1799347694772479E-15</c:v>
                </c:pt>
                <c:pt idx="399">
                  <c:v>4.1678764630816733E-15</c:v>
                </c:pt>
                <c:pt idx="400">
                  <c:v>4.1231432715667207E-15</c:v>
                </c:pt>
                <c:pt idx="401">
                  <c:v>4.0466421617693111E-15</c:v>
                </c:pt>
                <c:pt idx="402">
                  <c:v>3.9378842655200061E-15</c:v>
                </c:pt>
                <c:pt idx="403">
                  <c:v>3.7989073179865474E-15</c:v>
                </c:pt>
                <c:pt idx="404">
                  <c:v>3.6314923286844211E-15</c:v>
                </c:pt>
                <c:pt idx="405">
                  <c:v>3.4397348071576362E-15</c:v>
                </c:pt>
                <c:pt idx="406">
                  <c:v>3.2241480799883305E-15</c:v>
                </c:pt>
                <c:pt idx="407">
                  <c:v>2.990105260266469E-15</c:v>
                </c:pt>
                <c:pt idx="408">
                  <c:v>2.7384189814386178E-15</c:v>
                </c:pt>
                <c:pt idx="409">
                  <c:v>2.470643546536847E-15</c:v>
                </c:pt>
                <c:pt idx="410">
                  <c:v>2.1874723917499633E-15</c:v>
                </c:pt>
                <c:pt idx="411">
                  <c:v>1.8888280093593652E-15</c:v>
                </c:pt>
                <c:pt idx="412">
                  <c:v>1.5721400283366709E-15</c:v>
                </c:pt>
                <c:pt idx="413">
                  <c:v>1.2390003124524169E-15</c:v>
                </c:pt>
                <c:pt idx="414">
                  <c:v>8.8466332255043903E-16</c:v>
                </c:pt>
                <c:pt idx="415">
                  <c:v>5.0575453810858849E-16</c:v>
                </c:pt>
                <c:pt idx="416">
                  <c:v>1.0522198664518338E-16</c:v>
                </c:pt>
                <c:pt idx="417">
                  <c:v>-3.2226130019410213E-16</c:v>
                </c:pt>
                <c:pt idx="418">
                  <c:v>-7.7898249616335471E-16</c:v>
                </c:pt>
                <c:pt idx="419">
                  <c:v>-1.2626154403889004E-15</c:v>
                </c:pt>
                <c:pt idx="420">
                  <c:v>-1.781058287873777E-15</c:v>
                </c:pt>
                <c:pt idx="421">
                  <c:v>-2.3361639968758605E-15</c:v>
                </c:pt>
                <c:pt idx="422">
                  <c:v>-2.9369155352139486E-15</c:v>
                </c:pt>
                <c:pt idx="423">
                  <c:v>-3.5787287274152987E-15</c:v>
                </c:pt>
                <c:pt idx="424">
                  <c:v>-4.2705179409436119E-15</c:v>
                </c:pt>
                <c:pt idx="425">
                  <c:v>-5.0108155193446093E-15</c:v>
                </c:pt>
                <c:pt idx="426">
                  <c:v>-5.8054146857087305E-15</c:v>
                </c:pt>
                <c:pt idx="427">
                  <c:v>-6.658265096341481E-15</c:v>
                </c:pt>
                <c:pt idx="428">
                  <c:v>-7.5432012388515966E-15</c:v>
                </c:pt>
                <c:pt idx="429">
                  <c:v>-8.5160926875731619E-15</c:v>
                </c:pt>
                <c:pt idx="430">
                  <c:v>-9.5405181850617017E-15</c:v>
                </c:pt>
                <c:pt idx="431">
                  <c:v>-1.0618511638596165E-14</c:v>
                </c:pt>
                <c:pt idx="432">
                  <c:v>-1.1732947147406082E-14</c:v>
                </c:pt>
                <c:pt idx="433">
                  <c:v>-1.2900697367963039E-14</c:v>
                </c:pt>
                <c:pt idx="434">
                  <c:v>-1.4114828043104315E-14</c:v>
                </c:pt>
                <c:pt idx="435">
                  <c:v>-1.5337210137533691E-14</c:v>
                </c:pt>
                <c:pt idx="436">
                  <c:v>-1.655881257280699E-14</c:v>
                </c:pt>
                <c:pt idx="437">
                  <c:v>-1.7756067293742695E-14</c:v>
                </c:pt>
                <c:pt idx="438">
                  <c:v>-1.8953679295120357E-14</c:v>
                </c:pt>
                <c:pt idx="439">
                  <c:v>-2.0101794785482021E-14</c:v>
                </c:pt>
                <c:pt idx="440">
                  <c:v>-2.1166315646937918E-14</c:v>
                </c:pt>
                <c:pt idx="441">
                  <c:v>-2.2128028986436601E-14</c:v>
                </c:pt>
                <c:pt idx="442">
                  <c:v>-2.29884073467623E-14</c:v>
                </c:pt>
                <c:pt idx="443">
                  <c:v>-2.3708727577632325E-14</c:v>
                </c:pt>
                <c:pt idx="444">
                  <c:v>-2.4248016554762262E-14</c:v>
                </c:pt>
                <c:pt idx="445">
                  <c:v>-2.4601355777099408E-14</c:v>
                </c:pt>
                <c:pt idx="446">
                  <c:v>-2.4721352489494333E-14</c:v>
                </c:pt>
                <c:pt idx="447">
                  <c:v>-2.4611930019132065E-14</c:v>
                </c:pt>
                <c:pt idx="448">
                  <c:v>-2.4228848320540272E-14</c:v>
                </c:pt>
                <c:pt idx="449">
                  <c:v>-2.3591278667449763E-14</c:v>
                </c:pt>
                <c:pt idx="450">
                  <c:v>-2.271105715375321E-14</c:v>
                </c:pt>
                <c:pt idx="451">
                  <c:v>-2.1529630785683788E-14</c:v>
                </c:pt>
                <c:pt idx="452">
                  <c:v>-2.0124438550437434E-14</c:v>
                </c:pt>
                <c:pt idx="453">
                  <c:v>-1.8594240401888211E-14</c:v>
                </c:pt>
                <c:pt idx="454">
                  <c:v>-1.6788273841435359E-14</c:v>
                </c:pt>
                <c:pt idx="455">
                  <c:v>-1.4907551843902869E-14</c:v>
                </c:pt>
                <c:pt idx="456">
                  <c:v>-1.2970081584759091E-14</c:v>
                </c:pt>
                <c:pt idx="457">
                  <c:v>-1.1004072607851261E-14</c:v>
                </c:pt>
                <c:pt idx="458">
                  <c:v>-8.8968186680641609E-15</c:v>
                </c:pt>
                <c:pt idx="459">
                  <c:v>-6.9482654227765139E-15</c:v>
                </c:pt>
                <c:pt idx="460">
                  <c:v>-5.1242426051559256E-15</c:v>
                </c:pt>
                <c:pt idx="461">
                  <c:v>-3.4179621296001359E-15</c:v>
                </c:pt>
                <c:pt idx="462">
                  <c:v>-1.8248986163397039E-15</c:v>
                </c:pt>
                <c:pt idx="463">
                  <c:v>-5.0716540024910566E-16</c:v>
                </c:pt>
                <c:pt idx="464">
                  <c:v>6.3735613586472741E-16</c:v>
                </c:pt>
                <c:pt idx="465">
                  <c:v>1.5028396794132496E-15</c:v>
                </c:pt>
                <c:pt idx="466">
                  <c:v>2.1717796347021045E-15</c:v>
                </c:pt>
                <c:pt idx="467">
                  <c:v>2.5999707138059862E-15</c:v>
                </c:pt>
                <c:pt idx="468">
                  <c:v>2.8805722823024138E-15</c:v>
                </c:pt>
                <c:pt idx="469">
                  <c:v>2.9848731265998116E-15</c:v>
                </c:pt>
                <c:pt idx="470">
                  <c:v>2.94362741610901E-15</c:v>
                </c:pt>
                <c:pt idx="471">
                  <c:v>2.802741399348481E-15</c:v>
                </c:pt>
                <c:pt idx="472">
                  <c:v>2.5736786038913036E-15</c:v>
                </c:pt>
                <c:pt idx="473">
                  <c:v>2.3198948512634903E-15</c:v>
                </c:pt>
                <c:pt idx="474">
                  <c:v>2.059528477299681E-15</c:v>
                </c:pt>
                <c:pt idx="475">
                  <c:v>1.8268773473456167E-15</c:v>
                </c:pt>
                <c:pt idx="476">
                  <c:v>1.590133178130781E-15</c:v>
                </c:pt>
                <c:pt idx="477">
                  <c:v>1.4064615643993941E-15</c:v>
                </c:pt>
                <c:pt idx="478">
                  <c:v>1.2767913223359638E-15</c:v>
                </c:pt>
                <c:pt idx="479">
                  <c:v>1.1873400866817906E-15</c:v>
                </c:pt>
                <c:pt idx="480">
                  <c:v>1.1163629916093758E-15</c:v>
                </c:pt>
                <c:pt idx="481">
                  <c:v>1.0674297549301021E-15</c:v>
                </c:pt>
                <c:pt idx="482">
                  <c:v>1.0300835389513026E-15</c:v>
                </c:pt>
                <c:pt idx="483">
                  <c:v>1.0041345921806042E-15</c:v>
                </c:pt>
                <c:pt idx="484">
                  <c:v>9.8281832014969047E-16</c:v>
                </c:pt>
                <c:pt idx="485">
                  <c:v>9.6205935379466216E-16</c:v>
                </c:pt>
                <c:pt idx="486">
                  <c:v>9.3763931454989994E-16</c:v>
                </c:pt>
                <c:pt idx="487">
                  <c:v>9.1268409568015087E-16</c:v>
                </c:pt>
                <c:pt idx="488">
                  <c:v>8.8677224240384525E-16</c:v>
                </c:pt>
                <c:pt idx="489">
                  <c:v>8.5675644997714028E-16</c:v>
                </c:pt>
                <c:pt idx="490">
                  <c:v>8.2883489930360366E-16</c:v>
                </c:pt>
                <c:pt idx="491">
                  <c:v>8.0055227851491407E-16</c:v>
                </c:pt>
                <c:pt idx="492">
                  <c:v>7.7615499564027164E-16</c:v>
                </c:pt>
                <c:pt idx="493">
                  <c:v>7.52744312870716E-16</c:v>
                </c:pt>
                <c:pt idx="494">
                  <c:v>7.3327819055663691E-16</c:v>
                </c:pt>
                <c:pt idx="495">
                  <c:v>7.1681158375547343E-16</c:v>
                </c:pt>
                <c:pt idx="496">
                  <c:v>7.0367101249803807E-16</c:v>
                </c:pt>
                <c:pt idx="497">
                  <c:v>6.9156614904554508E-16</c:v>
                </c:pt>
                <c:pt idx="498">
                  <c:v>6.8345999799135608E-16</c:v>
                </c:pt>
                <c:pt idx="499">
                  <c:v>6.7627301977386009E-16</c:v>
                </c:pt>
                <c:pt idx="500">
                  <c:v>6.7158197907322974E-16</c:v>
                </c:pt>
                <c:pt idx="501">
                  <c:v>6.682339454484832E-16</c:v>
                </c:pt>
                <c:pt idx="502">
                  <c:v>6.6595381633087314E-16</c:v>
                </c:pt>
                <c:pt idx="503">
                  <c:v>6.6405199815860108E-16</c:v>
                </c:pt>
                <c:pt idx="504">
                  <c:v>6.633437727121924E-16</c:v>
                </c:pt>
                <c:pt idx="505">
                  <c:v>6.6332972913853699E-16</c:v>
                </c:pt>
                <c:pt idx="506">
                  <c:v>6.6392322521033809E-16</c:v>
                </c:pt>
                <c:pt idx="507">
                  <c:v>6.6533692998191422E-16</c:v>
                </c:pt>
                <c:pt idx="508">
                  <c:v>6.6731334148885957E-16</c:v>
                </c:pt>
                <c:pt idx="509">
                  <c:v>6.6976931574501479E-16</c:v>
                </c:pt>
                <c:pt idx="510">
                  <c:v>6.7274460805658783E-16</c:v>
                </c:pt>
                <c:pt idx="511">
                  <c:v>6.7606863918322033E-16</c:v>
                </c:pt>
                <c:pt idx="512">
                  <c:v>6.7917674915976701E-16</c:v>
                </c:pt>
                <c:pt idx="513">
                  <c:v>6.8278970050627471E-16</c:v>
                </c:pt>
                <c:pt idx="514">
                  <c:v>6.8685649087320633E-16</c:v>
                </c:pt>
                <c:pt idx="515">
                  <c:v>6.9065628676553652E-16</c:v>
                </c:pt>
                <c:pt idx="516">
                  <c:v>6.9446792974259469E-16</c:v>
                </c:pt>
                <c:pt idx="517">
                  <c:v>6.982332913592745E-16</c:v>
                </c:pt>
                <c:pt idx="518">
                  <c:v>7.0223522801144152E-16</c:v>
                </c:pt>
                <c:pt idx="519">
                  <c:v>7.0596712623136625E-16</c:v>
                </c:pt>
                <c:pt idx="520">
                  <c:v>7.0948041920644997E-16</c:v>
                </c:pt>
                <c:pt idx="521">
                  <c:v>7.1289941656301775E-16</c:v>
                </c:pt>
                <c:pt idx="522">
                  <c:v>7.1641239214773101E-16</c:v>
                </c:pt>
                <c:pt idx="523">
                  <c:v>7.2043442748606925E-16</c:v>
                </c:pt>
                <c:pt idx="524">
                  <c:v>7.2361971978891213E-16</c:v>
                </c:pt>
                <c:pt idx="525">
                  <c:v>7.271716424723407E-16</c:v>
                </c:pt>
                <c:pt idx="526">
                  <c:v>7.3045805526083616E-16</c:v>
                </c:pt>
                <c:pt idx="527">
                  <c:v>7.3371654991353695E-16</c:v>
                </c:pt>
                <c:pt idx="528">
                  <c:v>7.3721497384715916E-16</c:v>
                </c:pt>
                <c:pt idx="529">
                  <c:v>7.4041185093777556E-16</c:v>
                </c:pt>
                <c:pt idx="530">
                  <c:v>7.4431123063417005E-16</c:v>
                </c:pt>
                <c:pt idx="531">
                  <c:v>7.4745869907409331E-16</c:v>
                </c:pt>
                <c:pt idx="532">
                  <c:v>7.5088831728443288E-16</c:v>
                </c:pt>
                <c:pt idx="533">
                  <c:v>7.5416499630014907E-16</c:v>
                </c:pt>
                <c:pt idx="534">
                  <c:v>7.568379855206591E-16</c:v>
                </c:pt>
                <c:pt idx="535">
                  <c:v>7.5953796499490779E-16</c:v>
                </c:pt>
                <c:pt idx="536">
                  <c:v>7.6214477764918092E-16</c:v>
                </c:pt>
                <c:pt idx="537">
                  <c:v>7.6473008377434503E-16</c:v>
                </c:pt>
                <c:pt idx="538">
                  <c:v>7.6694219926809307E-16</c:v>
                </c:pt>
                <c:pt idx="539">
                  <c:v>7.699504610358027E-16</c:v>
                </c:pt>
                <c:pt idx="540">
                  <c:v>7.7216427989912493E-16</c:v>
                </c:pt>
                <c:pt idx="541">
                  <c:v>7.4134241385655824E-16</c:v>
                </c:pt>
                <c:pt idx="542">
                  <c:v>7.4225813256697389E-16</c:v>
                </c:pt>
                <c:pt idx="543">
                  <c:v>7.4267783248662394E-16</c:v>
                </c:pt>
                <c:pt idx="544">
                  <c:v>7.4292181600531154E-16</c:v>
                </c:pt>
                <c:pt idx="545">
                  <c:v>6.9316363271479701E-16</c:v>
                </c:pt>
                <c:pt idx="546">
                  <c:v>6.9475886976681654E-16</c:v>
                </c:pt>
                <c:pt idx="547">
                  <c:v>5.9819637612194973E-16</c:v>
                </c:pt>
                <c:pt idx="548">
                  <c:v>5.8738719129941659E-16</c:v>
                </c:pt>
                <c:pt idx="549">
                  <c:v>4.8974976124393333E-16</c:v>
                </c:pt>
                <c:pt idx="550">
                  <c:v>4.4135373105865166E-16</c:v>
                </c:pt>
                <c:pt idx="551">
                  <c:v>3.9248068832161781E-16</c:v>
                </c:pt>
                <c:pt idx="552">
                  <c:v>2.8532113111769354E-16</c:v>
                </c:pt>
                <c:pt idx="553">
                  <c:v>2.1399086452561334E-16</c:v>
                </c:pt>
                <c:pt idx="554">
                  <c:v>1.4252421610099618E-16</c:v>
                </c:pt>
                <c:pt idx="555">
                  <c:v>1.4283257430047505E-16</c:v>
                </c:pt>
                <c:pt idx="556">
                  <c:v>7.8987231812703058E-17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AAD-4EBE-BF97-E35D216AED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err="1"/>
                  <a:t>Avg</a:t>
                </a:r>
                <a:r>
                  <a:rPr lang="en-US" dirty="0"/>
                  <a:t> Lorentz </a:t>
                </a:r>
                <a:r>
                  <a:rPr lang="en-US" dirty="0" smtClean="0"/>
                  <a:t>Force</a:t>
                </a:r>
                <a:r>
                  <a:rPr lang="en-US" baseline="0" dirty="0" smtClean="0"/>
                  <a:t> transverse vertical</a:t>
                </a:r>
                <a:r>
                  <a:rPr lang="en-US" dirty="0" smtClean="0"/>
                  <a:t> </a:t>
                </a:r>
                <a:r>
                  <a:rPr lang="en-US" dirty="0"/>
                  <a:t>[</a:t>
                </a:r>
                <a:r>
                  <a:rPr lang="en-US" dirty="0" err="1"/>
                  <a:t>fN</a:t>
                </a:r>
                <a:r>
                  <a:rPr lang="en-US" dirty="0"/>
                  <a:t>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9E-15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 sz="1000" baseline="0"/>
      </a:pPr>
      <a:endParaRPr lang="en-US"/>
    </a:p>
  </c:txPr>
  <c:externalData r:id="rId2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v>Exact match scaling</c:v>
          </c:tx>
          <c:spPr>
            <a:ln w="25400">
              <a:noFill/>
            </a:ln>
          </c:spPr>
          <c:xVal>
            <c:numRef>
              <c:f>'Force theory scaling'!$L$3:$L$870</c:f>
              <c:numCache>
                <c:formatCode>0.00E+00</c:formatCode>
                <c:ptCount val="868"/>
                <c:pt idx="0">
                  <c:v>-0.24822517548862399</c:v>
                </c:pt>
                <c:pt idx="1">
                  <c:v>-0.247858617856305</c:v>
                </c:pt>
                <c:pt idx="2">
                  <c:v>-0.247458073570407</c:v>
                </c:pt>
                <c:pt idx="3">
                  <c:v>-0.24697360310754399</c:v>
                </c:pt>
                <c:pt idx="4">
                  <c:v>-0.246428383811514</c:v>
                </c:pt>
                <c:pt idx="5">
                  <c:v>-0.24580977501850801</c:v>
                </c:pt>
                <c:pt idx="6">
                  <c:v>-0.24512407209914699</c:v>
                </c:pt>
                <c:pt idx="7">
                  <c:v>-0.24437359189866101</c:v>
                </c:pt>
                <c:pt idx="8">
                  <c:v>-0.2435820826807</c:v>
                </c:pt>
                <c:pt idx="9">
                  <c:v>-0.24273940089307</c:v>
                </c:pt>
                <c:pt idx="10">
                  <c:v>-0.24188645316128601</c:v>
                </c:pt>
                <c:pt idx="11">
                  <c:v>-0.24099976790482899</c:v>
                </c:pt>
                <c:pt idx="12">
                  <c:v>-0.240094206754112</c:v>
                </c:pt>
                <c:pt idx="13">
                  <c:v>-0.239188645606498</c:v>
                </c:pt>
                <c:pt idx="14">
                  <c:v>-0.23828308446226101</c:v>
                </c:pt>
                <c:pt idx="15">
                  <c:v>-0.237377523321669</c:v>
                </c:pt>
                <c:pt idx="16">
                  <c:v>-0.23647196218498601</c:v>
                </c:pt>
                <c:pt idx="17">
                  <c:v>-0.23556640105247301</c:v>
                </c:pt>
                <c:pt idx="18">
                  <c:v>-0.23466083992438899</c:v>
                </c:pt>
                <c:pt idx="19">
                  <c:v>-0.23375527880098901</c:v>
                </c:pt>
                <c:pt idx="20">
                  <c:v>-0.23284971768252899</c:v>
                </c:pt>
                <c:pt idx="21">
                  <c:v>-0.23194415656926401</c:v>
                </c:pt>
                <c:pt idx="22">
                  <c:v>-0.23103859546145</c:v>
                </c:pt>
                <c:pt idx="23">
                  <c:v>-0.23013303435934099</c:v>
                </c:pt>
                <c:pt idx="24">
                  <c:v>-0.22922747326319101</c:v>
                </c:pt>
                <c:pt idx="25">
                  <c:v>-0.22832191217325601</c:v>
                </c:pt>
                <c:pt idx="26">
                  <c:v>-0.227416351089787</c:v>
                </c:pt>
                <c:pt idx="27">
                  <c:v>-0.22651079001303401</c:v>
                </c:pt>
                <c:pt idx="28">
                  <c:v>-0.225605228943244</c:v>
                </c:pt>
                <c:pt idx="29">
                  <c:v>-0.22469966788065501</c:v>
                </c:pt>
                <c:pt idx="30">
                  <c:v>-0.22379410682550299</c:v>
                </c:pt>
                <c:pt idx="31">
                  <c:v>-0.22288854577801301</c:v>
                </c:pt>
                <c:pt idx="32">
                  <c:v>-0.221982984738407</c:v>
                </c:pt>
                <c:pt idx="33">
                  <c:v>-0.22107742370689601</c:v>
                </c:pt>
                <c:pt idx="34">
                  <c:v>-0.22017186268368499</c:v>
                </c:pt>
                <c:pt idx="35">
                  <c:v>-0.21926630166897301</c:v>
                </c:pt>
                <c:pt idx="36">
                  <c:v>-0.21836074066295499</c:v>
                </c:pt>
                <c:pt idx="37">
                  <c:v>-0.21745517966581901</c:v>
                </c:pt>
                <c:pt idx="38">
                  <c:v>-0.21654961867775299</c:v>
                </c:pt>
                <c:pt idx="39">
                  <c:v>-0.21564405769894299</c:v>
                </c:pt>
                <c:pt idx="40">
                  <c:v>-0.21473849672957601</c:v>
                </c:pt>
                <c:pt idx="41">
                  <c:v>-0.213832935769836</c:v>
                </c:pt>
                <c:pt idx="42">
                  <c:v>-0.212927374819915</c:v>
                </c:pt>
                <c:pt idx="43">
                  <c:v>-0.21202181388000499</c:v>
                </c:pt>
                <c:pt idx="44">
                  <c:v>-0.21111625295030401</c:v>
                </c:pt>
                <c:pt idx="45">
                  <c:v>-0.210210692031015</c:v>
                </c:pt>
                <c:pt idx="46">
                  <c:v>-0.209305131122346</c:v>
                </c:pt>
                <c:pt idx="47">
                  <c:v>-0.208399570224514</c:v>
                </c:pt>
                <c:pt idx="48">
                  <c:v>-0.20749400933774501</c:v>
                </c:pt>
                <c:pt idx="49">
                  <c:v>-0.206588448462274</c:v>
                </c:pt>
                <c:pt idx="50">
                  <c:v>-0.20568288759835199</c:v>
                </c:pt>
                <c:pt idx="51">
                  <c:v>-0.20477732674624699</c:v>
                </c:pt>
                <c:pt idx="52">
                  <c:v>-0.20387176590624601</c:v>
                </c:pt>
                <c:pt idx="53">
                  <c:v>-0.202966205078662</c:v>
                </c:pt>
                <c:pt idx="54">
                  <c:v>-0.20206064426383699</c:v>
                </c:pt>
                <c:pt idx="55">
                  <c:v>-0.201155083462145</c:v>
                </c:pt>
                <c:pt idx="56">
                  <c:v>-0.20024952267399199</c:v>
                </c:pt>
                <c:pt idx="57">
                  <c:v>-0.19934396189982101</c:v>
                </c:pt>
                <c:pt idx="58">
                  <c:v>-0.19843840114011099</c:v>
                </c:pt>
                <c:pt idx="59">
                  <c:v>-0.197532840395374</c:v>
                </c:pt>
                <c:pt idx="60">
                  <c:v>-0.19662727966614199</c:v>
                </c:pt>
                <c:pt idx="61">
                  <c:v>-0.19572171895295301</c:v>
                </c:pt>
                <c:pt idx="62">
                  <c:v>-0.194816158256327</c:v>
                </c:pt>
                <c:pt idx="63">
                  <c:v>-0.193910597576675</c:v>
                </c:pt>
                <c:pt idx="64">
                  <c:v>-0.19300503691423801</c:v>
                </c:pt>
                <c:pt idx="65">
                  <c:v>-0.19209947626909701</c:v>
                </c:pt>
                <c:pt idx="66">
                  <c:v>-0.191193915641162</c:v>
                </c:pt>
                <c:pt idx="67">
                  <c:v>-0.19028835503018901</c:v>
                </c:pt>
                <c:pt idx="68">
                  <c:v>-0.18938279443612499</c:v>
                </c:pt>
                <c:pt idx="69">
                  <c:v>-0.188477233859461</c:v>
                </c:pt>
                <c:pt idx="70">
                  <c:v>-0.18757167330164201</c:v>
                </c:pt>
                <c:pt idx="71">
                  <c:v>-0.186666112765322</c:v>
                </c:pt>
                <c:pt idx="72">
                  <c:v>-0.18576055225467</c:v>
                </c:pt>
                <c:pt idx="73">
                  <c:v>-0.18485499177584</c:v>
                </c:pt>
                <c:pt idx="74">
                  <c:v>-0.18394943133799699</c:v>
                </c:pt>
                <c:pt idx="75">
                  <c:v>-0.183043870954815</c:v>
                </c:pt>
                <c:pt idx="76">
                  <c:v>-0.18213831064618299</c:v>
                </c:pt>
                <c:pt idx="77">
                  <c:v>-0.18123275044005899</c:v>
                </c:pt>
                <c:pt idx="78">
                  <c:v>-0.180327190374094</c:v>
                </c:pt>
                <c:pt idx="79">
                  <c:v>-0.17942163049708101</c:v>
                </c:pt>
                <c:pt idx="80">
                  <c:v>-0.178516070869885</c:v>
                </c:pt>
                <c:pt idx="81">
                  <c:v>-0.17761051156603699</c:v>
                </c:pt>
                <c:pt idx="82">
                  <c:v>-0.17670495267099601</c:v>
                </c:pt>
                <c:pt idx="83">
                  <c:v>-0.1757993942818</c:v>
                </c:pt>
                <c:pt idx="84">
                  <c:v>-0.17489383650548301</c:v>
                </c:pt>
                <c:pt idx="85">
                  <c:v>-0.17398827945683101</c:v>
                </c:pt>
                <c:pt idx="86">
                  <c:v>-0.17308272325558099</c:v>
                </c:pt>
                <c:pt idx="87">
                  <c:v>-0.172177168022252</c:v>
                </c:pt>
                <c:pt idx="88">
                  <c:v>-0.17127161387316001</c:v>
                </c:pt>
                <c:pt idx="89">
                  <c:v>-0.17036606091380299</c:v>
                </c:pt>
                <c:pt idx="90">
                  <c:v>-0.16946050923245201</c:v>
                </c:pt>
                <c:pt idx="91">
                  <c:v>-0.16855495889321201</c:v>
                </c:pt>
                <c:pt idx="92">
                  <c:v>-0.167649409928324</c:v>
                </c:pt>
                <c:pt idx="93">
                  <c:v>-0.166743862329883</c:v>
                </c:pt>
                <c:pt idx="94">
                  <c:v>-0.16583831604127799</c:v>
                </c:pt>
                <c:pt idx="95">
                  <c:v>-0.164932770947398</c:v>
                </c:pt>
                <c:pt idx="96">
                  <c:v>-0.16402722686438501</c:v>
                </c:pt>
                <c:pt idx="97">
                  <c:v>-0.16312168352923301</c:v>
                </c:pt>
                <c:pt idx="98">
                  <c:v>-0.16221614058987499</c:v>
                </c:pt>
                <c:pt idx="99">
                  <c:v>-0.16131059759576899</c:v>
                </c:pt>
                <c:pt idx="100">
                  <c:v>-0.16040505398982899</c:v>
                </c:pt>
                <c:pt idx="101">
                  <c:v>-0.15949950910277699</c:v>
                </c:pt>
                <c:pt idx="102">
                  <c:v>-0.158593962149853</c:v>
                </c:pt>
                <c:pt idx="103">
                  <c:v>-0.157688412230238</c:v>
                </c:pt>
                <c:pt idx="104">
                  <c:v>-0.15678285832834299</c:v>
                </c:pt>
                <c:pt idx="105">
                  <c:v>-0.15587729931783301</c:v>
                </c:pt>
                <c:pt idx="106">
                  <c:v>-0.15497173396793301</c:v>
                </c:pt>
                <c:pt idx="107">
                  <c:v>-0.154066160951222</c:v>
                </c:pt>
                <c:pt idx="108">
                  <c:v>-0.15316057885308601</c:v>
                </c:pt>
                <c:pt idx="109">
                  <c:v>-0.15225498618243899</c:v>
                </c:pt>
                <c:pt idx="110">
                  <c:v>-0.151349381383028</c:v>
                </c:pt>
                <c:pt idx="111">
                  <c:v>-0.150443762845787</c:v>
                </c:pt>
                <c:pt idx="112">
                  <c:v>-0.149538128921367</c:v>
                </c:pt>
                <c:pt idx="113">
                  <c:v>-0.14863247793215101</c:v>
                </c:pt>
                <c:pt idx="114">
                  <c:v>-0.14772680818436301</c:v>
                </c:pt>
                <c:pt idx="115">
                  <c:v>-0.14682111797946601</c:v>
                </c:pt>
                <c:pt idx="116">
                  <c:v>-0.145915405625137</c:v>
                </c:pt>
                <c:pt idx="117">
                  <c:v>-0.14500966944486299</c:v>
                </c:pt>
                <c:pt idx="118">
                  <c:v>-0.14410390778714299</c:v>
                </c:pt>
                <c:pt idx="119">
                  <c:v>-0.143198119033389</c:v>
                </c:pt>
                <c:pt idx="120">
                  <c:v>-0.142292301605045</c:v>
                </c:pt>
                <c:pt idx="121">
                  <c:v>-0.14138645396956301</c:v>
                </c:pt>
                <c:pt idx="122">
                  <c:v>-0.14048057464526101</c:v>
                </c:pt>
                <c:pt idx="123">
                  <c:v>-0.13957466220529799</c:v>
                </c:pt>
                <c:pt idx="124">
                  <c:v>-0.138668715280588</c:v>
                </c:pt>
                <c:pt idx="125">
                  <c:v>-0.137762732561828</c:v>
                </c:pt>
                <c:pt idx="126">
                  <c:v>-0.13685671280081099</c:v>
                </c:pt>
                <c:pt idx="127">
                  <c:v>-0.13595065481096899</c:v>
                </c:pt>
                <c:pt idx="128">
                  <c:v>-0.13504455746727401</c:v>
                </c:pt>
                <c:pt idx="129">
                  <c:v>-0.134138419705676</c:v>
                </c:pt>
                <c:pt idx="130">
                  <c:v>-0.13323224052222299</c:v>
                </c:pt>
                <c:pt idx="131">
                  <c:v>-0.13232601897198301</c:v>
                </c:pt>
                <c:pt idx="132">
                  <c:v>-0.13141975416771601</c:v>
                </c:pt>
                <c:pt idx="133">
                  <c:v>-0.13051344527855199</c:v>
                </c:pt>
                <c:pt idx="134">
                  <c:v>-0.12960709152859801</c:v>
                </c:pt>
                <c:pt idx="135">
                  <c:v>-0.12870069219560601</c:v>
                </c:pt>
                <c:pt idx="136">
                  <c:v>-0.12779424660954999</c:v>
                </c:pt>
                <c:pt idx="137">
                  <c:v>-0.126887754151185</c:v>
                </c:pt>
                <c:pt idx="138">
                  <c:v>-0.125981214250455</c:v>
                </c:pt>
                <c:pt idx="139">
                  <c:v>-0.12507462638494099</c:v>
                </c:pt>
                <c:pt idx="140">
                  <c:v>-0.124167990078211</c:v>
                </c:pt>
                <c:pt idx="141">
                  <c:v>-0.123261304898116</c:v>
                </c:pt>
                <c:pt idx="142">
                  <c:v>-0.122354570455201</c:v>
                </c:pt>
                <c:pt idx="143">
                  <c:v>-0.121447786401279</c:v>
                </c:pt>
                <c:pt idx="144">
                  <c:v>-0.12054095242796301</c:v>
                </c:pt>
                <c:pt idx="145">
                  <c:v>-0.119634068265385</c:v>
                </c:pt>
                <c:pt idx="146">
                  <c:v>-0.118727133680953</c:v>
                </c:pt>
                <c:pt idx="147">
                  <c:v>-0.11782014847797</c:v>
                </c:pt>
                <c:pt idx="148">
                  <c:v>-0.116913112494167</c:v>
                </c:pt>
                <c:pt idx="149">
                  <c:v>-0.116006025600061</c:v>
                </c:pt>
                <c:pt idx="150">
                  <c:v>-0.115098887696978</c:v>
                </c:pt>
                <c:pt idx="151">
                  <c:v>-0.11419169871483199</c:v>
                </c:pt>
                <c:pt idx="152">
                  <c:v>-0.113284458609605</c:v>
                </c:pt>
                <c:pt idx="153">
                  <c:v>-0.112377167360588</c:v>
                </c:pt>
                <c:pt idx="154">
                  <c:v>-0.111469824967449</c:v>
                </c:pt>
                <c:pt idx="155">
                  <c:v>-0.110562431447081</c:v>
                </c:pt>
                <c:pt idx="156">
                  <c:v>-0.109654986830376</c:v>
                </c:pt>
                <c:pt idx="157">
                  <c:v>-0.108747491158942</c:v>
                </c:pt>
                <c:pt idx="158">
                  <c:v>-0.107839944481812</c:v>
                </c:pt>
                <c:pt idx="159">
                  <c:v>-0.10693234685221201</c:v>
                </c:pt>
                <c:pt idx="160">
                  <c:v>-0.10602469832448</c:v>
                </c:pt>
                <c:pt idx="161">
                  <c:v>-0.105116998951146</c:v>
                </c:pt>
                <c:pt idx="162">
                  <c:v>-0.104209248780254</c:v>
                </c:pt>
                <c:pt idx="163">
                  <c:v>-0.103301447852981</c:v>
                </c:pt>
                <c:pt idx="164">
                  <c:v>-0.102393596201678</c:v>
                </c:pt>
                <c:pt idx="165">
                  <c:v>-0.10148569384827399</c:v>
                </c:pt>
                <c:pt idx="166">
                  <c:v>-0.10057774080314499</c:v>
                </c:pt>
                <c:pt idx="167">
                  <c:v>-9.9669737064468897E-2</c:v>
                </c:pt>
                <c:pt idx="168">
                  <c:v>-9.8761682618042301E-2</c:v>
                </c:pt>
                <c:pt idx="169">
                  <c:v>-9.7853577437671202E-2</c:v>
                </c:pt>
                <c:pt idx="170">
                  <c:v>-9.6945421486038796E-2</c:v>
                </c:pt>
                <c:pt idx="171">
                  <c:v>-9.6037214716197E-2</c:v>
                </c:pt>
                <c:pt idx="172">
                  <c:v>-9.5128957073439005E-2</c:v>
                </c:pt>
                <c:pt idx="173">
                  <c:v>-9.4220648497600396E-2</c:v>
                </c:pt>
                <c:pt idx="174">
                  <c:v>-9.3312288925544204E-2</c:v>
                </c:pt>
                <c:pt idx="175">
                  <c:v>-9.2403878293719904E-2</c:v>
                </c:pt>
                <c:pt idx="176">
                  <c:v>-9.1495416540629398E-2</c:v>
                </c:pt>
                <c:pt idx="177">
                  <c:v>-9.0586903609016597E-2</c:v>
                </c:pt>
                <c:pt idx="178">
                  <c:v>-8.9678339447783098E-2</c:v>
                </c:pt>
                <c:pt idx="179">
                  <c:v>-8.8769724013462697E-2</c:v>
                </c:pt>
                <c:pt idx="180">
                  <c:v>-8.7861057271403101E-2</c:v>
                </c:pt>
                <c:pt idx="181">
                  <c:v>-8.6952339196572206E-2</c:v>
                </c:pt>
                <c:pt idx="182">
                  <c:v>-8.6043569774125403E-2</c:v>
                </c:pt>
                <c:pt idx="183">
                  <c:v>-8.5134748999579096E-2</c:v>
                </c:pt>
                <c:pt idx="184">
                  <c:v>-8.4225876878908895E-2</c:v>
                </c:pt>
                <c:pt idx="185">
                  <c:v>-8.3316953428409696E-2</c:v>
                </c:pt>
                <c:pt idx="186">
                  <c:v>-8.2407978674405094E-2</c:v>
                </c:pt>
                <c:pt idx="187">
                  <c:v>-8.1498952652894696E-2</c:v>
                </c:pt>
                <c:pt idx="188">
                  <c:v>-8.0589875409153799E-2</c:v>
                </c:pt>
                <c:pt idx="189">
                  <c:v>-7.96807469973176E-2</c:v>
                </c:pt>
                <c:pt idx="190">
                  <c:v>-7.8771567479948498E-2</c:v>
                </c:pt>
                <c:pt idx="191">
                  <c:v>-7.7862336927603096E-2</c:v>
                </c:pt>
                <c:pt idx="192">
                  <c:v>-7.6953055418411603E-2</c:v>
                </c:pt>
                <c:pt idx="193">
                  <c:v>-7.6043723037668903E-2</c:v>
                </c:pt>
                <c:pt idx="194">
                  <c:v>-7.5134339877446901E-2</c:v>
                </c:pt>
                <c:pt idx="195">
                  <c:v>-7.4224906036222005E-2</c:v>
                </c:pt>
                <c:pt idx="196">
                  <c:v>-7.3315421618520907E-2</c:v>
                </c:pt>
                <c:pt idx="197">
                  <c:v>-7.24058867345896E-2</c:v>
                </c:pt>
                <c:pt idx="198">
                  <c:v>-7.14963015000811E-2</c:v>
                </c:pt>
                <c:pt idx="199">
                  <c:v>-7.0586666035761497E-2</c:v>
                </c:pt>
                <c:pt idx="200">
                  <c:v>-6.9676980467236804E-2</c:v>
                </c:pt>
                <c:pt idx="201">
                  <c:v>-6.8767244924697796E-2</c:v>
                </c:pt>
                <c:pt idx="202">
                  <c:v>-6.7857459542682297E-2</c:v>
                </c:pt>
                <c:pt idx="203">
                  <c:v>-6.6947624459854804E-2</c:v>
                </c:pt>
                <c:pt idx="204">
                  <c:v>-6.6037739818801094E-2</c:v>
                </c:pt>
                <c:pt idx="205">
                  <c:v>-6.5127805765838098E-2</c:v>
                </c:pt>
                <c:pt idx="206">
                  <c:v>-6.4217822450838499E-2</c:v>
                </c:pt>
                <c:pt idx="207">
                  <c:v>-6.3307790027066296E-2</c:v>
                </c:pt>
                <c:pt idx="208">
                  <c:v>-6.2397708651025598E-2</c:v>
                </c:pt>
                <c:pt idx="209">
                  <c:v>-6.1487578482321399E-2</c:v>
                </c:pt>
                <c:pt idx="210">
                  <c:v>-6.0577399683529903E-2</c:v>
                </c:pt>
                <c:pt idx="211">
                  <c:v>-5.9667172420081301E-2</c:v>
                </c:pt>
                <c:pt idx="212">
                  <c:v>-5.8756896860148899E-2</c:v>
                </c:pt>
                <c:pt idx="213">
                  <c:v>-5.7846573174549498E-2</c:v>
                </c:pt>
                <c:pt idx="214">
                  <c:v>-5.6936201536650001E-2</c:v>
                </c:pt>
                <c:pt idx="215">
                  <c:v>-5.6025782122282201E-2</c:v>
                </c:pt>
                <c:pt idx="216">
                  <c:v>-5.5115315109662E-2</c:v>
                </c:pt>
                <c:pt idx="217">
                  <c:v>-5.42048006793159E-2</c:v>
                </c:pt>
                <c:pt idx="218">
                  <c:v>-5.3294239014010397E-2</c:v>
                </c:pt>
                <c:pt idx="219">
                  <c:v>-5.2383630298686701E-2</c:v>
                </c:pt>
                <c:pt idx="220">
                  <c:v>-5.1472974720398003E-2</c:v>
                </c:pt>
                <c:pt idx="221">
                  <c:v>-5.0562272468250798E-2</c:v>
                </c:pt>
                <c:pt idx="222">
                  <c:v>-4.9651523733349003E-2</c:v>
                </c:pt>
                <c:pt idx="223">
                  <c:v>-4.8740728708741597E-2</c:v>
                </c:pt>
                <c:pt idx="224">
                  <c:v>-4.7829887589373697E-2</c:v>
                </c:pt>
                <c:pt idx="225">
                  <c:v>-4.6919000572040702E-2</c:v>
                </c:pt>
                <c:pt idx="226">
                  <c:v>-4.6008067855346398E-2</c:v>
                </c:pt>
                <c:pt idx="227">
                  <c:v>-4.5097089639664197E-2</c:v>
                </c:pt>
                <c:pt idx="228">
                  <c:v>-4.4186066127100201E-2</c:v>
                </c:pt>
                <c:pt idx="229">
                  <c:v>-4.3274997521459503E-2</c:v>
                </c:pt>
                <c:pt idx="230">
                  <c:v>-4.2363884028214102E-2</c:v>
                </c:pt>
                <c:pt idx="231">
                  <c:v>-4.1452725854471503E-2</c:v>
                </c:pt>
                <c:pt idx="232">
                  <c:v>-4.05415232089451E-2</c:v>
                </c:pt>
                <c:pt idx="233">
                  <c:v>-3.9630276301924602E-2</c:v>
                </c:pt>
                <c:pt idx="234">
                  <c:v>-3.8718985345247703E-2</c:v>
                </c:pt>
                <c:pt idx="235">
                  <c:v>-3.7807650552272497E-2</c:v>
                </c:pt>
                <c:pt idx="236">
                  <c:v>-3.6896272137849399E-2</c:v>
                </c:pt>
                <c:pt idx="237">
                  <c:v>-3.5984850318295299E-2</c:v>
                </c:pt>
                <c:pt idx="238">
                  <c:v>-3.5073385311365599E-2</c:v>
                </c:pt>
                <c:pt idx="239">
                  <c:v>-3.41618773362301E-2</c:v>
                </c:pt>
                <c:pt idx="240">
                  <c:v>-3.3250326613447602E-2</c:v>
                </c:pt>
                <c:pt idx="241">
                  <c:v>-3.2338733364942203E-2</c:v>
                </c:pt>
                <c:pt idx="242">
                  <c:v>-3.1427097813978899E-2</c:v>
                </c:pt>
                <c:pt idx="243">
                  <c:v>-3.0515420185141601E-2</c:v>
                </c:pt>
                <c:pt idx="244">
                  <c:v>-2.96037007043113E-2</c:v>
                </c:pt>
                <c:pt idx="245">
                  <c:v>-2.8691939598646299E-2</c:v>
                </c:pt>
                <c:pt idx="246">
                  <c:v>-2.7780137096563101E-2</c:v>
                </c:pt>
                <c:pt idx="247">
                  <c:v>-2.68682934277206E-2</c:v>
                </c:pt>
                <c:pt idx="248">
                  <c:v>-2.5956408823002101E-2</c:v>
                </c:pt>
                <c:pt idx="249">
                  <c:v>-2.50444835145032E-2</c:v>
                </c:pt>
                <c:pt idx="250">
                  <c:v>-2.4132517735518201E-2</c:v>
                </c:pt>
                <c:pt idx="251">
                  <c:v>-2.3220511720527501E-2</c:v>
                </c:pt>
                <c:pt idx="252">
                  <c:v>-2.23084657051873E-2</c:v>
                </c:pt>
                <c:pt idx="253">
                  <c:v>-2.13963799263183E-2</c:v>
                </c:pt>
                <c:pt idx="254">
                  <c:v>-2.0484254621893998E-2</c:v>
                </c:pt>
                <c:pt idx="255">
                  <c:v>-1.9572090031031501E-2</c:v>
                </c:pt>
                <c:pt idx="256">
                  <c:v>-1.8659886393979402E-2</c:v>
                </c:pt>
                <c:pt idx="257">
                  <c:v>-1.77476439521073E-2</c:v>
                </c:pt>
                <c:pt idx="258">
                  <c:v>-1.6835362947894301E-2</c:v>
                </c:pt>
                <c:pt idx="259">
                  <c:v>-1.59230436249179E-2</c:v>
                </c:pt>
                <c:pt idx="260">
                  <c:v>-1.50106862278427E-2</c:v>
                </c:pt>
                <c:pt idx="261">
                  <c:v>-1.40982910024092E-2</c:v>
                </c:pt>
                <c:pt idx="262">
                  <c:v>-1.31858581954234E-2</c:v>
                </c:pt>
                <c:pt idx="263">
                  <c:v>-1.2273388054745E-2</c:v>
                </c:pt>
                <c:pt idx="264">
                  <c:v>-1.1363796360357101E-2</c:v>
                </c:pt>
                <c:pt idx="265">
                  <c:v>-1.04519746006226E-2</c:v>
                </c:pt>
                <c:pt idx="266">
                  <c:v>-9.5393923436478401E-3</c:v>
                </c:pt>
                <c:pt idx="267">
                  <c:v>-8.6314457399937101E-3</c:v>
                </c:pt>
                <c:pt idx="268">
                  <c:v>-7.7187905159462498E-3</c:v>
                </c:pt>
                <c:pt idx="269">
                  <c:v>-6.8105094100136803E-3</c:v>
                </c:pt>
                <c:pt idx="270">
                  <c:v>-5.8977836495726797E-3</c:v>
                </c:pt>
                <c:pt idx="271">
                  <c:v>-4.9850225826160799E-3</c:v>
                </c:pt>
                <c:pt idx="272">
                  <c:v>-4.0706960255552996E-3</c:v>
                </c:pt>
                <c:pt idx="273">
                  <c:v>-3.1578641325111E-3</c:v>
                </c:pt>
                <c:pt idx="274">
                  <c:v>-2.2429757341732499E-3</c:v>
                </c:pt>
                <c:pt idx="275">
                  <c:v>-1.3300742824848299E-3</c:v>
                </c:pt>
                <c:pt idx="276">
                  <c:v>-4.17138829101369E-4</c:v>
                </c:pt>
                <c:pt idx="277">
                  <c:v>4.9583036495631197E-4</c:v>
                </c:pt>
                <c:pt idx="278">
                  <c:v>1.4106940697309999E-3</c:v>
                </c:pt>
                <c:pt idx="279">
                  <c:v>2.3233404689943999E-3</c:v>
                </c:pt>
                <c:pt idx="280">
                  <c:v>3.2277356374438202E-3</c:v>
                </c:pt>
                <c:pt idx="281">
                  <c:v>4.1408415233965597E-3</c:v>
                </c:pt>
                <c:pt idx="282">
                  <c:v>5.0624961274382202E-3</c:v>
                </c:pt>
                <c:pt idx="283">
                  <c:v>5.9785341165994798E-3</c:v>
                </c:pt>
                <c:pt idx="284">
                  <c:v>6.8915336063331599E-3</c:v>
                </c:pt>
                <c:pt idx="285">
                  <c:v>7.8128960753866793E-3</c:v>
                </c:pt>
                <c:pt idx="286">
                  <c:v>8.7261685234588608E-3</c:v>
                </c:pt>
                <c:pt idx="287">
                  <c:v>9.6375775648912393E-3</c:v>
                </c:pt>
                <c:pt idx="288">
                  <c:v>1.0547585194480701E-2</c:v>
                </c:pt>
                <c:pt idx="289">
                  <c:v>1.146036745375E-2</c:v>
                </c:pt>
                <c:pt idx="290">
                  <c:v>1.23696080759281E-2</c:v>
                </c:pt>
                <c:pt idx="291">
                  <c:v>1.32792594728257E-2</c:v>
                </c:pt>
                <c:pt idx="292">
                  <c:v>1.4199345747697999E-2</c:v>
                </c:pt>
                <c:pt idx="293">
                  <c:v>1.50886607611496E-2</c:v>
                </c:pt>
                <c:pt idx="294">
                  <c:v>1.6002024066401398E-2</c:v>
                </c:pt>
                <c:pt idx="295">
                  <c:v>1.6917462152455199E-2</c:v>
                </c:pt>
                <c:pt idx="296">
                  <c:v>1.7829115623587001E-2</c:v>
                </c:pt>
                <c:pt idx="297">
                  <c:v>1.87484366652657E-2</c:v>
                </c:pt>
                <c:pt idx="298">
                  <c:v>1.9662071171324701E-2</c:v>
                </c:pt>
                <c:pt idx="299">
                  <c:v>2.0575733317565799E-2</c:v>
                </c:pt>
                <c:pt idx="300">
                  <c:v>2.1490754055772401E-2</c:v>
                </c:pt>
                <c:pt idx="301">
                  <c:v>2.2407373246787099E-2</c:v>
                </c:pt>
                <c:pt idx="302">
                  <c:v>2.3309814012693102E-2</c:v>
                </c:pt>
                <c:pt idx="303">
                  <c:v>2.4222837655575698E-2</c:v>
                </c:pt>
                <c:pt idx="304">
                  <c:v>2.51343693362839E-2</c:v>
                </c:pt>
                <c:pt idx="305">
                  <c:v>2.6046912693299E-2</c:v>
                </c:pt>
                <c:pt idx="306">
                  <c:v>2.69732926605941E-2</c:v>
                </c:pt>
                <c:pt idx="307">
                  <c:v>2.7887724938754702E-2</c:v>
                </c:pt>
                <c:pt idx="308">
                  <c:v>2.8801483134453899E-2</c:v>
                </c:pt>
                <c:pt idx="309">
                  <c:v>2.97165631509019E-2</c:v>
                </c:pt>
                <c:pt idx="310">
                  <c:v>3.0636446291137698E-2</c:v>
                </c:pt>
                <c:pt idx="311">
                  <c:v>3.15494933846244E-2</c:v>
                </c:pt>
                <c:pt idx="312">
                  <c:v>3.2467825998749901E-2</c:v>
                </c:pt>
                <c:pt idx="313">
                  <c:v>3.3377347400535898E-2</c:v>
                </c:pt>
                <c:pt idx="314">
                  <c:v>3.4299896931529503E-2</c:v>
                </c:pt>
                <c:pt idx="315">
                  <c:v>3.52054710616223E-2</c:v>
                </c:pt>
                <c:pt idx="316">
                  <c:v>3.6114592513913898E-2</c:v>
                </c:pt>
                <c:pt idx="317">
                  <c:v>3.7025232606868498E-2</c:v>
                </c:pt>
                <c:pt idx="318">
                  <c:v>3.7941466691619803E-2</c:v>
                </c:pt>
                <c:pt idx="319">
                  <c:v>3.8846734763933001E-2</c:v>
                </c:pt>
                <c:pt idx="320">
                  <c:v>3.9755228716035103E-2</c:v>
                </c:pt>
                <c:pt idx="321">
                  <c:v>4.0673989275915597E-2</c:v>
                </c:pt>
                <c:pt idx="322">
                  <c:v>4.1609177328785198E-2</c:v>
                </c:pt>
                <c:pt idx="323">
                  <c:v>4.2543895988983199E-2</c:v>
                </c:pt>
                <c:pt idx="324">
                  <c:v>4.3457210320531001E-2</c:v>
                </c:pt>
                <c:pt idx="325">
                  <c:v>4.4366710327099497E-2</c:v>
                </c:pt>
                <c:pt idx="326">
                  <c:v>4.5269876960708798E-2</c:v>
                </c:pt>
                <c:pt idx="327">
                  <c:v>4.6184819924203098E-2</c:v>
                </c:pt>
                <c:pt idx="328">
                  <c:v>4.7086805568910102E-2</c:v>
                </c:pt>
                <c:pt idx="329">
                  <c:v>4.7996780568213902E-2</c:v>
                </c:pt>
                <c:pt idx="330">
                  <c:v>4.8908544254576601E-2</c:v>
                </c:pt>
                <c:pt idx="331">
                  <c:v>4.9821939895748998E-2</c:v>
                </c:pt>
                <c:pt idx="332">
                  <c:v>5.0737999437393502E-2</c:v>
                </c:pt>
                <c:pt idx="333">
                  <c:v>5.16489360282152E-2</c:v>
                </c:pt>
                <c:pt idx="334">
                  <c:v>5.2575652911570202E-2</c:v>
                </c:pt>
                <c:pt idx="335">
                  <c:v>5.3476740365688398E-2</c:v>
                </c:pt>
                <c:pt idx="336">
                  <c:v>5.4384924324003103E-2</c:v>
                </c:pt>
                <c:pt idx="337">
                  <c:v>5.5291838468051697E-2</c:v>
                </c:pt>
                <c:pt idx="338">
                  <c:v>5.6200525413874998E-2</c:v>
                </c:pt>
                <c:pt idx="339">
                  <c:v>5.7118564115364999E-2</c:v>
                </c:pt>
                <c:pt idx="340">
                  <c:v>5.8035901781327601E-2</c:v>
                </c:pt>
                <c:pt idx="341">
                  <c:v>5.8969001356965998E-2</c:v>
                </c:pt>
                <c:pt idx="342">
                  <c:v>5.9888905082561499E-2</c:v>
                </c:pt>
                <c:pt idx="343">
                  <c:v>6.0812045927104597E-2</c:v>
                </c:pt>
                <c:pt idx="344">
                  <c:v>6.1741032204545201E-2</c:v>
                </c:pt>
                <c:pt idx="345">
                  <c:v>6.2661838131632605E-2</c:v>
                </c:pt>
                <c:pt idx="346">
                  <c:v>6.3588106305498396E-2</c:v>
                </c:pt>
                <c:pt idx="347">
                  <c:v>6.4501399335097701E-2</c:v>
                </c:pt>
                <c:pt idx="348">
                  <c:v>6.5431591732567698E-2</c:v>
                </c:pt>
                <c:pt idx="349">
                  <c:v>6.6341091812378503E-2</c:v>
                </c:pt>
                <c:pt idx="350">
                  <c:v>6.7240641520695602E-2</c:v>
                </c:pt>
                <c:pt idx="351">
                  <c:v>6.8153898732206397E-2</c:v>
                </c:pt>
                <c:pt idx="352">
                  <c:v>6.9068558862307103E-2</c:v>
                </c:pt>
                <c:pt idx="353">
                  <c:v>7.0004021508236494E-2</c:v>
                </c:pt>
                <c:pt idx="354">
                  <c:v>7.0936708804719098E-2</c:v>
                </c:pt>
                <c:pt idx="355">
                  <c:v>7.18495951530016E-2</c:v>
                </c:pt>
                <c:pt idx="356">
                  <c:v>7.2764583679995803E-2</c:v>
                </c:pt>
                <c:pt idx="357">
                  <c:v>7.3688591989221897E-2</c:v>
                </c:pt>
                <c:pt idx="358">
                  <c:v>7.4583435916620103E-2</c:v>
                </c:pt>
                <c:pt idx="359">
                  <c:v>7.5504369836651306E-2</c:v>
                </c:pt>
                <c:pt idx="360">
                  <c:v>7.6411862088955604E-2</c:v>
                </c:pt>
                <c:pt idx="361">
                  <c:v>7.7314493695344794E-2</c:v>
                </c:pt>
                <c:pt idx="362">
                  <c:v>7.8232268135469504E-2</c:v>
                </c:pt>
                <c:pt idx="363">
                  <c:v>7.9154237966747795E-2</c:v>
                </c:pt>
                <c:pt idx="364">
                  <c:v>8.0068625194420498E-2</c:v>
                </c:pt>
                <c:pt idx="365">
                  <c:v>8.0989142917593002E-2</c:v>
                </c:pt>
                <c:pt idx="366">
                  <c:v>8.1918961097730003E-2</c:v>
                </c:pt>
                <c:pt idx="367">
                  <c:v>8.2833026169837398E-2</c:v>
                </c:pt>
                <c:pt idx="368">
                  <c:v>8.3755673767717601E-2</c:v>
                </c:pt>
                <c:pt idx="369">
                  <c:v>8.4665669492156301E-2</c:v>
                </c:pt>
                <c:pt idx="370">
                  <c:v>8.5581731365545005E-2</c:v>
                </c:pt>
                <c:pt idx="371">
                  <c:v>8.6506893247508598E-2</c:v>
                </c:pt>
                <c:pt idx="372">
                  <c:v>8.7425155687720094E-2</c:v>
                </c:pt>
                <c:pt idx="373">
                  <c:v>8.8336979267327295E-2</c:v>
                </c:pt>
                <c:pt idx="374">
                  <c:v>8.9259579109495404E-2</c:v>
                </c:pt>
                <c:pt idx="375">
                  <c:v>9.0182780000430202E-2</c:v>
                </c:pt>
                <c:pt idx="376">
                  <c:v>9.1086968014288103E-2</c:v>
                </c:pt>
                <c:pt idx="377">
                  <c:v>9.1989129844817094E-2</c:v>
                </c:pt>
                <c:pt idx="378">
                  <c:v>9.2904143062694802E-2</c:v>
                </c:pt>
                <c:pt idx="379">
                  <c:v>9.3818586318991204E-2</c:v>
                </c:pt>
                <c:pt idx="380">
                  <c:v>9.4725159942394194E-2</c:v>
                </c:pt>
                <c:pt idx="381">
                  <c:v>9.5640993163655E-2</c:v>
                </c:pt>
                <c:pt idx="382">
                  <c:v>9.6562652697012599E-2</c:v>
                </c:pt>
                <c:pt idx="383">
                  <c:v>9.7475743441808399E-2</c:v>
                </c:pt>
                <c:pt idx="384">
                  <c:v>9.8390559628553906E-2</c:v>
                </c:pt>
                <c:pt idx="385">
                  <c:v>9.9303747473246898E-2</c:v>
                </c:pt>
                <c:pt idx="386">
                  <c:v>0.10021227496521801</c:v>
                </c:pt>
                <c:pt idx="387">
                  <c:v>0.101160901309036</c:v>
                </c:pt>
                <c:pt idx="388">
                  <c:v>0.10207502121924</c:v>
                </c:pt>
                <c:pt idx="389">
                  <c:v>0.103000264445103</c:v>
                </c:pt>
                <c:pt idx="390">
                  <c:v>0.103910537393852</c:v>
                </c:pt>
                <c:pt idx="391">
                  <c:v>0.10482498125065701</c:v>
                </c:pt>
                <c:pt idx="392">
                  <c:v>0.10574049890373401</c:v>
                </c:pt>
                <c:pt idx="393">
                  <c:v>0.10666741180815301</c:v>
                </c:pt>
                <c:pt idx="394">
                  <c:v>0.107590805241527</c:v>
                </c:pt>
                <c:pt idx="395">
                  <c:v>0.108500631787216</c:v>
                </c:pt>
                <c:pt idx="396">
                  <c:v>0.109415704889014</c:v>
                </c:pt>
                <c:pt idx="397">
                  <c:v>0.110330560135064</c:v>
                </c:pt>
                <c:pt idx="398">
                  <c:v>0.111245977235018</c:v>
                </c:pt>
                <c:pt idx="399">
                  <c:v>0.112165813742427</c:v>
                </c:pt>
                <c:pt idx="400">
                  <c:v>0.113080885741218</c:v>
                </c:pt>
                <c:pt idx="401">
                  <c:v>0.11400906353854801</c:v>
                </c:pt>
                <c:pt idx="402">
                  <c:v>0.114924132606924</c:v>
                </c:pt>
                <c:pt idx="403">
                  <c:v>0.11585185474871</c:v>
                </c:pt>
                <c:pt idx="404">
                  <c:v>0.11677830084292901</c:v>
                </c:pt>
                <c:pt idx="405">
                  <c:v>0.117693362217534</c:v>
                </c:pt>
                <c:pt idx="406">
                  <c:v>0.118613806155977</c:v>
                </c:pt>
                <c:pt idx="407">
                  <c:v>0.119528860673609</c:v>
                </c:pt>
                <c:pt idx="408">
                  <c:v>0.120443911238273</c:v>
                </c:pt>
                <c:pt idx="409">
                  <c:v>0.121358957566039</c:v>
                </c:pt>
                <c:pt idx="410">
                  <c:v>0.122273999390465</c:v>
                </c:pt>
                <c:pt idx="411">
                  <c:v>0.12318903646516401</c:v>
                </c:pt>
                <c:pt idx="412">
                  <c:v>0.124108506503569</c:v>
                </c:pt>
                <c:pt idx="413">
                  <c:v>0.12502353345936301</c:v>
                </c:pt>
                <c:pt idx="414">
                  <c:v>0.12594027595680901</c:v>
                </c:pt>
                <c:pt idx="415">
                  <c:v>0.126863747394272</c:v>
                </c:pt>
                <c:pt idx="416">
                  <c:v>0.12777875692923699</c:v>
                </c:pt>
                <c:pt idx="417">
                  <c:v>0.12869376067926799</c:v>
                </c:pt>
                <c:pt idx="418">
                  <c:v>0.12960875858739501</c:v>
                </c:pt>
                <c:pt idx="419">
                  <c:v>0.13051545884709301</c:v>
                </c:pt>
                <c:pt idx="420">
                  <c:v>0.131424263291264</c:v>
                </c:pt>
                <c:pt idx="421">
                  <c:v>0.13233344491968499</c:v>
                </c:pt>
                <c:pt idx="422">
                  <c:v>0.133252079118164</c:v>
                </c:pt>
                <c:pt idx="423">
                  <c:v>0.134167046785621</c:v>
                </c:pt>
                <c:pt idx="424">
                  <c:v>0.13508457817797201</c:v>
                </c:pt>
                <c:pt idx="425">
                  <c:v>0.135999534537389</c:v>
                </c:pt>
                <c:pt idx="426">
                  <c:v>0.136914485703129</c:v>
                </c:pt>
                <c:pt idx="427">
                  <c:v>0.13782910675101201</c:v>
                </c:pt>
                <c:pt idx="428">
                  <c:v>0.138723669612552</c:v>
                </c:pt>
                <c:pt idx="429">
                  <c:v>0.13964307833530401</c:v>
                </c:pt>
                <c:pt idx="430">
                  <c:v>0.14055800911028901</c:v>
                </c:pt>
                <c:pt idx="431">
                  <c:v>0.14147293636636901</c:v>
                </c:pt>
                <c:pt idx="432">
                  <c:v>0.14237727708789799</c:v>
                </c:pt>
                <c:pt idx="433">
                  <c:v>0.14329219844659799</c:v>
                </c:pt>
                <c:pt idx="434">
                  <c:v>0.144218002379257</c:v>
                </c:pt>
                <c:pt idx="435">
                  <c:v>0.145132919562319</c:v>
                </c:pt>
                <c:pt idx="436">
                  <c:v>0.14604142675264001</c:v>
                </c:pt>
                <c:pt idx="437">
                  <c:v>0.14693262778247901</c:v>
                </c:pt>
                <c:pt idx="438">
                  <c:v>0.14784754185107499</c:v>
                </c:pt>
                <c:pt idx="439">
                  <c:v>0.14876197183539999</c:v>
                </c:pt>
                <c:pt idx="440">
                  <c:v>0.14966537207648201</c:v>
                </c:pt>
                <c:pt idx="441">
                  <c:v>0.150553020759363</c:v>
                </c:pt>
                <c:pt idx="442">
                  <c:v>0.15145697884333101</c:v>
                </c:pt>
                <c:pt idx="443">
                  <c:v>0.15236495616582599</c:v>
                </c:pt>
                <c:pt idx="444">
                  <c:v>0.15326023100864999</c:v>
                </c:pt>
                <c:pt idx="445">
                  <c:v>0.15414358585521901</c:v>
                </c:pt>
                <c:pt idx="446">
                  <c:v>0.15505785264038499</c:v>
                </c:pt>
                <c:pt idx="447">
                  <c:v>0.15594163552101101</c:v>
                </c:pt>
                <c:pt idx="448">
                  <c:v>0.15685017817022201</c:v>
                </c:pt>
                <c:pt idx="449">
                  <c:v>0.15776075323650199</c:v>
                </c:pt>
                <c:pt idx="450">
                  <c:v>0.15865252881771799</c:v>
                </c:pt>
                <c:pt idx="451">
                  <c:v>0.15957343835995699</c:v>
                </c:pt>
                <c:pt idx="452">
                  <c:v>0.16048401585521099</c:v>
                </c:pt>
                <c:pt idx="453">
                  <c:v>0.16135555766022999</c:v>
                </c:pt>
                <c:pt idx="454">
                  <c:v>0.162272671632785</c:v>
                </c:pt>
                <c:pt idx="455">
                  <c:v>0.163161636749101</c:v>
                </c:pt>
                <c:pt idx="456">
                  <c:v>0.16404306120801601</c:v>
                </c:pt>
                <c:pt idx="457">
                  <c:v>0.164922199042289</c:v>
                </c:pt>
                <c:pt idx="458">
                  <c:v>0.16585948777551399</c:v>
                </c:pt>
                <c:pt idx="459">
                  <c:v>0.166760658262703</c:v>
                </c:pt>
                <c:pt idx="460">
                  <c:v>0.16765918126336901</c:v>
                </c:pt>
                <c:pt idx="461">
                  <c:v>0.168568947936617</c:v>
                </c:pt>
                <c:pt idx="462">
                  <c:v>0.16951478197463299</c:v>
                </c:pt>
                <c:pt idx="463">
                  <c:v>0.17042648513209099</c:v>
                </c:pt>
                <c:pt idx="464">
                  <c:v>0.171351464352618</c:v>
                </c:pt>
                <c:pt idx="465">
                  <c:v>0.17224547413805699</c:v>
                </c:pt>
                <c:pt idx="466">
                  <c:v>0.173194862897534</c:v>
                </c:pt>
                <c:pt idx="467">
                  <c:v>0.17406926846766799</c:v>
                </c:pt>
                <c:pt idx="468">
                  <c:v>0.17499292167372199</c:v>
                </c:pt>
                <c:pt idx="469">
                  <c:v>0.17594657142502901</c:v>
                </c:pt>
                <c:pt idx="470">
                  <c:v>0.17682878219530401</c:v>
                </c:pt>
                <c:pt idx="471">
                  <c:v>0.17772302149598199</c:v>
                </c:pt>
                <c:pt idx="472">
                  <c:v>0.178683810172417</c:v>
                </c:pt>
                <c:pt idx="473">
                  <c:v>0.17960570014056901</c:v>
                </c:pt>
                <c:pt idx="474">
                  <c:v>0.18050891785180601</c:v>
                </c:pt>
                <c:pt idx="475">
                  <c:v>0.181374572301054</c:v>
                </c:pt>
                <c:pt idx="476">
                  <c:v>0.182322558112473</c:v>
                </c:pt>
                <c:pt idx="477">
                  <c:v>0.18326371711960401</c:v>
                </c:pt>
                <c:pt idx="478">
                  <c:v>0.184238518459413</c:v>
                </c:pt>
                <c:pt idx="479">
                  <c:v>0.18508305922723101</c:v>
                </c:pt>
                <c:pt idx="480">
                  <c:v>0.18604735047465401</c:v>
                </c:pt>
                <c:pt idx="481">
                  <c:v>0.18691196666447399</c:v>
                </c:pt>
                <c:pt idx="482">
                  <c:v>0.18780146093817299</c:v>
                </c:pt>
                <c:pt idx="483">
                  <c:v>0.188734282061544</c:v>
                </c:pt>
                <c:pt idx="484">
                  <c:v>0.18961035222019901</c:v>
                </c:pt>
                <c:pt idx="485">
                  <c:v>0.19059297955483201</c:v>
                </c:pt>
                <c:pt idx="486">
                  <c:v>0.19152988979828001</c:v>
                </c:pt>
                <c:pt idx="487">
                  <c:v>0.19245562516408199</c:v>
                </c:pt>
                <c:pt idx="488">
                  <c:v>0.19331089302445001</c:v>
                </c:pt>
                <c:pt idx="489">
                  <c:v>0.19424981618111301</c:v>
                </c:pt>
                <c:pt idx="490">
                  <c:v>0.19514411825413799</c:v>
                </c:pt>
                <c:pt idx="491">
                  <c:v>0.19608658672100801</c:v>
                </c:pt>
                <c:pt idx="492">
                  <c:v>0.196986071807424</c:v>
                </c:pt>
                <c:pt idx="493">
                  <c:v>0.197901374584077</c:v>
                </c:pt>
                <c:pt idx="494">
                  <c:v>0.19879535053733699</c:v>
                </c:pt>
                <c:pt idx="495">
                  <c:v>0.199705932369905</c:v>
                </c:pt>
                <c:pt idx="496">
                  <c:v>0.20055246242100999</c:v>
                </c:pt>
                <c:pt idx="497">
                  <c:v>0.201562823136021</c:v>
                </c:pt>
                <c:pt idx="498">
                  <c:v>0.202421594384842</c:v>
                </c:pt>
                <c:pt idx="499">
                  <c:v>0.203398880265756</c:v>
                </c:pt>
                <c:pt idx="500">
                  <c:v>0.204292194561875</c:v>
                </c:pt>
                <c:pt idx="501">
                  <c:v>0.205096621092866</c:v>
                </c:pt>
                <c:pt idx="502">
                  <c:v>0.20597045343356901</c:v>
                </c:pt>
                <c:pt idx="503">
                  <c:v>0.20686420622302801</c:v>
                </c:pt>
                <c:pt idx="504">
                  <c:v>0.207785559631193</c:v>
                </c:pt>
                <c:pt idx="505">
                  <c:v>0.208711248509866</c:v>
                </c:pt>
                <c:pt idx="506">
                  <c:v>0.20957216584761501</c:v>
                </c:pt>
                <c:pt idx="507">
                  <c:v>0.21059582331804999</c:v>
                </c:pt>
                <c:pt idx="508">
                  <c:v>0.211576748952328</c:v>
                </c:pt>
                <c:pt idx="509">
                  <c:v>0.21257000192877801</c:v>
                </c:pt>
                <c:pt idx="510">
                  <c:v>0.21357005289122699</c:v>
                </c:pt>
                <c:pt idx="511">
                  <c:v>0.214544903442485</c:v>
                </c:pt>
                <c:pt idx="512">
                  <c:v>0.21538211219102299</c:v>
                </c:pt>
                <c:pt idx="513">
                  <c:v>0.21629581148188301</c:v>
                </c:pt>
                <c:pt idx="514">
                  <c:v>0.217261380274061</c:v>
                </c:pt>
                <c:pt idx="515">
                  <c:v>0.21814783905372101</c:v>
                </c:pt>
                <c:pt idx="516">
                  <c:v>0.21902651941967199</c:v>
                </c:pt>
                <c:pt idx="517">
                  <c:v>0.21987716517406</c:v>
                </c:pt>
                <c:pt idx="518">
                  <c:v>0.22077935785827499</c:v>
                </c:pt>
                <c:pt idx="519">
                  <c:v>0.2216176522144</c:v>
                </c:pt>
                <c:pt idx="520">
                  <c:v>0.22242365529955799</c:v>
                </c:pt>
                <c:pt idx="521">
                  <c:v>0.22320205956049699</c:v>
                </c:pt>
                <c:pt idx="522">
                  <c:v>0.22402245170811999</c:v>
                </c:pt>
                <c:pt idx="523">
                  <c:v>0.22497125545857699</c:v>
                </c:pt>
                <c:pt idx="524">
                  <c:v>0.225729568059858</c:v>
                </c:pt>
                <c:pt idx="525">
                  <c:v>0.226597014004049</c:v>
                </c:pt>
                <c:pt idx="526">
                  <c:v>0.227429123933785</c:v>
                </c:pt>
                <c:pt idx="527">
                  <c:v>0.228270047866966</c:v>
                </c:pt>
                <c:pt idx="528">
                  <c:v>0.22918351682427299</c:v>
                </c:pt>
                <c:pt idx="529">
                  <c:v>0.230055062392819</c:v>
                </c:pt>
                <c:pt idx="530">
                  <c:v>0.23114035088851601</c:v>
                </c:pt>
                <c:pt idx="531">
                  <c:v>0.232065843654056</c:v>
                </c:pt>
                <c:pt idx="532">
                  <c:v>0.23310415260433201</c:v>
                </c:pt>
                <c:pt idx="533">
                  <c:v>0.234136405088231</c:v>
                </c:pt>
                <c:pt idx="534">
                  <c:v>0.235016298620221</c:v>
                </c:pt>
                <c:pt idx="535">
                  <c:v>0.235929703642693</c:v>
                </c:pt>
                <c:pt idx="536">
                  <c:v>0.23684310881839901</c:v>
                </c:pt>
                <c:pt idx="537">
                  <c:v>0.23779948529425299</c:v>
                </c:pt>
                <c:pt idx="538">
                  <c:v>0.23863004470061999</c:v>
                </c:pt>
                <c:pt idx="539">
                  <c:v>0.23985336395474999</c:v>
                </c:pt>
                <c:pt idx="540">
                  <c:v>0.24076674449547</c:v>
                </c:pt>
                <c:pt idx="541">
                  <c:v>0.24168012518999099</c:v>
                </c:pt>
                <c:pt idx="542">
                  <c:v>0.24275808867600801</c:v>
                </c:pt>
                <c:pt idx="543">
                  <c:v>0.243707638390045</c:v>
                </c:pt>
                <c:pt idx="544">
                  <c:v>0.24473360890359599</c:v>
                </c:pt>
                <c:pt idx="545">
                  <c:v>0.24506111305543299</c:v>
                </c:pt>
                <c:pt idx="546">
                  <c:v>0.24597432410088699</c:v>
                </c:pt>
                <c:pt idx="547">
                  <c:v>0.24703589046841801</c:v>
                </c:pt>
                <c:pt idx="548">
                  <c:v>0.24777134966354999</c:v>
                </c:pt>
                <c:pt idx="549">
                  <c:v>0.24868434117670801</c:v>
                </c:pt>
                <c:pt idx="550">
                  <c:v>0.24959733278551299</c:v>
                </c:pt>
                <c:pt idx="551">
                  <c:v>0.25024980234918998</c:v>
                </c:pt>
                <c:pt idx="552">
                  <c:v>0.25166445084282801</c:v>
                </c:pt>
                <c:pt idx="553">
                  <c:v>0.252577435288592</c:v>
                </c:pt>
                <c:pt idx="554">
                  <c:v>0.25349041977660702</c:v>
                </c:pt>
                <c:pt idx="555">
                  <c:v>0.25440340429525499</c:v>
                </c:pt>
                <c:pt idx="556">
                  <c:v>0.25622715588285899</c:v>
                </c:pt>
                <c:pt idx="557">
                  <c:v>0.25714009938489901</c:v>
                </c:pt>
                <c:pt idx="558">
                  <c:v>0.25794798670604102</c:v>
                </c:pt>
                <c:pt idx="559">
                  <c:v>0.258860834529201</c:v>
                </c:pt>
                <c:pt idx="560">
                  <c:v>0.25977368235235998</c:v>
                </c:pt>
                <c:pt idx="561">
                  <c:v>0.26068653017552001</c:v>
                </c:pt>
                <c:pt idx="562">
                  <c:v>0.26159937799867899</c:v>
                </c:pt>
                <c:pt idx="563">
                  <c:v>0.26251222582183897</c:v>
                </c:pt>
                <c:pt idx="564">
                  <c:v>0.26342507364499901</c:v>
                </c:pt>
                <c:pt idx="565">
                  <c:v>0.26433792146815799</c:v>
                </c:pt>
                <c:pt idx="566">
                  <c:v>0.26563411872094</c:v>
                </c:pt>
                <c:pt idx="567">
                  <c:v>0.26686436768737498</c:v>
                </c:pt>
                <c:pt idx="568">
                  <c:v>0.26720743300686201</c:v>
                </c:pt>
                <c:pt idx="569">
                  <c:v>0.267976088181271</c:v>
                </c:pt>
                <c:pt idx="570">
                  <c:v>0.26888890713597302</c:v>
                </c:pt>
                <c:pt idx="571">
                  <c:v>0.26980172609067599</c:v>
                </c:pt>
                <c:pt idx="572">
                  <c:v>0.27071454504537901</c:v>
                </c:pt>
                <c:pt idx="573">
                  <c:v>0.27162736400008097</c:v>
                </c:pt>
                <c:pt idx="574">
                  <c:v>0.27254018295478399</c:v>
                </c:pt>
                <c:pt idx="575">
                  <c:v>0.27345300190948602</c:v>
                </c:pt>
                <c:pt idx="576">
                  <c:v>0.27436582086418898</c:v>
                </c:pt>
                <c:pt idx="577">
                  <c:v>0.275278639818891</c:v>
                </c:pt>
                <c:pt idx="578">
                  <c:v>0.27619145877359402</c:v>
                </c:pt>
                <c:pt idx="579">
                  <c:v>0.27710427772829699</c:v>
                </c:pt>
                <c:pt idx="580">
                  <c:v>0.27801709668299901</c:v>
                </c:pt>
                <c:pt idx="581">
                  <c:v>0.27892991563770198</c:v>
                </c:pt>
                <c:pt idx="582">
                  <c:v>0.279842734592404</c:v>
                </c:pt>
                <c:pt idx="583">
                  <c:v>0.28075555354710702</c:v>
                </c:pt>
                <c:pt idx="584">
                  <c:v>0.28166837250180898</c:v>
                </c:pt>
                <c:pt idx="585">
                  <c:v>0.282581191456512</c:v>
                </c:pt>
                <c:pt idx="586">
                  <c:v>0.28349401041121502</c:v>
                </c:pt>
                <c:pt idx="587">
                  <c:v>0.28440682936591699</c:v>
                </c:pt>
                <c:pt idx="588">
                  <c:v>0.28538205842251602</c:v>
                </c:pt>
                <c:pt idx="589">
                  <c:v>0.28629487359776101</c:v>
                </c:pt>
                <c:pt idx="590">
                  <c:v>0.28635999617024799</c:v>
                </c:pt>
                <c:pt idx="591">
                  <c:v>0.28727293076768801</c:v>
                </c:pt>
                <c:pt idx="592">
                  <c:v>0.28818586536512703</c:v>
                </c:pt>
                <c:pt idx="593">
                  <c:v>0.28909879996256699</c:v>
                </c:pt>
                <c:pt idx="594">
                  <c:v>0.29001173456000601</c:v>
                </c:pt>
                <c:pt idx="595">
                  <c:v>0.29092466915744603</c:v>
                </c:pt>
                <c:pt idx="596">
                  <c:v>0.29183760375488599</c:v>
                </c:pt>
                <c:pt idx="597">
                  <c:v>0.29275053835232501</c:v>
                </c:pt>
                <c:pt idx="598">
                  <c:v>0.29638408867372101</c:v>
                </c:pt>
                <c:pt idx="599">
                  <c:v>0.29729641460402301</c:v>
                </c:pt>
                <c:pt idx="600">
                  <c:v>0.298208740534324</c:v>
                </c:pt>
                <c:pt idx="601">
                  <c:v>0.299121066464626</c:v>
                </c:pt>
                <c:pt idx="602">
                  <c:v>0.30003339239492799</c:v>
                </c:pt>
                <c:pt idx="603">
                  <c:v>0.30094571832522998</c:v>
                </c:pt>
                <c:pt idx="604">
                  <c:v>0.30185804425553198</c:v>
                </c:pt>
                <c:pt idx="605">
                  <c:v>0.30277037018583303</c:v>
                </c:pt>
                <c:pt idx="606">
                  <c:v>0.30368269611613502</c:v>
                </c:pt>
                <c:pt idx="607">
                  <c:v>0.30459502204643701</c:v>
                </c:pt>
                <c:pt idx="608">
                  <c:v>0.30550734797673901</c:v>
                </c:pt>
                <c:pt idx="609">
                  <c:v>0.306419673907041</c:v>
                </c:pt>
                <c:pt idx="610">
                  <c:v>0.307331999837342</c:v>
                </c:pt>
                <c:pt idx="611">
                  <c:v>0.30824432576764399</c:v>
                </c:pt>
                <c:pt idx="612">
                  <c:v>0.30331446652320099</c:v>
                </c:pt>
                <c:pt idx="613">
                  <c:v>0.30422487150998201</c:v>
                </c:pt>
                <c:pt idx="614">
                  <c:v>0.30513527649676198</c:v>
                </c:pt>
                <c:pt idx="615">
                  <c:v>0.306045681483543</c:v>
                </c:pt>
                <c:pt idx="616">
                  <c:v>0.30695608647032402</c:v>
                </c:pt>
                <c:pt idx="617">
                  <c:v>0.30786649145710399</c:v>
                </c:pt>
                <c:pt idx="618">
                  <c:v>0.30877689644388501</c:v>
                </c:pt>
                <c:pt idx="619">
                  <c:v>0.30968730143066497</c:v>
                </c:pt>
                <c:pt idx="620">
                  <c:v>0.310597706417446</c:v>
                </c:pt>
                <c:pt idx="621">
                  <c:v>0.31150811140422702</c:v>
                </c:pt>
                <c:pt idx="622">
                  <c:v>0.31241851639100698</c:v>
                </c:pt>
                <c:pt idx="623">
                  <c:v>0.31332892137778801</c:v>
                </c:pt>
                <c:pt idx="624">
                  <c:v>0.31423932636456797</c:v>
                </c:pt>
                <c:pt idx="625">
                  <c:v>0.31514973135134899</c:v>
                </c:pt>
                <c:pt idx="626">
                  <c:v>0.31606013633812902</c:v>
                </c:pt>
                <c:pt idx="627">
                  <c:v>0.31697054132490998</c:v>
                </c:pt>
                <c:pt idx="628">
                  <c:v>0.317880946311691</c:v>
                </c:pt>
                <c:pt idx="629">
                  <c:v>0.31879135129847103</c:v>
                </c:pt>
                <c:pt idx="630">
                  <c:v>0.31970175628525199</c:v>
                </c:pt>
                <c:pt idx="631">
                  <c:v>0.32061216127203201</c:v>
                </c:pt>
                <c:pt idx="632">
                  <c:v>0.32152256625881298</c:v>
                </c:pt>
                <c:pt idx="633">
                  <c:v>0.322432971245593</c:v>
                </c:pt>
                <c:pt idx="634">
                  <c:v>0.32334337623237402</c:v>
                </c:pt>
                <c:pt idx="635">
                  <c:v>0.32425378121915499</c:v>
                </c:pt>
                <c:pt idx="636">
                  <c:v>0.32516418620593501</c:v>
                </c:pt>
                <c:pt idx="637">
                  <c:v>0.32607459119271598</c:v>
                </c:pt>
                <c:pt idx="638">
                  <c:v>0.326984996179496</c:v>
                </c:pt>
                <c:pt idx="639">
                  <c:v>0.32789540116627702</c:v>
                </c:pt>
                <c:pt idx="640">
                  <c:v>0.32880580615305699</c:v>
                </c:pt>
                <c:pt idx="641">
                  <c:v>0.32971621113983801</c:v>
                </c:pt>
                <c:pt idx="642">
                  <c:v>0.33062661612661898</c:v>
                </c:pt>
                <c:pt idx="643">
                  <c:v>0.331537021113399</c:v>
                </c:pt>
                <c:pt idx="644">
                  <c:v>0.33244742610018002</c:v>
                </c:pt>
                <c:pt idx="645">
                  <c:v>0.33335783108695999</c:v>
                </c:pt>
                <c:pt idx="646">
                  <c:v>0.33426823607374101</c:v>
                </c:pt>
                <c:pt idx="647">
                  <c:v>0.33517864106052198</c:v>
                </c:pt>
                <c:pt idx="648">
                  <c:v>0.336089046047302</c:v>
                </c:pt>
                <c:pt idx="649">
                  <c:v>0.33699945103408302</c:v>
                </c:pt>
                <c:pt idx="650">
                  <c:v>0.33790985602086299</c:v>
                </c:pt>
                <c:pt idx="651">
                  <c:v>0.33882026100764401</c:v>
                </c:pt>
                <c:pt idx="652">
                  <c:v>0.33973066599442397</c:v>
                </c:pt>
                <c:pt idx="653">
                  <c:v>0.340641070981205</c:v>
                </c:pt>
                <c:pt idx="654">
                  <c:v>0.34155147596798602</c:v>
                </c:pt>
                <c:pt idx="655">
                  <c:v>0.34246188095476598</c:v>
                </c:pt>
                <c:pt idx="656">
                  <c:v>0.34337228594154701</c:v>
                </c:pt>
                <c:pt idx="657">
                  <c:v>0.34428269092832697</c:v>
                </c:pt>
                <c:pt idx="658">
                  <c:v>0.34519309591510799</c:v>
                </c:pt>
                <c:pt idx="659">
                  <c:v>0.34610350090188802</c:v>
                </c:pt>
                <c:pt idx="660">
                  <c:v>0.34701390588866898</c:v>
                </c:pt>
                <c:pt idx="661">
                  <c:v>0.34792431087545</c:v>
                </c:pt>
                <c:pt idx="662">
                  <c:v>0.34883471586223003</c:v>
                </c:pt>
                <c:pt idx="663">
                  <c:v>0.34974512084901099</c:v>
                </c:pt>
                <c:pt idx="664">
                  <c:v>0.35065552583579102</c:v>
                </c:pt>
                <c:pt idx="665">
                  <c:v>0.35156593082257198</c:v>
                </c:pt>
                <c:pt idx="666">
                  <c:v>0.352476335809353</c:v>
                </c:pt>
                <c:pt idx="667">
                  <c:v>0.35338674079613303</c:v>
                </c:pt>
                <c:pt idx="668">
                  <c:v>0.35429714578291399</c:v>
                </c:pt>
                <c:pt idx="669">
                  <c:v>0.35520755076969401</c:v>
                </c:pt>
                <c:pt idx="670">
                  <c:v>0.35611795575647498</c:v>
                </c:pt>
                <c:pt idx="671">
                  <c:v>0.357028360743255</c:v>
                </c:pt>
                <c:pt idx="672">
                  <c:v>0.35793876573003602</c:v>
                </c:pt>
                <c:pt idx="673">
                  <c:v>0.35884917071681699</c:v>
                </c:pt>
                <c:pt idx="674">
                  <c:v>0.35975957570359701</c:v>
                </c:pt>
                <c:pt idx="675">
                  <c:v>0.36066998069037798</c:v>
                </c:pt>
                <c:pt idx="676">
                  <c:v>0.361580385677158</c:v>
                </c:pt>
                <c:pt idx="677">
                  <c:v>0.36249079066393902</c:v>
                </c:pt>
                <c:pt idx="678">
                  <c:v>0.36340119565071899</c:v>
                </c:pt>
                <c:pt idx="679">
                  <c:v>0.36431160063750001</c:v>
                </c:pt>
                <c:pt idx="680">
                  <c:v>0.36522200562428098</c:v>
                </c:pt>
                <c:pt idx="681">
                  <c:v>0.366132410611061</c:v>
                </c:pt>
                <c:pt idx="682">
                  <c:v>0.36704281559784202</c:v>
                </c:pt>
                <c:pt idx="683">
                  <c:v>0.36795322058462199</c:v>
                </c:pt>
                <c:pt idx="684">
                  <c:v>0.36886362557140301</c:v>
                </c:pt>
                <c:pt idx="685">
                  <c:v>0.36977403055818298</c:v>
                </c:pt>
                <c:pt idx="686">
                  <c:v>0.370684435544964</c:v>
                </c:pt>
                <c:pt idx="687">
                  <c:v>0.37159484053174502</c:v>
                </c:pt>
                <c:pt idx="688">
                  <c:v>0.37250524551852499</c:v>
                </c:pt>
                <c:pt idx="689">
                  <c:v>0.37341565050530601</c:v>
                </c:pt>
                <c:pt idx="690">
                  <c:v>0.37432605549208597</c:v>
                </c:pt>
                <c:pt idx="691">
                  <c:v>0.375236460478867</c:v>
                </c:pt>
                <c:pt idx="692">
                  <c:v>0.37614686546564802</c:v>
                </c:pt>
                <c:pt idx="693">
                  <c:v>0.37705727045242798</c:v>
                </c:pt>
                <c:pt idx="694">
                  <c:v>0.37796767543920901</c:v>
                </c:pt>
                <c:pt idx="695">
                  <c:v>0.37887808042598897</c:v>
                </c:pt>
                <c:pt idx="696">
                  <c:v>0.37978848541276999</c:v>
                </c:pt>
                <c:pt idx="697">
                  <c:v>0.38069889039955002</c:v>
                </c:pt>
                <c:pt idx="698">
                  <c:v>0.38160929538633098</c:v>
                </c:pt>
                <c:pt idx="699">
                  <c:v>0.382519700373112</c:v>
                </c:pt>
                <c:pt idx="700">
                  <c:v>0.38343010535989203</c:v>
                </c:pt>
                <c:pt idx="701">
                  <c:v>0.38434051034667299</c:v>
                </c:pt>
                <c:pt idx="702">
                  <c:v>0.38525091533345301</c:v>
                </c:pt>
                <c:pt idx="703">
                  <c:v>0.38616132032023398</c:v>
                </c:pt>
              </c:numCache>
            </c:numRef>
          </c:xVal>
          <c:yVal>
            <c:numRef>
              <c:f>'Force theory scaling'!$M$3:$M$870</c:f>
              <c:numCache>
                <c:formatCode>0.00E+00</c:formatCode>
                <c:ptCount val="868"/>
                <c:pt idx="0">
                  <c:v>9.967768787843899E-7</c:v>
                </c:pt>
                <c:pt idx="1">
                  <c:v>6.1628947413305497E-7</c:v>
                </c:pt>
                <c:pt idx="2">
                  <c:v>-7.6949782671860698E-8</c:v>
                </c:pt>
                <c:pt idx="3">
                  <c:v>6.6973087728765695E-7</c:v>
                </c:pt>
                <c:pt idx="4">
                  <c:v>6.0699178163662405E-7</c:v>
                </c:pt>
                <c:pt idx="5">
                  <c:v>3.9729437585719599E-7</c:v>
                </c:pt>
                <c:pt idx="6">
                  <c:v>2.85173255358847E-7</c:v>
                </c:pt>
                <c:pt idx="7">
                  <c:v>7.7052097138705204E-7</c:v>
                </c:pt>
                <c:pt idx="8">
                  <c:v>4.9093547668322204E-7</c:v>
                </c:pt>
                <c:pt idx="9">
                  <c:v>5.66696114115659E-8</c:v>
                </c:pt>
                <c:pt idx="10">
                  <c:v>2.7349434598392499E-7</c:v>
                </c:pt>
                <c:pt idx="11">
                  <c:v>6.9157802065398098E-7</c:v>
                </c:pt>
                <c:pt idx="12">
                  <c:v>8.6472993502946099E-7</c:v>
                </c:pt>
                <c:pt idx="13">
                  <c:v>1.05446418832909E-6</c:v>
                </c:pt>
                <c:pt idx="14">
                  <c:v>1.2607375066826001E-6</c:v>
                </c:pt>
                <c:pt idx="15">
                  <c:v>1.48349849246249E-6</c:v>
                </c:pt>
                <c:pt idx="16">
                  <c:v>1.72269369556655E-6</c:v>
                </c:pt>
                <c:pt idx="17">
                  <c:v>1.9782675708044599E-6</c:v>
                </c:pt>
                <c:pt idx="18">
                  <c:v>2.2501624480709901E-6</c:v>
                </c:pt>
                <c:pt idx="19">
                  <c:v>2.53831851360646E-6</c:v>
                </c:pt>
                <c:pt idx="20">
                  <c:v>2.8426738215339498E-6</c:v>
                </c:pt>
                <c:pt idx="21">
                  <c:v>3.1631643053062698E-6</c:v>
                </c:pt>
                <c:pt idx="22">
                  <c:v>3.4997238145914398E-6</c:v>
                </c:pt>
                <c:pt idx="23">
                  <c:v>3.8522841703815497E-6</c:v>
                </c:pt>
                <c:pt idx="24">
                  <c:v>4.2207752255351297E-6</c:v>
                </c:pt>
                <c:pt idx="25">
                  <c:v>4.6051249679049198E-6</c:v>
                </c:pt>
                <c:pt idx="26">
                  <c:v>5.0052596402920403E-6</c:v>
                </c:pt>
                <c:pt idx="27">
                  <c:v>5.4211038718586498E-6</c:v>
                </c:pt>
                <c:pt idx="28">
                  <c:v>5.85258086333072E-6</c:v>
                </c:pt>
                <c:pt idx="29">
                  <c:v>6.2996125718225204E-6</c:v>
                </c:pt>
                <c:pt idx="30">
                  <c:v>6.7621199364515299E-6</c:v>
                </c:pt>
                <c:pt idx="31">
                  <c:v>7.2400231237199402E-6</c:v>
                </c:pt>
                <c:pt idx="32">
                  <c:v>7.7332417916416406E-6</c:v>
                </c:pt>
                <c:pt idx="33">
                  <c:v>8.2416953787083603E-6</c:v>
                </c:pt>
                <c:pt idx="34">
                  <c:v>8.7653034342812295E-6</c:v>
                </c:pt>
                <c:pt idx="35">
                  <c:v>9.3039859788182804E-6</c:v>
                </c:pt>
                <c:pt idx="36">
                  <c:v>9.8576639172338107E-6</c:v>
                </c:pt>
                <c:pt idx="37">
                  <c:v>1.0426259525214E-5</c:v>
                </c:pt>
                <c:pt idx="38">
                  <c:v>1.1009697017105199E-5</c:v>
                </c:pt>
                <c:pt idx="39">
                  <c:v>1.16079031823629E-5</c:v>
                </c:pt>
                <c:pt idx="40">
                  <c:v>1.2220808135853001E-5</c:v>
                </c:pt>
                <c:pt idx="41">
                  <c:v>1.2848346163245E-5</c:v>
                </c:pt>
                <c:pt idx="42">
                  <c:v>1.34904566396333E-5</c:v>
                </c:pt>
                <c:pt idx="43">
                  <c:v>1.41470850813784E-5</c:v>
                </c:pt>
                <c:pt idx="44">
                  <c:v>1.4818184277322999E-5</c:v>
                </c:pt>
                <c:pt idx="45">
                  <c:v>1.5503715570650399E-5</c:v>
                </c:pt>
                <c:pt idx="46">
                  <c:v>1.62036502636056E-5</c:v>
                </c:pt>
                <c:pt idx="47">
                  <c:v>1.69179712484129E-5</c:v>
                </c:pt>
                <c:pt idx="48">
                  <c:v>1.7646674885022999E-5</c:v>
                </c:pt>
                <c:pt idx="49">
                  <c:v>1.83897732067051E-5</c:v>
                </c:pt>
                <c:pt idx="50">
                  <c:v>1.9147296540435699E-5</c:v>
                </c:pt>
                <c:pt idx="51">
                  <c:v>1.9919296624739399E-5</c:v>
                </c:pt>
                <c:pt idx="52">
                  <c:v>2.07058502302986E-5</c:v>
                </c:pt>
                <c:pt idx="53">
                  <c:v>2.1507063400065501E-5</c:v>
                </c:pt>
                <c:pt idx="54">
                  <c:v>2.2323076294312701E-5</c:v>
                </c:pt>
                <c:pt idx="55">
                  <c:v>2.3154068500093299E-5</c:v>
                </c:pt>
                <c:pt idx="56">
                  <c:v>2.4000264748610602E-5</c:v>
                </c:pt>
                <c:pt idx="57">
                  <c:v>2.4861940788540798E-5</c:v>
                </c:pt>
                <c:pt idx="58">
                  <c:v>2.5739429049531599E-5</c:v>
                </c:pt>
                <c:pt idx="59">
                  <c:v>2.6633123678835E-5</c:v>
                </c:pt>
                <c:pt idx="60">
                  <c:v>2.75434845579245E-5</c:v>
                </c:pt>
                <c:pt idx="61">
                  <c:v>2.8471039910716702E-5</c:v>
                </c:pt>
                <c:pt idx="62">
                  <c:v>2.9416387355453601E-5</c:v>
                </c:pt>
                <c:pt idx="63">
                  <c:v>3.0380193817300199E-5</c:v>
                </c:pt>
                <c:pt idx="64">
                  <c:v>3.1363195379192098E-5</c:v>
                </c:pt>
                <c:pt idx="65">
                  <c:v>3.23661989150079E-5</c:v>
                </c:pt>
                <c:pt idx="66">
                  <c:v>3.3390087738617997E-5</c:v>
                </c:pt>
                <c:pt idx="67">
                  <c:v>3.4435834470566802E-5</c:v>
                </c:pt>
                <c:pt idx="68">
                  <c:v>3.55045243361902E-5</c:v>
                </c:pt>
                <c:pt idx="69">
                  <c:v>3.65973912612543E-5</c:v>
                </c:pt>
                <c:pt idx="70">
                  <c:v>3.77158685538856E-5</c:v>
                </c:pt>
                <c:pt idx="71">
                  <c:v>3.8861652263409198E-5</c:v>
                </c:pt>
                <c:pt idx="72">
                  <c:v>4.0036773642887601E-5</c:v>
                </c:pt>
                <c:pt idx="73">
                  <c:v>4.1243672962697698E-5</c:v>
                </c:pt>
                <c:pt idx="74">
                  <c:v>4.2485261360157397E-5</c:v>
                </c:pt>
                <c:pt idx="75">
                  <c:v>4.3764956311763702E-5</c:v>
                </c:pt>
                <c:pt idx="76">
                  <c:v>4.5086671626463498E-5</c:v>
                </c:pt>
                <c:pt idx="77">
                  <c:v>4.64547440138018E-5</c:v>
                </c:pt>
                <c:pt idx="78">
                  <c:v>4.78737798173267E-5</c:v>
                </c:pt>
                <c:pt idx="79">
                  <c:v>4.9348413815146797E-5</c:v>
                </c:pt>
                <c:pt idx="80">
                  <c:v>5.0882973994599897E-5</c:v>
                </c:pt>
                <c:pt idx="81">
                  <c:v>5.2481057943309697E-5</c:v>
                </c:pt>
                <c:pt idx="82">
                  <c:v>5.4145032148649402E-5</c:v>
                </c:pt>
                <c:pt idx="83">
                  <c:v>5.58754801694965E-5</c:v>
                </c:pt>
                <c:pt idx="84">
                  <c:v>5.7670622680681297E-5</c:v>
                </c:pt>
                <c:pt idx="85">
                  <c:v>5.9525739512189302E-5</c:v>
                </c:pt>
                <c:pt idx="86">
                  <c:v>6.1432627819058694E-5</c:v>
                </c:pt>
                <c:pt idx="87">
                  <c:v>6.3379131513640301E-5</c:v>
                </c:pt>
                <c:pt idx="88">
                  <c:v>6.5348767606027296E-5</c:v>
                </c:pt>
                <c:pt idx="89">
                  <c:v>6.7320481921538604E-5</c:v>
                </c:pt>
                <c:pt idx="90">
                  <c:v>6.9268560346285094E-5</c:v>
                </c:pt>
                <c:pt idx="91">
                  <c:v>7.1162711483951406E-5</c:v>
                </c:pt>
                <c:pt idx="92">
                  <c:v>7.2968336645847195E-5</c:v>
                </c:pt>
                <c:pt idx="93">
                  <c:v>7.4646995097656893E-5</c:v>
                </c:pt>
                <c:pt idx="94">
                  <c:v>7.6157053095920004E-5</c:v>
                </c:pt>
                <c:pt idx="95">
                  <c:v>7.7454503209556402E-5</c:v>
                </c:pt>
                <c:pt idx="96">
                  <c:v>7.8493923524187702E-5</c:v>
                </c:pt>
                <c:pt idx="97">
                  <c:v>7.9229537869550206E-5</c:v>
                </c:pt>
                <c:pt idx="98">
                  <c:v>7.9616321841685604E-5</c:v>
                </c:pt>
                <c:pt idx="99">
                  <c:v>7.9611108245913501E-5</c:v>
                </c:pt>
                <c:pt idx="100">
                  <c:v>7.9173629939317E-5</c:v>
                </c:pt>
                <c:pt idx="101">
                  <c:v>7.8267449126991499E-5</c:v>
                </c:pt>
                <c:pt idx="102">
                  <c:v>7.6860733329904403E-5</c:v>
                </c:pt>
                <c:pt idx="103">
                  <c:v>7.4926850620466798E-5</c:v>
                </c:pt>
                <c:pt idx="104">
                  <c:v>7.2444760855512301E-5</c:v>
                </c:pt>
                <c:pt idx="105">
                  <c:v>6.9399205266964495E-5</c:v>
                </c:pt>
                <c:pt idx="106">
                  <c:v>6.5780707238071001E-5</c:v>
                </c:pt>
                <c:pt idx="107">
                  <c:v>6.1585402413241903E-5</c:v>
                </c:pt>
                <c:pt idx="108">
                  <c:v>5.6814725629576799E-5</c:v>
                </c:pt>
                <c:pt idx="109">
                  <c:v>5.1474986159362899E-5</c:v>
                </c:pt>
                <c:pt idx="110">
                  <c:v>4.5576860914766002E-5</c:v>
                </c:pt>
                <c:pt idx="111">
                  <c:v>3.91348355667326E-5</c:v>
                </c:pt>
                <c:pt idx="112">
                  <c:v>3.21666224486113E-5</c:v>
                </c:pt>
                <c:pt idx="113">
                  <c:v>2.4692574084228699E-5</c:v>
                </c:pt>
                <c:pt idx="114">
                  <c:v>1.6735112168462E-5</c:v>
                </c:pt>
                <c:pt idx="115">
                  <c:v>8.3181896095036104E-6</c:v>
                </c:pt>
                <c:pt idx="116">
                  <c:v>-5.3320501780455596E-7</c:v>
                </c:pt>
                <c:pt idx="117">
                  <c:v>-9.7934949287919306E-6</c:v>
                </c:pt>
                <c:pt idx="118">
                  <c:v>-1.9436907748365199E-5</c:v>
                </c:pt>
                <c:pt idx="119">
                  <c:v>-2.9437813097529501E-5</c:v>
                </c:pt>
                <c:pt idx="120">
                  <c:v>-3.9771008539836199E-5</c:v>
                </c:pt>
                <c:pt idx="121">
                  <c:v>-5.04119544341404E-5</c:v>
                </c:pt>
                <c:pt idx="122">
                  <c:v>-6.1336961115654494E-5</c:v>
                </c:pt>
                <c:pt idx="123">
                  <c:v>-7.2523333664648899E-5</c:v>
                </c:pt>
                <c:pt idx="124">
                  <c:v>-8.3949477094564503E-5</c:v>
                </c:pt>
                <c:pt idx="125">
                  <c:v>-9.5594963958374704E-5</c:v>
                </c:pt>
                <c:pt idx="126">
                  <c:v>-1.07440566903019E-4</c:v>
                </c:pt>
                <c:pt idx="127">
                  <c:v>-1.19468259560432E-4</c:v>
                </c:pt>
                <c:pt idx="128">
                  <c:v>-1.3166118898514401E-4</c:v>
                </c:pt>
                <c:pt idx="129">
                  <c:v>-1.4400362518533199E-4</c:v>
                </c:pt>
                <c:pt idx="130">
                  <c:v>-1.56480893415306E-4</c:v>
                </c:pt>
                <c:pt idx="131">
                  <c:v>-1.6907929694128299E-4</c:v>
                </c:pt>
                <c:pt idx="132">
                  <c:v>-1.8178603628600401E-4</c:v>
                </c:pt>
                <c:pt idx="133">
                  <c:v>-1.9458913238284501E-4</c:v>
                </c:pt>
                <c:pt idx="134">
                  <c:v>-2.0747735677753901E-4</c:v>
                </c:pt>
                <c:pt idx="135">
                  <c:v>-2.20440171188414E-4</c:v>
                </c:pt>
                <c:pt idx="136">
                  <c:v>-2.3346767477064301E-4</c:v>
                </c:pt>
                <c:pt idx="137">
                  <c:v>-2.46550557707976E-4</c:v>
                </c:pt>
                <c:pt idx="138">
                  <c:v>-2.5968005774866699E-4</c:v>
                </c:pt>
                <c:pt idx="139">
                  <c:v>-2.72847916996959E-4</c:v>
                </c:pt>
                <c:pt idx="140">
                  <c:v>-2.8604633787452001E-4</c:v>
                </c:pt>
                <c:pt idx="141">
                  <c:v>-2.9926793910686701E-4</c:v>
                </c:pt>
                <c:pt idx="142">
                  <c:v>-3.1250571500975998E-4</c:v>
                </c:pt>
                <c:pt idx="143">
                  <c:v>-3.2575300216874801E-4</c:v>
                </c:pt>
                <c:pt idx="144">
                  <c:v>-3.3900345806494502E-4</c:v>
                </c:pt>
                <c:pt idx="145">
                  <c:v>-3.5225105537282301E-4</c:v>
                </c:pt>
                <c:pt idx="146">
                  <c:v>-3.65490094064225E-4</c:v>
                </c:pt>
                <c:pt idx="147">
                  <c:v>-3.7871523008203698E-4</c:v>
                </c:pt>
                <c:pt idx="148">
                  <c:v>-3.9192151832024099E-4</c:v>
                </c:pt>
                <c:pt idx="149">
                  <c:v>-4.0510446554645001E-4</c:v>
                </c:pt>
                <c:pt idx="150">
                  <c:v>-4.18260087764336E-4</c:v>
                </c:pt>
                <c:pt idx="151">
                  <c:v>-4.31384966428891E-4</c:v>
                </c:pt>
                <c:pt idx="152">
                  <c:v>-4.4447629857595499E-4</c:v>
                </c:pt>
                <c:pt idx="153">
                  <c:v>-4.5753193723675799E-4</c:v>
                </c:pt>
                <c:pt idx="154">
                  <c:v>-4.7055041943675901E-4</c:v>
                </c:pt>
                <c:pt idx="155">
                  <c:v>-4.8353098051802102E-4</c:v>
                </c:pt>
                <c:pt idx="156">
                  <c:v>-4.9647355431008805E-4</c:v>
                </c:pt>
                <c:pt idx="157">
                  <c:v>-5.09378759338673E-4</c:v>
                </c:pt>
                <c:pt idx="158">
                  <c:v>-5.22247871507793E-4</c:v>
                </c:pt>
                <c:pt idx="159">
                  <c:v>-5.3508278293780301E-4</c:v>
                </c:pt>
                <c:pt idx="160">
                  <c:v>-5.4788594755291104E-4</c:v>
                </c:pt>
                <c:pt idx="161">
                  <c:v>-5.6066031379551902E-4</c:v>
                </c:pt>
                <c:pt idx="162">
                  <c:v>-5.7340924366488903E-4</c:v>
                </c:pt>
                <c:pt idx="163">
                  <c:v>-5.8613641801577804E-4</c:v>
                </c:pt>
                <c:pt idx="164">
                  <c:v>-5.9884572923445698E-4</c:v>
                </c:pt>
                <c:pt idx="165">
                  <c:v>-6.1154116376388999E-4</c:v>
                </c:pt>
                <c:pt idx="166">
                  <c:v>-6.2422667631690696E-4</c:v>
                </c:pt>
                <c:pt idx="167">
                  <c:v>-6.3690606144526903E-4</c:v>
                </c:pt>
                <c:pt idx="168">
                  <c:v>-6.4958282825745102E-4</c:v>
                </c:pt>
                <c:pt idx="169">
                  <c:v>-6.6226008628738004E-4</c:v>
                </c:pt>
                <c:pt idx="170">
                  <c:v>-6.7494044934972297E-4</c:v>
                </c:pt>
                <c:pt idx="171">
                  <c:v>-6.8762596396904497E-4</c:v>
                </c:pt>
                <c:pt idx="172">
                  <c:v>-7.00318066819703E-4</c:v>
                </c:pt>
                <c:pt idx="173">
                  <c:v>-7.1301757286887498E-4</c:v>
                </c:pt>
                <c:pt idx="174">
                  <c:v>-7.2572469389533905E-4</c:v>
                </c:pt>
                <c:pt idx="175">
                  <c:v>-7.3843908297109302E-4</c:v>
                </c:pt>
                <c:pt idx="176">
                  <c:v>-7.5115989902712699E-4</c:v>
                </c:pt>
                <c:pt idx="177">
                  <c:v>-7.6388588448959903E-4</c:v>
                </c:pt>
                <c:pt idx="178">
                  <c:v>-7.7661544876926603E-4</c:v>
                </c:pt>
                <c:pt idx="179">
                  <c:v>-7.89346750967903E-4</c:v>
                </c:pt>
                <c:pt idx="180">
                  <c:v>-8.0207777651384899E-4</c:v>
                </c:pt>
                <c:pt idx="181">
                  <c:v>-8.1480640487671902E-4</c:v>
                </c:pt>
                <c:pt idx="182">
                  <c:v>-8.2753046584185797E-4</c:v>
                </c:pt>
                <c:pt idx="183">
                  <c:v>-8.4024778432752905E-4</c:v>
                </c:pt>
                <c:pt idx="184">
                  <c:v>-8.5295621459860395E-4</c:v>
                </c:pt>
                <c:pt idx="185">
                  <c:v>-8.65653664922731E-4</c:v>
                </c:pt>
                <c:pt idx="186">
                  <c:v>-8.7833811416321902E-4</c:v>
                </c:pt>
                <c:pt idx="187">
                  <c:v>-8.9100762199161498E-4</c:v>
                </c:pt>
                <c:pt idx="188">
                  <c:v>-9.0366033448241001E-4</c:v>
                </c:pt>
                <c:pt idx="189">
                  <c:v>-9.1629448610286999E-4</c:v>
                </c:pt>
                <c:pt idx="190">
                  <c:v>-9.28908399268929E-4</c:v>
                </c:pt>
                <c:pt idx="191">
                  <c:v>-9.4150048225519797E-4</c:v>
                </c:pt>
                <c:pt idx="192">
                  <c:v>-9.5406922598161199E-4</c:v>
                </c:pt>
                <c:pt idx="193">
                  <c:v>-9.6661320019614705E-4</c:v>
                </c:pt>
                <c:pt idx="194">
                  <c:v>-9.7913104936121894E-4</c:v>
                </c:pt>
                <c:pt idx="195">
                  <c:v>-9.9162148838582401E-4</c:v>
                </c:pt>
                <c:pt idx="196">
                  <c:v>-1.0040832982772801E-3</c:v>
                </c:pt>
                <c:pt idx="197">
                  <c:v>-1.0165153219496999E-3</c:v>
                </c:pt>
                <c:pt idx="198">
                  <c:v>-1.0289164601960301E-3</c:v>
                </c:pt>
                <c:pt idx="199">
                  <c:v>-1.04128566781519E-3</c:v>
                </c:pt>
                <c:pt idx="200">
                  <c:v>-1.0536219499069301E-3</c:v>
                </c:pt>
                <c:pt idx="201">
                  <c:v>-1.0659243584128699E-3</c:v>
                </c:pt>
                <c:pt idx="202">
                  <c:v>-1.0781919888843701E-3</c:v>
                </c:pt>
                <c:pt idx="203">
                  <c:v>-1.0904239773940499E-3</c:v>
                </c:pt>
                <c:pt idx="204">
                  <c:v>-1.10261949767183E-3</c:v>
                </c:pt>
                <c:pt idx="205">
                  <c:v>-1.1147777584701E-3</c:v>
                </c:pt>
                <c:pt idx="206">
                  <c:v>-1.12689800110043E-3</c:v>
                </c:pt>
                <c:pt idx="207">
                  <c:v>-1.13897949710678E-3</c:v>
                </c:pt>
                <c:pt idx="208">
                  <c:v>-1.1510215461452899E-3</c:v>
                </c:pt>
                <c:pt idx="209">
                  <c:v>-1.1630234740122301E-3</c:v>
                </c:pt>
                <c:pt idx="210">
                  <c:v>-1.1749846308062E-3</c:v>
                </c:pt>
                <c:pt idx="211">
                  <c:v>-1.1869043892409801E-3</c:v>
                </c:pt>
                <c:pt idx="212">
                  <c:v>-1.19878214308936E-3</c:v>
                </c:pt>
                <c:pt idx="213">
                  <c:v>-1.2106173057647501E-3</c:v>
                </c:pt>
                <c:pt idx="214">
                  <c:v>-1.2224093089843401E-3</c:v>
                </c:pt>
                <c:pt idx="215">
                  <c:v>-1.2341576015481601E-3</c:v>
                </c:pt>
                <c:pt idx="216">
                  <c:v>-1.2458616482222101E-3</c:v>
                </c:pt>
                <c:pt idx="217">
                  <c:v>-1.25752092870752E-3</c:v>
                </c:pt>
                <c:pt idx="218">
                  <c:v>-1.2691349366782899E-3</c:v>
                </c:pt>
                <c:pt idx="219">
                  <c:v>-1.2807031789045199E-3</c:v>
                </c:pt>
                <c:pt idx="220">
                  <c:v>-1.2922251744492299E-3</c:v>
                </c:pt>
                <c:pt idx="221">
                  <c:v>-1.30370045391313E-3</c:v>
                </c:pt>
                <c:pt idx="222">
                  <c:v>-1.3151285587424599E-3</c:v>
                </c:pt>
                <c:pt idx="223">
                  <c:v>-1.3265090406005299E-3</c:v>
                </c:pt>
                <c:pt idx="224">
                  <c:v>-1.33784146077497E-3</c:v>
                </c:pt>
                <c:pt idx="225">
                  <c:v>-1.34912538962074E-3</c:v>
                </c:pt>
                <c:pt idx="226">
                  <c:v>-1.3603604060661099E-3</c:v>
                </c:pt>
                <c:pt idx="227">
                  <c:v>-1.3715460971452001E-3</c:v>
                </c:pt>
                <c:pt idx="228">
                  <c:v>-1.38268205754874E-3</c:v>
                </c:pt>
                <c:pt idx="229">
                  <c:v>-1.39376788921878E-3</c:v>
                </c:pt>
                <c:pt idx="230">
                  <c:v>-1.40480320096377E-3</c:v>
                </c:pt>
                <c:pt idx="231">
                  <c:v>-1.4157876080971301E-3</c:v>
                </c:pt>
                <c:pt idx="232">
                  <c:v>-1.42672073210942E-3</c:v>
                </c:pt>
                <c:pt idx="233">
                  <c:v>-1.4376022003597399E-3</c:v>
                </c:pt>
                <c:pt idx="234">
                  <c:v>-1.44843164578684E-3</c:v>
                </c:pt>
                <c:pt idx="235">
                  <c:v>-1.4592087066416001E-3</c:v>
                </c:pt>
                <c:pt idx="236">
                  <c:v>-1.4699330262294399E-3</c:v>
                </c:pt>
                <c:pt idx="237">
                  <c:v>-1.4806042526751E-3</c:v>
                </c:pt>
                <c:pt idx="238">
                  <c:v>-1.49122203871726E-3</c:v>
                </c:pt>
                <c:pt idx="239">
                  <c:v>-1.50178604151138E-3</c:v>
                </c:pt>
                <c:pt idx="240">
                  <c:v>-1.5122959224416999E-3</c:v>
                </c:pt>
                <c:pt idx="241">
                  <c:v>-1.5227513469729199E-3</c:v>
                </c:pt>
                <c:pt idx="242">
                  <c:v>-1.53315198451272E-3</c:v>
                </c:pt>
                <c:pt idx="243">
                  <c:v>-1.5434975082865099E-3</c:v>
                </c:pt>
                <c:pt idx="244">
                  <c:v>-1.5537875952399199E-3</c:v>
                </c:pt>
                <c:pt idx="245">
                  <c:v>-1.5640219259645499E-3</c:v>
                </c:pt>
                <c:pt idx="246">
                  <c:v>-1.57420018463945E-3</c:v>
                </c:pt>
                <c:pt idx="247">
                  <c:v>-1.58432205899264E-3</c:v>
                </c:pt>
                <c:pt idx="248">
                  <c:v>-1.59438724027203E-3</c:v>
                </c:pt>
                <c:pt idx="249">
                  <c:v>-1.6043954232321401E-3</c:v>
                </c:pt>
                <c:pt idx="250">
                  <c:v>-1.61434630612591E-3</c:v>
                </c:pt>
                <c:pt idx="251">
                  <c:v>-1.6242395907183199E-3</c:v>
                </c:pt>
                <c:pt idx="252">
                  <c:v>-1.6340749823049901E-3</c:v>
                </c:pt>
                <c:pt idx="253">
                  <c:v>-1.64385218972171E-3</c:v>
                </c:pt>
                <c:pt idx="254">
                  <c:v>-1.65357092535984E-3</c:v>
                </c:pt>
                <c:pt idx="255">
                  <c:v>-1.6632309051762E-3</c:v>
                </c:pt>
                <c:pt idx="256">
                  <c:v>-1.6728318487084701E-3</c:v>
                </c:pt>
                <c:pt idx="257">
                  <c:v>-1.6823734790915299E-3</c:v>
                </c:pt>
                <c:pt idx="258">
                  <c:v>-1.6918555230599501E-3</c:v>
                </c:pt>
                <c:pt idx="259">
                  <c:v>-1.7012777109463499E-3</c:v>
                </c:pt>
                <c:pt idx="260">
                  <c:v>-1.7106397766705899E-3</c:v>
                </c:pt>
                <c:pt idx="261">
                  <c:v>-1.7199414577382601E-3</c:v>
                </c:pt>
                <c:pt idx="262">
                  <c:v>-1.7291824952320801E-3</c:v>
                </c:pt>
                <c:pt idx="263">
                  <c:v>-1.73836263379142E-3</c:v>
                </c:pt>
                <c:pt idx="264">
                  <c:v>-1.7467243900936701E-3</c:v>
                </c:pt>
                <c:pt idx="265">
                  <c:v>-1.7550310331859601E-3</c:v>
                </c:pt>
                <c:pt idx="266">
                  <c:v>-1.76402538075756E-3</c:v>
                </c:pt>
                <c:pt idx="267">
                  <c:v>-1.7722249039201199E-3</c:v>
                </c:pt>
                <c:pt idx="268">
                  <c:v>-1.7810944064028901E-3</c:v>
                </c:pt>
                <c:pt idx="269">
                  <c:v>-1.7891807041437299E-3</c:v>
                </c:pt>
                <c:pt idx="270">
                  <c:v>-1.7979257687230699E-3</c:v>
                </c:pt>
                <c:pt idx="271">
                  <c:v>-1.80660800697606E-3</c:v>
                </c:pt>
                <c:pt idx="272">
                  <c:v>-1.81453576799765E-3</c:v>
                </c:pt>
                <c:pt idx="273">
                  <c:v>-1.8230902544322601E-3</c:v>
                </c:pt>
                <c:pt idx="274">
                  <c:v>-1.82954129577278E-3</c:v>
                </c:pt>
                <c:pt idx="275">
                  <c:v>-1.83796699582144E-3</c:v>
                </c:pt>
                <c:pt idx="276">
                  <c:v>-1.84632876801853E-3</c:v>
                </c:pt>
                <c:pt idx="277">
                  <c:v>-1.8546264044241099E-3</c:v>
                </c:pt>
                <c:pt idx="278">
                  <c:v>-1.8615557167591099E-3</c:v>
                </c:pt>
                <c:pt idx="279">
                  <c:v>-1.8684360680407399E-3</c:v>
                </c:pt>
                <c:pt idx="280">
                  <c:v>-1.8752603901252599E-3</c:v>
                </c:pt>
                <c:pt idx="281">
                  <c:v>-1.8832926006115899E-3</c:v>
                </c:pt>
                <c:pt idx="282">
                  <c:v>-1.8893942350933399E-3</c:v>
                </c:pt>
                <c:pt idx="283">
                  <c:v>-1.8960435574052999E-3</c:v>
                </c:pt>
                <c:pt idx="284">
                  <c:v>-1.9032549190706801E-3</c:v>
                </c:pt>
                <c:pt idx="285">
                  <c:v>-1.91040641672814E-3</c:v>
                </c:pt>
                <c:pt idx="286">
                  <c:v>-1.91809780991122E-3</c:v>
                </c:pt>
                <c:pt idx="287">
                  <c:v>-1.9245347044085401E-3</c:v>
                </c:pt>
                <c:pt idx="288">
                  <c:v>-1.9309202460338201E-3</c:v>
                </c:pt>
                <c:pt idx="289">
                  <c:v>-1.9372536838258899E-3</c:v>
                </c:pt>
                <c:pt idx="290">
                  <c:v>-1.94410151994226E-3</c:v>
                </c:pt>
                <c:pt idx="291">
                  <c:v>-1.95032230799662E-3</c:v>
                </c:pt>
                <c:pt idx="292">
                  <c:v>-1.9553460201725699E-3</c:v>
                </c:pt>
                <c:pt idx="293">
                  <c:v>-1.9603087887362499E-3</c:v>
                </c:pt>
                <c:pt idx="294">
                  <c:v>-1.96633305995497E-3</c:v>
                </c:pt>
                <c:pt idx="295">
                  <c:v>-1.9728568859116802E-3</c:v>
                </c:pt>
                <c:pt idx="296">
                  <c:v>-1.9776647125926599E-3</c:v>
                </c:pt>
                <c:pt idx="297">
                  <c:v>-1.9835111484583501E-3</c:v>
                </c:pt>
                <c:pt idx="298">
                  <c:v>-1.9903751177030001E-3</c:v>
                </c:pt>
                <c:pt idx="299">
                  <c:v>-1.9971710019297401E-3</c:v>
                </c:pt>
                <c:pt idx="300">
                  <c:v>-2.0028499474814901E-3</c:v>
                </c:pt>
                <c:pt idx="301">
                  <c:v>-2.0089857319415599E-3</c:v>
                </c:pt>
                <c:pt idx="302">
                  <c:v>-2.0135117469722002E-3</c:v>
                </c:pt>
                <c:pt idx="303">
                  <c:v>-2.0174509783945898E-3</c:v>
                </c:pt>
                <c:pt idx="304">
                  <c:v>-2.0223490464127102E-3</c:v>
                </c:pt>
                <c:pt idx="305">
                  <c:v>-2.0276975395518799E-3</c:v>
                </c:pt>
                <c:pt idx="306">
                  <c:v>-2.0319843390778098E-3</c:v>
                </c:pt>
                <c:pt idx="307">
                  <c:v>-2.0351903068751699E-3</c:v>
                </c:pt>
                <c:pt idx="308">
                  <c:v>-2.0398339045800901E-3</c:v>
                </c:pt>
                <c:pt idx="309">
                  <c:v>-2.0439118306098299E-3</c:v>
                </c:pt>
                <c:pt idx="310">
                  <c:v>-2.0474387394090799E-3</c:v>
                </c:pt>
                <c:pt idx="311">
                  <c:v>-2.0513862108825702E-3</c:v>
                </c:pt>
                <c:pt idx="312">
                  <c:v>-2.0567455537842498E-3</c:v>
                </c:pt>
                <c:pt idx="313">
                  <c:v>-2.0615527128345899E-3</c:v>
                </c:pt>
                <c:pt idx="314">
                  <c:v>-2.0643540543694001E-3</c:v>
                </c:pt>
                <c:pt idx="315">
                  <c:v>-2.068541569605E-3</c:v>
                </c:pt>
                <c:pt idx="316">
                  <c:v>-2.07218197673806E-3</c:v>
                </c:pt>
                <c:pt idx="317">
                  <c:v>-2.0743117923703101E-3</c:v>
                </c:pt>
                <c:pt idx="318">
                  <c:v>-2.0773167618665599E-3</c:v>
                </c:pt>
                <c:pt idx="319">
                  <c:v>-2.07976221968739E-3</c:v>
                </c:pt>
                <c:pt idx="320">
                  <c:v>-2.08357677765623E-3</c:v>
                </c:pt>
                <c:pt idx="321">
                  <c:v>-2.0878079584605099E-3</c:v>
                </c:pt>
                <c:pt idx="322">
                  <c:v>-2.08959536287949E-3</c:v>
                </c:pt>
                <c:pt idx="323">
                  <c:v>-2.09224465844311E-3</c:v>
                </c:pt>
                <c:pt idx="324">
                  <c:v>-2.0967197811622802E-3</c:v>
                </c:pt>
                <c:pt idx="325">
                  <c:v>-2.1001866472227901E-3</c:v>
                </c:pt>
                <c:pt idx="326">
                  <c:v>-2.1026522892461401E-3</c:v>
                </c:pt>
                <c:pt idx="327">
                  <c:v>-2.1059702324133099E-3</c:v>
                </c:pt>
                <c:pt idx="328">
                  <c:v>-2.1087546081775699E-3</c:v>
                </c:pt>
                <c:pt idx="329">
                  <c:v>-2.1119308966957798E-3</c:v>
                </c:pt>
                <c:pt idx="330">
                  <c:v>-2.1150451671015599E-3</c:v>
                </c:pt>
                <c:pt idx="331">
                  <c:v>-2.11900863089783E-3</c:v>
                </c:pt>
                <c:pt idx="332">
                  <c:v>-2.1224547525959402E-3</c:v>
                </c:pt>
                <c:pt idx="333">
                  <c:v>-2.1240078586740102E-3</c:v>
                </c:pt>
                <c:pt idx="334">
                  <c:v>-2.1263880608234399E-3</c:v>
                </c:pt>
                <c:pt idx="335">
                  <c:v>-2.1273099993469602E-3</c:v>
                </c:pt>
                <c:pt idx="336">
                  <c:v>-2.12814430636071E-3</c:v>
                </c:pt>
                <c:pt idx="337">
                  <c:v>-2.1307310662336599E-3</c:v>
                </c:pt>
                <c:pt idx="338">
                  <c:v>-2.1318646084234698E-3</c:v>
                </c:pt>
                <c:pt idx="339">
                  <c:v>-2.1324431770375699E-3</c:v>
                </c:pt>
                <c:pt idx="340">
                  <c:v>-2.1347823943885999E-3</c:v>
                </c:pt>
                <c:pt idx="341">
                  <c:v>-2.1356520677618101E-3</c:v>
                </c:pt>
                <c:pt idx="342">
                  <c:v>-2.1383000512496201E-3</c:v>
                </c:pt>
                <c:pt idx="343">
                  <c:v>-2.14087711426981E-3</c:v>
                </c:pt>
                <c:pt idx="344">
                  <c:v>-2.1424615345838199E-3</c:v>
                </c:pt>
                <c:pt idx="345">
                  <c:v>-2.1444360152296201E-3</c:v>
                </c:pt>
                <c:pt idx="346">
                  <c:v>-2.14633552008648E-3</c:v>
                </c:pt>
                <c:pt idx="347">
                  <c:v>-2.1486246638735399E-3</c:v>
                </c:pt>
                <c:pt idx="348">
                  <c:v>-2.1499319872257199E-3</c:v>
                </c:pt>
                <c:pt idx="349">
                  <c:v>-2.1516220106505401E-3</c:v>
                </c:pt>
                <c:pt idx="350">
                  <c:v>-2.1537047254946498E-3</c:v>
                </c:pt>
                <c:pt idx="351">
                  <c:v>-2.1552599216471298E-3</c:v>
                </c:pt>
                <c:pt idx="352">
                  <c:v>-2.1567423174021598E-3</c:v>
                </c:pt>
                <c:pt idx="353">
                  <c:v>-2.1563135607643399E-3</c:v>
                </c:pt>
                <c:pt idx="354">
                  <c:v>-2.15670579852556E-3</c:v>
                </c:pt>
                <c:pt idx="355">
                  <c:v>-2.15794755602201E-3</c:v>
                </c:pt>
                <c:pt idx="356">
                  <c:v>-2.1595831984120599E-3</c:v>
                </c:pt>
                <c:pt idx="357">
                  <c:v>-2.16115643704791E-3</c:v>
                </c:pt>
                <c:pt idx="358">
                  <c:v>-2.1608066580277099E-3</c:v>
                </c:pt>
                <c:pt idx="359">
                  <c:v>-2.16130158324795E-3</c:v>
                </c:pt>
                <c:pt idx="360">
                  <c:v>-2.1621808553833198E-3</c:v>
                </c:pt>
                <c:pt idx="361">
                  <c:v>-2.1634641751250199E-3</c:v>
                </c:pt>
                <c:pt idx="362">
                  <c:v>-2.1651509444963E-3</c:v>
                </c:pt>
                <c:pt idx="363">
                  <c:v>-2.1649046258774901E-3</c:v>
                </c:pt>
                <c:pt idx="364">
                  <c:v>-2.1650514367498302E-3</c:v>
                </c:pt>
                <c:pt idx="365">
                  <c:v>-2.1655961465780801E-3</c:v>
                </c:pt>
                <c:pt idx="366">
                  <c:v>-2.1660829353024099E-3</c:v>
                </c:pt>
                <c:pt idx="367">
                  <c:v>-2.1660296588386601E-3</c:v>
                </c:pt>
                <c:pt idx="368">
                  <c:v>-2.1668638576498099E-3</c:v>
                </c:pt>
                <c:pt idx="369">
                  <c:v>-2.1671674074961399E-3</c:v>
                </c:pt>
                <c:pt idx="370">
                  <c:v>-2.16693127049401E-3</c:v>
                </c:pt>
                <c:pt idx="371">
                  <c:v>-2.16711119254746E-3</c:v>
                </c:pt>
                <c:pt idx="372">
                  <c:v>-2.1682148942822302E-3</c:v>
                </c:pt>
                <c:pt idx="373">
                  <c:v>-2.1687893912058298E-3</c:v>
                </c:pt>
                <c:pt idx="374">
                  <c:v>-2.1683373241777998E-3</c:v>
                </c:pt>
                <c:pt idx="375">
                  <c:v>-2.1688075630488602E-3</c:v>
                </c:pt>
                <c:pt idx="376">
                  <c:v>-2.16825320957087E-3</c:v>
                </c:pt>
                <c:pt idx="377">
                  <c:v>-2.1686266390496399E-3</c:v>
                </c:pt>
                <c:pt idx="378">
                  <c:v>-2.1699457808129399E-3</c:v>
                </c:pt>
                <c:pt idx="379">
                  <c:v>-2.1702427292861902E-3</c:v>
                </c:pt>
                <c:pt idx="380">
                  <c:v>-2.1709975276088199E-3</c:v>
                </c:pt>
                <c:pt idx="381">
                  <c:v>-2.1707302042055501E-3</c:v>
                </c:pt>
                <c:pt idx="382">
                  <c:v>-2.1714061611938298E-3</c:v>
                </c:pt>
                <c:pt idx="383">
                  <c:v>-2.17204349720861E-3</c:v>
                </c:pt>
                <c:pt idx="384">
                  <c:v>-2.17164903549829E-3</c:v>
                </c:pt>
                <c:pt idx="385">
                  <c:v>-2.17219736307979E-3</c:v>
                </c:pt>
                <c:pt idx="386">
                  <c:v>-2.1716950807276398E-3</c:v>
                </c:pt>
                <c:pt idx="387">
                  <c:v>-2.1691038683700902E-3</c:v>
                </c:pt>
                <c:pt idx="388">
                  <c:v>-2.1689490035875399E-3</c:v>
                </c:pt>
                <c:pt idx="389">
                  <c:v>-2.167177392466E-3</c:v>
                </c:pt>
                <c:pt idx="390">
                  <c:v>-2.1668766817572699E-3</c:v>
                </c:pt>
                <c:pt idx="391">
                  <c:v>-2.1664996570921499E-3</c:v>
                </c:pt>
                <c:pt idx="392">
                  <c:v>-2.1655176241820698E-3</c:v>
                </c:pt>
                <c:pt idx="393">
                  <c:v>-2.1644354144365499E-3</c:v>
                </c:pt>
                <c:pt idx="394">
                  <c:v>-2.1637916190498201E-3</c:v>
                </c:pt>
                <c:pt idx="395">
                  <c:v>-2.1630535219882702E-3</c:v>
                </c:pt>
                <c:pt idx="396">
                  <c:v>-2.1632976855446898E-3</c:v>
                </c:pt>
                <c:pt idx="397">
                  <c:v>-2.1623828426795199E-3</c:v>
                </c:pt>
                <c:pt idx="398">
                  <c:v>-2.1608265894234699E-3</c:v>
                </c:pt>
                <c:pt idx="399">
                  <c:v>-2.1597073779558301E-3</c:v>
                </c:pt>
                <c:pt idx="400">
                  <c:v>-2.1595851445342798E-3</c:v>
                </c:pt>
                <c:pt idx="401">
                  <c:v>-2.1588291369629298E-3</c:v>
                </c:pt>
                <c:pt idx="402">
                  <c:v>-2.1585324936563102E-3</c:v>
                </c:pt>
                <c:pt idx="403">
                  <c:v>-2.1570483250096801E-3</c:v>
                </c:pt>
                <c:pt idx="404">
                  <c:v>-2.1560317231785401E-3</c:v>
                </c:pt>
                <c:pt idx="405">
                  <c:v>-2.1554902995482802E-3</c:v>
                </c:pt>
                <c:pt idx="406">
                  <c:v>-2.1543191992949898E-3</c:v>
                </c:pt>
                <c:pt idx="407">
                  <c:v>-2.1536371820541798E-3</c:v>
                </c:pt>
                <c:pt idx="408">
                  <c:v>-2.1528939731077401E-3</c:v>
                </c:pt>
                <c:pt idx="409">
                  <c:v>-2.1520950233524E-3</c:v>
                </c:pt>
                <c:pt idx="410">
                  <c:v>-2.15124613474627E-3</c:v>
                </c:pt>
                <c:pt idx="411">
                  <c:v>-2.1503534438807501E-3</c:v>
                </c:pt>
                <c:pt idx="412">
                  <c:v>-2.1488534420452199E-3</c:v>
                </c:pt>
                <c:pt idx="413">
                  <c:v>-2.14788710731502E-3</c:v>
                </c:pt>
                <c:pt idx="414">
                  <c:v>-2.1463230028119602E-3</c:v>
                </c:pt>
                <c:pt idx="415">
                  <c:v>-2.1447356029795101E-3</c:v>
                </c:pt>
                <c:pt idx="416">
                  <c:v>-2.1437159364828401E-3</c:v>
                </c:pt>
                <c:pt idx="417">
                  <c:v>-2.14269761281394E-3</c:v>
                </c:pt>
                <c:pt idx="418">
                  <c:v>-2.1416899009706002E-3</c:v>
                </c:pt>
                <c:pt idx="419">
                  <c:v>-2.1401169661990301E-3</c:v>
                </c:pt>
                <c:pt idx="420">
                  <c:v>-2.1385665662946802E-3</c:v>
                </c:pt>
                <c:pt idx="421">
                  <c:v>-2.1370511343246101E-3</c:v>
                </c:pt>
                <c:pt idx="422">
                  <c:v>-2.1349826030590299E-3</c:v>
                </c:pt>
                <c:pt idx="423">
                  <c:v>-2.1341695331750501E-3</c:v>
                </c:pt>
                <c:pt idx="424">
                  <c:v>-2.1328355269275498E-3</c:v>
                </c:pt>
                <c:pt idx="425">
                  <c:v>-2.1321983296832001E-3</c:v>
                </c:pt>
                <c:pt idx="426">
                  <c:v>-2.1316734438321301E-3</c:v>
                </c:pt>
                <c:pt idx="427">
                  <c:v>-2.13005826149291E-3</c:v>
                </c:pt>
                <c:pt idx="428">
                  <c:v>-2.12857132430059E-3</c:v>
                </c:pt>
                <c:pt idx="429">
                  <c:v>-2.1278571583285902E-3</c:v>
                </c:pt>
                <c:pt idx="430">
                  <c:v>-2.1279461001595498E-3</c:v>
                </c:pt>
                <c:pt idx="431">
                  <c:v>-2.12824560976645E-3</c:v>
                </c:pt>
                <c:pt idx="432">
                  <c:v>-2.1269236434711199E-3</c:v>
                </c:pt>
                <c:pt idx="433">
                  <c:v>-2.1277056159995202E-3</c:v>
                </c:pt>
                <c:pt idx="434">
                  <c:v>-2.12815192185822E-3</c:v>
                </c:pt>
                <c:pt idx="435">
                  <c:v>-2.1295266883859299E-3</c:v>
                </c:pt>
                <c:pt idx="436">
                  <c:v>-2.1293817888092801E-3</c:v>
                </c:pt>
                <c:pt idx="437">
                  <c:v>-2.1295723083624399E-3</c:v>
                </c:pt>
                <c:pt idx="438">
                  <c:v>-2.1320123494546301E-3</c:v>
                </c:pt>
                <c:pt idx="439">
                  <c:v>-2.1323771432883599E-3</c:v>
                </c:pt>
                <c:pt idx="440">
                  <c:v>-2.1337952280262901E-3</c:v>
                </c:pt>
                <c:pt idx="441">
                  <c:v>-2.1350332975714399E-3</c:v>
                </c:pt>
                <c:pt idx="442">
                  <c:v>-2.1373431616909799E-3</c:v>
                </c:pt>
                <c:pt idx="443">
                  <c:v>-2.1376229310631702E-3</c:v>
                </c:pt>
                <c:pt idx="444">
                  <c:v>-2.13835619739612E-3</c:v>
                </c:pt>
                <c:pt idx="445">
                  <c:v>-2.1402023510027502E-3</c:v>
                </c:pt>
                <c:pt idx="446">
                  <c:v>-2.1451300000493402E-3</c:v>
                </c:pt>
                <c:pt idx="447">
                  <c:v>-2.1467343320927599E-3</c:v>
                </c:pt>
                <c:pt idx="448">
                  <c:v>-2.15013645361128E-3</c:v>
                </c:pt>
                <c:pt idx="449">
                  <c:v>-2.15208381880733E-3</c:v>
                </c:pt>
                <c:pt idx="450">
                  <c:v>-2.1564083322832398E-3</c:v>
                </c:pt>
                <c:pt idx="451">
                  <c:v>-2.16188094750839E-3</c:v>
                </c:pt>
                <c:pt idx="452">
                  <c:v>-2.1645761588057599E-3</c:v>
                </c:pt>
                <c:pt idx="453">
                  <c:v>-2.16958083849754E-3</c:v>
                </c:pt>
                <c:pt idx="454">
                  <c:v>-2.17628718435185E-3</c:v>
                </c:pt>
                <c:pt idx="455">
                  <c:v>-2.1828001587338199E-3</c:v>
                </c:pt>
                <c:pt idx="456">
                  <c:v>-2.1843945604395E-3</c:v>
                </c:pt>
                <c:pt idx="457">
                  <c:v>-2.1839807616932301E-3</c:v>
                </c:pt>
                <c:pt idx="458">
                  <c:v>-2.1882138538656401E-3</c:v>
                </c:pt>
                <c:pt idx="459">
                  <c:v>-2.1905391249557602E-3</c:v>
                </c:pt>
                <c:pt idx="460">
                  <c:v>-2.194957524471E-3</c:v>
                </c:pt>
                <c:pt idx="461">
                  <c:v>-2.1927347184948799E-3</c:v>
                </c:pt>
                <c:pt idx="462">
                  <c:v>-2.1967926576567098E-3</c:v>
                </c:pt>
                <c:pt idx="463">
                  <c:v>-2.1992746821251599E-3</c:v>
                </c:pt>
                <c:pt idx="464">
                  <c:v>-2.20071724176173E-3</c:v>
                </c:pt>
                <c:pt idx="465">
                  <c:v>-2.2009367887737001E-3</c:v>
                </c:pt>
                <c:pt idx="466">
                  <c:v>-2.2049646272920701E-3</c:v>
                </c:pt>
                <c:pt idx="467">
                  <c:v>-2.2071338770092998E-3</c:v>
                </c:pt>
                <c:pt idx="468">
                  <c:v>-2.21332979412078E-3</c:v>
                </c:pt>
                <c:pt idx="469">
                  <c:v>-2.2168623714907201E-3</c:v>
                </c:pt>
                <c:pt idx="470">
                  <c:v>-2.2237231549660499E-3</c:v>
                </c:pt>
                <c:pt idx="471">
                  <c:v>-2.2253302193903498E-3</c:v>
                </c:pt>
                <c:pt idx="472">
                  <c:v>-2.22082572302012E-3</c:v>
                </c:pt>
                <c:pt idx="473">
                  <c:v>-2.2260675725783801E-3</c:v>
                </c:pt>
                <c:pt idx="474">
                  <c:v>-2.2292606244000098E-3</c:v>
                </c:pt>
                <c:pt idx="475">
                  <c:v>-2.2342733929809002E-3</c:v>
                </c:pt>
                <c:pt idx="476">
                  <c:v>-2.2310511474474401E-3</c:v>
                </c:pt>
                <c:pt idx="477">
                  <c:v>-2.2322966214488502E-3</c:v>
                </c:pt>
                <c:pt idx="478">
                  <c:v>-2.2308273146704801E-3</c:v>
                </c:pt>
                <c:pt idx="479">
                  <c:v>-2.2311414686488102E-3</c:v>
                </c:pt>
                <c:pt idx="480">
                  <c:v>-2.2309944622877298E-3</c:v>
                </c:pt>
                <c:pt idx="481">
                  <c:v>-2.2341966998756699E-3</c:v>
                </c:pt>
                <c:pt idx="482">
                  <c:v>-2.2409891993160698E-3</c:v>
                </c:pt>
                <c:pt idx="483">
                  <c:v>-2.2465548715297099E-3</c:v>
                </c:pt>
                <c:pt idx="484">
                  <c:v>-2.24711857355524E-3</c:v>
                </c:pt>
                <c:pt idx="485">
                  <c:v>-2.2498007221026599E-3</c:v>
                </c:pt>
                <c:pt idx="486">
                  <c:v>-2.2549598475813501E-3</c:v>
                </c:pt>
                <c:pt idx="487">
                  <c:v>-2.2561273290994501E-3</c:v>
                </c:pt>
                <c:pt idx="488">
                  <c:v>-2.2555579363552399E-3</c:v>
                </c:pt>
                <c:pt idx="489">
                  <c:v>-2.2559251883609499E-3</c:v>
                </c:pt>
                <c:pt idx="490">
                  <c:v>-2.2588067876973001E-3</c:v>
                </c:pt>
                <c:pt idx="491">
                  <c:v>-2.26457657120017E-3</c:v>
                </c:pt>
                <c:pt idx="492">
                  <c:v>-2.26734655304753E-3</c:v>
                </c:pt>
                <c:pt idx="493">
                  <c:v>-2.2729492919552098E-3</c:v>
                </c:pt>
                <c:pt idx="494">
                  <c:v>-2.2770648935624802E-3</c:v>
                </c:pt>
                <c:pt idx="495">
                  <c:v>-2.2810803397209801E-3</c:v>
                </c:pt>
                <c:pt idx="496">
                  <c:v>-2.2880678590576002E-3</c:v>
                </c:pt>
                <c:pt idx="497">
                  <c:v>-2.2858234559309798E-3</c:v>
                </c:pt>
                <c:pt idx="498">
                  <c:v>-2.2893369175154901E-3</c:v>
                </c:pt>
                <c:pt idx="499">
                  <c:v>-2.2927386683893598E-3</c:v>
                </c:pt>
                <c:pt idx="500">
                  <c:v>-2.28730511164106E-3</c:v>
                </c:pt>
                <c:pt idx="501">
                  <c:v>-2.2879968275864799E-3</c:v>
                </c:pt>
                <c:pt idx="502">
                  <c:v>-2.2822673008598298E-3</c:v>
                </c:pt>
                <c:pt idx="503">
                  <c:v>-2.2814566924402899E-3</c:v>
                </c:pt>
                <c:pt idx="504">
                  <c:v>-2.2868126797395199E-3</c:v>
                </c:pt>
                <c:pt idx="505">
                  <c:v>-2.2853848619123298E-3</c:v>
                </c:pt>
                <c:pt idx="506">
                  <c:v>-2.2904366620395298E-3</c:v>
                </c:pt>
                <c:pt idx="507">
                  <c:v>-2.2857726455581102E-3</c:v>
                </c:pt>
                <c:pt idx="508">
                  <c:v>-2.2769183210392101E-3</c:v>
                </c:pt>
                <c:pt idx="509">
                  <c:v>-2.2807053931783298E-3</c:v>
                </c:pt>
                <c:pt idx="510">
                  <c:v>-2.2723782873367302E-3</c:v>
                </c:pt>
                <c:pt idx="511">
                  <c:v>-2.2718583117073898E-3</c:v>
                </c:pt>
                <c:pt idx="512">
                  <c:v>-2.26740181477829E-3</c:v>
                </c:pt>
                <c:pt idx="513">
                  <c:v>-2.2765905143774501E-3</c:v>
                </c:pt>
                <c:pt idx="514">
                  <c:v>-2.2750235539116602E-3</c:v>
                </c:pt>
                <c:pt idx="515">
                  <c:v>-2.27671656692561E-3</c:v>
                </c:pt>
                <c:pt idx="516">
                  <c:v>-2.2821236852733698E-3</c:v>
                </c:pt>
                <c:pt idx="517">
                  <c:v>-2.27993565559707E-3</c:v>
                </c:pt>
                <c:pt idx="518">
                  <c:v>-2.2808365082862899E-3</c:v>
                </c:pt>
                <c:pt idx="519">
                  <c:v>-2.2856813518862501E-3</c:v>
                </c:pt>
                <c:pt idx="520">
                  <c:v>-2.2820604830640101E-3</c:v>
                </c:pt>
                <c:pt idx="521">
                  <c:v>-2.2865856000791E-3</c:v>
                </c:pt>
                <c:pt idx="522">
                  <c:v>-2.28662304205189E-3</c:v>
                </c:pt>
                <c:pt idx="523">
                  <c:v>-2.2811506638830302E-3</c:v>
                </c:pt>
                <c:pt idx="524">
                  <c:v>-2.2848721188996001E-3</c:v>
                </c:pt>
                <c:pt idx="525">
                  <c:v>-2.2886928075553101E-3</c:v>
                </c:pt>
                <c:pt idx="526">
                  <c:v>-2.2869542262406598E-3</c:v>
                </c:pt>
                <c:pt idx="527">
                  <c:v>-2.2845615911279401E-3</c:v>
                </c:pt>
                <c:pt idx="528">
                  <c:v>-2.2932167743980902E-3</c:v>
                </c:pt>
                <c:pt idx="529">
                  <c:v>-2.2964371829545501E-3</c:v>
                </c:pt>
                <c:pt idx="530">
                  <c:v>-2.2936818979161001E-3</c:v>
                </c:pt>
                <c:pt idx="531">
                  <c:v>-2.2962497412673498E-3</c:v>
                </c:pt>
                <c:pt idx="532">
                  <c:v>-2.29247307201623E-3</c:v>
                </c:pt>
                <c:pt idx="533">
                  <c:v>-2.2943821198731602E-3</c:v>
                </c:pt>
                <c:pt idx="534">
                  <c:v>-2.2961496286803399E-3</c:v>
                </c:pt>
                <c:pt idx="535">
                  <c:v>-2.3045369664237698E-3</c:v>
                </c:pt>
                <c:pt idx="536">
                  <c:v>-2.3129077867672398E-3</c:v>
                </c:pt>
                <c:pt idx="537">
                  <c:v>-2.30824408051129E-3</c:v>
                </c:pt>
                <c:pt idx="538">
                  <c:v>-2.30957087439632E-3</c:v>
                </c:pt>
                <c:pt idx="539">
                  <c:v>-2.2944916511480101E-3</c:v>
                </c:pt>
                <c:pt idx="540">
                  <c:v>-2.3027951178020999E-3</c:v>
                </c:pt>
                <c:pt idx="541">
                  <c:v>-2.3110818050198702E-3</c:v>
                </c:pt>
                <c:pt idx="542">
                  <c:v>-2.3111613542356902E-3</c:v>
                </c:pt>
                <c:pt idx="543">
                  <c:v>-2.3110268580678098E-3</c:v>
                </c:pt>
                <c:pt idx="544">
                  <c:v>-2.3105720811775702E-3</c:v>
                </c:pt>
                <c:pt idx="545">
                  <c:v>-2.2877439888149701E-3</c:v>
                </c:pt>
                <c:pt idx="546">
                  <c:v>-2.2958657958924902E-3</c:v>
                </c:pt>
                <c:pt idx="547">
                  <c:v>-2.2922530053261399E-3</c:v>
                </c:pt>
                <c:pt idx="548">
                  <c:v>-2.28777625339426E-3</c:v>
                </c:pt>
                <c:pt idx="549">
                  <c:v>-2.2957276010175101E-3</c:v>
                </c:pt>
                <c:pt idx="550">
                  <c:v>-2.3036682992715399E-3</c:v>
                </c:pt>
                <c:pt idx="551">
                  <c:v>-2.2840304016562701E-3</c:v>
                </c:pt>
                <c:pt idx="552">
                  <c:v>-2.2340755439855301E-3</c:v>
                </c:pt>
                <c:pt idx="553">
                  <c:v>-2.2417793629979101E-3</c:v>
                </c:pt>
                <c:pt idx="554">
                  <c:v>-2.2494783791015202E-3</c:v>
                </c:pt>
                <c:pt idx="555">
                  <c:v>-2.2571740846397499E-3</c:v>
                </c:pt>
                <c:pt idx="556">
                  <c:v>-2.2408567380548198E-3</c:v>
                </c:pt>
                <c:pt idx="557">
                  <c:v>-2.2484264250315698E-3</c:v>
                </c:pt>
                <c:pt idx="558">
                  <c:v>-2.2288152486944599E-3</c:v>
                </c:pt>
                <c:pt idx="559">
                  <c:v>-2.2362807576393898E-3</c:v>
                </c:pt>
                <c:pt idx="560">
                  <c:v>-2.2437462665843302E-3</c:v>
                </c:pt>
                <c:pt idx="561">
                  <c:v>-2.2512117755292601E-3</c:v>
                </c:pt>
                <c:pt idx="562">
                  <c:v>-2.2586772844742E-3</c:v>
                </c:pt>
                <c:pt idx="563">
                  <c:v>-2.2661427934191299E-3</c:v>
                </c:pt>
                <c:pt idx="564">
                  <c:v>-2.2736083023640699E-3</c:v>
                </c:pt>
                <c:pt idx="565">
                  <c:v>-2.2810738113089998E-3</c:v>
                </c:pt>
                <c:pt idx="566">
                  <c:v>-2.26130772097738E-3</c:v>
                </c:pt>
                <c:pt idx="567">
                  <c:v>-2.2356648413529101E-3</c:v>
                </c:pt>
                <c:pt idx="568">
                  <c:v>-2.1994335610356101E-3</c:v>
                </c:pt>
                <c:pt idx="569">
                  <c:v>-2.1478933779785301E-3</c:v>
                </c:pt>
                <c:pt idx="570">
                  <c:v>-2.1553386825537801E-3</c:v>
                </c:pt>
                <c:pt idx="571">
                  <c:v>-2.1627839871290202E-3</c:v>
                </c:pt>
                <c:pt idx="572">
                  <c:v>-2.1702292917042702E-3</c:v>
                </c:pt>
                <c:pt idx="573">
                  <c:v>-2.1776745962795098E-3</c:v>
                </c:pt>
                <c:pt idx="574">
                  <c:v>-2.1851199008547598E-3</c:v>
                </c:pt>
                <c:pt idx="575">
                  <c:v>-2.1925652054299999E-3</c:v>
                </c:pt>
                <c:pt idx="576">
                  <c:v>-2.2000105100052499E-3</c:v>
                </c:pt>
                <c:pt idx="577">
                  <c:v>-2.20745581458049E-3</c:v>
                </c:pt>
                <c:pt idx="578">
                  <c:v>-2.21490111915574E-3</c:v>
                </c:pt>
                <c:pt idx="579">
                  <c:v>-2.22234642373099E-3</c:v>
                </c:pt>
                <c:pt idx="580">
                  <c:v>-2.2297917283062301E-3</c:v>
                </c:pt>
                <c:pt idx="581">
                  <c:v>-2.2372370328814801E-3</c:v>
                </c:pt>
                <c:pt idx="582">
                  <c:v>-2.2446823374567201E-3</c:v>
                </c:pt>
                <c:pt idx="583">
                  <c:v>-2.2521276420319702E-3</c:v>
                </c:pt>
                <c:pt idx="584">
                  <c:v>-2.2595729466072102E-3</c:v>
                </c:pt>
                <c:pt idx="585">
                  <c:v>-2.2670182511824598E-3</c:v>
                </c:pt>
                <c:pt idx="586">
                  <c:v>-2.2744635557576998E-3</c:v>
                </c:pt>
                <c:pt idx="587">
                  <c:v>-2.2819088603329499E-3</c:v>
                </c:pt>
                <c:pt idx="588">
                  <c:v>-2.2359901807075802E-3</c:v>
                </c:pt>
                <c:pt idx="589">
                  <c:v>-2.2434919435326598E-3</c:v>
                </c:pt>
                <c:pt idx="590">
                  <c:v>-2.1656983854732499E-3</c:v>
                </c:pt>
                <c:pt idx="591">
                  <c:v>-2.1733131073094999E-3</c:v>
                </c:pt>
                <c:pt idx="592">
                  <c:v>-2.18092782914574E-3</c:v>
                </c:pt>
                <c:pt idx="593">
                  <c:v>-2.18854255098198E-3</c:v>
                </c:pt>
                <c:pt idx="594">
                  <c:v>-2.1961572728182201E-3</c:v>
                </c:pt>
                <c:pt idx="595">
                  <c:v>-2.2037719946544701E-3</c:v>
                </c:pt>
                <c:pt idx="596">
                  <c:v>-2.2113867164907102E-3</c:v>
                </c:pt>
                <c:pt idx="597">
                  <c:v>-2.2190014383269502E-3</c:v>
                </c:pt>
                <c:pt idx="598">
                  <c:v>-2.0894368810357301E-3</c:v>
                </c:pt>
                <c:pt idx="599">
                  <c:v>-2.09684534253068E-3</c:v>
                </c:pt>
                <c:pt idx="600">
                  <c:v>-2.1042538040256398E-3</c:v>
                </c:pt>
                <c:pt idx="601">
                  <c:v>-2.1116622655205902E-3</c:v>
                </c:pt>
                <c:pt idx="602">
                  <c:v>-2.11907072701555E-3</c:v>
                </c:pt>
                <c:pt idx="603">
                  <c:v>-2.1264791885104999E-3</c:v>
                </c:pt>
                <c:pt idx="604">
                  <c:v>-2.1338876500054602E-3</c:v>
                </c:pt>
                <c:pt idx="605">
                  <c:v>-2.14129611150041E-3</c:v>
                </c:pt>
                <c:pt idx="606">
                  <c:v>-2.1487045729953699E-3</c:v>
                </c:pt>
                <c:pt idx="607">
                  <c:v>-2.1561130344903202E-3</c:v>
                </c:pt>
                <c:pt idx="608">
                  <c:v>-2.16352149598528E-3</c:v>
                </c:pt>
                <c:pt idx="609">
                  <c:v>-2.1709299574802299E-3</c:v>
                </c:pt>
                <c:pt idx="610">
                  <c:v>-2.1783384189751902E-3</c:v>
                </c:pt>
                <c:pt idx="611">
                  <c:v>-2.1857468804701401E-3</c:v>
                </c:pt>
                <c:pt idx="612">
                  <c:v>-1.8833879538548901E-3</c:v>
                </c:pt>
                <c:pt idx="613">
                  <c:v>-1.89016105705013E-3</c:v>
                </c:pt>
                <c:pt idx="614">
                  <c:v>-1.89693416024538E-3</c:v>
                </c:pt>
                <c:pt idx="615">
                  <c:v>-1.9037072634406199E-3</c:v>
                </c:pt>
                <c:pt idx="616">
                  <c:v>-1.9104803666358701E-3</c:v>
                </c:pt>
                <c:pt idx="617">
                  <c:v>-1.9172534698311101E-3</c:v>
                </c:pt>
                <c:pt idx="618">
                  <c:v>-1.92402657302636E-3</c:v>
                </c:pt>
                <c:pt idx="619">
                  <c:v>-1.9307996762216E-3</c:v>
                </c:pt>
                <c:pt idx="620">
                  <c:v>-1.9375727794168501E-3</c:v>
                </c:pt>
                <c:pt idx="621">
                  <c:v>-1.9443458826120901E-3</c:v>
                </c:pt>
                <c:pt idx="622">
                  <c:v>-1.95111898580734E-3</c:v>
                </c:pt>
                <c:pt idx="623">
                  <c:v>-1.9578920890025802E-3</c:v>
                </c:pt>
                <c:pt idx="624">
                  <c:v>-1.9646651921978301E-3</c:v>
                </c:pt>
                <c:pt idx="625">
                  <c:v>-1.9714382953930701E-3</c:v>
                </c:pt>
                <c:pt idx="626">
                  <c:v>-1.97821139858832E-3</c:v>
                </c:pt>
                <c:pt idx="627">
                  <c:v>-1.98498450178357E-3</c:v>
                </c:pt>
                <c:pt idx="628">
                  <c:v>-1.9917576049788099E-3</c:v>
                </c:pt>
                <c:pt idx="629">
                  <c:v>-1.9985307081740599E-3</c:v>
                </c:pt>
                <c:pt idx="630">
                  <c:v>-2.0053038113692998E-3</c:v>
                </c:pt>
                <c:pt idx="631">
                  <c:v>-2.0120769145645502E-3</c:v>
                </c:pt>
                <c:pt idx="632">
                  <c:v>-2.0188500177597902E-3</c:v>
                </c:pt>
                <c:pt idx="633">
                  <c:v>-2.0256231209550401E-3</c:v>
                </c:pt>
                <c:pt idx="634">
                  <c:v>-2.0323962241502801E-3</c:v>
                </c:pt>
                <c:pt idx="635">
                  <c:v>-2.03916932734553E-3</c:v>
                </c:pt>
                <c:pt idx="636">
                  <c:v>-2.0459424305407699E-3</c:v>
                </c:pt>
                <c:pt idx="637">
                  <c:v>-2.0527155337360199E-3</c:v>
                </c:pt>
                <c:pt idx="638">
                  <c:v>-2.0594886369312598E-3</c:v>
                </c:pt>
                <c:pt idx="639">
                  <c:v>-2.0662617401265098E-3</c:v>
                </c:pt>
                <c:pt idx="640">
                  <c:v>-2.0730348433217502E-3</c:v>
                </c:pt>
                <c:pt idx="641">
                  <c:v>-2.0798079465170001E-3</c:v>
                </c:pt>
                <c:pt idx="642">
                  <c:v>-2.0865810497122401E-3</c:v>
                </c:pt>
                <c:pt idx="643">
                  <c:v>-2.09335415290749E-3</c:v>
                </c:pt>
                <c:pt idx="644">
                  <c:v>-2.10012725610273E-3</c:v>
                </c:pt>
                <c:pt idx="645">
                  <c:v>-2.1069003592979799E-3</c:v>
                </c:pt>
                <c:pt idx="646">
                  <c:v>-2.1136734624932199E-3</c:v>
                </c:pt>
                <c:pt idx="647">
                  <c:v>-2.1204465656884698E-3</c:v>
                </c:pt>
                <c:pt idx="648">
                  <c:v>-2.1272196688837102E-3</c:v>
                </c:pt>
                <c:pt idx="649">
                  <c:v>-2.1339927720789601E-3</c:v>
                </c:pt>
                <c:pt idx="650">
                  <c:v>-2.1407658752742001E-3</c:v>
                </c:pt>
                <c:pt idx="651">
                  <c:v>-2.14753897846945E-3</c:v>
                </c:pt>
                <c:pt idx="652">
                  <c:v>-2.15431208166469E-3</c:v>
                </c:pt>
                <c:pt idx="653">
                  <c:v>-2.1610851848599399E-3</c:v>
                </c:pt>
                <c:pt idx="654">
                  <c:v>-2.1678582880551799E-3</c:v>
                </c:pt>
                <c:pt idx="655">
                  <c:v>-2.1746313912504298E-3</c:v>
                </c:pt>
                <c:pt idx="656">
                  <c:v>-2.1814044944456698E-3</c:v>
                </c:pt>
                <c:pt idx="657">
                  <c:v>-2.1881775976409202E-3</c:v>
                </c:pt>
                <c:pt idx="658">
                  <c:v>-2.1949507008361701E-3</c:v>
                </c:pt>
                <c:pt idx="659">
                  <c:v>-2.2017238040314101E-3</c:v>
                </c:pt>
                <c:pt idx="660">
                  <c:v>-2.20849690722666E-3</c:v>
                </c:pt>
                <c:pt idx="661">
                  <c:v>-2.2152700104219E-3</c:v>
                </c:pt>
                <c:pt idx="662">
                  <c:v>-2.2220431136171499E-3</c:v>
                </c:pt>
                <c:pt idx="663">
                  <c:v>-2.2288162168123899E-3</c:v>
                </c:pt>
                <c:pt idx="664">
                  <c:v>-2.2355893200076398E-3</c:v>
                </c:pt>
                <c:pt idx="665">
                  <c:v>-2.2423624232028802E-3</c:v>
                </c:pt>
                <c:pt idx="666">
                  <c:v>-2.2491355263981301E-3</c:v>
                </c:pt>
                <c:pt idx="667">
                  <c:v>-2.2559086295933701E-3</c:v>
                </c:pt>
                <c:pt idx="668">
                  <c:v>-2.26268173278862E-3</c:v>
                </c:pt>
                <c:pt idx="669">
                  <c:v>-2.26945483598386E-3</c:v>
                </c:pt>
                <c:pt idx="670">
                  <c:v>-2.2762279391791099E-3</c:v>
                </c:pt>
                <c:pt idx="671">
                  <c:v>-2.2830010423743499E-3</c:v>
                </c:pt>
                <c:pt idx="672">
                  <c:v>-2.2897741455695998E-3</c:v>
                </c:pt>
                <c:pt idx="673">
                  <c:v>-2.2965472487648398E-3</c:v>
                </c:pt>
                <c:pt idx="674">
                  <c:v>-2.3033203519600902E-3</c:v>
                </c:pt>
                <c:pt idx="675">
                  <c:v>-2.3100934551553301E-3</c:v>
                </c:pt>
                <c:pt idx="676">
                  <c:v>-2.3168665583505801E-3</c:v>
                </c:pt>
                <c:pt idx="677">
                  <c:v>-2.32363966154582E-3</c:v>
                </c:pt>
                <c:pt idx="678">
                  <c:v>-2.33041276474107E-3</c:v>
                </c:pt>
                <c:pt idx="679">
                  <c:v>-2.3371858679363099E-3</c:v>
                </c:pt>
                <c:pt idx="680">
                  <c:v>-2.3439589711315599E-3</c:v>
                </c:pt>
                <c:pt idx="681">
                  <c:v>-2.3507320743267998E-3</c:v>
                </c:pt>
                <c:pt idx="682">
                  <c:v>-2.3575051775220502E-3</c:v>
                </c:pt>
                <c:pt idx="683">
                  <c:v>-2.3642782807172902E-3</c:v>
                </c:pt>
                <c:pt idx="684">
                  <c:v>-2.3710513839125401E-3</c:v>
                </c:pt>
                <c:pt idx="685">
                  <c:v>-2.3778244871077801E-3</c:v>
                </c:pt>
                <c:pt idx="686">
                  <c:v>-2.38459759030303E-3</c:v>
                </c:pt>
                <c:pt idx="687">
                  <c:v>-2.39137069349827E-3</c:v>
                </c:pt>
                <c:pt idx="688">
                  <c:v>-2.3981437966935199E-3</c:v>
                </c:pt>
                <c:pt idx="689">
                  <c:v>-2.4049168998887698E-3</c:v>
                </c:pt>
                <c:pt idx="690">
                  <c:v>-2.4116900030840098E-3</c:v>
                </c:pt>
                <c:pt idx="691">
                  <c:v>-2.4184631062792602E-3</c:v>
                </c:pt>
                <c:pt idx="692">
                  <c:v>-2.4252362094745001E-3</c:v>
                </c:pt>
                <c:pt idx="693">
                  <c:v>-2.4320093126697501E-3</c:v>
                </c:pt>
                <c:pt idx="694">
                  <c:v>-2.43878241586499E-3</c:v>
                </c:pt>
                <c:pt idx="695">
                  <c:v>-2.44555551906024E-3</c:v>
                </c:pt>
                <c:pt idx="696">
                  <c:v>-2.4523286222554799E-3</c:v>
                </c:pt>
                <c:pt idx="697">
                  <c:v>-2.4591017254507299E-3</c:v>
                </c:pt>
                <c:pt idx="698">
                  <c:v>-2.4658748286459698E-3</c:v>
                </c:pt>
                <c:pt idx="699">
                  <c:v>-2.4726479318412202E-3</c:v>
                </c:pt>
                <c:pt idx="700">
                  <c:v>-2.4794210350364602E-3</c:v>
                </c:pt>
                <c:pt idx="701">
                  <c:v>-2.4861941382317101E-3</c:v>
                </c:pt>
                <c:pt idx="702">
                  <c:v>-2.4929672414269501E-3</c:v>
                </c:pt>
                <c:pt idx="703">
                  <c:v>-2.4997403446222E-3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C73-4E20-AD59-83F8A6EE63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err="1"/>
                  <a:t>Avg</a:t>
                </a:r>
                <a:r>
                  <a:rPr lang="en-US" dirty="0"/>
                  <a:t> </a:t>
                </a:r>
                <a:r>
                  <a:rPr lang="en-US" dirty="0" smtClean="0"/>
                  <a:t>transverse vertical</a:t>
                </a:r>
                <a:r>
                  <a:rPr lang="en-US" baseline="0" dirty="0" smtClean="0"/>
                  <a:t> position</a:t>
                </a:r>
                <a:r>
                  <a:rPr lang="en-US" dirty="0" smtClean="0"/>
                  <a:t> </a:t>
                </a:r>
                <a:r>
                  <a:rPr lang="en-US" dirty="0"/>
                  <a:t>[mm]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2E-3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 sz="1000" baseline="0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'Force 200 keV Spline'!$A$1:$F$1</c:f>
              <c:strCache>
                <c:ptCount val="1"/>
                <c:pt idx="0">
                  <c:v>200 keV Spline</c:v>
                </c:pt>
              </c:strCache>
            </c:strRef>
          </c:tx>
          <c:spPr>
            <a:ln w="25400" cap="rnd">
              <a:solidFill>
                <a:srgbClr val="2525EE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2525EE"/>
              </a:solidFill>
              <a:ln w="9525">
                <a:solidFill>
                  <a:srgbClr val="2525EE"/>
                </a:solidFill>
              </a:ln>
              <a:effectLst/>
            </c:spPr>
          </c:marker>
          <c:xVal>
            <c:numRef>
              <c:f>'Force 200 keV Spline'!$H$3:$H$870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-0.25418258995892201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-0.25001317644041399</c:v>
                </c:pt>
                <c:pt idx="162">
                  <c:v>-0.24897082306401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-0.245843762947411</c:v>
                </c:pt>
                <c:pt idx="166">
                  <c:v>-0.24480140958066901</c:v>
                </c:pt>
                <c:pt idx="167">
                  <c:v>-0.243759056217345</c:v>
                </c:pt>
                <c:pt idx="168">
                  <c:v>-0.24271670285781199</c:v>
                </c:pt>
                <c:pt idx="169">
                  <c:v>-0.24167434950261801</c:v>
                </c:pt>
                <c:pt idx="170">
                  <c:v>-0.24063199615229</c:v>
                </c:pt>
                <c:pt idx="171">
                  <c:v>-0.23958964280735401</c:v>
                </c:pt>
                <c:pt idx="172">
                  <c:v>-0.23854728946833101</c:v>
                </c:pt>
                <c:pt idx="173">
                  <c:v>-0.23750493613572299</c:v>
                </c:pt>
                <c:pt idx="174">
                  <c:v>-0.236462582810123</c:v>
                </c:pt>
                <c:pt idx="175">
                  <c:v>-0.23542022949211799</c:v>
                </c:pt>
                <c:pt idx="176">
                  <c:v>-0.23437787618223299</c:v>
                </c:pt>
                <c:pt idx="177">
                  <c:v>-0.23333552288096801</c:v>
                </c:pt>
                <c:pt idx="178">
                  <c:v>-0.232293169588798</c:v>
                </c:pt>
                <c:pt idx="179">
                  <c:v>-0.23125081630622399</c:v>
                </c:pt>
                <c:pt idx="180">
                  <c:v>-0.23020846303372899</c:v>
                </c:pt>
                <c:pt idx="181">
                  <c:v>-0.22916610977179599</c:v>
                </c:pt>
                <c:pt idx="182">
                  <c:v>-0.228123756520899</c:v>
                </c:pt>
                <c:pt idx="183">
                  <c:v>-0.227081403281504</c:v>
                </c:pt>
                <c:pt idx="184">
                  <c:v>-0.22603905005406599</c:v>
                </c:pt>
                <c:pt idx="185">
                  <c:v>-0.22499669683903001</c:v>
                </c:pt>
                <c:pt idx="186">
                  <c:v>-0.223954343636833</c:v>
                </c:pt>
                <c:pt idx="187">
                  <c:v>-0.22291199044790699</c:v>
                </c:pt>
                <c:pt idx="188">
                  <c:v>-0.221869637272683</c:v>
                </c:pt>
                <c:pt idx="189">
                  <c:v>-0.22082728411159799</c:v>
                </c:pt>
                <c:pt idx="190">
                  <c:v>-0.21978493096509699</c:v>
                </c:pt>
                <c:pt idx="191">
                  <c:v>-0.218742577833652</c:v>
                </c:pt>
                <c:pt idx="192">
                  <c:v>-0.21770022471777001</c:v>
                </c:pt>
                <c:pt idx="193">
                  <c:v>-0.21665787161799199</c:v>
                </c:pt>
                <c:pt idx="194">
                  <c:v>-0.21561551853490299</c:v>
                </c:pt>
                <c:pt idx="195">
                  <c:v>-0.214573165469127</c:v>
                </c:pt>
                <c:pt idx="196">
                  <c:v>-0.21353081242132699</c:v>
                </c:pt>
                <c:pt idx="197">
                  <c:v>-0.212488459392184</c:v>
                </c:pt>
                <c:pt idx="198">
                  <c:v>-0.21144610638241301</c:v>
                </c:pt>
                <c:pt idx="199">
                  <c:v>-0.21040375339274101</c:v>
                </c:pt>
                <c:pt idx="200">
                  <c:v>-0.209361400423864</c:v>
                </c:pt>
                <c:pt idx="201">
                  <c:v>-0.208319047476583</c:v>
                </c:pt>
                <c:pt idx="202">
                  <c:v>-0.207276694552188</c:v>
                </c:pt>
                <c:pt idx="203">
                  <c:v>-0.20623434165318799</c:v>
                </c:pt>
                <c:pt idx="204">
                  <c:v>-0.20519198878291001</c:v>
                </c:pt>
                <c:pt idx="205">
                  <c:v>-0.20414963594607399</c:v>
                </c:pt>
                <c:pt idx="206">
                  <c:v>-0.20310728315388199</c:v>
                </c:pt>
                <c:pt idx="207">
                  <c:v>-0.202064930422998</c:v>
                </c:pt>
                <c:pt idx="208">
                  <c:v>-0.201022577772272</c:v>
                </c:pt>
                <c:pt idx="209">
                  <c:v>-0.199980225230102</c:v>
                </c:pt>
                <c:pt idx="210">
                  <c:v>-0.198937872838754</c:v>
                </c:pt>
                <c:pt idx="211">
                  <c:v>-0.19789552064847099</c:v>
                </c:pt>
                <c:pt idx="212">
                  <c:v>-0.196853168723408</c:v>
                </c:pt>
                <c:pt idx="213">
                  <c:v>-0.19581081714388199</c:v>
                </c:pt>
                <c:pt idx="214">
                  <c:v>-0.194768466000037</c:v>
                </c:pt>
                <c:pt idx="215">
                  <c:v>-0.193726115405043</c:v>
                </c:pt>
                <c:pt idx="216">
                  <c:v>-0.192683765483491</c:v>
                </c:pt>
                <c:pt idx="217">
                  <c:v>-0.191641416365807</c:v>
                </c:pt>
                <c:pt idx="218">
                  <c:v>-0.190599068177182</c:v>
                </c:pt>
                <c:pt idx="219">
                  <c:v>-0.18955672104450499</c:v>
                </c:pt>
                <c:pt idx="220">
                  <c:v>-0.18851437510282301</c:v>
                </c:pt>
                <c:pt idx="221">
                  <c:v>-0.18747203040965801</c:v>
                </c:pt>
                <c:pt idx="222">
                  <c:v>-0.186429686897498</c:v>
                </c:pt>
                <c:pt idx="223">
                  <c:v>-0.18538734435037399</c:v>
                </c:pt>
                <c:pt idx="224">
                  <c:v>-0.18434500247198299</c:v>
                </c:pt>
                <c:pt idx="225">
                  <c:v>-0.18330266074194099</c:v>
                </c:pt>
                <c:pt idx="226">
                  <c:v>-0.18226031837449799</c:v>
                </c:pt>
                <c:pt idx="227">
                  <c:v>-0.18121797440366799</c:v>
                </c:pt>
                <c:pt idx="228">
                  <c:v>-0.180175627935898</c:v>
                </c:pt>
                <c:pt idx="229">
                  <c:v>-0.179133278155267</c:v>
                </c:pt>
                <c:pt idx="230">
                  <c:v>-0.17809092439507301</c:v>
                </c:pt>
                <c:pt idx="231">
                  <c:v>-0.177048566303667</c:v>
                </c:pt>
                <c:pt idx="232">
                  <c:v>-0.17600620398123601</c:v>
                </c:pt>
                <c:pt idx="233">
                  <c:v>-0.17496383785950401</c:v>
                </c:pt>
                <c:pt idx="234">
                  <c:v>-0.17392146859142099</c:v>
                </c:pt>
                <c:pt idx="235">
                  <c:v>-0.172879096891983</c:v>
                </c:pt>
                <c:pt idx="236">
                  <c:v>-0.171836723545294</c:v>
                </c:pt>
                <c:pt idx="237">
                  <c:v>-0.17079434922079001</c:v>
                </c:pt>
                <c:pt idx="238">
                  <c:v>-0.16975197453247601</c:v>
                </c:pt>
                <c:pt idx="239">
                  <c:v>-0.16870959996146501</c:v>
                </c:pt>
                <c:pt idx="240">
                  <c:v>-0.167667225903049</c:v>
                </c:pt>
                <c:pt idx="241">
                  <c:v>-0.166624852800141</c:v>
                </c:pt>
                <c:pt idx="242">
                  <c:v>-0.16558248095008099</c:v>
                </c:pt>
                <c:pt idx="243">
                  <c:v>-0.16454011020047099</c:v>
                </c:pt>
                <c:pt idx="244">
                  <c:v>-0.163497740041571</c:v>
                </c:pt>
                <c:pt idx="245">
                  <c:v>-0.16245536973615299</c:v>
                </c:pt>
                <c:pt idx="246">
                  <c:v>-0.16141299812968901</c:v>
                </c:pt>
                <c:pt idx="247">
                  <c:v>-0.160370623629392</c:v>
                </c:pt>
                <c:pt idx="248">
                  <c:v>-0.15932824443690799</c:v>
                </c:pt>
                <c:pt idx="249">
                  <c:v>-0.15828585882249099</c:v>
                </c:pt>
                <c:pt idx="250">
                  <c:v>-0.15724346494352001</c:v>
                </c:pt>
                <c:pt idx="251">
                  <c:v>-0.156201060995421</c:v>
                </c:pt>
                <c:pt idx="252">
                  <c:v>-0.15515864506546101</c:v>
                </c:pt>
                <c:pt idx="253">
                  <c:v>-0.1541162151546</c:v>
                </c:pt>
                <c:pt idx="254">
                  <c:v>-0.15307376918764701</c:v>
                </c:pt>
                <c:pt idx="255">
                  <c:v>-0.15203130502916001</c:v>
                </c:pt>
                <c:pt idx="256">
                  <c:v>-0.150988820385446</c:v>
                </c:pt>
                <c:pt idx="257">
                  <c:v>-0.149946312849806</c:v>
                </c:pt>
                <c:pt idx="258">
                  <c:v>-0.14890377989346901</c:v>
                </c:pt>
                <c:pt idx="259">
                  <c:v>-0.147861218809998</c:v>
                </c:pt>
                <c:pt idx="260">
                  <c:v>-0.14681862684146099</c:v>
                </c:pt>
                <c:pt idx="261">
                  <c:v>-0.14577600120306899</c:v>
                </c:pt>
                <c:pt idx="262">
                  <c:v>-0.14473333904362601</c:v>
                </c:pt>
                <c:pt idx="263">
                  <c:v>-0.143690637528854</c:v>
                </c:pt>
                <c:pt idx="264">
                  <c:v>-0.14264789408640399</c:v>
                </c:pt>
                <c:pt idx="265">
                  <c:v>-0.14160510626904901</c:v>
                </c:pt>
                <c:pt idx="266">
                  <c:v>-0.14056227162395099</c:v>
                </c:pt>
                <c:pt idx="267">
                  <c:v>-0.13951938774991601</c:v>
                </c:pt>
                <c:pt idx="268">
                  <c:v>-0.138476452277564</c:v>
                </c:pt>
                <c:pt idx="269">
                  <c:v>-0.13743346290847799</c:v>
                </c:pt>
                <c:pt idx="270">
                  <c:v>-0.13639041754976999</c:v>
                </c:pt>
                <c:pt idx="271">
                  <c:v>-0.135347314350836</c:v>
                </c:pt>
                <c:pt idx="272">
                  <c:v>-0.13430415170443599</c:v>
                </c:pt>
                <c:pt idx="273">
                  <c:v>-0.13326092825652899</c:v>
                </c:pt>
                <c:pt idx="274">
                  <c:v>-0.13221764276356399</c:v>
                </c:pt>
                <c:pt idx="275">
                  <c:v>-0.13117429400868799</c:v>
                </c:pt>
                <c:pt idx="276">
                  <c:v>-0.130130880804259</c:v>
                </c:pt>
                <c:pt idx="277">
                  <c:v>-0.12908740200941299</c:v>
                </c:pt>
                <c:pt idx="278">
                  <c:v>-0.128043856622229</c:v>
                </c:pt>
                <c:pt idx="279">
                  <c:v>-0.12700024379966399</c:v>
                </c:pt>
                <c:pt idx="280">
                  <c:v>-0.125956562840117</c:v>
                </c:pt>
                <c:pt idx="281">
                  <c:v>-0.124912813176807</c:v>
                </c:pt>
                <c:pt idx="282">
                  <c:v>-0.123868994284361</c:v>
                </c:pt>
                <c:pt idx="283">
                  <c:v>-0.122825105715361</c:v>
                </c:pt>
                <c:pt idx="284">
                  <c:v>-0.12178114715099</c:v>
                </c:pt>
                <c:pt idx="285">
                  <c:v>-0.120737118360736</c:v>
                </c:pt>
                <c:pt idx="286">
                  <c:v>-0.119693019247223</c:v>
                </c:pt>
                <c:pt idx="287">
                  <c:v>-0.118648849857507</c:v>
                </c:pt>
                <c:pt idx="288">
                  <c:v>-0.117604610261396</c:v>
                </c:pt>
                <c:pt idx="289">
                  <c:v>-0.11656030053157</c:v>
                </c:pt>
                <c:pt idx="290">
                  <c:v>-0.11551592080183599</c:v>
                </c:pt>
                <c:pt idx="291">
                  <c:v>-0.11447147126353099</c:v>
                </c:pt>
                <c:pt idx="292">
                  <c:v>-0.113426952181996</c:v>
                </c:pt>
                <c:pt idx="293">
                  <c:v>-0.112382363899972</c:v>
                </c:pt>
                <c:pt idx="294">
                  <c:v>-0.11133770680796699</c:v>
                </c:pt>
                <c:pt idx="295">
                  <c:v>-0.110292981338032</c:v>
                </c:pt>
                <c:pt idx="296">
                  <c:v>-0.109248187936476</c:v>
                </c:pt>
                <c:pt idx="297">
                  <c:v>-0.108203327053463</c:v>
                </c:pt>
                <c:pt idx="298">
                  <c:v>-0.10715839917874399</c:v>
                </c:pt>
                <c:pt idx="299">
                  <c:v>-0.106113404860381</c:v>
                </c:pt>
                <c:pt idx="300">
                  <c:v>-0.105068344716889</c:v>
                </c:pt>
                <c:pt idx="301">
                  <c:v>-0.104023219421237</c:v>
                </c:pt>
                <c:pt idx="302">
                  <c:v>-0.102978029666365</c:v>
                </c:pt>
                <c:pt idx="303">
                  <c:v>-0.101932776141141</c:v>
                </c:pt>
                <c:pt idx="304">
                  <c:v>-0.10088745953117401</c:v>
                </c:pt>
                <c:pt idx="305">
                  <c:v>-9.9842080513582093E-2</c:v>
                </c:pt>
                <c:pt idx="306">
                  <c:v>-9.8796639761782101E-2</c:v>
                </c:pt>
                <c:pt idx="307">
                  <c:v>-9.7751137952249906E-2</c:v>
                </c:pt>
                <c:pt idx="308">
                  <c:v>-9.6705575758604501E-2</c:v>
                </c:pt>
                <c:pt idx="309">
                  <c:v>-9.5659953861869304E-2</c:v>
                </c:pt>
                <c:pt idx="310">
                  <c:v>-9.46142729808781E-2</c:v>
                </c:pt>
                <c:pt idx="311">
                  <c:v>-9.3568533857541103E-2</c:v>
                </c:pt>
                <c:pt idx="312">
                  <c:v>-9.2522737240757005E-2</c:v>
                </c:pt>
                <c:pt idx="313">
                  <c:v>-9.1476883865137998E-2</c:v>
                </c:pt>
                <c:pt idx="314">
                  <c:v>-9.0430974416886495E-2</c:v>
                </c:pt>
                <c:pt idx="315">
                  <c:v>-8.9385009502260804E-2</c:v>
                </c:pt>
                <c:pt idx="316">
                  <c:v>-8.8338989702355694E-2</c:v>
                </c:pt>
                <c:pt idx="317">
                  <c:v>-8.7292915603724999E-2</c:v>
                </c:pt>
                <c:pt idx="318">
                  <c:v>-8.6246787821175605E-2</c:v>
                </c:pt>
                <c:pt idx="319">
                  <c:v>-8.5200607006338996E-2</c:v>
                </c:pt>
                <c:pt idx="320">
                  <c:v>-8.4154373796977794E-2</c:v>
                </c:pt>
                <c:pt idx="321">
                  <c:v>-8.3108088797942195E-2</c:v>
                </c:pt>
                <c:pt idx="322">
                  <c:v>-8.20617525912158E-2</c:v>
                </c:pt>
                <c:pt idx="323">
                  <c:v>-8.1015365725934596E-2</c:v>
                </c:pt>
                <c:pt idx="324">
                  <c:v>-7.9968928736267403E-2</c:v>
                </c:pt>
                <c:pt idx="325">
                  <c:v>-7.8922442157352501E-2</c:v>
                </c:pt>
                <c:pt idx="326">
                  <c:v>-7.7875906523321506E-2</c:v>
                </c:pt>
                <c:pt idx="327">
                  <c:v>-7.6829322374391107E-2</c:v>
                </c:pt>
                <c:pt idx="328">
                  <c:v>-7.5782690262217997E-2</c:v>
                </c:pt>
                <c:pt idx="329">
                  <c:v>-7.4736010733817193E-2</c:v>
                </c:pt>
                <c:pt idx="330">
                  <c:v>-7.3689284335583402E-2</c:v>
                </c:pt>
                <c:pt idx="331">
                  <c:v>-7.2642511623270595E-2</c:v>
                </c:pt>
                <c:pt idx="332">
                  <c:v>-7.1595693160804705E-2</c:v>
                </c:pt>
                <c:pt idx="333">
                  <c:v>-7.0548829518241193E-2</c:v>
                </c:pt>
                <c:pt idx="334">
                  <c:v>-6.95019212669203E-2</c:v>
                </c:pt>
                <c:pt idx="335">
                  <c:v>-6.84549689793615E-2</c:v>
                </c:pt>
                <c:pt idx="336">
                  <c:v>-6.7407973234311094E-2</c:v>
                </c:pt>
                <c:pt idx="337">
                  <c:v>-6.6360934617458997E-2</c:v>
                </c:pt>
                <c:pt idx="338">
                  <c:v>-6.5313853720022699E-2</c:v>
                </c:pt>
                <c:pt idx="339">
                  <c:v>-6.4266731138594199E-2</c:v>
                </c:pt>
                <c:pt idx="340">
                  <c:v>-6.3219567474943797E-2</c:v>
                </c:pt>
                <c:pt idx="341">
                  <c:v>-6.2172363335253999E-2</c:v>
                </c:pt>
                <c:pt idx="342">
                  <c:v>-6.1125119330173297E-2</c:v>
                </c:pt>
                <c:pt idx="343">
                  <c:v>-6.0077836074889E-2</c:v>
                </c:pt>
                <c:pt idx="344">
                  <c:v>-5.9030514188925701E-2</c:v>
                </c:pt>
                <c:pt idx="345">
                  <c:v>-5.7983154295475701E-2</c:v>
                </c:pt>
                <c:pt idx="346">
                  <c:v>-5.6935757021324002E-2</c:v>
                </c:pt>
                <c:pt idx="347">
                  <c:v>-5.5888322997051799E-2</c:v>
                </c:pt>
                <c:pt idx="348">
                  <c:v>-5.4840852856906597E-2</c:v>
                </c:pt>
                <c:pt idx="349">
                  <c:v>-5.3793347237602797E-2</c:v>
                </c:pt>
                <c:pt idx="350">
                  <c:v>-5.2745806778453003E-2</c:v>
                </c:pt>
                <c:pt idx="351">
                  <c:v>-5.1698232121947602E-2</c:v>
                </c:pt>
                <c:pt idx="352">
                  <c:v>-5.0650623913712903E-2</c:v>
                </c:pt>
                <c:pt idx="353">
                  <c:v>-4.9602982801750503E-2</c:v>
                </c:pt>
                <c:pt idx="354">
                  <c:v>-4.8555309437274902E-2</c:v>
                </c:pt>
                <c:pt idx="355">
                  <c:v>-4.7507604474791999E-2</c:v>
                </c:pt>
                <c:pt idx="356">
                  <c:v>-4.6459868570864503E-2</c:v>
                </c:pt>
                <c:pt idx="357">
                  <c:v>-4.5412102384269397E-2</c:v>
                </c:pt>
                <c:pt idx="358">
                  <c:v>-4.4364306576135298E-2</c:v>
                </c:pt>
                <c:pt idx="359">
                  <c:v>-4.3316481809603798E-2</c:v>
                </c:pt>
                <c:pt idx="360">
                  <c:v>-4.2268628750123799E-2</c:v>
                </c:pt>
                <c:pt idx="361">
                  <c:v>-4.1220748065302702E-2</c:v>
                </c:pt>
                <c:pt idx="362">
                  <c:v>-4.0172840424437403E-2</c:v>
                </c:pt>
                <c:pt idx="363">
                  <c:v>-3.9124906498537101E-2</c:v>
                </c:pt>
                <c:pt idx="364">
                  <c:v>-3.8076946960383801E-2</c:v>
                </c:pt>
                <c:pt idx="365">
                  <c:v>-3.7028962484463197E-2</c:v>
                </c:pt>
                <c:pt idx="366">
                  <c:v>-3.5980953747179502E-2</c:v>
                </c:pt>
                <c:pt idx="367">
                  <c:v>-3.4932921426487698E-2</c:v>
                </c:pt>
                <c:pt idx="368">
                  <c:v>-3.3884866201862103E-2</c:v>
                </c:pt>
                <c:pt idx="369">
                  <c:v>-3.2836788754755097E-2</c:v>
                </c:pt>
                <c:pt idx="370">
                  <c:v>-3.1788689768370501E-2</c:v>
                </c:pt>
                <c:pt idx="371">
                  <c:v>-3.0740569927333899E-2</c:v>
                </c:pt>
                <c:pt idx="372">
                  <c:v>-2.9692429917649601E-2</c:v>
                </c:pt>
                <c:pt idx="373">
                  <c:v>-2.86442704266003E-2</c:v>
                </c:pt>
                <c:pt idx="374">
                  <c:v>-2.75960921423484E-2</c:v>
                </c:pt>
                <c:pt idx="375">
                  <c:v>-2.6547895753569799E-2</c:v>
                </c:pt>
                <c:pt idx="376">
                  <c:v>-2.54996819491176E-2</c:v>
                </c:pt>
                <c:pt idx="377">
                  <c:v>-2.44514514178144E-2</c:v>
                </c:pt>
                <c:pt idx="378">
                  <c:v>-2.3403204848384099E-2</c:v>
                </c:pt>
                <c:pt idx="379">
                  <c:v>-2.2354942929348299E-2</c:v>
                </c:pt>
                <c:pt idx="380">
                  <c:v>-2.1306666348689302E-2</c:v>
                </c:pt>
                <c:pt idx="381">
                  <c:v>-2.02583757938926E-2</c:v>
                </c:pt>
                <c:pt idx="382">
                  <c:v>-1.9210071952397802E-2</c:v>
                </c:pt>
                <c:pt idx="383">
                  <c:v>-1.8161755511722E-2</c:v>
                </c:pt>
                <c:pt idx="384">
                  <c:v>-1.7113427159560601E-2</c:v>
                </c:pt>
                <c:pt idx="385">
                  <c:v>-1.6065087584177001E-2</c:v>
                </c:pt>
                <c:pt idx="386">
                  <c:v>-1.50167374746387E-2</c:v>
                </c:pt>
                <c:pt idx="387">
                  <c:v>-1.39683775206911E-2</c:v>
                </c:pt>
                <c:pt idx="388">
                  <c:v>-1.2920008412984499E-2</c:v>
                </c:pt>
                <c:pt idx="389">
                  <c:v>-1.18716308432685E-2</c:v>
                </c:pt>
                <c:pt idx="390">
                  <c:v>-1.0823245504483599E-2</c:v>
                </c:pt>
                <c:pt idx="391">
                  <c:v>-9.7748530910430308E-3</c:v>
                </c:pt>
                <c:pt idx="392">
                  <c:v>-8.7264542987922807E-3</c:v>
                </c:pt>
                <c:pt idx="393">
                  <c:v>-7.6780498245708501E-3</c:v>
                </c:pt>
                <c:pt idx="394">
                  <c:v>-6.6296403661447196E-3</c:v>
                </c:pt>
                <c:pt idx="395">
                  <c:v>-5.5812266221061304E-3</c:v>
                </c:pt>
                <c:pt idx="396">
                  <c:v>-4.5328092915675596E-3</c:v>
                </c:pt>
                <c:pt idx="397">
                  <c:v>-3.48438907386178E-3</c:v>
                </c:pt>
                <c:pt idx="398">
                  <c:v>-2.4359666683136001E-3</c:v>
                </c:pt>
                <c:pt idx="399">
                  <c:v>-1.38754277408137E-3</c:v>
                </c:pt>
                <c:pt idx="400">
                  <c:v>-3.39118090084262E-4</c:v>
                </c:pt>
                <c:pt idx="401">
                  <c:v>7.0930668514518E-4</c:v>
                </c:pt>
                <c:pt idx="402">
                  <c:v>1.7577308535430599E-3</c:v>
                </c:pt>
                <c:pt idx="403">
                  <c:v>2.8061537173895601E-3</c:v>
                </c:pt>
                <c:pt idx="404">
                  <c:v>3.85457457923386E-3</c:v>
                </c:pt>
                <c:pt idx="405">
                  <c:v>4.9029927418624501E-3</c:v>
                </c:pt>
                <c:pt idx="406">
                  <c:v>5.9514075081921703E-3</c:v>
                </c:pt>
                <c:pt idx="407">
                  <c:v>6.9998181812982096E-3</c:v>
                </c:pt>
                <c:pt idx="408">
                  <c:v>8.0482240642658805E-3</c:v>
                </c:pt>
                <c:pt idx="409">
                  <c:v>9.0966244601023306E-3</c:v>
                </c:pt>
                <c:pt idx="410">
                  <c:v>1.0145018671895999E-2</c:v>
                </c:pt>
                <c:pt idx="411">
                  <c:v>1.1193406002997499E-2</c:v>
                </c:pt>
                <c:pt idx="412">
                  <c:v>1.22417857570364E-2</c:v>
                </c:pt>
                <c:pt idx="413">
                  <c:v>1.32901572378945E-2</c:v>
                </c:pt>
                <c:pt idx="414">
                  <c:v>1.43385197501384E-2</c:v>
                </c:pt>
                <c:pt idx="415">
                  <c:v>1.5386872599148799E-2</c:v>
                </c:pt>
                <c:pt idx="416">
                  <c:v>1.6435215090960999E-2</c:v>
                </c:pt>
                <c:pt idx="417">
                  <c:v>1.7483546532269901E-2</c:v>
                </c:pt>
                <c:pt idx="418">
                  <c:v>1.85318662305607E-2</c:v>
                </c:pt>
                <c:pt idx="419">
                  <c:v>1.9580173493956202E-2</c:v>
                </c:pt>
                <c:pt idx="420">
                  <c:v>2.0628467631003799E-2</c:v>
                </c:pt>
                <c:pt idx="421">
                  <c:v>2.1676747950887899E-2</c:v>
                </c:pt>
                <c:pt idx="422">
                  <c:v>2.2725013763632101E-2</c:v>
                </c:pt>
                <c:pt idx="423">
                  <c:v>2.37732643801573E-2</c:v>
                </c:pt>
                <c:pt idx="424">
                  <c:v>2.48214991123125E-2</c:v>
                </c:pt>
                <c:pt idx="425">
                  <c:v>2.5869717272652699E-2</c:v>
                </c:pt>
                <c:pt idx="426">
                  <c:v>2.69179181744152E-2</c:v>
                </c:pt>
                <c:pt idx="427">
                  <c:v>2.7966101131466199E-2</c:v>
                </c:pt>
                <c:pt idx="428">
                  <c:v>2.90142654581498E-2</c:v>
                </c:pt>
                <c:pt idx="429">
                  <c:v>3.0062410469356898E-2</c:v>
                </c:pt>
                <c:pt idx="430">
                  <c:v>3.1110535480634801E-2</c:v>
                </c:pt>
                <c:pt idx="431">
                  <c:v>3.21586398082499E-2</c:v>
                </c:pt>
                <c:pt idx="432">
                  <c:v>3.3206722769365302E-2</c:v>
                </c:pt>
                <c:pt idx="433">
                  <c:v>3.4254783682093302E-2</c:v>
                </c:pt>
                <c:pt idx="434">
                  <c:v>3.5302821865449197E-2</c:v>
                </c:pt>
                <c:pt idx="435">
                  <c:v>3.6350836639457297E-2</c:v>
                </c:pt>
                <c:pt idx="436">
                  <c:v>3.7398827325249302E-2</c:v>
                </c:pt>
                <c:pt idx="437">
                  <c:v>3.8446793245092203E-2</c:v>
                </c:pt>
                <c:pt idx="438">
                  <c:v>3.9494733722423701E-2</c:v>
                </c:pt>
                <c:pt idx="439">
                  <c:v>4.0542648081901903E-2</c:v>
                </c:pt>
                <c:pt idx="440">
                  <c:v>4.1590535649473799E-2</c:v>
                </c:pt>
                <c:pt idx="441">
                  <c:v>4.2638395752431398E-2</c:v>
                </c:pt>
                <c:pt idx="442">
                  <c:v>4.3686227719476799E-2</c:v>
                </c:pt>
                <c:pt idx="443">
                  <c:v>4.4734030880801197E-2</c:v>
                </c:pt>
                <c:pt idx="444">
                  <c:v>4.57818045680988E-2</c:v>
                </c:pt>
                <c:pt idx="445">
                  <c:v>4.68295481146494E-2</c:v>
                </c:pt>
                <c:pt idx="446">
                  <c:v>4.7877260855472697E-2</c:v>
                </c:pt>
                <c:pt idx="447">
                  <c:v>4.8924942127458099E-2</c:v>
                </c:pt>
                <c:pt idx="448">
                  <c:v>4.9972591269501598E-2</c:v>
                </c:pt>
                <c:pt idx="449">
                  <c:v>5.10202076227982E-2</c:v>
                </c:pt>
                <c:pt idx="450">
                  <c:v>5.2067790531035503E-2</c:v>
                </c:pt>
                <c:pt idx="451">
                  <c:v>5.31153393405615E-2</c:v>
                </c:pt>
                <c:pt idx="452">
                  <c:v>5.4162853400686099E-2</c:v>
                </c:pt>
                <c:pt idx="453">
                  <c:v>5.5210332063822601E-2</c:v>
                </c:pt>
                <c:pt idx="454">
                  <c:v>5.6257774685651102E-2</c:v>
                </c:pt>
                <c:pt idx="455">
                  <c:v>5.73051806254588E-2</c:v>
                </c:pt>
                <c:pt idx="456">
                  <c:v>5.8352549246253001E-2</c:v>
                </c:pt>
                <c:pt idx="457">
                  <c:v>5.9399879914804103E-2</c:v>
                </c:pt>
                <c:pt idx="458">
                  <c:v>6.0447172001721401E-2</c:v>
                </c:pt>
                <c:pt idx="459">
                  <c:v>6.14944248816034E-2</c:v>
                </c:pt>
                <c:pt idx="460">
                  <c:v>6.2541637933071395E-2</c:v>
                </c:pt>
                <c:pt idx="461">
                  <c:v>6.3588810538975998E-2</c:v>
                </c:pt>
                <c:pt idx="462">
                  <c:v>6.4635942086637893E-2</c:v>
                </c:pt>
                <c:pt idx="463">
                  <c:v>6.5683031968040803E-2</c:v>
                </c:pt>
                <c:pt idx="464">
                  <c:v>6.6730079580200705E-2</c:v>
                </c:pt>
                <c:pt idx="465">
                  <c:v>6.7777084325451598E-2</c:v>
                </c:pt>
                <c:pt idx="466">
                  <c:v>6.88240456116819E-2</c:v>
                </c:pt>
                <c:pt idx="467">
                  <c:v>6.9870962852801699E-2</c:v>
                </c:pt>
                <c:pt idx="468">
                  <c:v>7.0917835469038903E-2</c:v>
                </c:pt>
                <c:pt idx="469">
                  <c:v>7.1964662887216799E-2</c:v>
                </c:pt>
                <c:pt idx="470">
                  <c:v>7.3011444541320594E-2</c:v>
                </c:pt>
                <c:pt idx="471">
                  <c:v>7.4058179873269195E-2</c:v>
                </c:pt>
                <c:pt idx="472">
                  <c:v>7.5104868333433106E-2</c:v>
                </c:pt>
                <c:pt idx="473">
                  <c:v>7.6151509379226198E-2</c:v>
                </c:pt>
                <c:pt idx="474">
                  <c:v>7.7198102473202398E-2</c:v>
                </c:pt>
                <c:pt idx="475">
                  <c:v>7.8244647086649202E-2</c:v>
                </c:pt>
                <c:pt idx="476">
                  <c:v>7.9291142701871695E-2</c:v>
                </c:pt>
                <c:pt idx="477">
                  <c:v>8.0337588807548502E-2</c:v>
                </c:pt>
                <c:pt idx="478">
                  <c:v>8.1383984890145394E-2</c:v>
                </c:pt>
                <c:pt idx="479">
                  <c:v>8.2430330432118906E-2</c:v>
                </c:pt>
                <c:pt idx="480">
                  <c:v>8.3476624922808704E-2</c:v>
                </c:pt>
                <c:pt idx="481">
                  <c:v>8.4522867853229905E-2</c:v>
                </c:pt>
                <c:pt idx="482">
                  <c:v>8.5569058704092205E-2</c:v>
                </c:pt>
                <c:pt idx="483">
                  <c:v>8.6615196937754907E-2</c:v>
                </c:pt>
                <c:pt idx="484">
                  <c:v>8.7661282023711998E-2</c:v>
                </c:pt>
                <c:pt idx="485">
                  <c:v>8.8707313431957105E-2</c:v>
                </c:pt>
                <c:pt idx="486">
                  <c:v>8.9753290603606498E-2</c:v>
                </c:pt>
                <c:pt idx="487">
                  <c:v>9.0799212941623006E-2</c:v>
                </c:pt>
                <c:pt idx="488">
                  <c:v>9.18450798190074E-2</c:v>
                </c:pt>
                <c:pt idx="489">
                  <c:v>9.2890890593699094E-2</c:v>
                </c:pt>
                <c:pt idx="490">
                  <c:v>9.3936644571560604E-2</c:v>
                </c:pt>
                <c:pt idx="491">
                  <c:v>9.4982340999596002E-2</c:v>
                </c:pt>
                <c:pt idx="492">
                  <c:v>9.6027979084710002E-2</c:v>
                </c:pt>
                <c:pt idx="493">
                  <c:v>9.7073558003354696E-2</c:v>
                </c:pt>
                <c:pt idx="494">
                  <c:v>9.8119076887239698E-2</c:v>
                </c:pt>
                <c:pt idx="495">
                  <c:v>9.9164534852572303E-2</c:v>
                </c:pt>
                <c:pt idx="496">
                  <c:v>0.100209931067045</c:v>
                </c:pt>
                <c:pt idx="497">
                  <c:v>0.10125526474197601</c:v>
                </c:pt>
                <c:pt idx="498">
                  <c:v>0.10230053509447901</c:v>
                </c:pt>
                <c:pt idx="499">
                  <c:v>0.103345741351811</c:v>
                </c:pt>
                <c:pt idx="500">
                  <c:v>0.104390882742953</c:v>
                </c:pt>
                <c:pt idx="501">
                  <c:v>0.10543595849648001</c:v>
                </c:pt>
                <c:pt idx="502">
                  <c:v>0.10648096785479901</c:v>
                </c:pt>
                <c:pt idx="503">
                  <c:v>0.107525910098306</c:v>
                </c:pt>
                <c:pt idx="504">
                  <c:v>0.108570784542697</c:v>
                </c:pt>
                <c:pt idx="505">
                  <c:v>0.109615590549105</c:v>
                </c:pt>
                <c:pt idx="506">
                  <c:v>0.110660327540579</c:v>
                </c:pt>
                <c:pt idx="507">
                  <c:v>0.11170499497240401</c:v>
                </c:pt>
                <c:pt idx="508">
                  <c:v>0.112749592307643</c:v>
                </c:pt>
                <c:pt idx="509">
                  <c:v>0.113794119038128</c:v>
                </c:pt>
                <c:pt idx="510">
                  <c:v>0.11483857468953799</c:v>
                </c:pt>
                <c:pt idx="511">
                  <c:v>0.115882958834547</c:v>
                </c:pt>
                <c:pt idx="512">
                  <c:v>0.11692727108900999</c:v>
                </c:pt>
                <c:pt idx="513">
                  <c:v>0.11797151109725799</c:v>
                </c:pt>
                <c:pt idx="514">
                  <c:v>0.119015678566539</c:v>
                </c:pt>
                <c:pt idx="515">
                  <c:v>0.12005977335314</c:v>
                </c:pt>
                <c:pt idx="516">
                  <c:v>0.121103795386901</c:v>
                </c:pt>
                <c:pt idx="517">
                  <c:v>0.122147744642844</c:v>
                </c:pt>
                <c:pt idx="518">
                  <c:v>0.123191621198326</c:v>
                </c:pt>
                <c:pt idx="519">
                  <c:v>0.124235425245405</c:v>
                </c:pt>
                <c:pt idx="520">
                  <c:v>0.12527915709974899</c:v>
                </c:pt>
                <c:pt idx="521">
                  <c:v>0.12632281725689901</c:v>
                </c:pt>
                <c:pt idx="522">
                  <c:v>0.12736640638159299</c:v>
                </c:pt>
                <c:pt idx="523">
                  <c:v>0.12840992529418699</c:v>
                </c:pt>
                <c:pt idx="524">
                  <c:v>0.12945337500078599</c:v>
                </c:pt>
                <c:pt idx="525">
                  <c:v>0.1304967566161</c:v>
                </c:pt>
                <c:pt idx="526">
                  <c:v>0.131540071396099</c:v>
                </c:pt>
                <c:pt idx="527">
                  <c:v>0.13258332084671501</c:v>
                </c:pt>
                <c:pt idx="528">
                  <c:v>0.13362650662627501</c:v>
                </c:pt>
                <c:pt idx="529">
                  <c:v>0.13466963043581601</c:v>
                </c:pt>
                <c:pt idx="530">
                  <c:v>0.13571269409957701</c:v>
                </c:pt>
                <c:pt idx="531">
                  <c:v>0.136755699556209</c:v>
                </c:pt>
                <c:pt idx="532">
                  <c:v>0.13779864884446999</c:v>
                </c:pt>
                <c:pt idx="533">
                  <c:v>0.138841544121795</c:v>
                </c:pt>
                <c:pt idx="534">
                  <c:v>0.13988438769484199</c:v>
                </c:pt>
                <c:pt idx="535">
                  <c:v>0.14092718197458701</c:v>
                </c:pt>
                <c:pt idx="536">
                  <c:v>0.14196992940867001</c:v>
                </c:pt>
                <c:pt idx="537">
                  <c:v>0.14301263245795401</c:v>
                </c:pt>
                <c:pt idx="538">
                  <c:v>0.14405529376951001</c:v>
                </c:pt>
                <c:pt idx="539">
                  <c:v>0.145097916166334</c:v>
                </c:pt>
                <c:pt idx="540">
                  <c:v>0.14614050251401001</c:v>
                </c:pt>
                <c:pt idx="541">
                  <c:v>0.14718305574569501</c:v>
                </c:pt>
                <c:pt idx="542">
                  <c:v>0.14822557891605201</c:v>
                </c:pt>
                <c:pt idx="543">
                  <c:v>0.149268075211927</c:v>
                </c:pt>
                <c:pt idx="544">
                  <c:v>0.15031054796635099</c:v>
                </c:pt>
                <c:pt idx="545">
                  <c:v>0.15135300066987101</c:v>
                </c:pt>
                <c:pt idx="546">
                  <c:v>0.15239543662802199</c:v>
                </c:pt>
                <c:pt idx="547">
                  <c:v>0.15343785911611599</c:v>
                </c:pt>
                <c:pt idx="548">
                  <c:v>0.154480271387994</c:v>
                </c:pt>
                <c:pt idx="549">
                  <c:v>0.155522676244117</c:v>
                </c:pt>
                <c:pt idx="550">
                  <c:v>0.15656507609775899</c:v>
                </c:pt>
                <c:pt idx="551">
                  <c:v>0.15760747335493799</c:v>
                </c:pt>
                <c:pt idx="552">
                  <c:v>0.15864987038662001</c:v>
                </c:pt>
                <c:pt idx="553">
                  <c:v>0.15969226892503799</c:v>
                </c:pt>
                <c:pt idx="554">
                  <c:v>0.16073467024883401</c:v>
                </c:pt>
                <c:pt idx="555">
                  <c:v>0.16177707562198401</c:v>
                </c:pt>
                <c:pt idx="556">
                  <c:v>0.16281948621665901</c:v>
                </c:pt>
                <c:pt idx="557">
                  <c:v>0.16386190300029099</c:v>
                </c:pt>
                <c:pt idx="558">
                  <c:v>0.16490432669386501</c:v>
                </c:pt>
                <c:pt idx="559">
                  <c:v>0.16594675794184199</c:v>
                </c:pt>
                <c:pt idx="560">
                  <c:v>0.166989196930316</c:v>
                </c:pt>
                <c:pt idx="561">
                  <c:v>0.16803164340085</c:v>
                </c:pt>
                <c:pt idx="562">
                  <c:v>0.169074097031504</c:v>
                </c:pt>
                <c:pt idx="563">
                  <c:v>0.17011655750881299</c:v>
                </c:pt>
                <c:pt idx="564">
                  <c:v>0.17115902473813499</c:v>
                </c:pt>
                <c:pt idx="565">
                  <c:v>0.172201498875347</c:v>
                </c:pt>
                <c:pt idx="566">
                  <c:v>0.17324397995612201</c:v>
                </c:pt>
                <c:pt idx="567">
                  <c:v>0.174286467725808</c:v>
                </c:pt>
                <c:pt idx="568">
                  <c:v>0.17532896170609699</c:v>
                </c:pt>
                <c:pt idx="569">
                  <c:v>0.176371461254447</c:v>
                </c:pt>
                <c:pt idx="570">
                  <c:v>0.17741396559310599</c:v>
                </c:pt>
                <c:pt idx="571">
                  <c:v>0.17845647397085401</c:v>
                </c:pt>
                <c:pt idx="572">
                  <c:v>0.179498985534706</c:v>
                </c:pt>
                <c:pt idx="573">
                  <c:v>0.18054149969969299</c:v>
                </c:pt>
                <c:pt idx="574">
                  <c:v>0.18158401611027</c:v>
                </c:pt>
                <c:pt idx="575">
                  <c:v>0.182626534337783</c:v>
                </c:pt>
                <c:pt idx="576">
                  <c:v>0.18366905395452701</c:v>
                </c:pt>
                <c:pt idx="577">
                  <c:v>0.184711574720687</c:v>
                </c:pt>
                <c:pt idx="578">
                  <c:v>0.18575409649767199</c:v>
                </c:pt>
                <c:pt idx="579">
                  <c:v>0.186796618966839</c:v>
                </c:pt>
                <c:pt idx="580">
                  <c:v>0.18783914181122699</c:v>
                </c:pt>
                <c:pt idx="581">
                  <c:v>0.18888166479874499</c:v>
                </c:pt>
                <c:pt idx="582">
                  <c:v>0.189924187734409</c:v>
                </c:pt>
                <c:pt idx="583">
                  <c:v>0.19096671060971601</c:v>
                </c:pt>
                <c:pt idx="584">
                  <c:v>0.19200923351001101</c:v>
                </c:pt>
                <c:pt idx="585">
                  <c:v>0.193051756470282</c:v>
                </c:pt>
                <c:pt idx="586">
                  <c:v>0.194094279516177</c:v>
                </c:pt>
                <c:pt idx="587">
                  <c:v>0.19513680264389299</c:v>
                </c:pt>
                <c:pt idx="588">
                  <c:v>0.196179325829202</c:v>
                </c:pt>
                <c:pt idx="589">
                  <c:v>0.197221849042576</c:v>
                </c:pt>
                <c:pt idx="590">
                  <c:v>0.198264372246269</c:v>
                </c:pt>
                <c:pt idx="591">
                  <c:v>0.199306895408777</c:v>
                </c:pt>
                <c:pt idx="592">
                  <c:v>0.20034941856506</c:v>
                </c:pt>
                <c:pt idx="593">
                  <c:v>0.201391941730892</c:v>
                </c:pt>
                <c:pt idx="594">
                  <c:v>0.20243446489807099</c:v>
                </c:pt>
                <c:pt idx="595">
                  <c:v>0.203476988073091</c:v>
                </c:pt>
                <c:pt idx="596">
                  <c:v>0.20451951126553</c:v>
                </c:pt>
                <c:pt idx="597">
                  <c:v>0.20556203448212201</c:v>
                </c:pt>
                <c:pt idx="598">
                  <c:v>0.206604557730869</c:v>
                </c:pt>
                <c:pt idx="599">
                  <c:v>0.20764708101373999</c:v>
                </c:pt>
                <c:pt idx="600">
                  <c:v>0.20868960433019099</c:v>
                </c:pt>
                <c:pt idx="601">
                  <c:v>0.20973212767866201</c:v>
                </c:pt>
                <c:pt idx="602">
                  <c:v>0.210774651056474</c:v>
                </c:pt>
                <c:pt idx="603">
                  <c:v>0.211817174462683</c:v>
                </c:pt>
                <c:pt idx="604">
                  <c:v>0.21285969789728601</c:v>
                </c:pt>
                <c:pt idx="605">
                  <c:v>0.213902221359906</c:v>
                </c:pt>
                <c:pt idx="606">
                  <c:v>0.21494474485006801</c:v>
                </c:pt>
                <c:pt idx="607">
                  <c:v>0.21598726836735699</c:v>
                </c:pt>
                <c:pt idx="608">
                  <c:v>0.21702979191137201</c:v>
                </c:pt>
                <c:pt idx="609">
                  <c:v>0.218072315481705</c:v>
                </c:pt>
                <c:pt idx="610">
                  <c:v>0.21911483907795301</c:v>
                </c:pt>
                <c:pt idx="611">
                  <c:v>0.220157362699718</c:v>
                </c:pt>
                <c:pt idx="612">
                  <c:v>0.22119988634660401</c:v>
                </c:pt>
                <c:pt idx="613">
                  <c:v>0.22224241001822001</c:v>
                </c:pt>
                <c:pt idx="614">
                  <c:v>0.22328493371417801</c:v>
                </c:pt>
                <c:pt idx="615">
                  <c:v>0.22432745743409099</c:v>
                </c:pt>
                <c:pt idx="616">
                  <c:v>0.22536998117757301</c:v>
                </c:pt>
                <c:pt idx="617">
                  <c:v>0.22641250494423101</c:v>
                </c:pt>
                <c:pt idx="618">
                  <c:v>0.22745502873366999</c:v>
                </c:pt>
                <c:pt idx="619">
                  <c:v>0.22849755254548801</c:v>
                </c:pt>
                <c:pt idx="620">
                  <c:v>0.22954007637926899</c:v>
                </c:pt>
                <c:pt idx="621">
                  <c:v>0.23058260023459201</c:v>
                </c:pt>
                <c:pt idx="622">
                  <c:v>0.23162512411102601</c:v>
                </c:pt>
                <c:pt idx="623">
                  <c:v>0.232667648008131</c:v>
                </c:pt>
                <c:pt idx="624">
                  <c:v>0.23371017192545601</c:v>
                </c:pt>
                <c:pt idx="625">
                  <c:v>0.23475269586254499</c:v>
                </c:pt>
                <c:pt idx="626">
                  <c:v>0.235795219818942</c:v>
                </c:pt>
                <c:pt idx="627">
                  <c:v>0.23683774379411801</c:v>
                </c:pt>
                <c:pt idx="628">
                  <c:v>0.23788026778756099</c:v>
                </c:pt>
                <c:pt idx="629">
                  <c:v>0.23892279179874601</c:v>
                </c:pt>
                <c:pt idx="630">
                  <c:v>0.239965315827144</c:v>
                </c:pt>
                <c:pt idx="631">
                  <c:v>0.24100783987211799</c:v>
                </c:pt>
                <c:pt idx="632">
                  <c:v>0.242050363933074</c:v>
                </c:pt>
                <c:pt idx="633">
                  <c:v>0.24309288800941101</c:v>
                </c:pt>
                <c:pt idx="634">
                  <c:v>0.24413541210036399</c:v>
                </c:pt>
                <c:pt idx="635">
                  <c:v>0.24517793620514899</c:v>
                </c:pt>
                <c:pt idx="636">
                  <c:v>0.24622046032306899</c:v>
                </c:pt>
                <c:pt idx="637">
                  <c:v>0.24726298445324801</c:v>
                </c:pt>
                <c:pt idx="638">
                  <c:v>0.24830550859456699</c:v>
                </c:pt>
                <c:pt idx="639">
                  <c:v>0.24934803274598499</c:v>
                </c:pt>
                <c:pt idx="640">
                  <c:v>0.25039055690651901</c:v>
                </c:pt>
                <c:pt idx="641">
                  <c:v>0.251433081075214</c:v>
                </c:pt>
                <c:pt idx="642">
                  <c:v>0.252475605251053</c:v>
                </c:pt>
                <c:pt idx="643">
                  <c:v>0.25351812943303298</c:v>
                </c:pt>
                <c:pt idx="644">
                  <c:v>0.25456065362022001</c:v>
                </c:pt>
                <c:pt idx="645">
                  <c:v>0.25560317781175002</c:v>
                </c:pt>
                <c:pt idx="646">
                  <c:v>0.25664570200657599</c:v>
                </c:pt>
                <c:pt idx="647">
                  <c:v>0.25768822620389298</c:v>
                </c:pt>
                <c:pt idx="648">
                  <c:v>0.258730750403108</c:v>
                </c:pt>
                <c:pt idx="649">
                  <c:v>0.25977327460381799</c:v>
                </c:pt>
                <c:pt idx="650">
                  <c:v>0.26081579880557498</c:v>
                </c:pt>
                <c:pt idx="651">
                  <c:v>0.26185832300805201</c:v>
                </c:pt>
                <c:pt idx="652">
                  <c:v>0.26290084721107798</c:v>
                </c:pt>
                <c:pt idx="653">
                  <c:v>0.26394337141468199</c:v>
                </c:pt>
                <c:pt idx="654">
                  <c:v>0.26498589561868202</c:v>
                </c:pt>
                <c:pt idx="655">
                  <c:v>0.26602841982294101</c:v>
                </c:pt>
                <c:pt idx="656">
                  <c:v>0.267070944027333</c:v>
                </c:pt>
                <c:pt idx="657">
                  <c:v>0.26811346823179799</c:v>
                </c:pt>
                <c:pt idx="658">
                  <c:v>0.26915599243633098</c:v>
                </c:pt>
                <c:pt idx="659">
                  <c:v>0.270198516640895</c:v>
                </c:pt>
                <c:pt idx="660">
                  <c:v>0.27124104084546302</c:v>
                </c:pt>
                <c:pt idx="661">
                  <c:v>0.27228356505003098</c:v>
                </c:pt>
                <c:pt idx="662">
                  <c:v>0.2733260892546</c:v>
                </c:pt>
                <c:pt idx="663">
                  <c:v>0.27436861345916802</c:v>
                </c:pt>
                <c:pt idx="664">
                  <c:v>0.27541113766373598</c:v>
                </c:pt>
                <c:pt idx="665">
                  <c:v>0.276453661868305</c:v>
                </c:pt>
                <c:pt idx="666">
                  <c:v>0.27749618607287302</c:v>
                </c:pt>
                <c:pt idx="667">
                  <c:v>0.27853871027744098</c:v>
                </c:pt>
                <c:pt idx="668">
                  <c:v>0.279581234482009</c:v>
                </c:pt>
                <c:pt idx="669">
                  <c:v>0.28062375868657802</c:v>
                </c:pt>
                <c:pt idx="670">
                  <c:v>0.28166628289114598</c:v>
                </c:pt>
                <c:pt idx="671">
                  <c:v>0.282708807095714</c:v>
                </c:pt>
                <c:pt idx="672">
                  <c:v>0.28375133130028202</c:v>
                </c:pt>
                <c:pt idx="673">
                  <c:v>0.28479385550485098</c:v>
                </c:pt>
                <c:pt idx="674">
                  <c:v>0.285836379709419</c:v>
                </c:pt>
                <c:pt idx="675">
                  <c:v>0.28687890391398702</c:v>
                </c:pt>
                <c:pt idx="676">
                  <c:v>0.28792142811855598</c:v>
                </c:pt>
                <c:pt idx="677">
                  <c:v>0.288963952323124</c:v>
                </c:pt>
                <c:pt idx="678">
                  <c:v>0.29000647652769201</c:v>
                </c:pt>
                <c:pt idx="679">
                  <c:v>0.29104900073226098</c:v>
                </c:pt>
                <c:pt idx="680">
                  <c:v>0.29209152493682899</c:v>
                </c:pt>
                <c:pt idx="681">
                  <c:v>0.29313404914139701</c:v>
                </c:pt>
                <c:pt idx="682">
                  <c:v>0.29417657334596498</c:v>
                </c:pt>
                <c:pt idx="683">
                  <c:v>0.29521909755053399</c:v>
                </c:pt>
                <c:pt idx="684">
                  <c:v>0.29626162175510201</c:v>
                </c:pt>
                <c:pt idx="685">
                  <c:v>0.29730414595966997</c:v>
                </c:pt>
                <c:pt idx="686">
                  <c:v>0.29834667016423799</c:v>
                </c:pt>
                <c:pt idx="687">
                  <c:v>0.29938919436880701</c:v>
                </c:pt>
                <c:pt idx="688">
                  <c:v>0.30043171857337497</c:v>
                </c:pt>
                <c:pt idx="689">
                  <c:v>0.30147424277794299</c:v>
                </c:pt>
                <c:pt idx="690">
                  <c:v>0.30251676698251201</c:v>
                </c:pt>
                <c:pt idx="691">
                  <c:v>0.30355929118708003</c:v>
                </c:pt>
                <c:pt idx="692">
                  <c:v>0.30460181539164799</c:v>
                </c:pt>
                <c:pt idx="693">
                  <c:v>0.30564433959621601</c:v>
                </c:pt>
                <c:pt idx="694">
                  <c:v>0.30668686380078503</c:v>
                </c:pt>
                <c:pt idx="695">
                  <c:v>0.30772938800535299</c:v>
                </c:pt>
                <c:pt idx="696">
                  <c:v>0.30877191220992101</c:v>
                </c:pt>
                <c:pt idx="697">
                  <c:v>0.30981443641448903</c:v>
                </c:pt>
                <c:pt idx="698">
                  <c:v>0.31085696061905799</c:v>
                </c:pt>
                <c:pt idx="699">
                  <c:v>0.31189948482362601</c:v>
                </c:pt>
                <c:pt idx="700">
                  <c:v>0.31294200902819402</c:v>
                </c:pt>
                <c:pt idx="701">
                  <c:v>0.31398453323276199</c:v>
                </c:pt>
                <c:pt idx="702">
                  <c:v>0.315027057437331</c:v>
                </c:pt>
                <c:pt idx="703">
                  <c:v>0.31606958164189902</c:v>
                </c:pt>
                <c:pt idx="704">
                  <c:v>0.31711210584646699</c:v>
                </c:pt>
                <c:pt idx="705">
                  <c:v>0.318154630051036</c:v>
                </c:pt>
                <c:pt idx="706">
                  <c:v>0.31919715425560402</c:v>
                </c:pt>
                <c:pt idx="707">
                  <c:v>0.32023967846017198</c:v>
                </c:pt>
                <c:pt idx="708">
                  <c:v>0.32128220266474</c:v>
                </c:pt>
                <c:pt idx="709">
                  <c:v>0.32232472686930902</c:v>
                </c:pt>
                <c:pt idx="710">
                  <c:v>0.32336725107387698</c:v>
                </c:pt>
                <c:pt idx="711">
                  <c:v>0.324409775278445</c:v>
                </c:pt>
                <c:pt idx="712">
                  <c:v>0.32545229948301302</c:v>
                </c:pt>
                <c:pt idx="713">
                  <c:v>0.32649482368758198</c:v>
                </c:pt>
                <c:pt idx="714">
                  <c:v>0.32753734789215</c:v>
                </c:pt>
                <c:pt idx="715">
                  <c:v>0.32857987209671802</c:v>
                </c:pt>
                <c:pt idx="716">
                  <c:v>0.32962239630128598</c:v>
                </c:pt>
                <c:pt idx="717">
                  <c:v>0.330664920505855</c:v>
                </c:pt>
                <c:pt idx="718">
                  <c:v>0.33170744471042302</c:v>
                </c:pt>
                <c:pt idx="719">
                  <c:v>0.33274996891499098</c:v>
                </c:pt>
                <c:pt idx="720">
                  <c:v>0.33379249311956</c:v>
                </c:pt>
                <c:pt idx="721">
                  <c:v>0.33483501732412801</c:v>
                </c:pt>
                <c:pt idx="722">
                  <c:v>0.33587754152869598</c:v>
                </c:pt>
                <c:pt idx="723">
                  <c:v>0.336920065733264</c:v>
                </c:pt>
                <c:pt idx="724">
                  <c:v>0.33796258993783301</c:v>
                </c:pt>
                <c:pt idx="725">
                  <c:v>0.33900511414240098</c:v>
                </c:pt>
                <c:pt idx="726">
                  <c:v>0.34004763834696899</c:v>
                </c:pt>
                <c:pt idx="727">
                  <c:v>0.34109016255153801</c:v>
                </c:pt>
                <c:pt idx="728">
                  <c:v>0.34213268675610597</c:v>
                </c:pt>
                <c:pt idx="729">
                  <c:v>0.34317521096067399</c:v>
                </c:pt>
                <c:pt idx="730">
                  <c:v>0.34421773516524201</c:v>
                </c:pt>
                <c:pt idx="731">
                  <c:v>0.34526025936981097</c:v>
                </c:pt>
                <c:pt idx="732">
                  <c:v>0.34630278357437899</c:v>
                </c:pt>
                <c:pt idx="733">
                  <c:v>0.34734530777894701</c:v>
                </c:pt>
                <c:pt idx="734">
                  <c:v>0.34838783198351497</c:v>
                </c:pt>
                <c:pt idx="735">
                  <c:v>0.34943035618808399</c:v>
                </c:pt>
                <c:pt idx="736">
                  <c:v>0.35047288039265201</c:v>
                </c:pt>
                <c:pt idx="737">
                  <c:v>0.35151540459722003</c:v>
                </c:pt>
                <c:pt idx="738">
                  <c:v>0.35255792880178799</c:v>
                </c:pt>
                <c:pt idx="739">
                  <c:v>0.35360045300635701</c:v>
                </c:pt>
                <c:pt idx="740">
                  <c:v>0.35464297721092503</c:v>
                </c:pt>
                <c:pt idx="741">
                  <c:v>0.35568550141549299</c:v>
                </c:pt>
                <c:pt idx="742">
                  <c:v>0.35672802562006201</c:v>
                </c:pt>
                <c:pt idx="743">
                  <c:v>0.35777054982463002</c:v>
                </c:pt>
                <c:pt idx="744">
                  <c:v>0.35881307402919799</c:v>
                </c:pt>
                <c:pt idx="745">
                  <c:v>0.35985559823376601</c:v>
                </c:pt>
                <c:pt idx="746">
                  <c:v>0.36089812243833502</c:v>
                </c:pt>
                <c:pt idx="747">
                  <c:v>0.36194064664290299</c:v>
                </c:pt>
                <c:pt idx="748">
                  <c:v>0.362983170847471</c:v>
                </c:pt>
                <c:pt idx="749">
                  <c:v>0.36402569505203902</c:v>
                </c:pt>
                <c:pt idx="750">
                  <c:v>0.36506821925660798</c:v>
                </c:pt>
                <c:pt idx="751">
                  <c:v>0.366110743461176</c:v>
                </c:pt>
                <c:pt idx="752">
                  <c:v>0.36715326766574402</c:v>
                </c:pt>
                <c:pt idx="753">
                  <c:v>0.36819579187031198</c:v>
                </c:pt>
                <c:pt idx="754">
                  <c:v>0.369238316074881</c:v>
                </c:pt>
                <c:pt idx="755">
                  <c:v>0.37028084027944902</c:v>
                </c:pt>
                <c:pt idx="756">
                  <c:v>0.37132336448401698</c:v>
                </c:pt>
                <c:pt idx="757">
                  <c:v>0.372365888688586</c:v>
                </c:pt>
                <c:pt idx="758">
                  <c:v>0.37340841289315402</c:v>
                </c:pt>
                <c:pt idx="759">
                  <c:v>0.37445093709772198</c:v>
                </c:pt>
                <c:pt idx="760">
                  <c:v>0.37549346130229</c:v>
                </c:pt>
                <c:pt idx="761">
                  <c:v>0.37653598550685902</c:v>
                </c:pt>
                <c:pt idx="762">
                  <c:v>0.37757850971142698</c:v>
                </c:pt>
                <c:pt idx="763">
                  <c:v>0.378621033915995</c:v>
                </c:pt>
                <c:pt idx="764">
                  <c:v>0.37966355812056402</c:v>
                </c:pt>
                <c:pt idx="765">
                  <c:v>0.38070608232513198</c:v>
                </c:pt>
                <c:pt idx="766">
                  <c:v>0.3817486065297</c:v>
                </c:pt>
                <c:pt idx="767">
                  <c:v>0.38279113073426901</c:v>
                </c:pt>
                <c:pt idx="768">
                  <c:v>0.38383365493883598</c:v>
                </c:pt>
                <c:pt idx="769">
                  <c:v>0.384876179143405</c:v>
                </c:pt>
                <c:pt idx="770">
                  <c:v>0.38591870334797301</c:v>
                </c:pt>
                <c:pt idx="771">
                  <c:v>0.38696122755254098</c:v>
                </c:pt>
                <c:pt idx="772">
                  <c:v>0.38800375175710999</c:v>
                </c:pt>
                <c:pt idx="773">
                  <c:v>0.38904627596167801</c:v>
                </c:pt>
                <c:pt idx="774">
                  <c:v>0.39008880016624597</c:v>
                </c:pt>
                <c:pt idx="775">
                  <c:v>0.39113132437081499</c:v>
                </c:pt>
                <c:pt idx="776">
                  <c:v>0.39217384857538301</c:v>
                </c:pt>
                <c:pt idx="777">
                  <c:v>0.39321637277995197</c:v>
                </c:pt>
                <c:pt idx="778">
                  <c:v>0.39425889698451899</c:v>
                </c:pt>
                <c:pt idx="779">
                  <c:v>0.39530142118908801</c:v>
                </c:pt>
                <c:pt idx="780">
                  <c:v>0.39634394539365603</c:v>
                </c:pt>
                <c:pt idx="781">
                  <c:v>0.39738646959822399</c:v>
                </c:pt>
                <c:pt idx="782">
                  <c:v>0.39842899380279301</c:v>
                </c:pt>
                <c:pt idx="783">
                  <c:v>0.39947151800736103</c:v>
                </c:pt>
                <c:pt idx="784">
                  <c:v>0.40051404221192899</c:v>
                </c:pt>
                <c:pt idx="785">
                  <c:v>0.40155656641649701</c:v>
                </c:pt>
                <c:pt idx="786">
                  <c:v>0.40259909062106602</c:v>
                </c:pt>
                <c:pt idx="787">
                  <c:v>0.40364161482563399</c:v>
                </c:pt>
                <c:pt idx="788">
                  <c:v>0.40468413903020201</c:v>
                </c:pt>
                <c:pt idx="789">
                  <c:v>0.40572666323477102</c:v>
                </c:pt>
                <c:pt idx="790">
                  <c:v>0.40676918743933899</c:v>
                </c:pt>
                <c:pt idx="791">
                  <c:v>0.407811711643907</c:v>
                </c:pt>
                <c:pt idx="792">
                  <c:v>0.40885423584847502</c:v>
                </c:pt>
                <c:pt idx="793">
                  <c:v>0.40989676005304398</c:v>
                </c:pt>
                <c:pt idx="794">
                  <c:v>0.410939284257612</c:v>
                </c:pt>
                <c:pt idx="795">
                  <c:v>0.41198180846218002</c:v>
                </c:pt>
                <c:pt idx="796">
                  <c:v>0.41302433266674798</c:v>
                </c:pt>
                <c:pt idx="797">
                  <c:v>0.414066856871316</c:v>
                </c:pt>
                <c:pt idx="798">
                  <c:v>0.41510938107588502</c:v>
                </c:pt>
                <c:pt idx="799">
                  <c:v>0.41615190528045298</c:v>
                </c:pt>
                <c:pt idx="800">
                  <c:v>0.417194429485022</c:v>
                </c:pt>
                <c:pt idx="801">
                  <c:v>0.41823695368959002</c:v>
                </c:pt>
                <c:pt idx="802">
                  <c:v>0.41927947789415798</c:v>
                </c:pt>
                <c:pt idx="803">
                  <c:v>0.420322002098726</c:v>
                </c:pt>
                <c:pt idx="804">
                  <c:v>0.42136452630329502</c:v>
                </c:pt>
                <c:pt idx="805">
                  <c:v>0.42240705050786298</c:v>
                </c:pt>
                <c:pt idx="806">
                  <c:v>0.423449574712431</c:v>
                </c:pt>
                <c:pt idx="807">
                  <c:v>0.42449209891700002</c:v>
                </c:pt>
                <c:pt idx="808">
                  <c:v>0.42553462312156798</c:v>
                </c:pt>
                <c:pt idx="809">
                  <c:v>0.426577147326136</c:v>
                </c:pt>
                <c:pt idx="810">
                  <c:v>0.42761967153070402</c:v>
                </c:pt>
                <c:pt idx="811">
                  <c:v>0.42866219573527198</c:v>
                </c:pt>
                <c:pt idx="812">
                  <c:v>0.429704719939841</c:v>
                </c:pt>
                <c:pt idx="813">
                  <c:v>0.43074724414440901</c:v>
                </c:pt>
                <c:pt idx="814">
                  <c:v>0.43178976834897698</c:v>
                </c:pt>
                <c:pt idx="815">
                  <c:v>0.43283229255354599</c:v>
                </c:pt>
                <c:pt idx="816">
                  <c:v>0.43387481675811401</c:v>
                </c:pt>
                <c:pt idx="817">
                  <c:v>0.43491734096268198</c:v>
                </c:pt>
                <c:pt idx="818">
                  <c:v>0.43595986516724999</c:v>
                </c:pt>
                <c:pt idx="819">
                  <c:v>0.43700238937181901</c:v>
                </c:pt>
                <c:pt idx="820">
                  <c:v>0.43804491357638697</c:v>
                </c:pt>
                <c:pt idx="821">
                  <c:v>0.43908743778095499</c:v>
                </c:pt>
                <c:pt idx="822">
                  <c:v>0.44012996198552401</c:v>
                </c:pt>
                <c:pt idx="823">
                  <c:v>0.44117248619009097</c:v>
                </c:pt>
                <c:pt idx="824">
                  <c:v>0.44221501039465999</c:v>
                </c:pt>
                <c:pt idx="825">
                  <c:v>0.44325753459922801</c:v>
                </c:pt>
                <c:pt idx="826">
                  <c:v>0.44430005880379603</c:v>
                </c:pt>
                <c:pt idx="827">
                  <c:v>0.44534258300836499</c:v>
                </c:pt>
                <c:pt idx="828">
                  <c:v>0.44638510721293301</c:v>
                </c:pt>
                <c:pt idx="829">
                  <c:v>0.44742763141750103</c:v>
                </c:pt>
                <c:pt idx="830">
                  <c:v>0.44847015562206999</c:v>
                </c:pt>
                <c:pt idx="831">
                  <c:v>0.44951267982663801</c:v>
                </c:pt>
                <c:pt idx="832">
                  <c:v>0.45055520403120602</c:v>
                </c:pt>
                <c:pt idx="833">
                  <c:v>0.45159772823577499</c:v>
                </c:pt>
                <c:pt idx="834">
                  <c:v>0.452640252440343</c:v>
                </c:pt>
                <c:pt idx="835">
                  <c:v>0.45368277664491102</c:v>
                </c:pt>
                <c:pt idx="836">
                  <c:v>0.45472530084947899</c:v>
                </c:pt>
                <c:pt idx="837">
                  <c:v>0.455767825054048</c:v>
                </c:pt>
                <c:pt idx="838">
                  <c:v>0.45681034925861602</c:v>
                </c:pt>
                <c:pt idx="839">
                  <c:v>0.45785287346318398</c:v>
                </c:pt>
                <c:pt idx="840">
                  <c:v>0.458895397667752</c:v>
                </c:pt>
                <c:pt idx="841">
                  <c:v>0.45993792187232102</c:v>
                </c:pt>
                <c:pt idx="842">
                  <c:v>0.46098044607688898</c:v>
                </c:pt>
                <c:pt idx="843">
                  <c:v>0.462022970281457</c:v>
                </c:pt>
                <c:pt idx="844">
                  <c:v>0.46306549448602502</c:v>
                </c:pt>
                <c:pt idx="845">
                  <c:v>0.46410801869059298</c:v>
                </c:pt>
                <c:pt idx="846">
                  <c:v>0.465150542895162</c:v>
                </c:pt>
                <c:pt idx="847">
                  <c:v>0.46619306709973002</c:v>
                </c:pt>
                <c:pt idx="848">
                  <c:v>0.46723559130429898</c:v>
                </c:pt>
                <c:pt idx="849">
                  <c:v>0.468278115508867</c:v>
                </c:pt>
                <c:pt idx="850">
                  <c:v>0.46932063971343502</c:v>
                </c:pt>
                <c:pt idx="851">
                  <c:v>0.47036316391800298</c:v>
                </c:pt>
                <c:pt idx="852">
                  <c:v>0.471405688122571</c:v>
                </c:pt>
                <c:pt idx="853">
                  <c:v>0.47244821232714002</c:v>
                </c:pt>
                <c:pt idx="854">
                  <c:v>0.47349073653170798</c:v>
                </c:pt>
                <c:pt idx="855">
                  <c:v>0.474533260736277</c:v>
                </c:pt>
                <c:pt idx="856">
                  <c:v>0.47557578494084501</c:v>
                </c:pt>
                <c:pt idx="857">
                  <c:v>0.47661830914541298</c:v>
                </c:pt>
                <c:pt idx="858">
                  <c:v>0.477660833349981</c:v>
                </c:pt>
                <c:pt idx="859">
                  <c:v>0.47870335755455001</c:v>
                </c:pt>
                <c:pt idx="860">
                  <c:v>0.47974588175911798</c:v>
                </c:pt>
                <c:pt idx="861">
                  <c:v>0.48078840596368599</c:v>
                </c:pt>
                <c:pt idx="862">
                  <c:v>0.48183093016825501</c:v>
                </c:pt>
                <c:pt idx="863">
                  <c:v>0.48287345437282297</c:v>
                </c:pt>
                <c:pt idx="864">
                  <c:v>0.48391597857739099</c:v>
                </c:pt>
                <c:pt idx="865">
                  <c:v>0.48495850278195901</c:v>
                </c:pt>
                <c:pt idx="866">
                  <c:v>0.48600102698652697</c:v>
                </c:pt>
                <c:pt idx="867">
                  <c:v>0.48704355119109599</c:v>
                </c:pt>
              </c:numCache>
            </c:numRef>
          </c:xVal>
          <c:yVal>
            <c:numRef>
              <c:f>'Force 200 keV Spline'!$J$3:$J$870</c:f>
              <c:numCache>
                <c:formatCode>General</c:formatCode>
                <c:ptCount val="868"/>
                <c:pt idx="0">
                  <c:v>200.11911858809103</c:v>
                </c:pt>
                <c:pt idx="1">
                  <c:v>200.10981510432336</c:v>
                </c:pt>
                <c:pt idx="2">
                  <c:v>200.10142500700988</c:v>
                </c:pt>
                <c:pt idx="3">
                  <c:v>200.09568818965704</c:v>
                </c:pt>
                <c:pt idx="4">
                  <c:v>200.08821891659713</c:v>
                </c:pt>
                <c:pt idx="5">
                  <c:v>200.08209093697647</c:v>
                </c:pt>
                <c:pt idx="6">
                  <c:v>200.07801774009465</c:v>
                </c:pt>
                <c:pt idx="7">
                  <c:v>200.07394038138858</c:v>
                </c:pt>
                <c:pt idx="8">
                  <c:v>200.0716288833232</c:v>
                </c:pt>
                <c:pt idx="9">
                  <c:v>200.07039763391279</c:v>
                </c:pt>
                <c:pt idx="10">
                  <c:v>200.06908432552132</c:v>
                </c:pt>
                <c:pt idx="11">
                  <c:v>200.06829530027343</c:v>
                </c:pt>
                <c:pt idx="12">
                  <c:v>200.06774839436784</c:v>
                </c:pt>
                <c:pt idx="13">
                  <c:v>200.06732711947308</c:v>
                </c:pt>
                <c:pt idx="14">
                  <c:v>200.06703620640138</c:v>
                </c:pt>
                <c:pt idx="15">
                  <c:v>200.06683744222559</c:v>
                </c:pt>
                <c:pt idx="16">
                  <c:v>200.06663858931449</c:v>
                </c:pt>
                <c:pt idx="17">
                  <c:v>200.06661220004293</c:v>
                </c:pt>
                <c:pt idx="18">
                  <c:v>200.06656597083878</c:v>
                </c:pt>
                <c:pt idx="19">
                  <c:v>200.06652252813797</c:v>
                </c:pt>
                <c:pt idx="20">
                  <c:v>200.06652252813797</c:v>
                </c:pt>
                <c:pt idx="21">
                  <c:v>200.06652252813797</c:v>
                </c:pt>
                <c:pt idx="22">
                  <c:v>200.06652252813797</c:v>
                </c:pt>
                <c:pt idx="23">
                  <c:v>200.06652252813797</c:v>
                </c:pt>
                <c:pt idx="24">
                  <c:v>200.06652252813797</c:v>
                </c:pt>
                <c:pt idx="25">
                  <c:v>200.06652252813797</c:v>
                </c:pt>
                <c:pt idx="26">
                  <c:v>200.06652252813797</c:v>
                </c:pt>
                <c:pt idx="27">
                  <c:v>200.06652252813797</c:v>
                </c:pt>
                <c:pt idx="28">
                  <c:v>200.06652252813797</c:v>
                </c:pt>
                <c:pt idx="29">
                  <c:v>200.06652252813797</c:v>
                </c:pt>
                <c:pt idx="30">
                  <c:v>200.06652252813797</c:v>
                </c:pt>
                <c:pt idx="31">
                  <c:v>200.06652252813797</c:v>
                </c:pt>
                <c:pt idx="32">
                  <c:v>200.06652252813797</c:v>
                </c:pt>
                <c:pt idx="33">
                  <c:v>200.06652252813797</c:v>
                </c:pt>
                <c:pt idx="34">
                  <c:v>200.06652252813797</c:v>
                </c:pt>
                <c:pt idx="35">
                  <c:v>200.06652252813797</c:v>
                </c:pt>
                <c:pt idx="36">
                  <c:v>200.06652252813797</c:v>
                </c:pt>
                <c:pt idx="37">
                  <c:v>200.06652252813797</c:v>
                </c:pt>
                <c:pt idx="38">
                  <c:v>200.06652252813797</c:v>
                </c:pt>
                <c:pt idx="39">
                  <c:v>200.06652252813797</c:v>
                </c:pt>
                <c:pt idx="40">
                  <c:v>200.06652252813797</c:v>
                </c:pt>
                <c:pt idx="41">
                  <c:v>200.06652252813797</c:v>
                </c:pt>
                <c:pt idx="42">
                  <c:v>200.06652252813797</c:v>
                </c:pt>
                <c:pt idx="43">
                  <c:v>200.06652252813797</c:v>
                </c:pt>
                <c:pt idx="44">
                  <c:v>200.06652252813797</c:v>
                </c:pt>
                <c:pt idx="45">
                  <c:v>200.06652252813797</c:v>
                </c:pt>
                <c:pt idx="46">
                  <c:v>200.06652252813797</c:v>
                </c:pt>
                <c:pt idx="47">
                  <c:v>200.06652252813797</c:v>
                </c:pt>
                <c:pt idx="48">
                  <c:v>200.06652252813797</c:v>
                </c:pt>
                <c:pt idx="49">
                  <c:v>200.06652252813797</c:v>
                </c:pt>
                <c:pt idx="50">
                  <c:v>200.06652252813797</c:v>
                </c:pt>
                <c:pt idx="51">
                  <c:v>200.06652252813797</c:v>
                </c:pt>
                <c:pt idx="52">
                  <c:v>200.06652252813797</c:v>
                </c:pt>
                <c:pt idx="53">
                  <c:v>200.06652252813797</c:v>
                </c:pt>
                <c:pt idx="54">
                  <c:v>200.06652252813797</c:v>
                </c:pt>
                <c:pt idx="55">
                  <c:v>200.06652252813797</c:v>
                </c:pt>
                <c:pt idx="56">
                  <c:v>200.06652252813797</c:v>
                </c:pt>
                <c:pt idx="57">
                  <c:v>200.06652252813797</c:v>
                </c:pt>
                <c:pt idx="58">
                  <c:v>200.06652252813797</c:v>
                </c:pt>
                <c:pt idx="59">
                  <c:v>200.06652252813797</c:v>
                </c:pt>
                <c:pt idx="60">
                  <c:v>200.06652252813797</c:v>
                </c:pt>
                <c:pt idx="61">
                  <c:v>200.06652252813797</c:v>
                </c:pt>
                <c:pt idx="62">
                  <c:v>200.06652252813797</c:v>
                </c:pt>
                <c:pt idx="63">
                  <c:v>200.06652252813797</c:v>
                </c:pt>
                <c:pt idx="64">
                  <c:v>200.06652252813797</c:v>
                </c:pt>
                <c:pt idx="65">
                  <c:v>200.06652252813797</c:v>
                </c:pt>
                <c:pt idx="66">
                  <c:v>200.06652252813797</c:v>
                </c:pt>
                <c:pt idx="67">
                  <c:v>200.06652252813797</c:v>
                </c:pt>
                <c:pt idx="68">
                  <c:v>200.06652252813797</c:v>
                </c:pt>
                <c:pt idx="69">
                  <c:v>200.06652252813797</c:v>
                </c:pt>
                <c:pt idx="70">
                  <c:v>200.06652252813797</c:v>
                </c:pt>
                <c:pt idx="71">
                  <c:v>200.06652252813797</c:v>
                </c:pt>
                <c:pt idx="72">
                  <c:v>200.06652252813797</c:v>
                </c:pt>
                <c:pt idx="73">
                  <c:v>200.06652252813797</c:v>
                </c:pt>
                <c:pt idx="74">
                  <c:v>200.06652252813797</c:v>
                </c:pt>
                <c:pt idx="75">
                  <c:v>200.06652252813797</c:v>
                </c:pt>
                <c:pt idx="76">
                  <c:v>200.06652252813797</c:v>
                </c:pt>
                <c:pt idx="77">
                  <c:v>200.06652252813797</c:v>
                </c:pt>
                <c:pt idx="78">
                  <c:v>200.06652252813797</c:v>
                </c:pt>
                <c:pt idx="79">
                  <c:v>200.06652252813797</c:v>
                </c:pt>
                <c:pt idx="80">
                  <c:v>200.06652252813797</c:v>
                </c:pt>
                <c:pt idx="81">
                  <c:v>200.06652252813797</c:v>
                </c:pt>
                <c:pt idx="82">
                  <c:v>200.06652252813797</c:v>
                </c:pt>
                <c:pt idx="83">
                  <c:v>200.06652252813797</c:v>
                </c:pt>
                <c:pt idx="84">
                  <c:v>200.06652252813797</c:v>
                </c:pt>
                <c:pt idx="85">
                  <c:v>200.06652252813797</c:v>
                </c:pt>
                <c:pt idx="86">
                  <c:v>200.06652252813797</c:v>
                </c:pt>
                <c:pt idx="87">
                  <c:v>200.06652252813797</c:v>
                </c:pt>
                <c:pt idx="88">
                  <c:v>200.06652252813797</c:v>
                </c:pt>
                <c:pt idx="89">
                  <c:v>200.06652252813797</c:v>
                </c:pt>
                <c:pt idx="90">
                  <c:v>200.06652252813797</c:v>
                </c:pt>
                <c:pt idx="91">
                  <c:v>200.06652252813797</c:v>
                </c:pt>
                <c:pt idx="92">
                  <c:v>200.06652252813797</c:v>
                </c:pt>
                <c:pt idx="93">
                  <c:v>200.06652252813797</c:v>
                </c:pt>
                <c:pt idx="94">
                  <c:v>200.06652252813797</c:v>
                </c:pt>
                <c:pt idx="95">
                  <c:v>200.06652252813797</c:v>
                </c:pt>
                <c:pt idx="96">
                  <c:v>200.06652252813797</c:v>
                </c:pt>
                <c:pt idx="97">
                  <c:v>200.06652252813797</c:v>
                </c:pt>
                <c:pt idx="98">
                  <c:v>200.06652252813797</c:v>
                </c:pt>
                <c:pt idx="99">
                  <c:v>200.06652252813797</c:v>
                </c:pt>
                <c:pt idx="100">
                  <c:v>200.06652252813797</c:v>
                </c:pt>
                <c:pt idx="101">
                  <c:v>200.06652252813797</c:v>
                </c:pt>
                <c:pt idx="102">
                  <c:v>200.06652252813797</c:v>
                </c:pt>
                <c:pt idx="103">
                  <c:v>200.06652252813797</c:v>
                </c:pt>
                <c:pt idx="104">
                  <c:v>200.06652252813797</c:v>
                </c:pt>
                <c:pt idx="105">
                  <c:v>200.06652252813797</c:v>
                </c:pt>
                <c:pt idx="106">
                  <c:v>200.06652252813797</c:v>
                </c:pt>
                <c:pt idx="107">
                  <c:v>200.06652252813797</c:v>
                </c:pt>
                <c:pt idx="108">
                  <c:v>200.06652252813797</c:v>
                </c:pt>
                <c:pt idx="109">
                  <c:v>200.06652252813797</c:v>
                </c:pt>
                <c:pt idx="110">
                  <c:v>200.06652252813797</c:v>
                </c:pt>
                <c:pt idx="111">
                  <c:v>200.06652252813797</c:v>
                </c:pt>
                <c:pt idx="112">
                  <c:v>200.06652252813797</c:v>
                </c:pt>
                <c:pt idx="113">
                  <c:v>200.06652252813797</c:v>
                </c:pt>
                <c:pt idx="114">
                  <c:v>200.06652252813797</c:v>
                </c:pt>
                <c:pt idx="115">
                  <c:v>200.06652252813797</c:v>
                </c:pt>
                <c:pt idx="116">
                  <c:v>200.06652252813797</c:v>
                </c:pt>
                <c:pt idx="117">
                  <c:v>200.06652252813797</c:v>
                </c:pt>
                <c:pt idx="118">
                  <c:v>200.06652252813797</c:v>
                </c:pt>
                <c:pt idx="119">
                  <c:v>200.06652252813797</c:v>
                </c:pt>
                <c:pt idx="120">
                  <c:v>200.06652252813797</c:v>
                </c:pt>
                <c:pt idx="121">
                  <c:v>200.06652252813797</c:v>
                </c:pt>
                <c:pt idx="122">
                  <c:v>200.06652252813797</c:v>
                </c:pt>
                <c:pt idx="123">
                  <c:v>200.06652252813797</c:v>
                </c:pt>
                <c:pt idx="124">
                  <c:v>200.06652252813797</c:v>
                </c:pt>
                <c:pt idx="125">
                  <c:v>200.06652252813797</c:v>
                </c:pt>
                <c:pt idx="126">
                  <c:v>200.06652252813797</c:v>
                </c:pt>
                <c:pt idx="127">
                  <c:v>200.06652252813797</c:v>
                </c:pt>
                <c:pt idx="128">
                  <c:v>200.06652252813797</c:v>
                </c:pt>
                <c:pt idx="129">
                  <c:v>200.06652252813797</c:v>
                </c:pt>
                <c:pt idx="130">
                  <c:v>200.06652252813797</c:v>
                </c:pt>
                <c:pt idx="131">
                  <c:v>200.06652252813797</c:v>
                </c:pt>
                <c:pt idx="132">
                  <c:v>200.06652252813797</c:v>
                </c:pt>
                <c:pt idx="133">
                  <c:v>200.06652252813797</c:v>
                </c:pt>
                <c:pt idx="134">
                  <c:v>200.06652252813797</c:v>
                </c:pt>
                <c:pt idx="135">
                  <c:v>200.06652252813797</c:v>
                </c:pt>
                <c:pt idx="136">
                  <c:v>200.06652252813797</c:v>
                </c:pt>
                <c:pt idx="137">
                  <c:v>200.06652252813797</c:v>
                </c:pt>
                <c:pt idx="138">
                  <c:v>200.06652252813797</c:v>
                </c:pt>
                <c:pt idx="139">
                  <c:v>200.06652252813797</c:v>
                </c:pt>
                <c:pt idx="140">
                  <c:v>200.06652252813797</c:v>
                </c:pt>
                <c:pt idx="141">
                  <c:v>200.06652252813797</c:v>
                </c:pt>
                <c:pt idx="142">
                  <c:v>200.06652252813797</c:v>
                </c:pt>
                <c:pt idx="143">
                  <c:v>200.06652252813797</c:v>
                </c:pt>
                <c:pt idx="144">
                  <c:v>200.06652252813797</c:v>
                </c:pt>
                <c:pt idx="145">
                  <c:v>200.06652252813797</c:v>
                </c:pt>
                <c:pt idx="146">
                  <c:v>200.06652252814305</c:v>
                </c:pt>
                <c:pt idx="147">
                  <c:v>200.0665225281534</c:v>
                </c:pt>
                <c:pt idx="148">
                  <c:v>200.0665225281534</c:v>
                </c:pt>
                <c:pt idx="149">
                  <c:v>200.06652252816872</c:v>
                </c:pt>
                <c:pt idx="150">
                  <c:v>200.06652252817892</c:v>
                </c:pt>
                <c:pt idx="151">
                  <c:v>200.06652252821465</c:v>
                </c:pt>
                <c:pt idx="152">
                  <c:v>200.06652252822997</c:v>
                </c:pt>
                <c:pt idx="153">
                  <c:v>200.06652252825552</c:v>
                </c:pt>
                <c:pt idx="154">
                  <c:v>200.06652252829124</c:v>
                </c:pt>
                <c:pt idx="155">
                  <c:v>200.06652252836795</c:v>
                </c:pt>
                <c:pt idx="156">
                  <c:v>200.06652252844464</c:v>
                </c:pt>
                <c:pt idx="157">
                  <c:v>200.06652252849571</c:v>
                </c:pt>
                <c:pt idx="158">
                  <c:v>200.06652252860815</c:v>
                </c:pt>
                <c:pt idx="159">
                  <c:v>200.06652252870518</c:v>
                </c:pt>
                <c:pt idx="160">
                  <c:v>200.06652252880741</c:v>
                </c:pt>
                <c:pt idx="161">
                  <c:v>200.06652252887901</c:v>
                </c:pt>
                <c:pt idx="162">
                  <c:v>200.06652252894537</c:v>
                </c:pt>
                <c:pt idx="163">
                  <c:v>200.06652252900153</c:v>
                </c:pt>
                <c:pt idx="164">
                  <c:v>200.06652252905781</c:v>
                </c:pt>
                <c:pt idx="165">
                  <c:v>200.0665225291344</c:v>
                </c:pt>
                <c:pt idx="166">
                  <c:v>200.066522529206</c:v>
                </c:pt>
                <c:pt idx="167">
                  <c:v>200.06652252927239</c:v>
                </c:pt>
                <c:pt idx="168">
                  <c:v>200.06652252930823</c:v>
                </c:pt>
                <c:pt idx="169">
                  <c:v>200.06652252932355</c:v>
                </c:pt>
                <c:pt idx="170">
                  <c:v>200.06652252934907</c:v>
                </c:pt>
                <c:pt idx="171">
                  <c:v>200.06652252937971</c:v>
                </c:pt>
                <c:pt idx="172">
                  <c:v>200.06652252940015</c:v>
                </c:pt>
                <c:pt idx="173">
                  <c:v>200.06652252942567</c:v>
                </c:pt>
                <c:pt idx="174">
                  <c:v>200.06652252943599</c:v>
                </c:pt>
                <c:pt idx="175">
                  <c:v>200.0665225294411</c:v>
                </c:pt>
                <c:pt idx="176">
                  <c:v>200.0665225294513</c:v>
                </c:pt>
                <c:pt idx="177">
                  <c:v>200.06652252946662</c:v>
                </c:pt>
                <c:pt idx="178">
                  <c:v>200.06652252946662</c:v>
                </c:pt>
                <c:pt idx="179">
                  <c:v>200.06652252947683</c:v>
                </c:pt>
                <c:pt idx="180">
                  <c:v>200.06652252960461</c:v>
                </c:pt>
                <c:pt idx="181">
                  <c:v>200.06652253054477</c:v>
                </c:pt>
                <c:pt idx="182">
                  <c:v>200.06652253285969</c:v>
                </c:pt>
                <c:pt idx="183">
                  <c:v>200.06652253554753</c:v>
                </c:pt>
                <c:pt idx="184">
                  <c:v>200.06652253843467</c:v>
                </c:pt>
                <c:pt idx="185">
                  <c:v>200.06652254263511</c:v>
                </c:pt>
                <c:pt idx="186">
                  <c:v>200.06652254733632</c:v>
                </c:pt>
                <c:pt idx="187">
                  <c:v>200.0665225478933</c:v>
                </c:pt>
                <c:pt idx="188">
                  <c:v>200.0665225378215</c:v>
                </c:pt>
                <c:pt idx="189">
                  <c:v>200.0665225086893</c:v>
                </c:pt>
                <c:pt idx="190">
                  <c:v>200.06652244476322</c:v>
                </c:pt>
                <c:pt idx="191">
                  <c:v>200.0665223232117</c:v>
                </c:pt>
                <c:pt idx="192">
                  <c:v>200.06652211723269</c:v>
                </c:pt>
                <c:pt idx="193">
                  <c:v>200.06652180244132</c:v>
                </c:pt>
                <c:pt idx="194">
                  <c:v>200.06652134985373</c:v>
                </c:pt>
                <c:pt idx="195">
                  <c:v>200.06652073500834</c:v>
                </c:pt>
                <c:pt idx="196">
                  <c:v>200.06651994483883</c:v>
                </c:pt>
                <c:pt idx="197">
                  <c:v>200.06651897019827</c:v>
                </c:pt>
                <c:pt idx="198">
                  <c:v>200.06651779416248</c:v>
                </c:pt>
                <c:pt idx="199">
                  <c:v>200.06651644762641</c:v>
                </c:pt>
                <c:pt idx="200">
                  <c:v>200.06651494611413</c:v>
                </c:pt>
                <c:pt idx="201">
                  <c:v>200.06651315510516</c:v>
                </c:pt>
                <c:pt idx="202">
                  <c:v>200.06651058903691</c:v>
                </c:pt>
                <c:pt idx="203">
                  <c:v>200.06650637290872</c:v>
                </c:pt>
                <c:pt idx="204">
                  <c:v>200.06650031413</c:v>
                </c:pt>
                <c:pt idx="205">
                  <c:v>200.06649036193488</c:v>
                </c:pt>
                <c:pt idx="206">
                  <c:v>200.06647115375145</c:v>
                </c:pt>
                <c:pt idx="207">
                  <c:v>200.06644132831664</c:v>
                </c:pt>
                <c:pt idx="208">
                  <c:v>200.06639842292211</c:v>
                </c:pt>
                <c:pt idx="209">
                  <c:v>200.06633266612886</c:v>
                </c:pt>
                <c:pt idx="210">
                  <c:v>200.06623802880111</c:v>
                </c:pt>
                <c:pt idx="211">
                  <c:v>200.06610773945312</c:v>
                </c:pt>
                <c:pt idx="212">
                  <c:v>200.06593190766432</c:v>
                </c:pt>
                <c:pt idx="213">
                  <c:v>200.06570054862783</c:v>
                </c:pt>
                <c:pt idx="214">
                  <c:v>200.06540504759894</c:v>
                </c:pt>
                <c:pt idx="215">
                  <c:v>200.06503094091167</c:v>
                </c:pt>
                <c:pt idx="216">
                  <c:v>200.06457459210617</c:v>
                </c:pt>
                <c:pt idx="217">
                  <c:v>200.06403053432049</c:v>
                </c:pt>
                <c:pt idx="218">
                  <c:v>200.06340957129024</c:v>
                </c:pt>
                <c:pt idx="219">
                  <c:v>200.06269556442439</c:v>
                </c:pt>
                <c:pt idx="220">
                  <c:v>200.0619059510104</c:v>
                </c:pt>
                <c:pt idx="221">
                  <c:v>200.06111438545372</c:v>
                </c:pt>
                <c:pt idx="222">
                  <c:v>200.06041480916144</c:v>
                </c:pt>
                <c:pt idx="223">
                  <c:v>200.05987609478009</c:v>
                </c:pt>
                <c:pt idx="224">
                  <c:v>200.05957586875397</c:v>
                </c:pt>
                <c:pt idx="225">
                  <c:v>200.05969542893646</c:v>
                </c:pt>
                <c:pt idx="226">
                  <c:v>200.06039444878039</c:v>
                </c:pt>
                <c:pt idx="227">
                  <c:v>200.06170847141695</c:v>
                </c:pt>
                <c:pt idx="228">
                  <c:v>200.0635615365378</c:v>
                </c:pt>
                <c:pt idx="229">
                  <c:v>200.06590148845268</c:v>
                </c:pt>
                <c:pt idx="230">
                  <c:v>200.06859199306672</c:v>
                </c:pt>
                <c:pt idx="231">
                  <c:v>200.07135713449921</c:v>
                </c:pt>
                <c:pt idx="232">
                  <c:v>200.07393939075891</c:v>
                </c:pt>
                <c:pt idx="233">
                  <c:v>200.0761688916794</c:v>
                </c:pt>
                <c:pt idx="234">
                  <c:v>200.07796513783131</c:v>
                </c:pt>
                <c:pt idx="235">
                  <c:v>200.07929960427484</c:v>
                </c:pt>
                <c:pt idx="236">
                  <c:v>200.08017535939115</c:v>
                </c:pt>
                <c:pt idx="237">
                  <c:v>200.0807058682316</c:v>
                </c:pt>
                <c:pt idx="238">
                  <c:v>200.08092999276005</c:v>
                </c:pt>
                <c:pt idx="239">
                  <c:v>200.08098517752032</c:v>
                </c:pt>
                <c:pt idx="240">
                  <c:v>200.08087611028844</c:v>
                </c:pt>
                <c:pt idx="241">
                  <c:v>200.08063174566317</c:v>
                </c:pt>
                <c:pt idx="242">
                  <c:v>200.08047794637022</c:v>
                </c:pt>
                <c:pt idx="243">
                  <c:v>200.08075641920817</c:v>
                </c:pt>
                <c:pt idx="244">
                  <c:v>200.08162687732408</c:v>
                </c:pt>
                <c:pt idx="245">
                  <c:v>200.08331478856837</c:v>
                </c:pt>
                <c:pt idx="246">
                  <c:v>200.0861267605448</c:v>
                </c:pt>
                <c:pt idx="247">
                  <c:v>200.09032752977751</c:v>
                </c:pt>
                <c:pt idx="248">
                  <c:v>200.09590528003548</c:v>
                </c:pt>
                <c:pt idx="249">
                  <c:v>200.10288315958283</c:v>
                </c:pt>
                <c:pt idx="250">
                  <c:v>200.11129435186535</c:v>
                </c:pt>
                <c:pt idx="251">
                  <c:v>200.1211168193847</c:v>
                </c:pt>
                <c:pt idx="252">
                  <c:v>200.13243580420215</c:v>
                </c:pt>
                <c:pt idx="253">
                  <c:v>200.14524579333286</c:v>
                </c:pt>
                <c:pt idx="254">
                  <c:v>200.1595927541446</c:v>
                </c:pt>
                <c:pt idx="255">
                  <c:v>200.17546799465515</c:v>
                </c:pt>
                <c:pt idx="256">
                  <c:v>200.19297641304678</c:v>
                </c:pt>
                <c:pt idx="257">
                  <c:v>200.21211343010017</c:v>
                </c:pt>
                <c:pt idx="258">
                  <c:v>200.23296064799817</c:v>
                </c:pt>
                <c:pt idx="259">
                  <c:v>200.25555885312556</c:v>
                </c:pt>
                <c:pt idx="260">
                  <c:v>200.2798785840686</c:v>
                </c:pt>
                <c:pt idx="261">
                  <c:v>200.30591791412229</c:v>
                </c:pt>
                <c:pt idx="262">
                  <c:v>200.33368691429936</c:v>
                </c:pt>
                <c:pt idx="263">
                  <c:v>200.36305550144547</c:v>
                </c:pt>
                <c:pt idx="264">
                  <c:v>200.3938343982019</c:v>
                </c:pt>
                <c:pt idx="265">
                  <c:v>200.4259916098774</c:v>
                </c:pt>
                <c:pt idx="266">
                  <c:v>200.45950338643891</c:v>
                </c:pt>
                <c:pt idx="267">
                  <c:v>200.494312445226</c:v>
                </c:pt>
                <c:pt idx="268">
                  <c:v>200.53040300974709</c:v>
                </c:pt>
                <c:pt idx="269">
                  <c:v>200.56768108705072</c:v>
                </c:pt>
                <c:pt idx="270">
                  <c:v>200.60598889642816</c:v>
                </c:pt>
                <c:pt idx="271">
                  <c:v>200.64517906756947</c:v>
                </c:pt>
                <c:pt idx="272">
                  <c:v>200.68509040751746</c:v>
                </c:pt>
                <c:pt idx="273">
                  <c:v>200.72560173373114</c:v>
                </c:pt>
                <c:pt idx="274">
                  <c:v>200.76669134134244</c:v>
                </c:pt>
                <c:pt idx="275">
                  <c:v>200.80834954400888</c:v>
                </c:pt>
                <c:pt idx="276">
                  <c:v>200.85057422079967</c:v>
                </c:pt>
                <c:pt idx="277">
                  <c:v>200.89331555772279</c:v>
                </c:pt>
                <c:pt idx="278">
                  <c:v>200.93647535681274</c:v>
                </c:pt>
                <c:pt idx="279">
                  <c:v>200.97997784836414</c:v>
                </c:pt>
                <c:pt idx="280">
                  <c:v>201.02373708240691</c:v>
                </c:pt>
                <c:pt idx="281">
                  <c:v>201.06770658824857</c:v>
                </c:pt>
                <c:pt idx="282">
                  <c:v>201.11187770306938</c:v>
                </c:pt>
                <c:pt idx="283">
                  <c:v>201.15618162848682</c:v>
                </c:pt>
                <c:pt idx="284">
                  <c:v>201.20055724056127</c:v>
                </c:pt>
                <c:pt idx="285">
                  <c:v>201.24495230617572</c:v>
                </c:pt>
                <c:pt idx="286">
                  <c:v>201.28927490290974</c:v>
                </c:pt>
                <c:pt idx="287">
                  <c:v>201.33347401735736</c:v>
                </c:pt>
                <c:pt idx="288">
                  <c:v>201.377570822037</c:v>
                </c:pt>
                <c:pt idx="289">
                  <c:v>201.42154934908285</c:v>
                </c:pt>
                <c:pt idx="290">
                  <c:v>201.46538022136542</c:v>
                </c:pt>
                <c:pt idx="291">
                  <c:v>201.50902771254962</c:v>
                </c:pt>
                <c:pt idx="292">
                  <c:v>201.55245256656795</c:v>
                </c:pt>
                <c:pt idx="293">
                  <c:v>201.59562281482607</c:v>
                </c:pt>
                <c:pt idx="294">
                  <c:v>201.63851884047347</c:v>
                </c:pt>
                <c:pt idx="295">
                  <c:v>201.68112615757477</c:v>
                </c:pt>
                <c:pt idx="296">
                  <c:v>201.72345887616348</c:v>
                </c:pt>
                <c:pt idx="297">
                  <c:v>201.76550785638628</c:v>
                </c:pt>
                <c:pt idx="298">
                  <c:v>201.80724571200057</c:v>
                </c:pt>
                <c:pt idx="299">
                  <c:v>201.84864482445258</c:v>
                </c:pt>
                <c:pt idx="300">
                  <c:v>201.88966221935786</c:v>
                </c:pt>
                <c:pt idx="301">
                  <c:v>201.93027746633337</c:v>
                </c:pt>
                <c:pt idx="302">
                  <c:v>201.97049743900877</c:v>
                </c:pt>
                <c:pt idx="303">
                  <c:v>202.01032228246208</c:v>
                </c:pt>
                <c:pt idx="304">
                  <c:v>202.0497582480271</c:v>
                </c:pt>
                <c:pt idx="305">
                  <c:v>202.0888070089529</c:v>
                </c:pt>
                <c:pt idx="306">
                  <c:v>202.12747407243455</c:v>
                </c:pt>
                <c:pt idx="307">
                  <c:v>202.16574973885434</c:v>
                </c:pt>
                <c:pt idx="308">
                  <c:v>202.20363830372392</c:v>
                </c:pt>
                <c:pt idx="309">
                  <c:v>202.24111227281105</c:v>
                </c:pt>
                <c:pt idx="310">
                  <c:v>202.27814887662015</c:v>
                </c:pt>
                <c:pt idx="311">
                  <c:v>202.31473522460368</c:v>
                </c:pt>
                <c:pt idx="312">
                  <c:v>202.3508658561494</c:v>
                </c:pt>
                <c:pt idx="313">
                  <c:v>202.38655219454975</c:v>
                </c:pt>
                <c:pt idx="314">
                  <c:v>202.42184117228808</c:v>
                </c:pt>
                <c:pt idx="315">
                  <c:v>202.45676410247867</c:v>
                </c:pt>
                <c:pt idx="316">
                  <c:v>202.49131810234547</c:v>
                </c:pt>
                <c:pt idx="317">
                  <c:v>202.52549090127644</c:v>
                </c:pt>
                <c:pt idx="318">
                  <c:v>202.55925503530037</c:v>
                </c:pt>
                <c:pt idx="319">
                  <c:v>202.59259651874089</c:v>
                </c:pt>
                <c:pt idx="320">
                  <c:v>202.62553828858921</c:v>
                </c:pt>
                <c:pt idx="321">
                  <c:v>202.65809367204216</c:v>
                </c:pt>
                <c:pt idx="322">
                  <c:v>202.69028015276041</c:v>
                </c:pt>
                <c:pt idx="323">
                  <c:v>202.72211612537436</c:v>
                </c:pt>
                <c:pt idx="324">
                  <c:v>202.7536024259721</c:v>
                </c:pt>
                <c:pt idx="325">
                  <c:v>202.78473987860232</c:v>
                </c:pt>
                <c:pt idx="326">
                  <c:v>202.81552874048728</c:v>
                </c:pt>
                <c:pt idx="327">
                  <c:v>202.84596101274451</c:v>
                </c:pt>
                <c:pt idx="328">
                  <c:v>202.87603595634548</c:v>
                </c:pt>
                <c:pt idx="329">
                  <c:v>202.90575916991332</c:v>
                </c:pt>
                <c:pt idx="330">
                  <c:v>202.93512665318701</c:v>
                </c:pt>
                <c:pt idx="331">
                  <c:v>202.96413282117152</c:v>
                </c:pt>
                <c:pt idx="332">
                  <c:v>202.99277478538812</c:v>
                </c:pt>
                <c:pt idx="333">
                  <c:v>203.02105037635062</c:v>
                </c:pt>
                <c:pt idx="334">
                  <c:v>203.04896051301583</c:v>
                </c:pt>
                <c:pt idx="335">
                  <c:v>203.07650354416396</c:v>
                </c:pt>
                <c:pt idx="336">
                  <c:v>203.10367534699083</c:v>
                </c:pt>
                <c:pt idx="337">
                  <c:v>203.13047267415268</c:v>
                </c:pt>
                <c:pt idx="338">
                  <c:v>203.15689276155342</c:v>
                </c:pt>
                <c:pt idx="339">
                  <c:v>203.18293264025252</c:v>
                </c:pt>
                <c:pt idx="340">
                  <c:v>203.20858979018169</c:v>
                </c:pt>
                <c:pt idx="341">
                  <c:v>203.23386186303557</c:v>
                </c:pt>
                <c:pt idx="342">
                  <c:v>203.25874635490388</c:v>
                </c:pt>
                <c:pt idx="343">
                  <c:v>203.28324068152665</c:v>
                </c:pt>
                <c:pt idx="344">
                  <c:v>203.30734268692339</c:v>
                </c:pt>
                <c:pt idx="345">
                  <c:v>203.33105032565825</c:v>
                </c:pt>
                <c:pt idx="346">
                  <c:v>203.35436151655082</c:v>
                </c:pt>
                <c:pt idx="347">
                  <c:v>203.37727400029127</c:v>
                </c:pt>
                <c:pt idx="348">
                  <c:v>203.39978600610615</c:v>
                </c:pt>
                <c:pt idx="349">
                  <c:v>203.4218962699093</c:v>
                </c:pt>
                <c:pt idx="350">
                  <c:v>203.44360308581392</c:v>
                </c:pt>
                <c:pt idx="351">
                  <c:v>203.46490442716353</c:v>
                </c:pt>
                <c:pt idx="352">
                  <c:v>203.48579873044631</c:v>
                </c:pt>
                <c:pt idx="353">
                  <c:v>203.50628445460359</c:v>
                </c:pt>
                <c:pt idx="354">
                  <c:v>203.52635937996405</c:v>
                </c:pt>
                <c:pt idx="355">
                  <c:v>203.54602189566134</c:v>
                </c:pt>
                <c:pt idx="356">
                  <c:v>203.56527087431706</c:v>
                </c:pt>
                <c:pt idx="357">
                  <c:v>203.58410479310027</c:v>
                </c:pt>
                <c:pt idx="358">
                  <c:v>203.6025223747049</c:v>
                </c:pt>
                <c:pt idx="359">
                  <c:v>203.62052228762354</c:v>
                </c:pt>
                <c:pt idx="360">
                  <c:v>203.63810309533289</c:v>
                </c:pt>
                <c:pt idx="361">
                  <c:v>203.6552635890267</c:v>
                </c:pt>
                <c:pt idx="362">
                  <c:v>203.67200277974118</c:v>
                </c:pt>
                <c:pt idx="363">
                  <c:v>203.68831953783413</c:v>
                </c:pt>
                <c:pt idx="364">
                  <c:v>203.70421281595992</c:v>
                </c:pt>
                <c:pt idx="365">
                  <c:v>203.71968142936007</c:v>
                </c:pt>
                <c:pt idx="366">
                  <c:v>203.73472423686914</c:v>
                </c:pt>
                <c:pt idx="367">
                  <c:v>203.74934037511207</c:v>
                </c:pt>
                <c:pt idx="368">
                  <c:v>203.7635286895659</c:v>
                </c:pt>
                <c:pt idx="369">
                  <c:v>203.77728790422273</c:v>
                </c:pt>
                <c:pt idx="370">
                  <c:v>203.79061706169352</c:v>
                </c:pt>
                <c:pt idx="371">
                  <c:v>203.80351526821883</c:v>
                </c:pt>
                <c:pt idx="372">
                  <c:v>203.8159816448939</c:v>
                </c:pt>
                <c:pt idx="373">
                  <c:v>203.82801548709065</c:v>
                </c:pt>
                <c:pt idx="374">
                  <c:v>203.83961636674945</c:v>
                </c:pt>
                <c:pt idx="375">
                  <c:v>203.85078405520301</c:v>
                </c:pt>
                <c:pt idx="376">
                  <c:v>203.8615185587467</c:v>
                </c:pt>
                <c:pt idx="377">
                  <c:v>203.87181993532806</c:v>
                </c:pt>
                <c:pt idx="378">
                  <c:v>203.88168826402941</c:v>
                </c:pt>
                <c:pt idx="379">
                  <c:v>203.89112377659436</c:v>
                </c:pt>
                <c:pt idx="380">
                  <c:v>203.90012691728629</c:v>
                </c:pt>
                <c:pt idx="381">
                  <c:v>203.90869785439799</c:v>
                </c:pt>
                <c:pt idx="382">
                  <c:v>203.91683654666613</c:v>
                </c:pt>
                <c:pt idx="383">
                  <c:v>203.9245429410081</c:v>
                </c:pt>
                <c:pt idx="384">
                  <c:v>203.93181683092868</c:v>
                </c:pt>
                <c:pt idx="385">
                  <c:v>203.93865770141667</c:v>
                </c:pt>
                <c:pt idx="386">
                  <c:v>203.94506508157534</c:v>
                </c:pt>
                <c:pt idx="387">
                  <c:v>203.95103850787129</c:v>
                </c:pt>
                <c:pt idx="388">
                  <c:v>203.95657728736833</c:v>
                </c:pt>
                <c:pt idx="389">
                  <c:v>203.96168069431866</c:v>
                </c:pt>
                <c:pt idx="390">
                  <c:v>203.96634786977197</c:v>
                </c:pt>
                <c:pt idx="391">
                  <c:v>203.97057779421706</c:v>
                </c:pt>
                <c:pt idx="392">
                  <c:v>203.97436968221601</c:v>
                </c:pt>
                <c:pt idx="393">
                  <c:v>203.97772295921092</c:v>
                </c:pt>
                <c:pt idx="394">
                  <c:v>203.98063701152142</c:v>
                </c:pt>
                <c:pt idx="395">
                  <c:v>203.98311139200695</c:v>
                </c:pt>
                <c:pt idx="396">
                  <c:v>203.98514587458595</c:v>
                </c:pt>
                <c:pt idx="397">
                  <c:v>203.98674039180133</c:v>
                </c:pt>
                <c:pt idx="398">
                  <c:v>203.98789501085966</c:v>
                </c:pt>
                <c:pt idx="399">
                  <c:v>203.98860987450894</c:v>
                </c:pt>
                <c:pt idx="400">
                  <c:v>203.98888516831369</c:v>
                </c:pt>
                <c:pt idx="401">
                  <c:v>203.98872120071343</c:v>
                </c:pt>
                <c:pt idx="402">
                  <c:v>203.98811824436768</c:v>
                </c:pt>
                <c:pt idx="403">
                  <c:v>203.98707648715057</c:v>
                </c:pt>
                <c:pt idx="404">
                  <c:v>203.98559610488189</c:v>
                </c:pt>
                <c:pt idx="405">
                  <c:v>203.98367720661926</c:v>
                </c:pt>
                <c:pt idx="406">
                  <c:v>203.98131988622325</c:v>
                </c:pt>
                <c:pt idx="407">
                  <c:v>203.97852422752831</c:v>
                </c:pt>
                <c:pt idx="408">
                  <c:v>203.97529016279654</c:v>
                </c:pt>
                <c:pt idx="409">
                  <c:v>203.97161769710709</c:v>
                </c:pt>
                <c:pt idx="410">
                  <c:v>203.96750693959439</c:v>
                </c:pt>
                <c:pt idx="411">
                  <c:v>203.96295809296174</c:v>
                </c:pt>
                <c:pt idx="412">
                  <c:v>203.9579713064775</c:v>
                </c:pt>
                <c:pt idx="413">
                  <c:v>203.95254685332219</c:v>
                </c:pt>
                <c:pt idx="414">
                  <c:v>203.94668529979111</c:v>
                </c:pt>
                <c:pt idx="415">
                  <c:v>203.94038711634673</c:v>
                </c:pt>
                <c:pt idx="416">
                  <c:v>203.93365271734859</c:v>
                </c:pt>
                <c:pt idx="417">
                  <c:v>203.92648257405125</c:v>
                </c:pt>
                <c:pt idx="418">
                  <c:v>203.91887720649927</c:v>
                </c:pt>
                <c:pt idx="419">
                  <c:v>203.91083692769044</c:v>
                </c:pt>
                <c:pt idx="420">
                  <c:v>203.90236205831314</c:v>
                </c:pt>
                <c:pt idx="421">
                  <c:v>203.89345309673016</c:v>
                </c:pt>
                <c:pt idx="422">
                  <c:v>203.88411062405072</c:v>
                </c:pt>
                <c:pt idx="423">
                  <c:v>203.87433525206455</c:v>
                </c:pt>
                <c:pt idx="424">
                  <c:v>203.86412753240634</c:v>
                </c:pt>
                <c:pt idx="425">
                  <c:v>203.85348788403468</c:v>
                </c:pt>
                <c:pt idx="426">
                  <c:v>203.84241677836772</c:v>
                </c:pt>
                <c:pt idx="427">
                  <c:v>203.83091454420307</c:v>
                </c:pt>
                <c:pt idx="428">
                  <c:v>203.81898150359351</c:v>
                </c:pt>
                <c:pt idx="429">
                  <c:v>203.80661805801131</c:v>
                </c:pt>
                <c:pt idx="430">
                  <c:v>203.79382464413652</c:v>
                </c:pt>
                <c:pt idx="431">
                  <c:v>203.78060177442558</c:v>
                </c:pt>
                <c:pt idx="432">
                  <c:v>203.76695007860411</c:v>
                </c:pt>
                <c:pt idx="433">
                  <c:v>203.75287013645288</c:v>
                </c:pt>
                <c:pt idx="434">
                  <c:v>203.73836254584697</c:v>
                </c:pt>
                <c:pt idx="435">
                  <c:v>203.72342799811298</c:v>
                </c:pt>
                <c:pt idx="436">
                  <c:v>203.70806720889641</c:v>
                </c:pt>
                <c:pt idx="437">
                  <c:v>203.69228090077681</c:v>
                </c:pt>
                <c:pt idx="438">
                  <c:v>203.67606983406583</c:v>
                </c:pt>
                <c:pt idx="439">
                  <c:v>203.6594347921469</c:v>
                </c:pt>
                <c:pt idx="440">
                  <c:v>203.64237660135822</c:v>
                </c:pt>
                <c:pt idx="441">
                  <c:v>203.62489611150301</c:v>
                </c:pt>
                <c:pt idx="442">
                  <c:v>203.60699423061797</c:v>
                </c:pt>
                <c:pt idx="443">
                  <c:v>203.58867188023046</c:v>
                </c:pt>
                <c:pt idx="444">
                  <c:v>203.56992999314011</c:v>
                </c:pt>
                <c:pt idx="445">
                  <c:v>203.55076957823465</c:v>
                </c:pt>
                <c:pt idx="446">
                  <c:v>203.53119174245779</c:v>
                </c:pt>
                <c:pt idx="447">
                  <c:v>203.51119764044975</c:v>
                </c:pt>
                <c:pt idx="448">
                  <c:v>203.49078856739101</c:v>
                </c:pt>
                <c:pt idx="449">
                  <c:v>203.46996598843114</c:v>
                </c:pt>
                <c:pt idx="450">
                  <c:v>203.44873144529785</c:v>
                </c:pt>
                <c:pt idx="451">
                  <c:v>203.42708661186896</c:v>
                </c:pt>
                <c:pt idx="452">
                  <c:v>203.40503333420324</c:v>
                </c:pt>
                <c:pt idx="453">
                  <c:v>203.38257347442575</c:v>
                </c:pt>
                <c:pt idx="454">
                  <c:v>203.35970908053767</c:v>
                </c:pt>
                <c:pt idx="455">
                  <c:v>203.33644233608271</c:v>
                </c:pt>
                <c:pt idx="456">
                  <c:v>203.31277543134496</c:v>
                </c:pt>
                <c:pt idx="457">
                  <c:v>203.28871054968431</c:v>
                </c:pt>
                <c:pt idx="458">
                  <c:v>203.26424994495815</c:v>
                </c:pt>
                <c:pt idx="459">
                  <c:v>203.23939588405975</c:v>
                </c:pt>
                <c:pt idx="460">
                  <c:v>203.21415065429642</c:v>
                </c:pt>
                <c:pt idx="461">
                  <c:v>203.18851668941326</c:v>
                </c:pt>
                <c:pt idx="462">
                  <c:v>203.16249648483759</c:v>
                </c:pt>
                <c:pt idx="463">
                  <c:v>203.13609267756473</c:v>
                </c:pt>
                <c:pt idx="464">
                  <c:v>203.10930810171794</c:v>
                </c:pt>
                <c:pt idx="465">
                  <c:v>203.08214565005318</c:v>
                </c:pt>
                <c:pt idx="466">
                  <c:v>203.05460840511648</c:v>
                </c:pt>
                <c:pt idx="467">
                  <c:v>203.02669965183037</c:v>
                </c:pt>
                <c:pt idx="468">
                  <c:v>202.99842276574861</c:v>
                </c:pt>
                <c:pt idx="469">
                  <c:v>202.96978125543282</c:v>
                </c:pt>
                <c:pt idx="470">
                  <c:v>202.94077903178081</c:v>
                </c:pt>
                <c:pt idx="471">
                  <c:v>202.91142053387497</c:v>
                </c:pt>
                <c:pt idx="472">
                  <c:v>202.88170965910209</c:v>
                </c:pt>
                <c:pt idx="473">
                  <c:v>202.85164931484778</c:v>
                </c:pt>
                <c:pt idx="474">
                  <c:v>202.82124227104376</c:v>
                </c:pt>
                <c:pt idx="475">
                  <c:v>202.79049382099092</c:v>
                </c:pt>
                <c:pt idx="476">
                  <c:v>202.75940946425001</c:v>
                </c:pt>
                <c:pt idx="477">
                  <c:v>202.72799067523999</c:v>
                </c:pt>
                <c:pt idx="478">
                  <c:v>202.69623254172811</c:v>
                </c:pt>
                <c:pt idx="479">
                  <c:v>202.66413591784067</c:v>
                </c:pt>
                <c:pt idx="480">
                  <c:v>202.6317061043697</c:v>
                </c:pt>
                <c:pt idx="481">
                  <c:v>202.59894303740447</c:v>
                </c:pt>
                <c:pt idx="482">
                  <c:v>202.56583570043398</c:v>
                </c:pt>
                <c:pt idx="483">
                  <c:v>202.53238156407454</c:v>
                </c:pt>
                <c:pt idx="484">
                  <c:v>202.49859127097434</c:v>
                </c:pt>
                <c:pt idx="485">
                  <c:v>202.46445932836883</c:v>
                </c:pt>
                <c:pt idx="486">
                  <c:v>202.42996950250338</c:v>
                </c:pt>
                <c:pt idx="487">
                  <c:v>202.39509653535316</c:v>
                </c:pt>
                <c:pt idx="488">
                  <c:v>202.35983507947688</c:v>
                </c:pt>
                <c:pt idx="489">
                  <c:v>202.32417486577782</c:v>
                </c:pt>
                <c:pt idx="490">
                  <c:v>202.28807697771703</c:v>
                </c:pt>
                <c:pt idx="491">
                  <c:v>202.25151333703542</c:v>
                </c:pt>
                <c:pt idx="492">
                  <c:v>202.21446901338078</c:v>
                </c:pt>
                <c:pt idx="493">
                  <c:v>202.17692729640922</c:v>
                </c:pt>
                <c:pt idx="494">
                  <c:v>202.13885812501292</c:v>
                </c:pt>
                <c:pt idx="495">
                  <c:v>202.10027998067687</c:v>
                </c:pt>
                <c:pt idx="496">
                  <c:v>202.06123624679535</c:v>
                </c:pt>
                <c:pt idx="497">
                  <c:v>202.02173426949915</c:v>
                </c:pt>
                <c:pt idx="498">
                  <c:v>201.98178071680687</c:v>
                </c:pt>
                <c:pt idx="499">
                  <c:v>201.94137768338419</c:v>
                </c:pt>
                <c:pt idx="500">
                  <c:v>201.90052068982547</c:v>
                </c:pt>
                <c:pt idx="501">
                  <c:v>201.85920630157716</c:v>
                </c:pt>
                <c:pt idx="502">
                  <c:v>201.81745203862678</c:v>
                </c:pt>
                <c:pt idx="503">
                  <c:v>201.77527109324157</c:v>
                </c:pt>
                <c:pt idx="504">
                  <c:v>201.73268594618699</c:v>
                </c:pt>
                <c:pt idx="505">
                  <c:v>201.68972664997091</c:v>
                </c:pt>
                <c:pt idx="506">
                  <c:v>201.64641935281583</c:v>
                </c:pt>
                <c:pt idx="507">
                  <c:v>201.60276446310269</c:v>
                </c:pt>
                <c:pt idx="508">
                  <c:v>201.55876860554815</c:v>
                </c:pt>
                <c:pt idx="509">
                  <c:v>201.51443648059055</c:v>
                </c:pt>
                <c:pt idx="510">
                  <c:v>201.46979001899601</c:v>
                </c:pt>
                <c:pt idx="511">
                  <c:v>201.42485351754189</c:v>
                </c:pt>
                <c:pt idx="512">
                  <c:v>201.37964104186099</c:v>
                </c:pt>
                <c:pt idx="513">
                  <c:v>201.33415714373177</c:v>
                </c:pt>
                <c:pt idx="514">
                  <c:v>201.28847802299904</c:v>
                </c:pt>
                <c:pt idx="515">
                  <c:v>201.24267540334185</c:v>
                </c:pt>
                <c:pt idx="516">
                  <c:v>201.19675823655507</c:v>
                </c:pt>
                <c:pt idx="517">
                  <c:v>201.15076943761966</c:v>
                </c:pt>
                <c:pt idx="518">
                  <c:v>201.10477753526885</c:v>
                </c:pt>
                <c:pt idx="519">
                  <c:v>201.05884054785497</c:v>
                </c:pt>
                <c:pt idx="520">
                  <c:v>201.01304872810093</c:v>
                </c:pt>
                <c:pt idx="521">
                  <c:v>200.96750885799045</c:v>
                </c:pt>
                <c:pt idx="522">
                  <c:v>200.92230833876425</c:v>
                </c:pt>
                <c:pt idx="523">
                  <c:v>200.87754117670588</c:v>
                </c:pt>
                <c:pt idx="524">
                  <c:v>200.83330684859419</c:v>
                </c:pt>
                <c:pt idx="525">
                  <c:v>200.78963740406309</c:v>
                </c:pt>
                <c:pt idx="526">
                  <c:v>200.74666168925853</c:v>
                </c:pt>
                <c:pt idx="527">
                  <c:v>200.70451581576555</c:v>
                </c:pt>
                <c:pt idx="528">
                  <c:v>200.66323762931228</c:v>
                </c:pt>
                <c:pt idx="529">
                  <c:v>200.62284907143618</c:v>
                </c:pt>
                <c:pt idx="530">
                  <c:v>200.58343351837942</c:v>
                </c:pt>
                <c:pt idx="531">
                  <c:v>200.54504340154213</c:v>
                </c:pt>
                <c:pt idx="532">
                  <c:v>200.50774275806972</c:v>
                </c:pt>
                <c:pt idx="533">
                  <c:v>200.4716168984157</c:v>
                </c:pt>
                <c:pt idx="534">
                  <c:v>200.43675760321875</c:v>
                </c:pt>
                <c:pt idx="535">
                  <c:v>200.40320949451115</c:v>
                </c:pt>
                <c:pt idx="536">
                  <c:v>200.37099618033469</c:v>
                </c:pt>
                <c:pt idx="537">
                  <c:v>200.34017688159329</c:v>
                </c:pt>
                <c:pt idx="538">
                  <c:v>200.31093883143606</c:v>
                </c:pt>
                <c:pt idx="539">
                  <c:v>200.28335946976694</c:v>
                </c:pt>
                <c:pt idx="540">
                  <c:v>200.25750356392979</c:v>
                </c:pt>
                <c:pt idx="541">
                  <c:v>200.23346303288565</c:v>
                </c:pt>
                <c:pt idx="542">
                  <c:v>200.21137687314672</c:v>
                </c:pt>
                <c:pt idx="543">
                  <c:v>200.19136162982184</c:v>
                </c:pt>
                <c:pt idx="544">
                  <c:v>200.17358620786462</c:v>
                </c:pt>
                <c:pt idx="545">
                  <c:v>200.15808874276581</c:v>
                </c:pt>
                <c:pt idx="546">
                  <c:v>200.14477544328065</c:v>
                </c:pt>
                <c:pt idx="547">
                  <c:v>200.13374562136497</c:v>
                </c:pt>
                <c:pt idx="548">
                  <c:v>200.12488033694484</c:v>
                </c:pt>
                <c:pt idx="549">
                  <c:v>200.11786498944667</c:v>
                </c:pt>
                <c:pt idx="550">
                  <c:v>200.11257306859221</c:v>
                </c:pt>
                <c:pt idx="551">
                  <c:v>200.10913268069143</c:v>
                </c:pt>
                <c:pt idx="552">
                  <c:v>200.10730807929261</c:v>
                </c:pt>
                <c:pt idx="553">
                  <c:v>200.10664497775628</c:v>
                </c:pt>
                <c:pt idx="554">
                  <c:v>200.10703207509567</c:v>
                </c:pt>
                <c:pt idx="555">
                  <c:v>200.10845356821176</c:v>
                </c:pt>
                <c:pt idx="556">
                  <c:v>200.11081681714811</c:v>
                </c:pt>
                <c:pt idx="557">
                  <c:v>200.11390568885915</c:v>
                </c:pt>
                <c:pt idx="558">
                  <c:v>200.11763334006511</c:v>
                </c:pt>
                <c:pt idx="559">
                  <c:v>200.12185842324502</c:v>
                </c:pt>
                <c:pt idx="560">
                  <c:v>200.12614859865758</c:v>
                </c:pt>
                <c:pt idx="561">
                  <c:v>200.13036047778155</c:v>
                </c:pt>
                <c:pt idx="562">
                  <c:v>200.13447470749327</c:v>
                </c:pt>
                <c:pt idx="563">
                  <c:v>200.13851904314114</c:v>
                </c:pt>
                <c:pt idx="564">
                  <c:v>200.14268361822849</c:v>
                </c:pt>
                <c:pt idx="565">
                  <c:v>200.14700876864262</c:v>
                </c:pt>
                <c:pt idx="566">
                  <c:v>200.15130183633065</c:v>
                </c:pt>
                <c:pt idx="567">
                  <c:v>200.15539475958559</c:v>
                </c:pt>
                <c:pt idx="568">
                  <c:v>200.15915089066124</c:v>
                </c:pt>
                <c:pt idx="569">
                  <c:v>200.16246176466149</c:v>
                </c:pt>
                <c:pt idx="570">
                  <c:v>200.16529874795697</c:v>
                </c:pt>
                <c:pt idx="571">
                  <c:v>200.16763265943288</c:v>
                </c:pt>
                <c:pt idx="572">
                  <c:v>200.16945705966631</c:v>
                </c:pt>
                <c:pt idx="573">
                  <c:v>200.17103974637826</c:v>
                </c:pt>
                <c:pt idx="574">
                  <c:v>200.17237413430664</c:v>
                </c:pt>
                <c:pt idx="575">
                  <c:v>200.17342897156516</c:v>
                </c:pt>
                <c:pt idx="576">
                  <c:v>200.17423379565562</c:v>
                </c:pt>
                <c:pt idx="577">
                  <c:v>200.17496896243864</c:v>
                </c:pt>
                <c:pt idx="578">
                  <c:v>200.17554455790267</c:v>
                </c:pt>
                <c:pt idx="579">
                  <c:v>200.17589124252609</c:v>
                </c:pt>
                <c:pt idx="580">
                  <c:v>200.17606062632774</c:v>
                </c:pt>
                <c:pt idx="581">
                  <c:v>200.17608562130002</c:v>
                </c:pt>
                <c:pt idx="582">
                  <c:v>200.17602334820828</c:v>
                </c:pt>
                <c:pt idx="583">
                  <c:v>200.1760130589729</c:v>
                </c:pt>
                <c:pt idx="584">
                  <c:v>200.17603039280837</c:v>
                </c:pt>
                <c:pt idx="585">
                  <c:v>200.17606616823517</c:v>
                </c:pt>
                <c:pt idx="586">
                  <c:v>200.17610907715041</c:v>
                </c:pt>
                <c:pt idx="587">
                  <c:v>200.17613685808448</c:v>
                </c:pt>
                <c:pt idx="588">
                  <c:v>200.17614256473314</c:v>
                </c:pt>
                <c:pt idx="589">
                  <c:v>200.1761337021434</c:v>
                </c:pt>
                <c:pt idx="590">
                  <c:v>200.17608920096743</c:v>
                </c:pt>
                <c:pt idx="591">
                  <c:v>200.17604871959344</c:v>
                </c:pt>
                <c:pt idx="592">
                  <c:v>200.17603524655718</c:v>
                </c:pt>
                <c:pt idx="593">
                  <c:v>200.17601728970038</c:v>
                </c:pt>
                <c:pt idx="594">
                  <c:v>200.17599706253696</c:v>
                </c:pt>
                <c:pt idx="595">
                  <c:v>200.17598534668153</c:v>
                </c:pt>
                <c:pt idx="596">
                  <c:v>200.17597812739103</c:v>
                </c:pt>
                <c:pt idx="597">
                  <c:v>200.17597616024034</c:v>
                </c:pt>
                <c:pt idx="598">
                  <c:v>200.17597831746261</c:v>
                </c:pt>
                <c:pt idx="599">
                  <c:v>200.17598052557543</c:v>
                </c:pt>
                <c:pt idx="600">
                  <c:v>200.17598270287991</c:v>
                </c:pt>
                <c:pt idx="601">
                  <c:v>200.17598355244303</c:v>
                </c:pt>
                <c:pt idx="602">
                  <c:v>200.17598348857311</c:v>
                </c:pt>
                <c:pt idx="603">
                  <c:v>200.17598362347198</c:v>
                </c:pt>
                <c:pt idx="604">
                  <c:v>200.17598395900484</c:v>
                </c:pt>
                <c:pt idx="605">
                  <c:v>200.17598425723469</c:v>
                </c:pt>
                <c:pt idx="606">
                  <c:v>200.17598452593373</c:v>
                </c:pt>
                <c:pt idx="607">
                  <c:v>200.17598478536337</c:v>
                </c:pt>
                <c:pt idx="608">
                  <c:v>200.17598501764351</c:v>
                </c:pt>
                <c:pt idx="609">
                  <c:v>200.1759852171482</c:v>
                </c:pt>
                <c:pt idx="610">
                  <c:v>200.1759853853643</c:v>
                </c:pt>
                <c:pt idx="611">
                  <c:v>200.17598552071283</c:v>
                </c:pt>
                <c:pt idx="612">
                  <c:v>200.175985627057</c:v>
                </c:pt>
                <c:pt idx="613">
                  <c:v>200.17598570832652</c:v>
                </c:pt>
                <c:pt idx="614">
                  <c:v>200.17598576936024</c:v>
                </c:pt>
                <c:pt idx="615">
                  <c:v>200.17598581553941</c:v>
                </c:pt>
                <c:pt idx="616">
                  <c:v>200.17598584955658</c:v>
                </c:pt>
                <c:pt idx="617">
                  <c:v>200.17598587433503</c:v>
                </c:pt>
                <c:pt idx="618">
                  <c:v>200.17598589345158</c:v>
                </c:pt>
                <c:pt idx="619">
                  <c:v>200.17598590764206</c:v>
                </c:pt>
                <c:pt idx="620">
                  <c:v>200.17598591600191</c:v>
                </c:pt>
                <c:pt idx="621">
                  <c:v>200.17598592168946</c:v>
                </c:pt>
                <c:pt idx="622">
                  <c:v>200.17598592565992</c:v>
                </c:pt>
                <c:pt idx="623">
                  <c:v>200.17598592870033</c:v>
                </c:pt>
                <c:pt idx="624">
                  <c:v>200.17598593040196</c:v>
                </c:pt>
                <c:pt idx="625">
                  <c:v>200.17598593081587</c:v>
                </c:pt>
                <c:pt idx="626">
                  <c:v>200.1759859308261</c:v>
                </c:pt>
                <c:pt idx="627">
                  <c:v>200.17598593083119</c:v>
                </c:pt>
                <c:pt idx="628">
                  <c:v>200.17598593084142</c:v>
                </c:pt>
                <c:pt idx="629">
                  <c:v>200.17598593086183</c:v>
                </c:pt>
                <c:pt idx="630">
                  <c:v>200.17598593088226</c:v>
                </c:pt>
                <c:pt idx="631">
                  <c:v>200.17598593090779</c:v>
                </c:pt>
                <c:pt idx="632">
                  <c:v>200.17598593094874</c:v>
                </c:pt>
                <c:pt idx="633">
                  <c:v>200.17598593101002</c:v>
                </c:pt>
                <c:pt idx="634">
                  <c:v>200.17598593106629</c:v>
                </c:pt>
                <c:pt idx="635">
                  <c:v>200.17598593113269</c:v>
                </c:pt>
                <c:pt idx="636">
                  <c:v>200.1759859312196</c:v>
                </c:pt>
                <c:pt idx="637">
                  <c:v>200.1759859313064</c:v>
                </c:pt>
                <c:pt idx="638">
                  <c:v>200.17598593138308</c:v>
                </c:pt>
                <c:pt idx="639">
                  <c:v>200.17598593148531</c:v>
                </c:pt>
                <c:pt idx="640">
                  <c:v>200.1759859315568</c:v>
                </c:pt>
                <c:pt idx="641">
                  <c:v>200.17598593164882</c:v>
                </c:pt>
                <c:pt idx="642">
                  <c:v>200.17598593171519</c:v>
                </c:pt>
                <c:pt idx="643">
                  <c:v>200.17598593178678</c:v>
                </c:pt>
                <c:pt idx="644">
                  <c:v>200.17598593185318</c:v>
                </c:pt>
                <c:pt idx="645">
                  <c:v>200.17598593191457</c:v>
                </c:pt>
                <c:pt idx="646">
                  <c:v>200.17598593197073</c:v>
                </c:pt>
                <c:pt idx="647">
                  <c:v>200.17598593200645</c:v>
                </c:pt>
                <c:pt idx="648">
                  <c:v>200.17598593203201</c:v>
                </c:pt>
                <c:pt idx="649">
                  <c:v>200.17598593206273</c:v>
                </c:pt>
                <c:pt idx="650">
                  <c:v>200.17598593207805</c:v>
                </c:pt>
                <c:pt idx="651">
                  <c:v>200.17598593209848</c:v>
                </c:pt>
                <c:pt idx="652">
                  <c:v>200.1759859321138</c:v>
                </c:pt>
                <c:pt idx="653">
                  <c:v>200.17598593212401</c:v>
                </c:pt>
                <c:pt idx="654">
                  <c:v>200.17598593213424</c:v>
                </c:pt>
                <c:pt idx="655">
                  <c:v>200.17598593214444</c:v>
                </c:pt>
                <c:pt idx="656">
                  <c:v>200.17598593214953</c:v>
                </c:pt>
                <c:pt idx="657">
                  <c:v>200.17598593214953</c:v>
                </c:pt>
                <c:pt idx="658">
                  <c:v>200.17598593215465</c:v>
                </c:pt>
                <c:pt idx="659">
                  <c:v>200.17598593215465</c:v>
                </c:pt>
                <c:pt idx="660">
                  <c:v>200.17598593215465</c:v>
                </c:pt>
                <c:pt idx="661">
                  <c:v>200.17598593215465</c:v>
                </c:pt>
                <c:pt idx="662">
                  <c:v>200.17598593215465</c:v>
                </c:pt>
                <c:pt idx="663">
                  <c:v>200.17598593215465</c:v>
                </c:pt>
                <c:pt idx="664">
                  <c:v>200.17598593215465</c:v>
                </c:pt>
                <c:pt idx="665">
                  <c:v>200.17598593215465</c:v>
                </c:pt>
                <c:pt idx="666">
                  <c:v>200.17598593215465</c:v>
                </c:pt>
                <c:pt idx="667">
                  <c:v>200.17598593215465</c:v>
                </c:pt>
                <c:pt idx="668">
                  <c:v>200.17598593215465</c:v>
                </c:pt>
                <c:pt idx="669">
                  <c:v>200.17598593215465</c:v>
                </c:pt>
                <c:pt idx="670">
                  <c:v>200.17598593215465</c:v>
                </c:pt>
                <c:pt idx="671">
                  <c:v>200.17598593215465</c:v>
                </c:pt>
                <c:pt idx="672">
                  <c:v>200.17598593215465</c:v>
                </c:pt>
                <c:pt idx="673">
                  <c:v>200.17598593215465</c:v>
                </c:pt>
                <c:pt idx="674">
                  <c:v>200.17598593215465</c:v>
                </c:pt>
                <c:pt idx="675">
                  <c:v>200.17598593215465</c:v>
                </c:pt>
                <c:pt idx="676">
                  <c:v>200.17598593215465</c:v>
                </c:pt>
                <c:pt idx="677">
                  <c:v>200.17598593215465</c:v>
                </c:pt>
                <c:pt idx="678">
                  <c:v>200.17598593215465</c:v>
                </c:pt>
                <c:pt idx="679">
                  <c:v>200.17598593215465</c:v>
                </c:pt>
                <c:pt idx="680">
                  <c:v>200.17598593215465</c:v>
                </c:pt>
                <c:pt idx="681">
                  <c:v>200.17598593215465</c:v>
                </c:pt>
                <c:pt idx="682">
                  <c:v>200.17598593215465</c:v>
                </c:pt>
                <c:pt idx="683">
                  <c:v>200.17598593215465</c:v>
                </c:pt>
                <c:pt idx="684">
                  <c:v>200.17598593215465</c:v>
                </c:pt>
                <c:pt idx="685">
                  <c:v>200.17598593215465</c:v>
                </c:pt>
                <c:pt idx="686">
                  <c:v>200.17598593215465</c:v>
                </c:pt>
                <c:pt idx="687">
                  <c:v>200.17598593215465</c:v>
                </c:pt>
                <c:pt idx="688">
                  <c:v>200.17598593215465</c:v>
                </c:pt>
                <c:pt idx="689">
                  <c:v>200.17598593215465</c:v>
                </c:pt>
                <c:pt idx="690">
                  <c:v>200.17598593215465</c:v>
                </c:pt>
                <c:pt idx="691">
                  <c:v>200.17598593215465</c:v>
                </c:pt>
                <c:pt idx="692">
                  <c:v>200.17598593215465</c:v>
                </c:pt>
                <c:pt idx="693">
                  <c:v>200.17598593215465</c:v>
                </c:pt>
                <c:pt idx="694">
                  <c:v>200.17598593215465</c:v>
                </c:pt>
                <c:pt idx="695">
                  <c:v>200.17598593215465</c:v>
                </c:pt>
                <c:pt idx="696">
                  <c:v>200.17598593215465</c:v>
                </c:pt>
                <c:pt idx="697">
                  <c:v>200.17598593215465</c:v>
                </c:pt>
                <c:pt idx="698">
                  <c:v>200.17598593215465</c:v>
                </c:pt>
                <c:pt idx="699">
                  <c:v>200.17598593215465</c:v>
                </c:pt>
                <c:pt idx="700">
                  <c:v>200.17598593215465</c:v>
                </c:pt>
                <c:pt idx="701">
                  <c:v>200.17598593215465</c:v>
                </c:pt>
                <c:pt idx="702">
                  <c:v>200.17598593215465</c:v>
                </c:pt>
                <c:pt idx="703">
                  <c:v>200.17598593215465</c:v>
                </c:pt>
                <c:pt idx="704">
                  <c:v>200.17598593215465</c:v>
                </c:pt>
                <c:pt idx="705">
                  <c:v>200.17598593215465</c:v>
                </c:pt>
                <c:pt idx="706">
                  <c:v>200.17598593215465</c:v>
                </c:pt>
                <c:pt idx="707">
                  <c:v>200.17598593215465</c:v>
                </c:pt>
                <c:pt idx="708">
                  <c:v>200.17598593215465</c:v>
                </c:pt>
                <c:pt idx="709">
                  <c:v>200.17598593215465</c:v>
                </c:pt>
                <c:pt idx="710">
                  <c:v>200.17598593215465</c:v>
                </c:pt>
                <c:pt idx="711">
                  <c:v>200.17598593215465</c:v>
                </c:pt>
                <c:pt idx="712">
                  <c:v>200.17598593215465</c:v>
                </c:pt>
                <c:pt idx="713">
                  <c:v>200.17598593215465</c:v>
                </c:pt>
                <c:pt idx="714">
                  <c:v>200.17598593215465</c:v>
                </c:pt>
                <c:pt idx="715">
                  <c:v>200.17598593215465</c:v>
                </c:pt>
                <c:pt idx="716">
                  <c:v>200.17598593215465</c:v>
                </c:pt>
                <c:pt idx="717">
                  <c:v>200.17598593215465</c:v>
                </c:pt>
                <c:pt idx="718">
                  <c:v>200.17598593215465</c:v>
                </c:pt>
                <c:pt idx="719">
                  <c:v>200.17598593215465</c:v>
                </c:pt>
                <c:pt idx="720">
                  <c:v>200.17598593215465</c:v>
                </c:pt>
                <c:pt idx="721">
                  <c:v>200.17598593215465</c:v>
                </c:pt>
                <c:pt idx="722">
                  <c:v>200.17598593215465</c:v>
                </c:pt>
                <c:pt idx="723">
                  <c:v>200.17598593215465</c:v>
                </c:pt>
                <c:pt idx="724">
                  <c:v>200.17598593215465</c:v>
                </c:pt>
                <c:pt idx="725">
                  <c:v>200.17598593215465</c:v>
                </c:pt>
                <c:pt idx="726">
                  <c:v>200.17598593215465</c:v>
                </c:pt>
                <c:pt idx="727">
                  <c:v>200.17598593215465</c:v>
                </c:pt>
                <c:pt idx="728">
                  <c:v>200.17598593215465</c:v>
                </c:pt>
                <c:pt idx="729">
                  <c:v>200.17598593215465</c:v>
                </c:pt>
                <c:pt idx="730">
                  <c:v>200.17598593215465</c:v>
                </c:pt>
                <c:pt idx="731">
                  <c:v>200.17598593215465</c:v>
                </c:pt>
                <c:pt idx="732">
                  <c:v>200.17598593215465</c:v>
                </c:pt>
                <c:pt idx="733">
                  <c:v>200.17598593215465</c:v>
                </c:pt>
                <c:pt idx="734">
                  <c:v>200.17598593215465</c:v>
                </c:pt>
                <c:pt idx="735">
                  <c:v>200.17598593215465</c:v>
                </c:pt>
                <c:pt idx="736">
                  <c:v>200.17598593215465</c:v>
                </c:pt>
                <c:pt idx="737">
                  <c:v>200.17598593215465</c:v>
                </c:pt>
                <c:pt idx="738">
                  <c:v>200.17598593215465</c:v>
                </c:pt>
                <c:pt idx="739">
                  <c:v>200.17598593215465</c:v>
                </c:pt>
                <c:pt idx="740">
                  <c:v>200.17598593215465</c:v>
                </c:pt>
                <c:pt idx="741">
                  <c:v>200.17598593215465</c:v>
                </c:pt>
                <c:pt idx="742">
                  <c:v>200.17598593215465</c:v>
                </c:pt>
                <c:pt idx="743">
                  <c:v>200.17598593215465</c:v>
                </c:pt>
                <c:pt idx="744">
                  <c:v>200.17598593215465</c:v>
                </c:pt>
                <c:pt idx="745">
                  <c:v>200.17598593215465</c:v>
                </c:pt>
                <c:pt idx="746">
                  <c:v>200.17598593215465</c:v>
                </c:pt>
                <c:pt idx="747">
                  <c:v>200.17598593215465</c:v>
                </c:pt>
                <c:pt idx="748">
                  <c:v>200.17598593215465</c:v>
                </c:pt>
                <c:pt idx="749">
                  <c:v>200.17598593215465</c:v>
                </c:pt>
                <c:pt idx="750">
                  <c:v>200.17598593215465</c:v>
                </c:pt>
                <c:pt idx="751">
                  <c:v>200.17598593215465</c:v>
                </c:pt>
                <c:pt idx="752">
                  <c:v>200.17598593215465</c:v>
                </c:pt>
                <c:pt idx="753">
                  <c:v>200.17598593215465</c:v>
                </c:pt>
                <c:pt idx="754">
                  <c:v>200.17598593215465</c:v>
                </c:pt>
                <c:pt idx="755">
                  <c:v>200.17598593215465</c:v>
                </c:pt>
                <c:pt idx="756">
                  <c:v>200.17598593215465</c:v>
                </c:pt>
                <c:pt idx="757">
                  <c:v>200.17598593215465</c:v>
                </c:pt>
                <c:pt idx="758">
                  <c:v>200.17598593215465</c:v>
                </c:pt>
                <c:pt idx="759">
                  <c:v>200.17598593215465</c:v>
                </c:pt>
                <c:pt idx="760">
                  <c:v>200.17598593215465</c:v>
                </c:pt>
                <c:pt idx="761">
                  <c:v>200.17598593215465</c:v>
                </c:pt>
                <c:pt idx="762">
                  <c:v>200.17598593215465</c:v>
                </c:pt>
                <c:pt idx="763">
                  <c:v>200.17598593215465</c:v>
                </c:pt>
                <c:pt idx="764">
                  <c:v>200.17598593215465</c:v>
                </c:pt>
                <c:pt idx="765">
                  <c:v>200.17598593215465</c:v>
                </c:pt>
                <c:pt idx="766">
                  <c:v>200.17598593215465</c:v>
                </c:pt>
                <c:pt idx="767">
                  <c:v>200.17598593215465</c:v>
                </c:pt>
                <c:pt idx="768">
                  <c:v>200.17598593215465</c:v>
                </c:pt>
                <c:pt idx="769">
                  <c:v>200.17598593215465</c:v>
                </c:pt>
                <c:pt idx="770">
                  <c:v>200.17598593215465</c:v>
                </c:pt>
                <c:pt idx="771">
                  <c:v>200.17598593215465</c:v>
                </c:pt>
                <c:pt idx="772">
                  <c:v>200.17598593215465</c:v>
                </c:pt>
                <c:pt idx="773">
                  <c:v>200.17598593215465</c:v>
                </c:pt>
                <c:pt idx="774">
                  <c:v>200.17598593215465</c:v>
                </c:pt>
                <c:pt idx="775">
                  <c:v>200.17598593215465</c:v>
                </c:pt>
                <c:pt idx="776">
                  <c:v>200.17598593215465</c:v>
                </c:pt>
                <c:pt idx="777">
                  <c:v>200.17598593215465</c:v>
                </c:pt>
                <c:pt idx="778">
                  <c:v>200.17598593215465</c:v>
                </c:pt>
                <c:pt idx="779">
                  <c:v>200.17598593215465</c:v>
                </c:pt>
                <c:pt idx="780">
                  <c:v>200.17598593215465</c:v>
                </c:pt>
                <c:pt idx="781">
                  <c:v>200.17598593215465</c:v>
                </c:pt>
                <c:pt idx="782">
                  <c:v>200.17598593215465</c:v>
                </c:pt>
                <c:pt idx="783">
                  <c:v>200.17598593215465</c:v>
                </c:pt>
                <c:pt idx="784">
                  <c:v>200.17598593215465</c:v>
                </c:pt>
                <c:pt idx="785">
                  <c:v>200.17598593215465</c:v>
                </c:pt>
                <c:pt idx="786">
                  <c:v>200.17598593215465</c:v>
                </c:pt>
                <c:pt idx="787">
                  <c:v>200.17598593215465</c:v>
                </c:pt>
                <c:pt idx="788">
                  <c:v>200.17598593215465</c:v>
                </c:pt>
                <c:pt idx="789">
                  <c:v>200.17598593215465</c:v>
                </c:pt>
                <c:pt idx="790">
                  <c:v>200.17598593215465</c:v>
                </c:pt>
                <c:pt idx="791">
                  <c:v>200.17598593215465</c:v>
                </c:pt>
                <c:pt idx="792">
                  <c:v>200.17598593215465</c:v>
                </c:pt>
                <c:pt idx="793">
                  <c:v>200.17598593215465</c:v>
                </c:pt>
                <c:pt idx="794">
                  <c:v>200.17598593215465</c:v>
                </c:pt>
                <c:pt idx="795">
                  <c:v>200.17598593215465</c:v>
                </c:pt>
                <c:pt idx="796">
                  <c:v>200.17598593215465</c:v>
                </c:pt>
                <c:pt idx="797">
                  <c:v>200.17598593215465</c:v>
                </c:pt>
                <c:pt idx="798">
                  <c:v>200.17598593215465</c:v>
                </c:pt>
                <c:pt idx="799">
                  <c:v>200.17598593215465</c:v>
                </c:pt>
                <c:pt idx="800">
                  <c:v>200.17598593215465</c:v>
                </c:pt>
                <c:pt idx="801">
                  <c:v>200.17598593215465</c:v>
                </c:pt>
                <c:pt idx="802">
                  <c:v>200.17598593215465</c:v>
                </c:pt>
                <c:pt idx="803">
                  <c:v>200.17598593215465</c:v>
                </c:pt>
                <c:pt idx="804">
                  <c:v>200.17598593215465</c:v>
                </c:pt>
                <c:pt idx="805">
                  <c:v>200.17598593215465</c:v>
                </c:pt>
                <c:pt idx="806">
                  <c:v>200.17598593215465</c:v>
                </c:pt>
                <c:pt idx="807">
                  <c:v>200.17598593215465</c:v>
                </c:pt>
                <c:pt idx="808">
                  <c:v>200.17598593215465</c:v>
                </c:pt>
                <c:pt idx="809">
                  <c:v>200.17598593215465</c:v>
                </c:pt>
                <c:pt idx="810">
                  <c:v>200.17598593215465</c:v>
                </c:pt>
                <c:pt idx="811">
                  <c:v>200.17598593215465</c:v>
                </c:pt>
                <c:pt idx="812">
                  <c:v>200.17598593215465</c:v>
                </c:pt>
                <c:pt idx="813">
                  <c:v>200.17598593215465</c:v>
                </c:pt>
                <c:pt idx="814">
                  <c:v>200.17598593215465</c:v>
                </c:pt>
                <c:pt idx="815">
                  <c:v>200.17598593215465</c:v>
                </c:pt>
                <c:pt idx="816">
                  <c:v>200.17598593215465</c:v>
                </c:pt>
                <c:pt idx="817">
                  <c:v>200.17598593215465</c:v>
                </c:pt>
                <c:pt idx="818">
                  <c:v>200.17598593215465</c:v>
                </c:pt>
                <c:pt idx="819">
                  <c:v>200.17598593215465</c:v>
                </c:pt>
                <c:pt idx="820">
                  <c:v>200.17598593215465</c:v>
                </c:pt>
                <c:pt idx="821">
                  <c:v>200.17598593215465</c:v>
                </c:pt>
                <c:pt idx="822">
                  <c:v>200.17598593215465</c:v>
                </c:pt>
                <c:pt idx="823">
                  <c:v>200.17598593215465</c:v>
                </c:pt>
                <c:pt idx="824">
                  <c:v>200.17598593215465</c:v>
                </c:pt>
                <c:pt idx="825">
                  <c:v>200.17598593215465</c:v>
                </c:pt>
                <c:pt idx="826">
                  <c:v>200.17598593215465</c:v>
                </c:pt>
                <c:pt idx="827">
                  <c:v>200.17598593215465</c:v>
                </c:pt>
                <c:pt idx="828">
                  <c:v>200.17598593215465</c:v>
                </c:pt>
                <c:pt idx="829">
                  <c:v>200.17598593215465</c:v>
                </c:pt>
                <c:pt idx="830">
                  <c:v>200.17598593215465</c:v>
                </c:pt>
                <c:pt idx="831">
                  <c:v>200.17598593215465</c:v>
                </c:pt>
                <c:pt idx="832">
                  <c:v>200.17598593215465</c:v>
                </c:pt>
                <c:pt idx="833">
                  <c:v>200.17598593215465</c:v>
                </c:pt>
                <c:pt idx="834">
                  <c:v>200.17598593215465</c:v>
                </c:pt>
                <c:pt idx="835">
                  <c:v>200.17598593215465</c:v>
                </c:pt>
                <c:pt idx="836">
                  <c:v>200.17598593215465</c:v>
                </c:pt>
                <c:pt idx="837">
                  <c:v>200.17598593215465</c:v>
                </c:pt>
                <c:pt idx="838">
                  <c:v>200.17598593215465</c:v>
                </c:pt>
                <c:pt idx="839">
                  <c:v>200.17598593215465</c:v>
                </c:pt>
                <c:pt idx="840">
                  <c:v>200.17598593215465</c:v>
                </c:pt>
                <c:pt idx="841">
                  <c:v>200.17598593215465</c:v>
                </c:pt>
                <c:pt idx="842">
                  <c:v>200.17598593215465</c:v>
                </c:pt>
                <c:pt idx="843">
                  <c:v>200.17598593215465</c:v>
                </c:pt>
                <c:pt idx="844">
                  <c:v>200.17598593215465</c:v>
                </c:pt>
                <c:pt idx="845">
                  <c:v>200.17598593215465</c:v>
                </c:pt>
                <c:pt idx="846">
                  <c:v>200.17598593215465</c:v>
                </c:pt>
                <c:pt idx="847">
                  <c:v>200.17598593215465</c:v>
                </c:pt>
                <c:pt idx="848">
                  <c:v>200.17598593215465</c:v>
                </c:pt>
                <c:pt idx="849">
                  <c:v>200.17598593215465</c:v>
                </c:pt>
                <c:pt idx="850">
                  <c:v>200.17598593215465</c:v>
                </c:pt>
                <c:pt idx="851">
                  <c:v>200.17598593215465</c:v>
                </c:pt>
                <c:pt idx="852">
                  <c:v>200.17598593215465</c:v>
                </c:pt>
                <c:pt idx="853">
                  <c:v>200.17598593215465</c:v>
                </c:pt>
                <c:pt idx="854">
                  <c:v>200.17598593215465</c:v>
                </c:pt>
                <c:pt idx="855">
                  <c:v>200.17598593215465</c:v>
                </c:pt>
                <c:pt idx="856">
                  <c:v>200.17598593215465</c:v>
                </c:pt>
                <c:pt idx="857">
                  <c:v>200.17598593215465</c:v>
                </c:pt>
                <c:pt idx="858">
                  <c:v>200.17598593215465</c:v>
                </c:pt>
                <c:pt idx="859">
                  <c:v>200.17598593215465</c:v>
                </c:pt>
                <c:pt idx="860">
                  <c:v>200.17598593215465</c:v>
                </c:pt>
                <c:pt idx="861">
                  <c:v>200.17598593215465</c:v>
                </c:pt>
                <c:pt idx="862">
                  <c:v>200.17598593215465</c:v>
                </c:pt>
                <c:pt idx="863">
                  <c:v>200.17598593215465</c:v>
                </c:pt>
                <c:pt idx="864">
                  <c:v>200.17598593215465</c:v>
                </c:pt>
                <c:pt idx="865">
                  <c:v>200.17598593215465</c:v>
                </c:pt>
                <c:pt idx="866">
                  <c:v>200.17598593215465</c:v>
                </c:pt>
                <c:pt idx="867">
                  <c:v>200.17598593215465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551-49F0-A714-C3B9B4A043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kinetic energy [keV]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46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1" baseline="0"/>
      </a:pPr>
      <a:endParaRPr lang="en-U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v>exact match scaling</c:v>
          </c:tx>
          <c:spPr>
            <a:ln w="25400">
              <a:noFill/>
            </a:ln>
          </c:spPr>
          <c:xVal>
            <c:numRef>
              <c:f>'Force theory scaling'!$Q$3:$Q$870</c:f>
              <c:numCache>
                <c:formatCode>0.00E+00</c:formatCode>
                <c:ptCount val="868"/>
                <c:pt idx="0">
                  <c:v>-0.24822517548862399</c:v>
                </c:pt>
                <c:pt idx="1">
                  <c:v>-0.247858617856305</c:v>
                </c:pt>
                <c:pt idx="2">
                  <c:v>-0.247458073570407</c:v>
                </c:pt>
                <c:pt idx="3">
                  <c:v>-0.24697360310754399</c:v>
                </c:pt>
                <c:pt idx="4">
                  <c:v>-0.246428383811514</c:v>
                </c:pt>
                <c:pt idx="5">
                  <c:v>-0.24580977501850801</c:v>
                </c:pt>
                <c:pt idx="6">
                  <c:v>-0.24512407209914699</c:v>
                </c:pt>
                <c:pt idx="7">
                  <c:v>-0.24437359189866101</c:v>
                </c:pt>
                <c:pt idx="8">
                  <c:v>-0.2435820826807</c:v>
                </c:pt>
                <c:pt idx="9">
                  <c:v>-0.24273940089307</c:v>
                </c:pt>
                <c:pt idx="10">
                  <c:v>-0.24188645316128601</c:v>
                </c:pt>
                <c:pt idx="11">
                  <c:v>-0.24099976790482899</c:v>
                </c:pt>
                <c:pt idx="12">
                  <c:v>-0.240094206754112</c:v>
                </c:pt>
                <c:pt idx="13">
                  <c:v>-0.239188645606498</c:v>
                </c:pt>
                <c:pt idx="14">
                  <c:v>-0.23828308446226101</c:v>
                </c:pt>
                <c:pt idx="15">
                  <c:v>-0.237377523321669</c:v>
                </c:pt>
                <c:pt idx="16">
                  <c:v>-0.23647196218498601</c:v>
                </c:pt>
                <c:pt idx="17">
                  <c:v>-0.23556640105247301</c:v>
                </c:pt>
                <c:pt idx="18">
                  <c:v>-0.23466083992438899</c:v>
                </c:pt>
                <c:pt idx="19">
                  <c:v>-0.23375527880098901</c:v>
                </c:pt>
                <c:pt idx="20">
                  <c:v>-0.23284971768252899</c:v>
                </c:pt>
                <c:pt idx="21">
                  <c:v>-0.23194415656926401</c:v>
                </c:pt>
                <c:pt idx="22">
                  <c:v>-0.23103859546145</c:v>
                </c:pt>
                <c:pt idx="23">
                  <c:v>-0.23013303435934099</c:v>
                </c:pt>
                <c:pt idx="24">
                  <c:v>-0.22922747326319101</c:v>
                </c:pt>
                <c:pt idx="25">
                  <c:v>-0.22832191217325601</c:v>
                </c:pt>
                <c:pt idx="26">
                  <c:v>-0.227416351089787</c:v>
                </c:pt>
                <c:pt idx="27">
                  <c:v>-0.22651079001303401</c:v>
                </c:pt>
                <c:pt idx="28">
                  <c:v>-0.225605228943244</c:v>
                </c:pt>
                <c:pt idx="29">
                  <c:v>-0.22469966788065501</c:v>
                </c:pt>
                <c:pt idx="30">
                  <c:v>-0.22379410682550299</c:v>
                </c:pt>
                <c:pt idx="31">
                  <c:v>-0.22288854577801301</c:v>
                </c:pt>
                <c:pt idx="32">
                  <c:v>-0.221982984738407</c:v>
                </c:pt>
                <c:pt idx="33">
                  <c:v>-0.22107742370689601</c:v>
                </c:pt>
                <c:pt idx="34">
                  <c:v>-0.22017186268368499</c:v>
                </c:pt>
                <c:pt idx="35">
                  <c:v>-0.21926630166897301</c:v>
                </c:pt>
                <c:pt idx="36">
                  <c:v>-0.21836074066295499</c:v>
                </c:pt>
                <c:pt idx="37">
                  <c:v>-0.21745517966581901</c:v>
                </c:pt>
                <c:pt idx="38">
                  <c:v>-0.21654961867775299</c:v>
                </c:pt>
                <c:pt idx="39">
                  <c:v>-0.21564405769894299</c:v>
                </c:pt>
                <c:pt idx="40">
                  <c:v>-0.21473849672957601</c:v>
                </c:pt>
                <c:pt idx="41">
                  <c:v>-0.213832935769836</c:v>
                </c:pt>
                <c:pt idx="42">
                  <c:v>-0.212927374819915</c:v>
                </c:pt>
                <c:pt idx="43">
                  <c:v>-0.21202181388000499</c:v>
                </c:pt>
                <c:pt idx="44">
                  <c:v>-0.21111625295030401</c:v>
                </c:pt>
                <c:pt idx="45">
                  <c:v>-0.210210692031015</c:v>
                </c:pt>
                <c:pt idx="46">
                  <c:v>-0.209305131122346</c:v>
                </c:pt>
                <c:pt idx="47">
                  <c:v>-0.208399570224514</c:v>
                </c:pt>
                <c:pt idx="48">
                  <c:v>-0.20749400933774501</c:v>
                </c:pt>
                <c:pt idx="49">
                  <c:v>-0.206588448462274</c:v>
                </c:pt>
                <c:pt idx="50">
                  <c:v>-0.20568288759835199</c:v>
                </c:pt>
                <c:pt idx="51">
                  <c:v>-0.20477732674624699</c:v>
                </c:pt>
                <c:pt idx="52">
                  <c:v>-0.20387176590624601</c:v>
                </c:pt>
                <c:pt idx="53">
                  <c:v>-0.202966205078662</c:v>
                </c:pt>
                <c:pt idx="54">
                  <c:v>-0.20206064426383699</c:v>
                </c:pt>
                <c:pt idx="55">
                  <c:v>-0.201155083462145</c:v>
                </c:pt>
                <c:pt idx="56">
                  <c:v>-0.20024952267399199</c:v>
                </c:pt>
                <c:pt idx="57">
                  <c:v>-0.19934396189982101</c:v>
                </c:pt>
                <c:pt idx="58">
                  <c:v>-0.19843840114011099</c:v>
                </c:pt>
                <c:pt idx="59">
                  <c:v>-0.197532840395374</c:v>
                </c:pt>
                <c:pt idx="60">
                  <c:v>-0.19662727966614199</c:v>
                </c:pt>
                <c:pt idx="61">
                  <c:v>-0.19572171895295301</c:v>
                </c:pt>
                <c:pt idx="62">
                  <c:v>-0.194816158256327</c:v>
                </c:pt>
                <c:pt idx="63">
                  <c:v>-0.193910597576675</c:v>
                </c:pt>
                <c:pt idx="64">
                  <c:v>-0.19300503691423801</c:v>
                </c:pt>
                <c:pt idx="65">
                  <c:v>-0.19209947626909701</c:v>
                </c:pt>
                <c:pt idx="66">
                  <c:v>-0.191193915641162</c:v>
                </c:pt>
                <c:pt idx="67">
                  <c:v>-0.19028835503018901</c:v>
                </c:pt>
                <c:pt idx="68">
                  <c:v>-0.18938279443612499</c:v>
                </c:pt>
                <c:pt idx="69">
                  <c:v>-0.188477233859461</c:v>
                </c:pt>
                <c:pt idx="70">
                  <c:v>-0.18757167330164201</c:v>
                </c:pt>
                <c:pt idx="71">
                  <c:v>-0.186666112765322</c:v>
                </c:pt>
                <c:pt idx="72">
                  <c:v>-0.18576055225467</c:v>
                </c:pt>
                <c:pt idx="73">
                  <c:v>-0.18485499177584</c:v>
                </c:pt>
                <c:pt idx="74">
                  <c:v>-0.18394943133799699</c:v>
                </c:pt>
                <c:pt idx="75">
                  <c:v>-0.183043870954815</c:v>
                </c:pt>
                <c:pt idx="76">
                  <c:v>-0.18213831064618299</c:v>
                </c:pt>
                <c:pt idx="77">
                  <c:v>-0.18123275044005899</c:v>
                </c:pt>
                <c:pt idx="78">
                  <c:v>-0.180327190374094</c:v>
                </c:pt>
                <c:pt idx="79">
                  <c:v>-0.17942163049708101</c:v>
                </c:pt>
                <c:pt idx="80">
                  <c:v>-0.178516070869885</c:v>
                </c:pt>
                <c:pt idx="81">
                  <c:v>-0.17761051156603699</c:v>
                </c:pt>
                <c:pt idx="82">
                  <c:v>-0.17670495267099601</c:v>
                </c:pt>
                <c:pt idx="83">
                  <c:v>-0.1757993942818</c:v>
                </c:pt>
                <c:pt idx="84">
                  <c:v>-0.17489383650548301</c:v>
                </c:pt>
                <c:pt idx="85">
                  <c:v>-0.17398827945683101</c:v>
                </c:pt>
                <c:pt idx="86">
                  <c:v>-0.17308272325558099</c:v>
                </c:pt>
                <c:pt idx="87">
                  <c:v>-0.172177168022252</c:v>
                </c:pt>
                <c:pt idx="88">
                  <c:v>-0.17127161387316001</c:v>
                </c:pt>
                <c:pt idx="89">
                  <c:v>-0.17036606091380299</c:v>
                </c:pt>
                <c:pt idx="90">
                  <c:v>-0.16946050923245201</c:v>
                </c:pt>
                <c:pt idx="91">
                  <c:v>-0.16855495889321201</c:v>
                </c:pt>
                <c:pt idx="92">
                  <c:v>-0.167649409928324</c:v>
                </c:pt>
                <c:pt idx="93">
                  <c:v>-0.166743862329883</c:v>
                </c:pt>
                <c:pt idx="94">
                  <c:v>-0.16583831604127799</c:v>
                </c:pt>
                <c:pt idx="95">
                  <c:v>-0.164932770947398</c:v>
                </c:pt>
                <c:pt idx="96">
                  <c:v>-0.16402722686438501</c:v>
                </c:pt>
                <c:pt idx="97">
                  <c:v>-0.16312168352923301</c:v>
                </c:pt>
                <c:pt idx="98">
                  <c:v>-0.16221614058987499</c:v>
                </c:pt>
                <c:pt idx="99">
                  <c:v>-0.16131059759576899</c:v>
                </c:pt>
                <c:pt idx="100">
                  <c:v>-0.16040505398982899</c:v>
                </c:pt>
                <c:pt idx="101">
                  <c:v>-0.15949950910277699</c:v>
                </c:pt>
                <c:pt idx="102">
                  <c:v>-0.158593962149853</c:v>
                </c:pt>
                <c:pt idx="103">
                  <c:v>-0.157688412230238</c:v>
                </c:pt>
                <c:pt idx="104">
                  <c:v>-0.15678285832834299</c:v>
                </c:pt>
                <c:pt idx="105">
                  <c:v>-0.15587729931783301</c:v>
                </c:pt>
                <c:pt idx="106">
                  <c:v>-0.15497173396793301</c:v>
                </c:pt>
                <c:pt idx="107">
                  <c:v>-0.154066160951222</c:v>
                </c:pt>
                <c:pt idx="108">
                  <c:v>-0.15316057885308601</c:v>
                </c:pt>
                <c:pt idx="109">
                  <c:v>-0.15225498618243899</c:v>
                </c:pt>
                <c:pt idx="110">
                  <c:v>-0.151349381383028</c:v>
                </c:pt>
                <c:pt idx="111">
                  <c:v>-0.150443762845787</c:v>
                </c:pt>
                <c:pt idx="112">
                  <c:v>-0.149538128921367</c:v>
                </c:pt>
                <c:pt idx="113">
                  <c:v>-0.14863247793215101</c:v>
                </c:pt>
                <c:pt idx="114">
                  <c:v>-0.14772680818436301</c:v>
                </c:pt>
                <c:pt idx="115">
                  <c:v>-0.14682111797946601</c:v>
                </c:pt>
                <c:pt idx="116">
                  <c:v>-0.145915405625137</c:v>
                </c:pt>
                <c:pt idx="117">
                  <c:v>-0.14500966944486299</c:v>
                </c:pt>
                <c:pt idx="118">
                  <c:v>-0.14410390778714299</c:v>
                </c:pt>
                <c:pt idx="119">
                  <c:v>-0.143198119033389</c:v>
                </c:pt>
                <c:pt idx="120">
                  <c:v>-0.142292301605045</c:v>
                </c:pt>
                <c:pt idx="121">
                  <c:v>-0.14138645396956301</c:v>
                </c:pt>
                <c:pt idx="122">
                  <c:v>-0.14048057464526101</c:v>
                </c:pt>
                <c:pt idx="123">
                  <c:v>-0.13957466220529799</c:v>
                </c:pt>
                <c:pt idx="124">
                  <c:v>-0.138668715280588</c:v>
                </c:pt>
                <c:pt idx="125">
                  <c:v>-0.137762732561828</c:v>
                </c:pt>
                <c:pt idx="126">
                  <c:v>-0.13685671280081099</c:v>
                </c:pt>
                <c:pt idx="127">
                  <c:v>-0.13595065481096899</c:v>
                </c:pt>
                <c:pt idx="128">
                  <c:v>-0.13504455746727401</c:v>
                </c:pt>
                <c:pt idx="129">
                  <c:v>-0.134138419705676</c:v>
                </c:pt>
                <c:pt idx="130">
                  <c:v>-0.13323224052222299</c:v>
                </c:pt>
                <c:pt idx="131">
                  <c:v>-0.13232601897198301</c:v>
                </c:pt>
                <c:pt idx="132">
                  <c:v>-0.13141975416771601</c:v>
                </c:pt>
                <c:pt idx="133">
                  <c:v>-0.13051344527855199</c:v>
                </c:pt>
                <c:pt idx="134">
                  <c:v>-0.12960709152859801</c:v>
                </c:pt>
                <c:pt idx="135">
                  <c:v>-0.12870069219560601</c:v>
                </c:pt>
                <c:pt idx="136">
                  <c:v>-0.12779424660954999</c:v>
                </c:pt>
                <c:pt idx="137">
                  <c:v>-0.126887754151185</c:v>
                </c:pt>
                <c:pt idx="138">
                  <c:v>-0.125981214250455</c:v>
                </c:pt>
                <c:pt idx="139">
                  <c:v>-0.12507462638494099</c:v>
                </c:pt>
                <c:pt idx="140">
                  <c:v>-0.124167990078211</c:v>
                </c:pt>
                <c:pt idx="141">
                  <c:v>-0.123261304898116</c:v>
                </c:pt>
                <c:pt idx="142">
                  <c:v>-0.122354570455201</c:v>
                </c:pt>
                <c:pt idx="143">
                  <c:v>-0.121447786401279</c:v>
                </c:pt>
                <c:pt idx="144">
                  <c:v>-0.12054095242796301</c:v>
                </c:pt>
                <c:pt idx="145">
                  <c:v>-0.119634068265385</c:v>
                </c:pt>
                <c:pt idx="146">
                  <c:v>-0.118727133680953</c:v>
                </c:pt>
                <c:pt idx="147">
                  <c:v>-0.11782014847797</c:v>
                </c:pt>
                <c:pt idx="148">
                  <c:v>-0.116913112494167</c:v>
                </c:pt>
                <c:pt idx="149">
                  <c:v>-0.116006025600061</c:v>
                </c:pt>
                <c:pt idx="150">
                  <c:v>-0.115098887696978</c:v>
                </c:pt>
                <c:pt idx="151">
                  <c:v>-0.11419169871483199</c:v>
                </c:pt>
                <c:pt idx="152">
                  <c:v>-0.113284458609605</c:v>
                </c:pt>
                <c:pt idx="153">
                  <c:v>-0.112377167360588</c:v>
                </c:pt>
                <c:pt idx="154">
                  <c:v>-0.111469824967449</c:v>
                </c:pt>
                <c:pt idx="155">
                  <c:v>-0.110562431447081</c:v>
                </c:pt>
                <c:pt idx="156">
                  <c:v>-0.109654986830376</c:v>
                </c:pt>
                <c:pt idx="157">
                  <c:v>-0.108747491158942</c:v>
                </c:pt>
                <c:pt idx="158">
                  <c:v>-0.107839944481812</c:v>
                </c:pt>
                <c:pt idx="159">
                  <c:v>-0.10693234685221201</c:v>
                </c:pt>
                <c:pt idx="160">
                  <c:v>-0.10602469832448</c:v>
                </c:pt>
                <c:pt idx="161">
                  <c:v>-0.105116998951146</c:v>
                </c:pt>
                <c:pt idx="162">
                  <c:v>-0.104209248780254</c:v>
                </c:pt>
                <c:pt idx="163">
                  <c:v>-0.103301447852981</c:v>
                </c:pt>
                <c:pt idx="164">
                  <c:v>-0.102393596201678</c:v>
                </c:pt>
                <c:pt idx="165">
                  <c:v>-0.10148569384827399</c:v>
                </c:pt>
                <c:pt idx="166">
                  <c:v>-0.10057774080314499</c:v>
                </c:pt>
                <c:pt idx="167">
                  <c:v>-9.9669737064468897E-2</c:v>
                </c:pt>
                <c:pt idx="168">
                  <c:v>-9.8761682618042301E-2</c:v>
                </c:pt>
                <c:pt idx="169">
                  <c:v>-9.7853577437671202E-2</c:v>
                </c:pt>
                <c:pt idx="170">
                  <c:v>-9.6945421486038796E-2</c:v>
                </c:pt>
                <c:pt idx="171">
                  <c:v>-9.6037214716197E-2</c:v>
                </c:pt>
                <c:pt idx="172">
                  <c:v>-9.5128957073439005E-2</c:v>
                </c:pt>
                <c:pt idx="173">
                  <c:v>-9.4220648497600396E-2</c:v>
                </c:pt>
                <c:pt idx="174">
                  <c:v>-9.3312288925544204E-2</c:v>
                </c:pt>
                <c:pt idx="175">
                  <c:v>-9.2403878293719904E-2</c:v>
                </c:pt>
                <c:pt idx="176">
                  <c:v>-9.1495416540629398E-2</c:v>
                </c:pt>
                <c:pt idx="177">
                  <c:v>-9.0586903609016597E-2</c:v>
                </c:pt>
                <c:pt idx="178">
                  <c:v>-8.9678339447783098E-2</c:v>
                </c:pt>
                <c:pt idx="179">
                  <c:v>-8.8769724013462697E-2</c:v>
                </c:pt>
                <c:pt idx="180">
                  <c:v>-8.7861057271403101E-2</c:v>
                </c:pt>
                <c:pt idx="181">
                  <c:v>-8.6952339196572206E-2</c:v>
                </c:pt>
                <c:pt idx="182">
                  <c:v>-8.6043569774125403E-2</c:v>
                </c:pt>
                <c:pt idx="183">
                  <c:v>-8.5134748999579096E-2</c:v>
                </c:pt>
                <c:pt idx="184">
                  <c:v>-8.4225876878908895E-2</c:v>
                </c:pt>
                <c:pt idx="185">
                  <c:v>-8.3316953428409696E-2</c:v>
                </c:pt>
                <c:pt idx="186">
                  <c:v>-8.2407978674405094E-2</c:v>
                </c:pt>
                <c:pt idx="187">
                  <c:v>-8.1498952652894696E-2</c:v>
                </c:pt>
                <c:pt idx="188">
                  <c:v>-8.0589875409153799E-2</c:v>
                </c:pt>
                <c:pt idx="189">
                  <c:v>-7.96807469973176E-2</c:v>
                </c:pt>
                <c:pt idx="190">
                  <c:v>-7.8771567479948498E-2</c:v>
                </c:pt>
                <c:pt idx="191">
                  <c:v>-7.7862336927603096E-2</c:v>
                </c:pt>
                <c:pt idx="192">
                  <c:v>-7.6953055418411603E-2</c:v>
                </c:pt>
                <c:pt idx="193">
                  <c:v>-7.6043723037668903E-2</c:v>
                </c:pt>
                <c:pt idx="194">
                  <c:v>-7.5134339877446901E-2</c:v>
                </c:pt>
                <c:pt idx="195">
                  <c:v>-7.4224906036222005E-2</c:v>
                </c:pt>
                <c:pt idx="196">
                  <c:v>-7.3315421618520907E-2</c:v>
                </c:pt>
                <c:pt idx="197">
                  <c:v>-7.24058867345896E-2</c:v>
                </c:pt>
                <c:pt idx="198">
                  <c:v>-7.14963015000811E-2</c:v>
                </c:pt>
                <c:pt idx="199">
                  <c:v>-7.0586666035761497E-2</c:v>
                </c:pt>
                <c:pt idx="200">
                  <c:v>-6.9676980467236804E-2</c:v>
                </c:pt>
                <c:pt idx="201">
                  <c:v>-6.8767244924697796E-2</c:v>
                </c:pt>
                <c:pt idx="202">
                  <c:v>-6.7857459542682297E-2</c:v>
                </c:pt>
                <c:pt idx="203">
                  <c:v>-6.6947624459854804E-2</c:v>
                </c:pt>
                <c:pt idx="204">
                  <c:v>-6.6037739818801094E-2</c:v>
                </c:pt>
                <c:pt idx="205">
                  <c:v>-6.5127805765838098E-2</c:v>
                </c:pt>
                <c:pt idx="206">
                  <c:v>-6.4217822450838499E-2</c:v>
                </c:pt>
                <c:pt idx="207">
                  <c:v>-6.3307790027066296E-2</c:v>
                </c:pt>
                <c:pt idx="208">
                  <c:v>-6.2397708651025598E-2</c:v>
                </c:pt>
                <c:pt idx="209">
                  <c:v>-6.1487578482321399E-2</c:v>
                </c:pt>
                <c:pt idx="210">
                  <c:v>-6.0577399683529903E-2</c:v>
                </c:pt>
                <c:pt idx="211">
                  <c:v>-5.9667172420081301E-2</c:v>
                </c:pt>
                <c:pt idx="212">
                  <c:v>-5.8756896860148899E-2</c:v>
                </c:pt>
                <c:pt idx="213">
                  <c:v>-5.7846573174549498E-2</c:v>
                </c:pt>
                <c:pt idx="214">
                  <c:v>-5.6936201536650001E-2</c:v>
                </c:pt>
                <c:pt idx="215">
                  <c:v>-5.6025782122282201E-2</c:v>
                </c:pt>
                <c:pt idx="216">
                  <c:v>-5.5115315109662E-2</c:v>
                </c:pt>
                <c:pt idx="217">
                  <c:v>-5.42048006793159E-2</c:v>
                </c:pt>
                <c:pt idx="218">
                  <c:v>-5.3294239014010397E-2</c:v>
                </c:pt>
                <c:pt idx="219">
                  <c:v>-5.2383630298686701E-2</c:v>
                </c:pt>
                <c:pt idx="220">
                  <c:v>-5.1472974720398003E-2</c:v>
                </c:pt>
                <c:pt idx="221">
                  <c:v>-5.0562272468250798E-2</c:v>
                </c:pt>
                <c:pt idx="222">
                  <c:v>-4.9651523733349003E-2</c:v>
                </c:pt>
                <c:pt idx="223">
                  <c:v>-4.8740728708741597E-2</c:v>
                </c:pt>
                <c:pt idx="224">
                  <c:v>-4.7829887589373697E-2</c:v>
                </c:pt>
                <c:pt idx="225">
                  <c:v>-4.6919000572040702E-2</c:v>
                </c:pt>
                <c:pt idx="226">
                  <c:v>-4.6008067855346398E-2</c:v>
                </c:pt>
                <c:pt idx="227">
                  <c:v>-4.5097089639664197E-2</c:v>
                </c:pt>
                <c:pt idx="228">
                  <c:v>-4.4186066127100201E-2</c:v>
                </c:pt>
                <c:pt idx="229">
                  <c:v>-4.3274997521459503E-2</c:v>
                </c:pt>
                <c:pt idx="230">
                  <c:v>-4.2363884028214102E-2</c:v>
                </c:pt>
                <c:pt idx="231">
                  <c:v>-4.1452725854471503E-2</c:v>
                </c:pt>
                <c:pt idx="232">
                  <c:v>-4.05415232089451E-2</c:v>
                </c:pt>
                <c:pt idx="233">
                  <c:v>-3.9630276301924602E-2</c:v>
                </c:pt>
                <c:pt idx="234">
                  <c:v>-3.8718985345247703E-2</c:v>
                </c:pt>
                <c:pt idx="235">
                  <c:v>-3.7807650552272497E-2</c:v>
                </c:pt>
                <c:pt idx="236">
                  <c:v>-3.6896272137849399E-2</c:v>
                </c:pt>
                <c:pt idx="237">
                  <c:v>-3.5984850318295299E-2</c:v>
                </c:pt>
                <c:pt idx="238">
                  <c:v>-3.5073385311365599E-2</c:v>
                </c:pt>
                <c:pt idx="239">
                  <c:v>-3.41618773362301E-2</c:v>
                </c:pt>
                <c:pt idx="240">
                  <c:v>-3.3250326613447602E-2</c:v>
                </c:pt>
                <c:pt idx="241">
                  <c:v>-3.2338733364942203E-2</c:v>
                </c:pt>
                <c:pt idx="242">
                  <c:v>-3.1427097813978899E-2</c:v>
                </c:pt>
                <c:pt idx="243">
                  <c:v>-3.0515420185141601E-2</c:v>
                </c:pt>
                <c:pt idx="244">
                  <c:v>-2.96037007043113E-2</c:v>
                </c:pt>
                <c:pt idx="245">
                  <c:v>-2.8691939598646299E-2</c:v>
                </c:pt>
                <c:pt idx="246">
                  <c:v>-2.7780137096563101E-2</c:v>
                </c:pt>
                <c:pt idx="247">
                  <c:v>-2.68682934277206E-2</c:v>
                </c:pt>
                <c:pt idx="248">
                  <c:v>-2.5956408823002101E-2</c:v>
                </c:pt>
                <c:pt idx="249">
                  <c:v>-2.50444835145032E-2</c:v>
                </c:pt>
                <c:pt idx="250">
                  <c:v>-2.4132517735518201E-2</c:v>
                </c:pt>
                <c:pt idx="251">
                  <c:v>-2.3220511720527501E-2</c:v>
                </c:pt>
                <c:pt idx="252">
                  <c:v>-2.23084657051873E-2</c:v>
                </c:pt>
                <c:pt idx="253">
                  <c:v>-2.13963799263183E-2</c:v>
                </c:pt>
                <c:pt idx="254">
                  <c:v>-2.0484254621893998E-2</c:v>
                </c:pt>
                <c:pt idx="255">
                  <c:v>-1.9572090031031501E-2</c:v>
                </c:pt>
                <c:pt idx="256">
                  <c:v>-1.8659886393979402E-2</c:v>
                </c:pt>
                <c:pt idx="257">
                  <c:v>-1.77476439521073E-2</c:v>
                </c:pt>
                <c:pt idx="258">
                  <c:v>-1.6835362947894301E-2</c:v>
                </c:pt>
                <c:pt idx="259">
                  <c:v>-1.59230436249179E-2</c:v>
                </c:pt>
                <c:pt idx="260">
                  <c:v>-1.50106862278427E-2</c:v>
                </c:pt>
                <c:pt idx="261">
                  <c:v>-1.40982910024092E-2</c:v>
                </c:pt>
                <c:pt idx="262">
                  <c:v>-1.31858581954234E-2</c:v>
                </c:pt>
                <c:pt idx="263">
                  <c:v>-1.2273388054745E-2</c:v>
                </c:pt>
                <c:pt idx="264">
                  <c:v>-1.1363796360357101E-2</c:v>
                </c:pt>
                <c:pt idx="265">
                  <c:v>-1.04519746006226E-2</c:v>
                </c:pt>
                <c:pt idx="266">
                  <c:v>-9.5393923436478401E-3</c:v>
                </c:pt>
                <c:pt idx="267">
                  <c:v>-8.6314457399937101E-3</c:v>
                </c:pt>
                <c:pt idx="268">
                  <c:v>-7.7187905159462498E-3</c:v>
                </c:pt>
                <c:pt idx="269">
                  <c:v>-6.8105094100136803E-3</c:v>
                </c:pt>
                <c:pt idx="270">
                  <c:v>-5.8977836495726797E-3</c:v>
                </c:pt>
                <c:pt idx="271">
                  <c:v>-4.9850225826160799E-3</c:v>
                </c:pt>
                <c:pt idx="272">
                  <c:v>-4.0706960255552996E-3</c:v>
                </c:pt>
                <c:pt idx="273">
                  <c:v>-3.1578641325111E-3</c:v>
                </c:pt>
                <c:pt idx="274">
                  <c:v>-2.2429757341732499E-3</c:v>
                </c:pt>
                <c:pt idx="275">
                  <c:v>-1.3300742824848299E-3</c:v>
                </c:pt>
                <c:pt idx="276">
                  <c:v>-4.17138829101369E-4</c:v>
                </c:pt>
                <c:pt idx="277">
                  <c:v>4.9583036495631197E-4</c:v>
                </c:pt>
                <c:pt idx="278">
                  <c:v>1.4106940697309999E-3</c:v>
                </c:pt>
                <c:pt idx="279">
                  <c:v>2.3233404689943999E-3</c:v>
                </c:pt>
                <c:pt idx="280">
                  <c:v>3.2277356374438202E-3</c:v>
                </c:pt>
                <c:pt idx="281">
                  <c:v>4.1408415233965597E-3</c:v>
                </c:pt>
                <c:pt idx="282">
                  <c:v>5.0624961274382202E-3</c:v>
                </c:pt>
                <c:pt idx="283">
                  <c:v>5.9785341165994798E-3</c:v>
                </c:pt>
                <c:pt idx="284">
                  <c:v>6.8915336063331599E-3</c:v>
                </c:pt>
                <c:pt idx="285">
                  <c:v>7.8128960753866793E-3</c:v>
                </c:pt>
                <c:pt idx="286">
                  <c:v>8.7261685234588608E-3</c:v>
                </c:pt>
                <c:pt idx="287">
                  <c:v>9.6375775648912393E-3</c:v>
                </c:pt>
                <c:pt idx="288">
                  <c:v>1.0547585194480701E-2</c:v>
                </c:pt>
                <c:pt idx="289">
                  <c:v>1.146036745375E-2</c:v>
                </c:pt>
                <c:pt idx="290">
                  <c:v>1.23696080759281E-2</c:v>
                </c:pt>
                <c:pt idx="291">
                  <c:v>1.32792594728257E-2</c:v>
                </c:pt>
                <c:pt idx="292">
                  <c:v>1.4199345747697999E-2</c:v>
                </c:pt>
                <c:pt idx="293">
                  <c:v>1.50886607611496E-2</c:v>
                </c:pt>
                <c:pt idx="294">
                  <c:v>1.6002024066401398E-2</c:v>
                </c:pt>
                <c:pt idx="295">
                  <c:v>1.6917462152455199E-2</c:v>
                </c:pt>
                <c:pt idx="296">
                  <c:v>1.7829115623587001E-2</c:v>
                </c:pt>
                <c:pt idx="297">
                  <c:v>1.87484366652657E-2</c:v>
                </c:pt>
                <c:pt idx="298">
                  <c:v>1.9662071171324701E-2</c:v>
                </c:pt>
                <c:pt idx="299">
                  <c:v>2.0575733317565799E-2</c:v>
                </c:pt>
                <c:pt idx="300">
                  <c:v>2.1490754055772401E-2</c:v>
                </c:pt>
                <c:pt idx="301">
                  <c:v>2.2407373246787099E-2</c:v>
                </c:pt>
                <c:pt idx="302">
                  <c:v>2.3309814012693102E-2</c:v>
                </c:pt>
                <c:pt idx="303">
                  <c:v>2.4222837655575698E-2</c:v>
                </c:pt>
                <c:pt idx="304">
                  <c:v>2.51343693362839E-2</c:v>
                </c:pt>
                <c:pt idx="305">
                  <c:v>2.6046912693299E-2</c:v>
                </c:pt>
                <c:pt idx="306">
                  <c:v>2.69732926605941E-2</c:v>
                </c:pt>
                <c:pt idx="307">
                  <c:v>2.7887724938754702E-2</c:v>
                </c:pt>
                <c:pt idx="308">
                  <c:v>2.8801483134453899E-2</c:v>
                </c:pt>
                <c:pt idx="309">
                  <c:v>2.97165631509019E-2</c:v>
                </c:pt>
                <c:pt idx="310">
                  <c:v>3.0636446291137698E-2</c:v>
                </c:pt>
                <c:pt idx="311">
                  <c:v>3.15494933846244E-2</c:v>
                </c:pt>
                <c:pt idx="312">
                  <c:v>3.2467825998749901E-2</c:v>
                </c:pt>
                <c:pt idx="313">
                  <c:v>3.3377347400535898E-2</c:v>
                </c:pt>
                <c:pt idx="314">
                  <c:v>3.4299896931529503E-2</c:v>
                </c:pt>
                <c:pt idx="315">
                  <c:v>3.52054710616223E-2</c:v>
                </c:pt>
                <c:pt idx="316">
                  <c:v>3.6114592513913898E-2</c:v>
                </c:pt>
                <c:pt idx="317">
                  <c:v>3.7025232606868498E-2</c:v>
                </c:pt>
                <c:pt idx="318">
                  <c:v>3.7941466691619803E-2</c:v>
                </c:pt>
                <c:pt idx="319">
                  <c:v>3.8846734763933001E-2</c:v>
                </c:pt>
                <c:pt idx="320">
                  <c:v>3.9755228716035103E-2</c:v>
                </c:pt>
                <c:pt idx="321">
                  <c:v>4.0673989275915597E-2</c:v>
                </c:pt>
                <c:pt idx="322">
                  <c:v>4.1609177328785198E-2</c:v>
                </c:pt>
                <c:pt idx="323">
                  <c:v>4.2543895988983199E-2</c:v>
                </c:pt>
                <c:pt idx="324">
                  <c:v>4.3457210320531001E-2</c:v>
                </c:pt>
                <c:pt idx="325">
                  <c:v>4.4366710327099497E-2</c:v>
                </c:pt>
                <c:pt idx="326">
                  <c:v>4.5269876960708798E-2</c:v>
                </c:pt>
                <c:pt idx="327">
                  <c:v>4.6184819924203098E-2</c:v>
                </c:pt>
                <c:pt idx="328">
                  <c:v>4.7086805568910102E-2</c:v>
                </c:pt>
                <c:pt idx="329">
                  <c:v>4.7996780568213902E-2</c:v>
                </c:pt>
                <c:pt idx="330">
                  <c:v>4.8908544254576601E-2</c:v>
                </c:pt>
                <c:pt idx="331">
                  <c:v>4.9821939895748998E-2</c:v>
                </c:pt>
                <c:pt idx="332">
                  <c:v>5.0737999437393502E-2</c:v>
                </c:pt>
                <c:pt idx="333">
                  <c:v>5.16489360282152E-2</c:v>
                </c:pt>
                <c:pt idx="334">
                  <c:v>5.2575652911570202E-2</c:v>
                </c:pt>
                <c:pt idx="335">
                  <c:v>5.3476740365688398E-2</c:v>
                </c:pt>
                <c:pt idx="336">
                  <c:v>5.4384924324003103E-2</c:v>
                </c:pt>
                <c:pt idx="337">
                  <c:v>5.5291838468051697E-2</c:v>
                </c:pt>
                <c:pt idx="338">
                  <c:v>5.6200525413874998E-2</c:v>
                </c:pt>
                <c:pt idx="339">
                  <c:v>5.7118564115364999E-2</c:v>
                </c:pt>
                <c:pt idx="340">
                  <c:v>5.8035901781327601E-2</c:v>
                </c:pt>
                <c:pt idx="341">
                  <c:v>5.8969001356965998E-2</c:v>
                </c:pt>
                <c:pt idx="342">
                  <c:v>5.9888905082561499E-2</c:v>
                </c:pt>
                <c:pt idx="343">
                  <c:v>6.0812045927104597E-2</c:v>
                </c:pt>
                <c:pt idx="344">
                  <c:v>6.1741032204545201E-2</c:v>
                </c:pt>
                <c:pt idx="345">
                  <c:v>6.2661838131632605E-2</c:v>
                </c:pt>
                <c:pt idx="346">
                  <c:v>6.3588106305498396E-2</c:v>
                </c:pt>
                <c:pt idx="347">
                  <c:v>6.4501399335097701E-2</c:v>
                </c:pt>
                <c:pt idx="348">
                  <c:v>6.5431591732567698E-2</c:v>
                </c:pt>
                <c:pt idx="349">
                  <c:v>6.6341091812378503E-2</c:v>
                </c:pt>
                <c:pt idx="350">
                  <c:v>6.7240641520695602E-2</c:v>
                </c:pt>
                <c:pt idx="351">
                  <c:v>6.8153898732206397E-2</c:v>
                </c:pt>
                <c:pt idx="352">
                  <c:v>6.9068558862307103E-2</c:v>
                </c:pt>
                <c:pt idx="353">
                  <c:v>7.0004021508236494E-2</c:v>
                </c:pt>
                <c:pt idx="354">
                  <c:v>7.0936708804719098E-2</c:v>
                </c:pt>
                <c:pt idx="355">
                  <c:v>7.18495951530016E-2</c:v>
                </c:pt>
                <c:pt idx="356">
                  <c:v>7.2764583679995803E-2</c:v>
                </c:pt>
                <c:pt idx="357">
                  <c:v>7.3688591989221897E-2</c:v>
                </c:pt>
                <c:pt idx="358">
                  <c:v>7.4583435916620103E-2</c:v>
                </c:pt>
                <c:pt idx="359">
                  <c:v>7.5504369836651306E-2</c:v>
                </c:pt>
                <c:pt idx="360">
                  <c:v>7.6411862088955604E-2</c:v>
                </c:pt>
                <c:pt idx="361">
                  <c:v>7.7314493695344794E-2</c:v>
                </c:pt>
                <c:pt idx="362">
                  <c:v>7.8232268135469504E-2</c:v>
                </c:pt>
                <c:pt idx="363">
                  <c:v>7.9154237966747795E-2</c:v>
                </c:pt>
                <c:pt idx="364">
                  <c:v>8.0068625194420498E-2</c:v>
                </c:pt>
                <c:pt idx="365">
                  <c:v>8.0989142917593002E-2</c:v>
                </c:pt>
                <c:pt idx="366">
                  <c:v>8.1918961097730003E-2</c:v>
                </c:pt>
                <c:pt idx="367">
                  <c:v>8.2833026169837398E-2</c:v>
                </c:pt>
                <c:pt idx="368">
                  <c:v>8.3755673767717601E-2</c:v>
                </c:pt>
                <c:pt idx="369">
                  <c:v>8.4665669492156301E-2</c:v>
                </c:pt>
                <c:pt idx="370">
                  <c:v>8.5581731365545005E-2</c:v>
                </c:pt>
                <c:pt idx="371">
                  <c:v>8.6506893247508598E-2</c:v>
                </c:pt>
                <c:pt idx="372">
                  <c:v>8.7425155687720094E-2</c:v>
                </c:pt>
                <c:pt idx="373">
                  <c:v>8.8336979267327295E-2</c:v>
                </c:pt>
                <c:pt idx="374">
                  <c:v>8.9259579109495404E-2</c:v>
                </c:pt>
                <c:pt idx="375">
                  <c:v>9.0182780000430202E-2</c:v>
                </c:pt>
                <c:pt idx="376">
                  <c:v>9.1086968014288103E-2</c:v>
                </c:pt>
                <c:pt idx="377">
                  <c:v>9.1989129844817094E-2</c:v>
                </c:pt>
                <c:pt idx="378">
                  <c:v>9.2904143062694802E-2</c:v>
                </c:pt>
                <c:pt idx="379">
                  <c:v>9.3818586318991204E-2</c:v>
                </c:pt>
                <c:pt idx="380">
                  <c:v>9.4725159942394194E-2</c:v>
                </c:pt>
                <c:pt idx="381">
                  <c:v>9.5640993163655E-2</c:v>
                </c:pt>
                <c:pt idx="382">
                  <c:v>9.6562652697012599E-2</c:v>
                </c:pt>
                <c:pt idx="383">
                  <c:v>9.7475743441808399E-2</c:v>
                </c:pt>
                <c:pt idx="384">
                  <c:v>9.8390559628553906E-2</c:v>
                </c:pt>
                <c:pt idx="385">
                  <c:v>9.9303747473246898E-2</c:v>
                </c:pt>
                <c:pt idx="386">
                  <c:v>0.10021227496521801</c:v>
                </c:pt>
                <c:pt idx="387">
                  <c:v>0.101160901309036</c:v>
                </c:pt>
                <c:pt idx="388">
                  <c:v>0.10207502121924</c:v>
                </c:pt>
                <c:pt idx="389">
                  <c:v>0.103000264445103</c:v>
                </c:pt>
                <c:pt idx="390">
                  <c:v>0.103910537393852</c:v>
                </c:pt>
                <c:pt idx="391">
                  <c:v>0.10482498125065701</c:v>
                </c:pt>
                <c:pt idx="392">
                  <c:v>0.10574049890373401</c:v>
                </c:pt>
                <c:pt idx="393">
                  <c:v>0.10666741180815301</c:v>
                </c:pt>
                <c:pt idx="394">
                  <c:v>0.107590805241527</c:v>
                </c:pt>
                <c:pt idx="395">
                  <c:v>0.108500631787216</c:v>
                </c:pt>
                <c:pt idx="396">
                  <c:v>0.109415704889014</c:v>
                </c:pt>
                <c:pt idx="397">
                  <c:v>0.110330560135064</c:v>
                </c:pt>
                <c:pt idx="398">
                  <c:v>0.111245977235018</c:v>
                </c:pt>
                <c:pt idx="399">
                  <c:v>0.112165813742427</c:v>
                </c:pt>
                <c:pt idx="400">
                  <c:v>0.113080885741218</c:v>
                </c:pt>
                <c:pt idx="401">
                  <c:v>0.11400906353854801</c:v>
                </c:pt>
                <c:pt idx="402">
                  <c:v>0.114924132606924</c:v>
                </c:pt>
                <c:pt idx="403">
                  <c:v>0.11585185474871</c:v>
                </c:pt>
                <c:pt idx="404">
                  <c:v>0.11677830084292901</c:v>
                </c:pt>
                <c:pt idx="405">
                  <c:v>0.117693362217534</c:v>
                </c:pt>
                <c:pt idx="406">
                  <c:v>0.118613806155977</c:v>
                </c:pt>
                <c:pt idx="407">
                  <c:v>0.119528860673609</c:v>
                </c:pt>
                <c:pt idx="408">
                  <c:v>0.120443911238273</c:v>
                </c:pt>
                <c:pt idx="409">
                  <c:v>0.121358957566039</c:v>
                </c:pt>
                <c:pt idx="410">
                  <c:v>0.122273999390465</c:v>
                </c:pt>
                <c:pt idx="411">
                  <c:v>0.12318903646516401</c:v>
                </c:pt>
                <c:pt idx="412">
                  <c:v>0.124108506503569</c:v>
                </c:pt>
                <c:pt idx="413">
                  <c:v>0.12502353345936301</c:v>
                </c:pt>
                <c:pt idx="414">
                  <c:v>0.12594027595680901</c:v>
                </c:pt>
                <c:pt idx="415">
                  <c:v>0.126863747394272</c:v>
                </c:pt>
                <c:pt idx="416">
                  <c:v>0.12777875692923699</c:v>
                </c:pt>
                <c:pt idx="417">
                  <c:v>0.12869376067926799</c:v>
                </c:pt>
                <c:pt idx="418">
                  <c:v>0.12960875858739501</c:v>
                </c:pt>
                <c:pt idx="419">
                  <c:v>0.13051545884709301</c:v>
                </c:pt>
                <c:pt idx="420">
                  <c:v>0.131424263291264</c:v>
                </c:pt>
                <c:pt idx="421">
                  <c:v>0.13233344491968499</c:v>
                </c:pt>
                <c:pt idx="422">
                  <c:v>0.133252079118164</c:v>
                </c:pt>
                <c:pt idx="423">
                  <c:v>0.134167046785621</c:v>
                </c:pt>
                <c:pt idx="424">
                  <c:v>0.13508457817797201</c:v>
                </c:pt>
                <c:pt idx="425">
                  <c:v>0.135999534537389</c:v>
                </c:pt>
                <c:pt idx="426">
                  <c:v>0.136914485703129</c:v>
                </c:pt>
                <c:pt idx="427">
                  <c:v>0.13782910675101201</c:v>
                </c:pt>
                <c:pt idx="428">
                  <c:v>0.138723669612552</c:v>
                </c:pt>
                <c:pt idx="429">
                  <c:v>0.13964307833530401</c:v>
                </c:pt>
                <c:pt idx="430">
                  <c:v>0.14055800911028901</c:v>
                </c:pt>
                <c:pt idx="431">
                  <c:v>0.14147293636636901</c:v>
                </c:pt>
                <c:pt idx="432">
                  <c:v>0.14237727708789799</c:v>
                </c:pt>
                <c:pt idx="433">
                  <c:v>0.14329219844659799</c:v>
                </c:pt>
                <c:pt idx="434">
                  <c:v>0.144218002379257</c:v>
                </c:pt>
                <c:pt idx="435">
                  <c:v>0.145132919562319</c:v>
                </c:pt>
                <c:pt idx="436">
                  <c:v>0.14604142675264001</c:v>
                </c:pt>
                <c:pt idx="437">
                  <c:v>0.14693262778247901</c:v>
                </c:pt>
                <c:pt idx="438">
                  <c:v>0.14784754185107499</c:v>
                </c:pt>
                <c:pt idx="439">
                  <c:v>0.14876197183539999</c:v>
                </c:pt>
                <c:pt idx="440">
                  <c:v>0.14966537207648201</c:v>
                </c:pt>
                <c:pt idx="441">
                  <c:v>0.150553020759363</c:v>
                </c:pt>
                <c:pt idx="442">
                  <c:v>0.15145697884333101</c:v>
                </c:pt>
                <c:pt idx="443">
                  <c:v>0.15236495616582599</c:v>
                </c:pt>
                <c:pt idx="444">
                  <c:v>0.15326023100864999</c:v>
                </c:pt>
                <c:pt idx="445">
                  <c:v>0.15414358585521901</c:v>
                </c:pt>
                <c:pt idx="446">
                  <c:v>0.15505785264038499</c:v>
                </c:pt>
                <c:pt idx="447">
                  <c:v>0.15594163552101101</c:v>
                </c:pt>
                <c:pt idx="448">
                  <c:v>0.15685017817022201</c:v>
                </c:pt>
                <c:pt idx="449">
                  <c:v>0.15776075323650199</c:v>
                </c:pt>
                <c:pt idx="450">
                  <c:v>0.15865252881771799</c:v>
                </c:pt>
                <c:pt idx="451">
                  <c:v>0.15957343835995699</c:v>
                </c:pt>
                <c:pt idx="452">
                  <c:v>0.16048401585521099</c:v>
                </c:pt>
                <c:pt idx="453">
                  <c:v>0.16135555766022999</c:v>
                </c:pt>
                <c:pt idx="454">
                  <c:v>0.162272671632785</c:v>
                </c:pt>
                <c:pt idx="455">
                  <c:v>0.163161636749101</c:v>
                </c:pt>
                <c:pt idx="456">
                  <c:v>0.16404306120801601</c:v>
                </c:pt>
                <c:pt idx="457">
                  <c:v>0.164922199042289</c:v>
                </c:pt>
                <c:pt idx="458">
                  <c:v>0.16585948777551399</c:v>
                </c:pt>
                <c:pt idx="459">
                  <c:v>0.166760658262703</c:v>
                </c:pt>
                <c:pt idx="460">
                  <c:v>0.16765918126336901</c:v>
                </c:pt>
                <c:pt idx="461">
                  <c:v>0.168568947936617</c:v>
                </c:pt>
                <c:pt idx="462">
                  <c:v>0.16951478197463299</c:v>
                </c:pt>
                <c:pt idx="463">
                  <c:v>0.17042648513209099</c:v>
                </c:pt>
                <c:pt idx="464">
                  <c:v>0.171351464352618</c:v>
                </c:pt>
                <c:pt idx="465">
                  <c:v>0.17224547413805699</c:v>
                </c:pt>
                <c:pt idx="466">
                  <c:v>0.173194862897534</c:v>
                </c:pt>
                <c:pt idx="467">
                  <c:v>0.17406926846766799</c:v>
                </c:pt>
                <c:pt idx="468">
                  <c:v>0.17499292167372199</c:v>
                </c:pt>
                <c:pt idx="469">
                  <c:v>0.17594657142502901</c:v>
                </c:pt>
                <c:pt idx="470">
                  <c:v>0.17682878219530401</c:v>
                </c:pt>
                <c:pt idx="471">
                  <c:v>0.17772302149598199</c:v>
                </c:pt>
                <c:pt idx="472">
                  <c:v>0.178683810172417</c:v>
                </c:pt>
                <c:pt idx="473">
                  <c:v>0.17960570014056901</c:v>
                </c:pt>
                <c:pt idx="474">
                  <c:v>0.18050891785180601</c:v>
                </c:pt>
                <c:pt idx="475">
                  <c:v>0.181374572301054</c:v>
                </c:pt>
                <c:pt idx="476">
                  <c:v>0.182322558112473</c:v>
                </c:pt>
                <c:pt idx="477">
                  <c:v>0.18326371711960401</c:v>
                </c:pt>
                <c:pt idx="478">
                  <c:v>0.184238518459413</c:v>
                </c:pt>
                <c:pt idx="479">
                  <c:v>0.18508305922723101</c:v>
                </c:pt>
                <c:pt idx="480">
                  <c:v>0.18604735047465401</c:v>
                </c:pt>
                <c:pt idx="481">
                  <c:v>0.18691196666447399</c:v>
                </c:pt>
                <c:pt idx="482">
                  <c:v>0.18780146093817299</c:v>
                </c:pt>
                <c:pt idx="483">
                  <c:v>0.188734282061544</c:v>
                </c:pt>
                <c:pt idx="484">
                  <c:v>0.18961035222019901</c:v>
                </c:pt>
                <c:pt idx="485">
                  <c:v>0.19059297955483201</c:v>
                </c:pt>
                <c:pt idx="486">
                  <c:v>0.19152988979828001</c:v>
                </c:pt>
                <c:pt idx="487">
                  <c:v>0.19245562516408199</c:v>
                </c:pt>
                <c:pt idx="488">
                  <c:v>0.19331089302445001</c:v>
                </c:pt>
                <c:pt idx="489">
                  <c:v>0.19424981618111301</c:v>
                </c:pt>
                <c:pt idx="490">
                  <c:v>0.19514411825413799</c:v>
                </c:pt>
                <c:pt idx="491">
                  <c:v>0.19608658672100801</c:v>
                </c:pt>
                <c:pt idx="492">
                  <c:v>0.196986071807424</c:v>
                </c:pt>
                <c:pt idx="493">
                  <c:v>0.197901374584077</c:v>
                </c:pt>
                <c:pt idx="494">
                  <c:v>0.19879535053733699</c:v>
                </c:pt>
                <c:pt idx="495">
                  <c:v>0.199705932369905</c:v>
                </c:pt>
                <c:pt idx="496">
                  <c:v>0.20055246242100999</c:v>
                </c:pt>
                <c:pt idx="497">
                  <c:v>0.201562823136021</c:v>
                </c:pt>
                <c:pt idx="498">
                  <c:v>0.202421594384842</c:v>
                </c:pt>
                <c:pt idx="499">
                  <c:v>0.203398880265756</c:v>
                </c:pt>
                <c:pt idx="500">
                  <c:v>0.204292194561875</c:v>
                </c:pt>
                <c:pt idx="501">
                  <c:v>0.205096621092866</c:v>
                </c:pt>
                <c:pt idx="502">
                  <c:v>0.20597045343356901</c:v>
                </c:pt>
                <c:pt idx="503">
                  <c:v>0.20686420622302801</c:v>
                </c:pt>
                <c:pt idx="504">
                  <c:v>0.207785559631193</c:v>
                </c:pt>
                <c:pt idx="505">
                  <c:v>0.208711248509866</c:v>
                </c:pt>
                <c:pt idx="506">
                  <c:v>0.20957216584761501</c:v>
                </c:pt>
                <c:pt idx="507">
                  <c:v>0.21059582331804999</c:v>
                </c:pt>
                <c:pt idx="508">
                  <c:v>0.211576748952328</c:v>
                </c:pt>
                <c:pt idx="509">
                  <c:v>0.21257000192877801</c:v>
                </c:pt>
                <c:pt idx="510">
                  <c:v>0.21357005289122699</c:v>
                </c:pt>
                <c:pt idx="511">
                  <c:v>0.214544903442485</c:v>
                </c:pt>
                <c:pt idx="512">
                  <c:v>0.21538211219102299</c:v>
                </c:pt>
                <c:pt idx="513">
                  <c:v>0.21629581148188301</c:v>
                </c:pt>
                <c:pt idx="514">
                  <c:v>0.217261380274061</c:v>
                </c:pt>
                <c:pt idx="515">
                  <c:v>0.21814783905372101</c:v>
                </c:pt>
                <c:pt idx="516">
                  <c:v>0.21902651941967199</c:v>
                </c:pt>
                <c:pt idx="517">
                  <c:v>0.21987716517406</c:v>
                </c:pt>
                <c:pt idx="518">
                  <c:v>0.22077935785827499</c:v>
                </c:pt>
                <c:pt idx="519">
                  <c:v>0.2216176522144</c:v>
                </c:pt>
                <c:pt idx="520">
                  <c:v>0.22242365529955799</c:v>
                </c:pt>
                <c:pt idx="521">
                  <c:v>0.22320205956049699</c:v>
                </c:pt>
                <c:pt idx="522">
                  <c:v>0.22402245170811999</c:v>
                </c:pt>
                <c:pt idx="523">
                  <c:v>0.22497125545857699</c:v>
                </c:pt>
                <c:pt idx="524">
                  <c:v>0.225729568059858</c:v>
                </c:pt>
                <c:pt idx="525">
                  <c:v>0.226597014004049</c:v>
                </c:pt>
                <c:pt idx="526">
                  <c:v>0.227429123933785</c:v>
                </c:pt>
                <c:pt idx="527">
                  <c:v>0.228270047866966</c:v>
                </c:pt>
                <c:pt idx="528">
                  <c:v>0.22918351682427299</c:v>
                </c:pt>
                <c:pt idx="529">
                  <c:v>0.230055062392819</c:v>
                </c:pt>
                <c:pt idx="530">
                  <c:v>0.23114035088851601</c:v>
                </c:pt>
                <c:pt idx="531">
                  <c:v>0.232065843654056</c:v>
                </c:pt>
                <c:pt idx="532">
                  <c:v>0.23310415260433201</c:v>
                </c:pt>
                <c:pt idx="533">
                  <c:v>0.234136405088231</c:v>
                </c:pt>
                <c:pt idx="534">
                  <c:v>0.235016298620221</c:v>
                </c:pt>
                <c:pt idx="535">
                  <c:v>0.235929703642693</c:v>
                </c:pt>
                <c:pt idx="536">
                  <c:v>0.23684310881839901</c:v>
                </c:pt>
                <c:pt idx="537">
                  <c:v>0.23779948529425299</c:v>
                </c:pt>
                <c:pt idx="538">
                  <c:v>0.23863004470061999</c:v>
                </c:pt>
                <c:pt idx="539">
                  <c:v>0.23985336395474999</c:v>
                </c:pt>
                <c:pt idx="540">
                  <c:v>0.24076674449547</c:v>
                </c:pt>
                <c:pt idx="541">
                  <c:v>0.24168012518999099</c:v>
                </c:pt>
                <c:pt idx="542">
                  <c:v>0.24275808867600801</c:v>
                </c:pt>
                <c:pt idx="543">
                  <c:v>0.243707638390045</c:v>
                </c:pt>
                <c:pt idx="544">
                  <c:v>0.24473360890359599</c:v>
                </c:pt>
                <c:pt idx="545">
                  <c:v>0.24506111305543299</c:v>
                </c:pt>
                <c:pt idx="546">
                  <c:v>0.24597432410088699</c:v>
                </c:pt>
                <c:pt idx="547">
                  <c:v>0.24703589046841801</c:v>
                </c:pt>
                <c:pt idx="548">
                  <c:v>0.24777134966354999</c:v>
                </c:pt>
                <c:pt idx="549">
                  <c:v>0.24868434117670801</c:v>
                </c:pt>
                <c:pt idx="550">
                  <c:v>0.24959733278551299</c:v>
                </c:pt>
                <c:pt idx="551">
                  <c:v>0.25024980234918998</c:v>
                </c:pt>
                <c:pt idx="552">
                  <c:v>0.25166445084282801</c:v>
                </c:pt>
                <c:pt idx="553">
                  <c:v>0.252577435288592</c:v>
                </c:pt>
                <c:pt idx="554">
                  <c:v>0.25349041977660702</c:v>
                </c:pt>
                <c:pt idx="555">
                  <c:v>0.25440340429525499</c:v>
                </c:pt>
                <c:pt idx="556">
                  <c:v>0.25622715588285899</c:v>
                </c:pt>
                <c:pt idx="557">
                  <c:v>0.25714009938489901</c:v>
                </c:pt>
                <c:pt idx="558">
                  <c:v>0.25794798670604102</c:v>
                </c:pt>
                <c:pt idx="559">
                  <c:v>0.258860834529201</c:v>
                </c:pt>
                <c:pt idx="560">
                  <c:v>0.25977368235235998</c:v>
                </c:pt>
                <c:pt idx="561">
                  <c:v>0.26068653017552001</c:v>
                </c:pt>
                <c:pt idx="562">
                  <c:v>0.26159937799867899</c:v>
                </c:pt>
                <c:pt idx="563">
                  <c:v>0.26251222582183897</c:v>
                </c:pt>
                <c:pt idx="564">
                  <c:v>0.26342507364499901</c:v>
                </c:pt>
                <c:pt idx="565">
                  <c:v>0.26433792146815799</c:v>
                </c:pt>
                <c:pt idx="566">
                  <c:v>0.26563411872094</c:v>
                </c:pt>
                <c:pt idx="567">
                  <c:v>0.26686436768737498</c:v>
                </c:pt>
                <c:pt idx="568">
                  <c:v>0.26720743300686201</c:v>
                </c:pt>
                <c:pt idx="569">
                  <c:v>0.267976088181271</c:v>
                </c:pt>
                <c:pt idx="570">
                  <c:v>0.26888890713597302</c:v>
                </c:pt>
                <c:pt idx="571">
                  <c:v>0.26980172609067599</c:v>
                </c:pt>
                <c:pt idx="572">
                  <c:v>0.27071454504537901</c:v>
                </c:pt>
                <c:pt idx="573">
                  <c:v>0.27162736400008097</c:v>
                </c:pt>
                <c:pt idx="574">
                  <c:v>0.27254018295478399</c:v>
                </c:pt>
                <c:pt idx="575">
                  <c:v>0.27345300190948602</c:v>
                </c:pt>
                <c:pt idx="576">
                  <c:v>0.27436582086418898</c:v>
                </c:pt>
                <c:pt idx="577">
                  <c:v>0.275278639818891</c:v>
                </c:pt>
                <c:pt idx="578">
                  <c:v>0.27619145877359402</c:v>
                </c:pt>
                <c:pt idx="579">
                  <c:v>0.27710427772829699</c:v>
                </c:pt>
                <c:pt idx="580">
                  <c:v>0.27801709668299901</c:v>
                </c:pt>
                <c:pt idx="581">
                  <c:v>0.27892991563770198</c:v>
                </c:pt>
                <c:pt idx="582">
                  <c:v>0.279842734592404</c:v>
                </c:pt>
                <c:pt idx="583">
                  <c:v>0.28075555354710702</c:v>
                </c:pt>
                <c:pt idx="584">
                  <c:v>0.28166837250180898</c:v>
                </c:pt>
                <c:pt idx="585">
                  <c:v>0.282581191456512</c:v>
                </c:pt>
                <c:pt idx="586">
                  <c:v>0.28349401041121502</c:v>
                </c:pt>
                <c:pt idx="587">
                  <c:v>0.28440682936591699</c:v>
                </c:pt>
                <c:pt idx="588">
                  <c:v>0.28538205842251602</c:v>
                </c:pt>
                <c:pt idx="589">
                  <c:v>0.28629487359776101</c:v>
                </c:pt>
                <c:pt idx="590">
                  <c:v>0.28635999617024799</c:v>
                </c:pt>
                <c:pt idx="591">
                  <c:v>0.28727293076768801</c:v>
                </c:pt>
                <c:pt idx="592">
                  <c:v>0.28818586536512703</c:v>
                </c:pt>
                <c:pt idx="593">
                  <c:v>0.28909879996256699</c:v>
                </c:pt>
                <c:pt idx="594">
                  <c:v>0.29001173456000601</c:v>
                </c:pt>
                <c:pt idx="595">
                  <c:v>0.29092466915744603</c:v>
                </c:pt>
                <c:pt idx="596">
                  <c:v>0.29183760375488599</c:v>
                </c:pt>
                <c:pt idx="597">
                  <c:v>0.29275053835232501</c:v>
                </c:pt>
                <c:pt idx="598">
                  <c:v>0.29638408867372101</c:v>
                </c:pt>
                <c:pt idx="599">
                  <c:v>0.29729641460402301</c:v>
                </c:pt>
                <c:pt idx="600">
                  <c:v>0.298208740534324</c:v>
                </c:pt>
                <c:pt idx="601">
                  <c:v>0.299121066464626</c:v>
                </c:pt>
                <c:pt idx="602">
                  <c:v>0.30003339239492799</c:v>
                </c:pt>
                <c:pt idx="603">
                  <c:v>0.30094571832522998</c:v>
                </c:pt>
                <c:pt idx="604">
                  <c:v>0.30185804425553198</c:v>
                </c:pt>
                <c:pt idx="605">
                  <c:v>0.30277037018583303</c:v>
                </c:pt>
                <c:pt idx="606">
                  <c:v>0.30368269611613502</c:v>
                </c:pt>
                <c:pt idx="607">
                  <c:v>0.30459502204643701</c:v>
                </c:pt>
                <c:pt idx="608">
                  <c:v>0.30550734797673901</c:v>
                </c:pt>
                <c:pt idx="609">
                  <c:v>0.306419673907041</c:v>
                </c:pt>
                <c:pt idx="610">
                  <c:v>0.307331999837342</c:v>
                </c:pt>
                <c:pt idx="611">
                  <c:v>0.30824432576764399</c:v>
                </c:pt>
                <c:pt idx="612">
                  <c:v>0.30331446652320099</c:v>
                </c:pt>
                <c:pt idx="613">
                  <c:v>0.30422487150998201</c:v>
                </c:pt>
                <c:pt idx="614">
                  <c:v>0.30513527649676198</c:v>
                </c:pt>
                <c:pt idx="615">
                  <c:v>0.306045681483543</c:v>
                </c:pt>
                <c:pt idx="616">
                  <c:v>0.30695608647032402</c:v>
                </c:pt>
                <c:pt idx="617">
                  <c:v>0.30786649145710399</c:v>
                </c:pt>
                <c:pt idx="618">
                  <c:v>0.30877689644388501</c:v>
                </c:pt>
                <c:pt idx="619">
                  <c:v>0.30968730143066497</c:v>
                </c:pt>
                <c:pt idx="620">
                  <c:v>0.310597706417446</c:v>
                </c:pt>
                <c:pt idx="621">
                  <c:v>0.31150811140422702</c:v>
                </c:pt>
                <c:pt idx="622">
                  <c:v>0.31241851639100698</c:v>
                </c:pt>
                <c:pt idx="623">
                  <c:v>0.31332892137778801</c:v>
                </c:pt>
                <c:pt idx="624">
                  <c:v>0.31423932636456797</c:v>
                </c:pt>
                <c:pt idx="625">
                  <c:v>0.31514973135134899</c:v>
                </c:pt>
                <c:pt idx="626">
                  <c:v>0.31606013633812902</c:v>
                </c:pt>
                <c:pt idx="627">
                  <c:v>0.31697054132490998</c:v>
                </c:pt>
                <c:pt idx="628">
                  <c:v>0.317880946311691</c:v>
                </c:pt>
                <c:pt idx="629">
                  <c:v>0.31879135129847103</c:v>
                </c:pt>
                <c:pt idx="630">
                  <c:v>0.31970175628525199</c:v>
                </c:pt>
                <c:pt idx="631">
                  <c:v>0.32061216127203201</c:v>
                </c:pt>
                <c:pt idx="632">
                  <c:v>0.32152256625881298</c:v>
                </c:pt>
                <c:pt idx="633">
                  <c:v>0.322432971245593</c:v>
                </c:pt>
                <c:pt idx="634">
                  <c:v>0.32334337623237402</c:v>
                </c:pt>
                <c:pt idx="635">
                  <c:v>0.32425378121915499</c:v>
                </c:pt>
                <c:pt idx="636">
                  <c:v>0.32516418620593501</c:v>
                </c:pt>
                <c:pt idx="637">
                  <c:v>0.32607459119271598</c:v>
                </c:pt>
                <c:pt idx="638">
                  <c:v>0.326984996179496</c:v>
                </c:pt>
                <c:pt idx="639">
                  <c:v>0.32789540116627702</c:v>
                </c:pt>
                <c:pt idx="640">
                  <c:v>0.32880580615305699</c:v>
                </c:pt>
                <c:pt idx="641">
                  <c:v>0.32971621113983801</c:v>
                </c:pt>
                <c:pt idx="642">
                  <c:v>0.33062661612661898</c:v>
                </c:pt>
                <c:pt idx="643">
                  <c:v>0.331537021113399</c:v>
                </c:pt>
                <c:pt idx="644">
                  <c:v>0.33244742610018002</c:v>
                </c:pt>
                <c:pt idx="645">
                  <c:v>0.33335783108695999</c:v>
                </c:pt>
                <c:pt idx="646">
                  <c:v>0.33426823607374101</c:v>
                </c:pt>
                <c:pt idx="647">
                  <c:v>0.33517864106052198</c:v>
                </c:pt>
                <c:pt idx="648">
                  <c:v>0.336089046047302</c:v>
                </c:pt>
                <c:pt idx="649">
                  <c:v>0.33699945103408302</c:v>
                </c:pt>
                <c:pt idx="650">
                  <c:v>0.33790985602086299</c:v>
                </c:pt>
                <c:pt idx="651">
                  <c:v>0.33882026100764401</c:v>
                </c:pt>
                <c:pt idx="652">
                  <c:v>0.33973066599442397</c:v>
                </c:pt>
                <c:pt idx="653">
                  <c:v>0.340641070981205</c:v>
                </c:pt>
                <c:pt idx="654">
                  <c:v>0.34155147596798602</c:v>
                </c:pt>
                <c:pt idx="655">
                  <c:v>0.34246188095476598</c:v>
                </c:pt>
                <c:pt idx="656">
                  <c:v>0.34337228594154701</c:v>
                </c:pt>
                <c:pt idx="657">
                  <c:v>0.34428269092832697</c:v>
                </c:pt>
                <c:pt idx="658">
                  <c:v>0.34519309591510799</c:v>
                </c:pt>
                <c:pt idx="659">
                  <c:v>0.34610350090188802</c:v>
                </c:pt>
                <c:pt idx="660">
                  <c:v>0.34701390588866898</c:v>
                </c:pt>
                <c:pt idx="661">
                  <c:v>0.34792431087545</c:v>
                </c:pt>
                <c:pt idx="662">
                  <c:v>0.34883471586223003</c:v>
                </c:pt>
                <c:pt idx="663">
                  <c:v>0.34974512084901099</c:v>
                </c:pt>
                <c:pt idx="664">
                  <c:v>0.35065552583579102</c:v>
                </c:pt>
                <c:pt idx="665">
                  <c:v>0.35156593082257198</c:v>
                </c:pt>
                <c:pt idx="666">
                  <c:v>0.352476335809353</c:v>
                </c:pt>
                <c:pt idx="667">
                  <c:v>0.35338674079613303</c:v>
                </c:pt>
                <c:pt idx="668">
                  <c:v>0.35429714578291399</c:v>
                </c:pt>
                <c:pt idx="669">
                  <c:v>0.35520755076969401</c:v>
                </c:pt>
                <c:pt idx="670">
                  <c:v>0.35611795575647498</c:v>
                </c:pt>
                <c:pt idx="671">
                  <c:v>0.357028360743255</c:v>
                </c:pt>
                <c:pt idx="672">
                  <c:v>0.35793876573003602</c:v>
                </c:pt>
                <c:pt idx="673">
                  <c:v>0.35884917071681699</c:v>
                </c:pt>
                <c:pt idx="674">
                  <c:v>0.35975957570359701</c:v>
                </c:pt>
                <c:pt idx="675">
                  <c:v>0.36066998069037798</c:v>
                </c:pt>
                <c:pt idx="676">
                  <c:v>0.361580385677158</c:v>
                </c:pt>
                <c:pt idx="677">
                  <c:v>0.36249079066393902</c:v>
                </c:pt>
                <c:pt idx="678">
                  <c:v>0.36340119565071899</c:v>
                </c:pt>
                <c:pt idx="679">
                  <c:v>0.36431160063750001</c:v>
                </c:pt>
                <c:pt idx="680">
                  <c:v>0.36522200562428098</c:v>
                </c:pt>
                <c:pt idx="681">
                  <c:v>0.366132410611061</c:v>
                </c:pt>
                <c:pt idx="682">
                  <c:v>0.36704281559784202</c:v>
                </c:pt>
                <c:pt idx="683">
                  <c:v>0.36795322058462199</c:v>
                </c:pt>
                <c:pt idx="684">
                  <c:v>0.36886362557140301</c:v>
                </c:pt>
                <c:pt idx="685">
                  <c:v>0.36977403055818298</c:v>
                </c:pt>
                <c:pt idx="686">
                  <c:v>0.370684435544964</c:v>
                </c:pt>
                <c:pt idx="687">
                  <c:v>0.37159484053174502</c:v>
                </c:pt>
                <c:pt idx="688">
                  <c:v>0.37250524551852499</c:v>
                </c:pt>
                <c:pt idx="689">
                  <c:v>0.37341565050530601</c:v>
                </c:pt>
                <c:pt idx="690">
                  <c:v>0.37432605549208597</c:v>
                </c:pt>
                <c:pt idx="691">
                  <c:v>0.375236460478867</c:v>
                </c:pt>
                <c:pt idx="692">
                  <c:v>0.37614686546564802</c:v>
                </c:pt>
                <c:pt idx="693">
                  <c:v>0.37705727045242798</c:v>
                </c:pt>
                <c:pt idx="694">
                  <c:v>0.37796767543920901</c:v>
                </c:pt>
                <c:pt idx="695">
                  <c:v>0.37887808042598897</c:v>
                </c:pt>
                <c:pt idx="696">
                  <c:v>0.37978848541276999</c:v>
                </c:pt>
                <c:pt idx="697">
                  <c:v>0.38069889039955002</c:v>
                </c:pt>
                <c:pt idx="698">
                  <c:v>0.38160929538633098</c:v>
                </c:pt>
                <c:pt idx="699">
                  <c:v>0.382519700373112</c:v>
                </c:pt>
                <c:pt idx="700">
                  <c:v>0.38343010535989203</c:v>
                </c:pt>
                <c:pt idx="701">
                  <c:v>0.38434051034667299</c:v>
                </c:pt>
                <c:pt idx="702">
                  <c:v>0.38525091533345301</c:v>
                </c:pt>
                <c:pt idx="703">
                  <c:v>0.38616132032023398</c:v>
                </c:pt>
              </c:numCache>
            </c:numRef>
          </c:xVal>
          <c:yVal>
            <c:numRef>
              <c:f>'Force theory scaling'!$U$3:$U$870</c:f>
              <c:numCache>
                <c:formatCode>0.00E+00</c:formatCode>
                <c:ptCount val="868"/>
                <c:pt idx="0">
                  <c:v>3.5680886119642903E-20</c:v>
                </c:pt>
                <c:pt idx="1">
                  <c:v>4.2234418353057873E-20</c:v>
                </c:pt>
                <c:pt idx="2">
                  <c:v>4.7733705381985483E-20</c:v>
                </c:pt>
                <c:pt idx="3">
                  <c:v>5.5292580220331053E-20</c:v>
                </c:pt>
                <c:pt idx="4">
                  <c:v>6.5386736584062848E-20</c:v>
                </c:pt>
                <c:pt idx="5">
                  <c:v>7.5800962855899367E-20</c:v>
                </c:pt>
                <c:pt idx="6">
                  <c:v>8.6665279337120593E-20</c:v>
                </c:pt>
                <c:pt idx="7">
                  <c:v>9.8819858450770054E-20</c:v>
                </c:pt>
                <c:pt idx="8">
                  <c:v>1.1265229895315335E-19</c:v>
                </c:pt>
                <c:pt idx="9">
                  <c:v>1.2659369627772452E-19</c:v>
                </c:pt>
                <c:pt idx="10">
                  <c:v>1.4007654452486231E-19</c:v>
                </c:pt>
                <c:pt idx="11">
                  <c:v>1.5482104781190492E-19</c:v>
                </c:pt>
                <c:pt idx="12">
                  <c:v>1.701606249808677E-19</c:v>
                </c:pt>
                <c:pt idx="13">
                  <c:v>1.8512794973347356E-19</c:v>
                </c:pt>
                <c:pt idx="14">
                  <c:v>2.0010967842690126E-19</c:v>
                </c:pt>
                <c:pt idx="15">
                  <c:v>2.1500861084483453E-19</c:v>
                </c:pt>
                <c:pt idx="16">
                  <c:v>2.2974492458069172E-19</c:v>
                </c:pt>
                <c:pt idx="17">
                  <c:v>2.44234144095319E-19</c:v>
                </c:pt>
                <c:pt idx="18">
                  <c:v>2.5839749839360333E-19</c:v>
                </c:pt>
                <c:pt idx="19">
                  <c:v>2.7216176576792845E-19</c:v>
                </c:pt>
                <c:pt idx="20">
                  <c:v>2.8544965981035996E-19</c:v>
                </c:pt>
                <c:pt idx="21">
                  <c:v>2.9824784268078992E-19</c:v>
                </c:pt>
                <c:pt idx="22">
                  <c:v>3.1053418574464858E-19</c:v>
                </c:pt>
                <c:pt idx="23">
                  <c:v>3.2230564083351714E-19</c:v>
                </c:pt>
                <c:pt idx="24">
                  <c:v>3.3358775556591564E-19</c:v>
                </c:pt>
                <c:pt idx="25">
                  <c:v>3.444422415631281E-19</c:v>
                </c:pt>
                <c:pt idx="26">
                  <c:v>3.549560999524583E-19</c:v>
                </c:pt>
                <c:pt idx="27">
                  <c:v>3.6521084916896207E-19</c:v>
                </c:pt>
                <c:pt idx="28">
                  <c:v>3.7528773492930015E-19</c:v>
                </c:pt>
                <c:pt idx="29">
                  <c:v>3.8527852362798021E-19</c:v>
                </c:pt>
                <c:pt idx="30">
                  <c:v>3.9525241853684174E-19</c:v>
                </c:pt>
                <c:pt idx="31">
                  <c:v>4.0524174583122256E-19</c:v>
                </c:pt>
                <c:pt idx="32">
                  <c:v>4.1526194361477217E-19</c:v>
                </c:pt>
                <c:pt idx="33">
                  <c:v>4.2529958024872406E-19</c:v>
                </c:pt>
                <c:pt idx="34">
                  <c:v>4.3533757348085642E-19</c:v>
                </c:pt>
                <c:pt idx="35">
                  <c:v>4.4533530002747705E-19</c:v>
                </c:pt>
                <c:pt idx="36">
                  <c:v>4.5526431200040038E-19</c:v>
                </c:pt>
                <c:pt idx="37">
                  <c:v>4.6507224617009745E-19</c:v>
                </c:pt>
                <c:pt idx="38">
                  <c:v>4.747296553393269E-19</c:v>
                </c:pt>
                <c:pt idx="39">
                  <c:v>4.8421918110452684E-19</c:v>
                </c:pt>
                <c:pt idx="40">
                  <c:v>4.9356291330505846E-19</c:v>
                </c:pt>
                <c:pt idx="41">
                  <c:v>5.0278010040479774E-19</c:v>
                </c:pt>
                <c:pt idx="42">
                  <c:v>5.1192250626266642E-19</c:v>
                </c:pt>
                <c:pt idx="43">
                  <c:v>5.2107918290668868E-19</c:v>
                </c:pt>
                <c:pt idx="44">
                  <c:v>5.303638126940575E-19</c:v>
                </c:pt>
                <c:pt idx="45">
                  <c:v>5.3989484465464452E-19</c:v>
                </c:pt>
                <c:pt idx="46">
                  <c:v>5.498374333515333E-19</c:v>
                </c:pt>
                <c:pt idx="47">
                  <c:v>5.6035145540424974E-19</c:v>
                </c:pt>
                <c:pt idx="48">
                  <c:v>5.7161575457260173E-19</c:v>
                </c:pt>
                <c:pt idx="49">
                  <c:v>5.8380320484537402E-19</c:v>
                </c:pt>
                <c:pt idx="50">
                  <c:v>5.9718394433534785E-19</c:v>
                </c:pt>
                <c:pt idx="51">
                  <c:v>6.1209461164987081E-19</c:v>
                </c:pt>
                <c:pt idx="52">
                  <c:v>6.2895195558724594E-19</c:v>
                </c:pt>
                <c:pt idx="53">
                  <c:v>6.4825592719112755E-19</c:v>
                </c:pt>
                <c:pt idx="54">
                  <c:v>6.707648699108329E-19</c:v>
                </c:pt>
                <c:pt idx="55">
                  <c:v>6.9750913106152758E-19</c:v>
                </c:pt>
                <c:pt idx="56">
                  <c:v>7.294922077679574E-19</c:v>
                </c:pt>
                <c:pt idx="57">
                  <c:v>7.68180657323747E-19</c:v>
                </c:pt>
                <c:pt idx="58">
                  <c:v>8.1555767390263181E-19</c:v>
                </c:pt>
                <c:pt idx="59">
                  <c:v>8.7454783687603492E-19</c:v>
                </c:pt>
                <c:pt idx="60">
                  <c:v>9.4953369515726081E-19</c:v>
                </c:pt>
                <c:pt idx="61">
                  <c:v>1.0467148933653013E-18</c:v>
                </c:pt>
                <c:pt idx="62">
                  <c:v>1.1787855427670896E-18</c:v>
                </c:pt>
                <c:pt idx="63">
                  <c:v>1.3653200212463779E-18</c:v>
                </c:pt>
                <c:pt idx="64">
                  <c:v>1.6048182597008611E-18</c:v>
                </c:pt>
                <c:pt idx="65">
                  <c:v>1.9166787431900684E-18</c:v>
                </c:pt>
                <c:pt idx="66">
                  <c:v>2.3242974411946832E-18</c:v>
                </c:pt>
                <c:pt idx="67">
                  <c:v>2.8572651974486971E-18</c:v>
                </c:pt>
                <c:pt idx="68">
                  <c:v>3.5326545295239371E-18</c:v>
                </c:pt>
                <c:pt idx="69">
                  <c:v>4.4054947112175495E-18</c:v>
                </c:pt>
                <c:pt idx="70">
                  <c:v>5.5376884160509721E-18</c:v>
                </c:pt>
                <c:pt idx="71">
                  <c:v>7.0357447836294188E-18</c:v>
                </c:pt>
                <c:pt idx="72">
                  <c:v>9.0176752165229568E-18</c:v>
                </c:pt>
                <c:pt idx="73">
                  <c:v>1.1557105629559664E-17</c:v>
                </c:pt>
                <c:pt idx="74">
                  <c:v>1.4753860166333831E-17</c:v>
                </c:pt>
                <c:pt idx="75">
                  <c:v>1.8712836737953195E-17</c:v>
                </c:pt>
                <c:pt idx="76">
                  <c:v>2.3483364251270707E-17</c:v>
                </c:pt>
                <c:pt idx="77">
                  <c:v>2.9161909424342926E-17</c:v>
                </c:pt>
                <c:pt idx="78">
                  <c:v>3.5834552296919076E-17</c:v>
                </c:pt>
                <c:pt idx="79">
                  <c:v>4.3548323161584916E-17</c:v>
                </c:pt>
                <c:pt idx="80">
                  <c:v>5.2330904138972363E-17</c:v>
                </c:pt>
                <c:pt idx="81">
                  <c:v>6.2281605450671667E-17</c:v>
                </c:pt>
                <c:pt idx="82">
                  <c:v>7.3313250540323667E-17</c:v>
                </c:pt>
                <c:pt idx="83">
                  <c:v>8.5302310104988269E-17</c:v>
                </c:pt>
                <c:pt idx="84">
                  <c:v>9.80293278854232E-17</c:v>
                </c:pt>
                <c:pt idx="85">
                  <c:v>1.1118513274080009E-16</c:v>
                </c:pt>
                <c:pt idx="86">
                  <c:v>1.2438380376415048E-16</c:v>
                </c:pt>
                <c:pt idx="87">
                  <c:v>1.370896073900335E-16</c:v>
                </c:pt>
                <c:pt idx="88">
                  <c:v>1.4875318464021518E-16</c:v>
                </c:pt>
                <c:pt idx="89">
                  <c:v>1.5863246481019316E-16</c:v>
                </c:pt>
                <c:pt idx="90">
                  <c:v>1.6585359580857865E-16</c:v>
                </c:pt>
                <c:pt idx="91">
                  <c:v>1.6950205426684149E-16</c:v>
                </c:pt>
                <c:pt idx="92">
                  <c:v>1.6864814973575955E-16</c:v>
                </c:pt>
                <c:pt idx="93">
                  <c:v>1.623148228009276E-16</c:v>
                </c:pt>
                <c:pt idx="94">
                  <c:v>1.4968466082906924E-16</c:v>
                </c:pt>
                <c:pt idx="95">
                  <c:v>1.3001246833824544E-16</c:v>
                </c:pt>
                <c:pt idx="96">
                  <c:v>1.0270741002139261E-16</c:v>
                </c:pt>
                <c:pt idx="97">
                  <c:v>6.7304562990170109E-17</c:v>
                </c:pt>
                <c:pt idx="98">
                  <c:v>2.3531048109730897E-17</c:v>
                </c:pt>
                <c:pt idx="99">
                  <c:v>-2.8710585443525798E-17</c:v>
                </c:pt>
                <c:pt idx="100">
                  <c:v>-8.9421610154600812E-17</c:v>
                </c:pt>
                <c:pt idx="101">
                  <c:v>-1.5842932375600603E-16</c:v>
                </c:pt>
                <c:pt idx="102">
                  <c:v>-2.3550982174920448E-16</c:v>
                </c:pt>
                <c:pt idx="103">
                  <c:v>-3.2027468625868E-16</c:v>
                </c:pt>
                <c:pt idx="104">
                  <c:v>-4.1222758366845553E-16</c:v>
                </c:pt>
                <c:pt idx="105">
                  <c:v>-5.1081929202905765E-16</c:v>
                </c:pt>
                <c:pt idx="106">
                  <c:v>-6.1535081963054062E-16</c:v>
                </c:pt>
                <c:pt idx="107">
                  <c:v>-7.2509855571140093E-16</c:v>
                </c:pt>
                <c:pt idx="108">
                  <c:v>-8.3925778059035467E-16</c:v>
                </c:pt>
                <c:pt idx="109">
                  <c:v>-9.5696106295636735E-16</c:v>
                </c:pt>
                <c:pt idx="110">
                  <c:v>-1.0773829987519976E-15</c:v>
                </c:pt>
                <c:pt idx="111">
                  <c:v>-1.1996952004374035E-15</c:v>
                </c:pt>
                <c:pt idx="112">
                  <c:v>-1.3230324875360873E-15</c:v>
                </c:pt>
                <c:pt idx="113">
                  <c:v>-1.4466057044401198E-15</c:v>
                </c:pt>
                <c:pt idx="114">
                  <c:v>-1.5696299051717686E-15</c:v>
                </c:pt>
                <c:pt idx="115">
                  <c:v>-1.6914331674799154E-15</c:v>
                </c:pt>
                <c:pt idx="116">
                  <c:v>-1.8113300772168358E-15</c:v>
                </c:pt>
                <c:pt idx="117">
                  <c:v>-1.9287851331779092E-15</c:v>
                </c:pt>
                <c:pt idx="118">
                  <c:v>-2.0432921270037707E-15</c:v>
                </c:pt>
                <c:pt idx="119">
                  <c:v>-2.1544483083498833E-15</c:v>
                </c:pt>
                <c:pt idx="120">
                  <c:v>-2.2619248011767645E-15</c:v>
                </c:pt>
                <c:pt idx="121">
                  <c:v>-2.3654536898050026E-15</c:v>
                </c:pt>
                <c:pt idx="122">
                  <c:v>-2.4648407128544434E-15</c:v>
                </c:pt>
                <c:pt idx="123">
                  <c:v>-2.5599428895799681E-15</c:v>
                </c:pt>
                <c:pt idx="124">
                  <c:v>-2.650674529979614E-15</c:v>
                </c:pt>
                <c:pt idx="125">
                  <c:v>-2.7370069278144073E-15</c:v>
                </c:pt>
                <c:pt idx="126">
                  <c:v>-2.818933158514915E-15</c:v>
                </c:pt>
                <c:pt idx="127">
                  <c:v>-2.896485026649193E-15</c:v>
                </c:pt>
                <c:pt idx="128">
                  <c:v>-2.9697116635426465E-15</c:v>
                </c:pt>
                <c:pt idx="129">
                  <c:v>-3.0386863638915987E-15</c:v>
                </c:pt>
                <c:pt idx="130">
                  <c:v>-3.1034938398853824E-15</c:v>
                </c:pt>
                <c:pt idx="131">
                  <c:v>-3.1642161523794588E-15</c:v>
                </c:pt>
                <c:pt idx="132">
                  <c:v>-3.2209537932650011E-15</c:v>
                </c:pt>
                <c:pt idx="133">
                  <c:v>-3.2737967864527409E-15</c:v>
                </c:pt>
                <c:pt idx="134">
                  <c:v>-3.3228545712634928E-15</c:v>
                </c:pt>
                <c:pt idx="135">
                  <c:v>-3.3682401988780107E-15</c:v>
                </c:pt>
                <c:pt idx="136">
                  <c:v>-3.4100659140204175E-15</c:v>
                </c:pt>
                <c:pt idx="137">
                  <c:v>-3.4484330288202105E-15</c:v>
                </c:pt>
                <c:pt idx="138">
                  <c:v>-3.4834632051666972E-15</c:v>
                </c:pt>
                <c:pt idx="139">
                  <c:v>-3.515264558702821E-15</c:v>
                </c:pt>
                <c:pt idx="140">
                  <c:v>-3.543939133162591E-15</c:v>
                </c:pt>
                <c:pt idx="141">
                  <c:v>-3.569588545353778E-15</c:v>
                </c:pt>
                <c:pt idx="142">
                  <c:v>-3.5923280196287992E-15</c:v>
                </c:pt>
                <c:pt idx="143">
                  <c:v>-3.6122515974342433E-15</c:v>
                </c:pt>
                <c:pt idx="144">
                  <c:v>-3.6294678679729507E-15</c:v>
                </c:pt>
                <c:pt idx="145">
                  <c:v>-3.6440955237651994E-15</c:v>
                </c:pt>
                <c:pt idx="146">
                  <c:v>-3.6562572754605091E-15</c:v>
                </c:pt>
                <c:pt idx="147">
                  <c:v>-3.6660880923434564E-15</c:v>
                </c:pt>
                <c:pt idx="148">
                  <c:v>-3.6737412080082936E-15</c:v>
                </c:pt>
                <c:pt idx="149">
                  <c:v>-3.6793821284872478E-15</c:v>
                </c:pt>
                <c:pt idx="150">
                  <c:v>-3.6831911001364899E-15</c:v>
                </c:pt>
                <c:pt idx="151">
                  <c:v>-3.6853669756112046E-15</c:v>
                </c:pt>
                <c:pt idx="152">
                  <c:v>-3.6861259750369642E-15</c:v>
                </c:pt>
                <c:pt idx="153">
                  <c:v>-3.6856989733448532E-15</c:v>
                </c:pt>
                <c:pt idx="154">
                  <c:v>-3.68431832493786E-15</c:v>
                </c:pt>
                <c:pt idx="155">
                  <c:v>-3.6822207718115646E-15</c:v>
                </c:pt>
                <c:pt idx="156">
                  <c:v>-3.679642607884471E-15</c:v>
                </c:pt>
                <c:pt idx="157">
                  <c:v>-3.6768115241815754E-15</c:v>
                </c:pt>
                <c:pt idx="158">
                  <c:v>-3.6739442128295178E-15</c:v>
                </c:pt>
                <c:pt idx="159">
                  <c:v>-3.6712461512284629E-15</c:v>
                </c:pt>
                <c:pt idx="160">
                  <c:v>-3.6688972245375017E-15</c:v>
                </c:pt>
                <c:pt idx="161">
                  <c:v>-3.6670596883067063E-15</c:v>
                </c:pt>
                <c:pt idx="162">
                  <c:v>-3.6658656312505833E-15</c:v>
                </c:pt>
                <c:pt idx="163">
                  <c:v>-3.6654253167339858E-15</c:v>
                </c:pt>
                <c:pt idx="164">
                  <c:v>-3.6658061225037319E-15</c:v>
                </c:pt>
                <c:pt idx="165">
                  <c:v>-3.667041177338864E-15</c:v>
                </c:pt>
                <c:pt idx="166">
                  <c:v>-3.6691214428411588E-15</c:v>
                </c:pt>
                <c:pt idx="167">
                  <c:v>-3.6719870714795572E-15</c:v>
                </c:pt>
                <c:pt idx="168">
                  <c:v>-3.6755466107530626E-15</c:v>
                </c:pt>
                <c:pt idx="169">
                  <c:v>-3.6796718906731434E-15</c:v>
                </c:pt>
                <c:pt idx="170">
                  <c:v>-3.6842229059971723E-15</c:v>
                </c:pt>
                <c:pt idx="171">
                  <c:v>-3.6890322512565753E-15</c:v>
                </c:pt>
                <c:pt idx="172">
                  <c:v>-3.6939391104052942E-15</c:v>
                </c:pt>
                <c:pt idx="173">
                  <c:v>-3.6987789897985745E-15</c:v>
                </c:pt>
                <c:pt idx="174">
                  <c:v>-3.703403859670176E-15</c:v>
                </c:pt>
                <c:pt idx="175">
                  <c:v>-3.7076793448658783E-15</c:v>
                </c:pt>
                <c:pt idx="176">
                  <c:v>-3.7114864637983784E-15</c:v>
                </c:pt>
                <c:pt idx="177">
                  <c:v>-3.7147393733009484E-15</c:v>
                </c:pt>
                <c:pt idx="178">
                  <c:v>-3.7173562337260922E-15</c:v>
                </c:pt>
                <c:pt idx="179">
                  <c:v>-3.7192876126466735E-15</c:v>
                </c:pt>
                <c:pt idx="180">
                  <c:v>-3.7204954785828386E-15</c:v>
                </c:pt>
                <c:pt idx="181">
                  <c:v>-3.7209757394171942E-15</c:v>
                </c:pt>
                <c:pt idx="182">
                  <c:v>-3.7207157372651457E-15</c:v>
                </c:pt>
                <c:pt idx="183">
                  <c:v>-3.719734902078744E-15</c:v>
                </c:pt>
                <c:pt idx="184">
                  <c:v>-3.7180498810325848E-15</c:v>
                </c:pt>
                <c:pt idx="185">
                  <c:v>-3.7156818765229758E-15</c:v>
                </c:pt>
                <c:pt idx="186">
                  <c:v>-3.7126574479571393E-15</c:v>
                </c:pt>
                <c:pt idx="187">
                  <c:v>-3.709004323098443E-15</c:v>
                </c:pt>
                <c:pt idx="188">
                  <c:v>-3.7047530121870091E-15</c:v>
                </c:pt>
                <c:pt idx="189">
                  <c:v>-3.6999338816713362E-15</c:v>
                </c:pt>
                <c:pt idx="190">
                  <c:v>-3.6945759695077343E-15</c:v>
                </c:pt>
                <c:pt idx="191">
                  <c:v>-3.688707960170866E-15</c:v>
                </c:pt>
                <c:pt idx="192">
                  <c:v>-3.682357033983316E-15</c:v>
                </c:pt>
                <c:pt idx="193">
                  <c:v>-3.6755491457779349E-15</c:v>
                </c:pt>
                <c:pt idx="194">
                  <c:v>-3.6683085738604227E-15</c:v>
                </c:pt>
                <c:pt idx="195">
                  <c:v>-3.6606581587680337E-15</c:v>
                </c:pt>
                <c:pt idx="196">
                  <c:v>-3.652619356089853E-15</c:v>
                </c:pt>
                <c:pt idx="197">
                  <c:v>-3.6442121318743869E-15</c:v>
                </c:pt>
                <c:pt idx="198">
                  <c:v>-3.6354549709495063E-15</c:v>
                </c:pt>
                <c:pt idx="199">
                  <c:v>-3.6263653856985133E-15</c:v>
                </c:pt>
                <c:pt idx="200">
                  <c:v>-3.616959536451749E-15</c:v>
                </c:pt>
                <c:pt idx="201">
                  <c:v>-3.6072525073288483E-15</c:v>
                </c:pt>
                <c:pt idx="202">
                  <c:v>-3.5972584301850753E-15</c:v>
                </c:pt>
                <c:pt idx="203">
                  <c:v>-3.5869904816150391E-15</c:v>
                </c:pt>
                <c:pt idx="204">
                  <c:v>-3.5764608613557565E-15</c:v>
                </c:pt>
                <c:pt idx="205">
                  <c:v>-3.5656809815600298E-15</c:v>
                </c:pt>
                <c:pt idx="206">
                  <c:v>-3.5546614967342994E-15</c:v>
                </c:pt>
                <c:pt idx="207">
                  <c:v>-3.5434123366757185E-15</c:v>
                </c:pt>
                <c:pt idx="208">
                  <c:v>-3.5319427773265684E-15</c:v>
                </c:pt>
                <c:pt idx="209">
                  <c:v>-3.5202615652047495E-15</c:v>
                </c:pt>
                <c:pt idx="210">
                  <c:v>-3.5083768427532253E-15</c:v>
                </c:pt>
                <c:pt idx="211">
                  <c:v>-3.4962962739022128E-15</c:v>
                </c:pt>
                <c:pt idx="212">
                  <c:v>-3.4840270472261825E-15</c:v>
                </c:pt>
                <c:pt idx="213">
                  <c:v>-3.471575915972805E-15</c:v>
                </c:pt>
                <c:pt idx="214">
                  <c:v>-3.458949251167483E-15</c:v>
                </c:pt>
                <c:pt idx="215">
                  <c:v>-3.4461529469770886E-15</c:v>
                </c:pt>
                <c:pt idx="216">
                  <c:v>-3.4331924787813815E-15</c:v>
                </c:pt>
                <c:pt idx="217">
                  <c:v>-3.4200730378903885E-15</c:v>
                </c:pt>
                <c:pt idx="218">
                  <c:v>-3.4067992870612567E-15</c:v>
                </c:pt>
                <c:pt idx="219">
                  <c:v>-3.3933756708021381E-15</c:v>
                </c:pt>
                <c:pt idx="220">
                  <c:v>-3.3798062335183716E-15</c:v>
                </c:pt>
                <c:pt idx="221">
                  <c:v>-3.3660947133010813E-15</c:v>
                </c:pt>
                <c:pt idx="222">
                  <c:v>-3.3522446590051164E-15</c:v>
                </c:pt>
                <c:pt idx="223">
                  <c:v>-3.338259359535858E-15</c:v>
                </c:pt>
                <c:pt idx="224">
                  <c:v>-3.3241420128818612E-15</c:v>
                </c:pt>
                <c:pt idx="225">
                  <c:v>-3.3098956322912595E-15</c:v>
                </c:pt>
                <c:pt idx="226">
                  <c:v>-3.2955231361211301E-15</c:v>
                </c:pt>
                <c:pt idx="227">
                  <c:v>-3.2810272933044528E-15</c:v>
                </c:pt>
                <c:pt idx="228">
                  <c:v>-3.2664107476422403E-15</c:v>
                </c:pt>
                <c:pt idx="229">
                  <c:v>-3.2516760336750367E-15</c:v>
                </c:pt>
                <c:pt idx="230">
                  <c:v>-3.2368254403899562E-15</c:v>
                </c:pt>
                <c:pt idx="231">
                  <c:v>-3.2218611052555949E-15</c:v>
                </c:pt>
                <c:pt idx="232">
                  <c:v>-3.2067850239545241E-15</c:v>
                </c:pt>
                <c:pt idx="233">
                  <c:v>-3.1915990044077944E-15</c:v>
                </c:pt>
                <c:pt idx="234">
                  <c:v>-3.1763046626202614E-15</c:v>
                </c:pt>
                <c:pt idx="235">
                  <c:v>-3.1609035789223583E-15</c:v>
                </c:pt>
                <c:pt idx="236">
                  <c:v>-3.1453970998697243E-15</c:v>
                </c:pt>
                <c:pt idx="237">
                  <c:v>-3.1297863866892906E-15</c:v>
                </c:pt>
                <c:pt idx="238">
                  <c:v>-3.1140726537865166E-15</c:v>
                </c:pt>
                <c:pt idx="239">
                  <c:v>-3.0982569992891201E-15</c:v>
                </c:pt>
                <c:pt idx="240">
                  <c:v>-3.0823403312029717E-15</c:v>
                </c:pt>
                <c:pt idx="241">
                  <c:v>-3.066323571152827E-15</c:v>
                </c:pt>
                <c:pt idx="242">
                  <c:v>-3.050207565182198E-15</c:v>
                </c:pt>
                <c:pt idx="243">
                  <c:v>-3.0339931692048515E-15</c:v>
                </c:pt>
                <c:pt idx="244">
                  <c:v>-3.0176812578355762E-15</c:v>
                </c:pt>
                <c:pt idx="245">
                  <c:v>-3.0012727231563388E-15</c:v>
                </c:pt>
                <c:pt idx="246">
                  <c:v>-2.9847685925251627E-15</c:v>
                </c:pt>
                <c:pt idx="247">
                  <c:v>-2.9681697395205141E-15</c:v>
                </c:pt>
                <c:pt idx="248">
                  <c:v>-2.9514774160879394E-15</c:v>
                </c:pt>
                <c:pt idx="249">
                  <c:v>-2.9346927761071464E-15</c:v>
                </c:pt>
                <c:pt idx="250">
                  <c:v>-2.9178169896491173E-15</c:v>
                </c:pt>
                <c:pt idx="251">
                  <c:v>-2.9008514150693562E-15</c:v>
                </c:pt>
                <c:pt idx="252">
                  <c:v>-2.8837973309682255E-15</c:v>
                </c:pt>
                <c:pt idx="253">
                  <c:v>-2.8666560654254515E-15</c:v>
                </c:pt>
                <c:pt idx="254">
                  <c:v>-2.8494290294400803E-15</c:v>
                </c:pt>
                <c:pt idx="255">
                  <c:v>-2.8321175147682788E-15</c:v>
                </c:pt>
                <c:pt idx="256">
                  <c:v>-2.814722926377669E-15</c:v>
                </c:pt>
                <c:pt idx="257">
                  <c:v>-2.7972465203096343E-15</c:v>
                </c:pt>
                <c:pt idx="258">
                  <c:v>-2.7796897630496744E-15</c:v>
                </c:pt>
                <c:pt idx="259">
                  <c:v>-2.762053964237314E-15</c:v>
                </c:pt>
                <c:pt idx="260">
                  <c:v>-2.7443404777375168E-15</c:v>
                </c:pt>
                <c:pt idx="261">
                  <c:v>-2.726550703657468E-15</c:v>
                </c:pt>
                <c:pt idx="262">
                  <c:v>-2.708686022023187E-15</c:v>
                </c:pt>
                <c:pt idx="263">
                  <c:v>-2.6907477220119126E-15</c:v>
                </c:pt>
                <c:pt idx="264">
                  <c:v>-2.6724556063150742E-15</c:v>
                </c:pt>
                <c:pt idx="265">
                  <c:v>-2.6541878749104898E-15</c:v>
                </c:pt>
                <c:pt idx="266">
                  <c:v>-2.6360333240147421E-15</c:v>
                </c:pt>
                <c:pt idx="267">
                  <c:v>-2.6175709335589727E-15</c:v>
                </c:pt>
                <c:pt idx="268">
                  <c:v>-2.5992784827042213E-15</c:v>
                </c:pt>
                <c:pt idx="269">
                  <c:v>-2.5810765167805967E-15</c:v>
                </c:pt>
                <c:pt idx="270">
                  <c:v>-2.5626519218662836E-15</c:v>
                </c:pt>
                <c:pt idx="271">
                  <c:v>-2.5441611706569879E-15</c:v>
                </c:pt>
                <c:pt idx="272">
                  <c:v>-2.5251853885900101E-15</c:v>
                </c:pt>
                <c:pt idx="273">
                  <c:v>-2.5065611903179047E-15</c:v>
                </c:pt>
                <c:pt idx="274">
                  <c:v>-2.4874082817537201E-15</c:v>
                </c:pt>
                <c:pt idx="275">
                  <c:v>-2.4686513610326404E-15</c:v>
                </c:pt>
                <c:pt idx="276">
                  <c:v>-2.4498293571913297E-15</c:v>
                </c:pt>
                <c:pt idx="277">
                  <c:v>-2.4309426200287614E-15</c:v>
                </c:pt>
                <c:pt idx="278">
                  <c:v>-2.4106846179119537E-15</c:v>
                </c:pt>
                <c:pt idx="279">
                  <c:v>-2.3913831593494316E-15</c:v>
                </c:pt>
                <c:pt idx="280">
                  <c:v>-2.3718875426816009E-15</c:v>
                </c:pt>
                <c:pt idx="281">
                  <c:v>-2.3527421650142433E-15</c:v>
                </c:pt>
                <c:pt idx="282">
                  <c:v>-2.3318357456941282E-15</c:v>
                </c:pt>
                <c:pt idx="283">
                  <c:v>-2.3112813736301128E-15</c:v>
                </c:pt>
                <c:pt idx="284">
                  <c:v>-2.2912711300116791E-15</c:v>
                </c:pt>
                <c:pt idx="285">
                  <c:v>-2.2717188327916383E-15</c:v>
                </c:pt>
                <c:pt idx="286">
                  <c:v>-2.2522798127575103E-15</c:v>
                </c:pt>
                <c:pt idx="287">
                  <c:v>-2.2319830066673095E-15</c:v>
                </c:pt>
                <c:pt idx="288">
                  <c:v>-2.2127648999754889E-15</c:v>
                </c:pt>
                <c:pt idx="289">
                  <c:v>-2.1932091905850336E-15</c:v>
                </c:pt>
                <c:pt idx="290">
                  <c:v>-2.1735262632473734E-15</c:v>
                </c:pt>
                <c:pt idx="291">
                  <c:v>-2.1525416251230921E-15</c:v>
                </c:pt>
                <c:pt idx="292">
                  <c:v>-2.1316150002818657E-15</c:v>
                </c:pt>
                <c:pt idx="293">
                  <c:v>-2.1106393156604482E-15</c:v>
                </c:pt>
                <c:pt idx="294">
                  <c:v>-2.0901504356992425E-15</c:v>
                </c:pt>
                <c:pt idx="295">
                  <c:v>-2.0700745308991233E-15</c:v>
                </c:pt>
                <c:pt idx="296">
                  <c:v>-2.0493823075251368E-15</c:v>
                </c:pt>
                <c:pt idx="297">
                  <c:v>-2.0284767977132338E-15</c:v>
                </c:pt>
                <c:pt idx="298">
                  <c:v>-2.0084603659021538E-15</c:v>
                </c:pt>
                <c:pt idx="299">
                  <c:v>-1.9884017037374043E-15</c:v>
                </c:pt>
                <c:pt idx="300">
                  <c:v>-1.9674625734780366E-15</c:v>
                </c:pt>
                <c:pt idx="301">
                  <c:v>-1.9469241057017258E-15</c:v>
                </c:pt>
                <c:pt idx="302">
                  <c:v>-1.9249925761002788E-15</c:v>
                </c:pt>
                <c:pt idx="303">
                  <c:v>-1.9028063016021672E-15</c:v>
                </c:pt>
                <c:pt idx="304">
                  <c:v>-1.8820091086974618E-15</c:v>
                </c:pt>
                <c:pt idx="305">
                  <c:v>-1.8611143368784072E-15</c:v>
                </c:pt>
                <c:pt idx="306">
                  <c:v>-1.8389476678823463E-15</c:v>
                </c:pt>
                <c:pt idx="307">
                  <c:v>-1.8172352350826702E-15</c:v>
                </c:pt>
                <c:pt idx="308">
                  <c:v>-1.796488488126987E-15</c:v>
                </c:pt>
                <c:pt idx="309">
                  <c:v>-1.7748749313903093E-15</c:v>
                </c:pt>
                <c:pt idx="310">
                  <c:v>-1.752806380994399E-15</c:v>
                </c:pt>
                <c:pt idx="311">
                  <c:v>-1.7310813650559628E-15</c:v>
                </c:pt>
                <c:pt idx="312">
                  <c:v>-1.7101415850914826E-15</c:v>
                </c:pt>
                <c:pt idx="313">
                  <c:v>-1.6892567960109313E-15</c:v>
                </c:pt>
                <c:pt idx="314">
                  <c:v>-1.6668382717700356E-15</c:v>
                </c:pt>
                <c:pt idx="315">
                  <c:v>-1.6457190255983634E-15</c:v>
                </c:pt>
                <c:pt idx="316">
                  <c:v>-1.622824635322681E-15</c:v>
                </c:pt>
                <c:pt idx="317">
                  <c:v>-1.5995151724384983E-15</c:v>
                </c:pt>
                <c:pt idx="318">
                  <c:v>-1.5775971808060215E-15</c:v>
                </c:pt>
                <c:pt idx="319">
                  <c:v>-1.5553703726053877E-15</c:v>
                </c:pt>
                <c:pt idx="320">
                  <c:v>-1.5344352333048953E-15</c:v>
                </c:pt>
                <c:pt idx="321">
                  <c:v>-1.5118312942480847E-15</c:v>
                </c:pt>
                <c:pt idx="322">
                  <c:v>-1.4881557302040429E-15</c:v>
                </c:pt>
                <c:pt idx="323">
                  <c:v>-1.4644361730567909E-15</c:v>
                </c:pt>
                <c:pt idx="324">
                  <c:v>-1.4434456475274295E-15</c:v>
                </c:pt>
                <c:pt idx="325">
                  <c:v>-1.4209689192404925E-15</c:v>
                </c:pt>
                <c:pt idx="326">
                  <c:v>-1.3997393369268356E-15</c:v>
                </c:pt>
                <c:pt idx="327">
                  <c:v>-1.3768905582623196E-15</c:v>
                </c:pt>
                <c:pt idx="328">
                  <c:v>-1.354484830956781E-15</c:v>
                </c:pt>
                <c:pt idx="329">
                  <c:v>-1.3333685382742408E-15</c:v>
                </c:pt>
                <c:pt idx="330">
                  <c:v>-1.3112105748341451E-15</c:v>
                </c:pt>
                <c:pt idx="331">
                  <c:v>-1.2899168114259839E-15</c:v>
                </c:pt>
                <c:pt idx="332">
                  <c:v>-1.2685737424662026E-15</c:v>
                </c:pt>
                <c:pt idx="333">
                  <c:v>-1.2459890301474528E-15</c:v>
                </c:pt>
                <c:pt idx="334">
                  <c:v>-1.2224076701805652E-15</c:v>
                </c:pt>
                <c:pt idx="335">
                  <c:v>-1.1989721304807816E-15</c:v>
                </c:pt>
                <c:pt idx="336">
                  <c:v>-1.1758231209513164E-15</c:v>
                </c:pt>
                <c:pt idx="337">
                  <c:v>-1.1546012692417335E-15</c:v>
                </c:pt>
                <c:pt idx="338">
                  <c:v>-1.1306149239076209E-15</c:v>
                </c:pt>
                <c:pt idx="339">
                  <c:v>-1.1062966327002997E-15</c:v>
                </c:pt>
                <c:pt idx="340">
                  <c:v>-1.0836720774254404E-15</c:v>
                </c:pt>
                <c:pt idx="341">
                  <c:v>-1.0600004833081422E-15</c:v>
                </c:pt>
                <c:pt idx="342">
                  <c:v>-1.0385987508144857E-15</c:v>
                </c:pt>
                <c:pt idx="343">
                  <c:v>-1.0168556104433064E-15</c:v>
                </c:pt>
                <c:pt idx="344">
                  <c:v>-9.9498061350642947E-16</c:v>
                </c:pt>
                <c:pt idx="345">
                  <c:v>-9.7485396087769131E-16</c:v>
                </c:pt>
                <c:pt idx="346">
                  <c:v>-9.5267256604763143E-16</c:v>
                </c:pt>
                <c:pt idx="347">
                  <c:v>-9.3128262955641517E-16</c:v>
                </c:pt>
                <c:pt idx="348">
                  <c:v>-9.1070693446002739E-16</c:v>
                </c:pt>
                <c:pt idx="349">
                  <c:v>-8.8947718197314458E-16</c:v>
                </c:pt>
                <c:pt idx="350">
                  <c:v>-8.683070033069518E-16</c:v>
                </c:pt>
                <c:pt idx="351">
                  <c:v>-8.472331814483915E-16</c:v>
                </c:pt>
                <c:pt idx="352">
                  <c:v>-8.2572337559481514E-16</c:v>
                </c:pt>
                <c:pt idx="353">
                  <c:v>-8.0254279094513614E-16</c:v>
                </c:pt>
                <c:pt idx="354">
                  <c:v>-7.8198871845413983E-16</c:v>
                </c:pt>
                <c:pt idx="355">
                  <c:v>-7.6188589287893653E-16</c:v>
                </c:pt>
                <c:pt idx="356">
                  <c:v>-7.4163195554264689E-16</c:v>
                </c:pt>
                <c:pt idx="357">
                  <c:v>-7.2209622196700754E-16</c:v>
                </c:pt>
                <c:pt idx="358">
                  <c:v>-7.0111657216298952E-16</c:v>
                </c:pt>
                <c:pt idx="359">
                  <c:v>-6.7996411606536687E-16</c:v>
                </c:pt>
                <c:pt idx="360">
                  <c:v>-6.5961538888687664E-16</c:v>
                </c:pt>
                <c:pt idx="361">
                  <c:v>-6.4140474074752623E-16</c:v>
                </c:pt>
                <c:pt idx="362">
                  <c:v>-6.2279140762888454E-16</c:v>
                </c:pt>
                <c:pt idx="363">
                  <c:v>-6.0316346882797958E-16</c:v>
                </c:pt>
                <c:pt idx="364">
                  <c:v>-5.850937921512167E-16</c:v>
                </c:pt>
                <c:pt idx="365">
                  <c:v>-5.6698509190463885E-16</c:v>
                </c:pt>
                <c:pt idx="366">
                  <c:v>-5.5001295806935898E-16</c:v>
                </c:pt>
                <c:pt idx="367">
                  <c:v>-5.3382581704209474E-16</c:v>
                </c:pt>
                <c:pt idx="368">
                  <c:v>-5.17422751598602E-16</c:v>
                </c:pt>
                <c:pt idx="369">
                  <c:v>-5.0194185150842293E-16</c:v>
                </c:pt>
                <c:pt idx="370">
                  <c:v>-4.877098104577412E-16</c:v>
                </c:pt>
                <c:pt idx="371">
                  <c:v>-4.7250613879673189E-16</c:v>
                </c:pt>
                <c:pt idx="372">
                  <c:v>-4.5934807465388472E-16</c:v>
                </c:pt>
                <c:pt idx="373">
                  <c:v>-4.4705635783831708E-16</c:v>
                </c:pt>
                <c:pt idx="374">
                  <c:v>-4.3393980252357604E-16</c:v>
                </c:pt>
                <c:pt idx="375">
                  <c:v>-4.2282935404946918E-16</c:v>
                </c:pt>
                <c:pt idx="376">
                  <c:v>-4.105235781196749E-16</c:v>
                </c:pt>
                <c:pt idx="377">
                  <c:v>-4.0160967559711376E-16</c:v>
                </c:pt>
                <c:pt idx="378">
                  <c:v>-3.9382781795539632E-16</c:v>
                </c:pt>
                <c:pt idx="379">
                  <c:v>-3.8560064514386765E-16</c:v>
                </c:pt>
                <c:pt idx="380">
                  <c:v>-3.7842872751510871E-16</c:v>
                </c:pt>
                <c:pt idx="381">
                  <c:v>-3.7052509235979346E-16</c:v>
                </c:pt>
                <c:pt idx="382">
                  <c:v>-3.6345040888419125E-16</c:v>
                </c:pt>
                <c:pt idx="383">
                  <c:v>-3.5560701201489839E-16</c:v>
                </c:pt>
                <c:pt idx="384">
                  <c:v>-3.4616563934822484E-16</c:v>
                </c:pt>
                <c:pt idx="385">
                  <c:v>-3.3616487656807299E-16</c:v>
                </c:pt>
                <c:pt idx="386">
                  <c:v>-3.2327739905416852E-16</c:v>
                </c:pt>
                <c:pt idx="387">
                  <c:v>-3.0676333823828814E-16</c:v>
                </c:pt>
                <c:pt idx="388">
                  <c:v>-2.9176599571789339E-16</c:v>
                </c:pt>
                <c:pt idx="389">
                  <c:v>-2.7479173835795078E-16</c:v>
                </c:pt>
                <c:pt idx="390">
                  <c:v>-2.5716613625942265E-16</c:v>
                </c:pt>
                <c:pt idx="391">
                  <c:v>-2.3726366178912378E-16</c:v>
                </c:pt>
                <c:pt idx="392">
                  <c:v>-2.1511911997988135E-16</c:v>
                </c:pt>
                <c:pt idx="393">
                  <c:v>-1.9179901761758537E-16</c:v>
                </c:pt>
                <c:pt idx="394">
                  <c:v>-1.6872827987739538E-16</c:v>
                </c:pt>
                <c:pt idx="395">
                  <c:v>-1.4425559475425063E-16</c:v>
                </c:pt>
                <c:pt idx="396">
                  <c:v>-1.2045605835761404E-16</c:v>
                </c:pt>
                <c:pt idx="397">
                  <c:v>-9.5436946425193495E-17</c:v>
                </c:pt>
                <c:pt idx="398">
                  <c:v>-7.0015131683849416E-17</c:v>
                </c:pt>
                <c:pt idx="399">
                  <c:v>-4.5082341745252578E-17</c:v>
                </c:pt>
                <c:pt idx="400">
                  <c:v>-2.2049546112500596E-17</c:v>
                </c:pt>
                <c:pt idx="401">
                  <c:v>6.9759342667232592E-19</c:v>
                </c:pt>
                <c:pt idx="402">
                  <c:v>2.1666047350387758E-17</c:v>
                </c:pt>
                <c:pt idx="403">
                  <c:v>4.1693464149944293E-17</c:v>
                </c:pt>
                <c:pt idx="404">
                  <c:v>6.0368616859245188E-17</c:v>
                </c:pt>
                <c:pt idx="405">
                  <c:v>7.628929331042E-17</c:v>
                </c:pt>
                <c:pt idx="406">
                  <c:v>9.0836008664728947E-17</c:v>
                </c:pt>
                <c:pt idx="407">
                  <c:v>1.0253228539063044E-16</c:v>
                </c:pt>
                <c:pt idx="408">
                  <c:v>1.1202300446134452E-16</c:v>
                </c:pt>
                <c:pt idx="409">
                  <c:v>1.1929841669207667E-16</c:v>
                </c:pt>
                <c:pt idx="410">
                  <c:v>1.2438515701448924E-16</c:v>
                </c:pt>
                <c:pt idx="411">
                  <c:v>1.2729527009999047E-16</c:v>
                </c:pt>
                <c:pt idx="412">
                  <c:v>1.2833473163935716E-16</c:v>
                </c:pt>
                <c:pt idx="413">
                  <c:v>1.2677129799745581E-16</c:v>
                </c:pt>
                <c:pt idx="414">
                  <c:v>1.2282125941222264E-16</c:v>
                </c:pt>
                <c:pt idx="415">
                  <c:v>1.1703567677363168E-16</c:v>
                </c:pt>
                <c:pt idx="416">
                  <c:v>1.0830974893930915E-16</c:v>
                </c:pt>
                <c:pt idx="417">
                  <c:v>9.6990135152468472E-17</c:v>
                </c:pt>
                <c:pt idx="418">
                  <c:v>8.2993827789246705E-17</c:v>
                </c:pt>
                <c:pt idx="419">
                  <c:v>6.6049571820774724E-17</c:v>
                </c:pt>
                <c:pt idx="420">
                  <c:v>4.5738626857164372E-17</c:v>
                </c:pt>
                <c:pt idx="421">
                  <c:v>2.2549372916379284E-17</c:v>
                </c:pt>
                <c:pt idx="422">
                  <c:v>-3.8357609941892234E-18</c:v>
                </c:pt>
                <c:pt idx="423">
                  <c:v>-3.2353988300042085E-17</c:v>
                </c:pt>
                <c:pt idx="424">
                  <c:v>-6.3882968856123027E-17</c:v>
                </c:pt>
                <c:pt idx="425">
                  <c:v>-9.8628332137965481E-17</c:v>
                </c:pt>
                <c:pt idx="426">
                  <c:v>-1.3670244347597177E-16</c:v>
                </c:pt>
                <c:pt idx="427">
                  <c:v>-1.8142458129878522E-16</c:v>
                </c:pt>
                <c:pt idx="428">
                  <c:v>-2.26343643602978E-16</c:v>
                </c:pt>
                <c:pt idx="429">
                  <c:v>-2.757671543296557E-16</c:v>
                </c:pt>
                <c:pt idx="430">
                  <c:v>-3.2926654012179944E-16</c:v>
                </c:pt>
                <c:pt idx="431">
                  <c:v>-3.8700171204751527E-16</c:v>
                </c:pt>
                <c:pt idx="432">
                  <c:v>-4.4967009048532976E-16</c:v>
                </c:pt>
                <c:pt idx="433">
                  <c:v>-5.161989284995678E-16</c:v>
                </c:pt>
                <c:pt idx="434">
                  <c:v>-5.886398679289489E-16</c:v>
                </c:pt>
                <c:pt idx="435">
                  <c:v>-6.6402306018583288E-16</c:v>
                </c:pt>
                <c:pt idx="436">
                  <c:v>-7.4510002753549274E-16</c:v>
                </c:pt>
                <c:pt idx="437">
                  <c:v>-8.2617933304960833E-16</c:v>
                </c:pt>
                <c:pt idx="438">
                  <c:v>-9.1358224514326714E-16</c:v>
                </c:pt>
                <c:pt idx="439">
                  <c:v>-1.0068355877935478E-15</c:v>
                </c:pt>
                <c:pt idx="440">
                  <c:v>-1.1068354461612158E-15</c:v>
                </c:pt>
                <c:pt idx="441">
                  <c:v>-1.2016058008933988E-15</c:v>
                </c:pt>
                <c:pt idx="442">
                  <c:v>-1.3045469944282439E-15</c:v>
                </c:pt>
                <c:pt idx="443">
                  <c:v>-1.4064049606130714E-15</c:v>
                </c:pt>
                <c:pt idx="444">
                  <c:v>-1.5139657727659656E-15</c:v>
                </c:pt>
                <c:pt idx="445">
                  <c:v>-1.6139773441883832E-15</c:v>
                </c:pt>
                <c:pt idx="446">
                  <c:v>-1.7070549967834831E-15</c:v>
                </c:pt>
                <c:pt idx="447">
                  <c:v>-1.8078795137625796E-15</c:v>
                </c:pt>
                <c:pt idx="448">
                  <c:v>-1.9049132865172708E-15</c:v>
                </c:pt>
                <c:pt idx="449">
                  <c:v>-2.0043707572005821E-15</c:v>
                </c:pt>
                <c:pt idx="450">
                  <c:v>-2.0928023836840565E-15</c:v>
                </c:pt>
                <c:pt idx="451">
                  <c:v>-2.1533277986590081E-15</c:v>
                </c:pt>
                <c:pt idx="452">
                  <c:v>-2.2002337128717325E-15</c:v>
                </c:pt>
                <c:pt idx="453">
                  <c:v>-2.239052145028059E-15</c:v>
                </c:pt>
                <c:pt idx="454">
                  <c:v>-2.2484492494241976E-15</c:v>
                </c:pt>
                <c:pt idx="455">
                  <c:v>-2.2496141095061107E-15</c:v>
                </c:pt>
                <c:pt idx="456">
                  <c:v>-2.2363316593341027E-15</c:v>
                </c:pt>
                <c:pt idx="457">
                  <c:v>-2.2109032433466516E-15</c:v>
                </c:pt>
                <c:pt idx="458">
                  <c:v>-2.1722225417515599E-15</c:v>
                </c:pt>
                <c:pt idx="459">
                  <c:v>-2.0981208888573161E-15</c:v>
                </c:pt>
                <c:pt idx="460">
                  <c:v>-2.0169204515487647E-15</c:v>
                </c:pt>
                <c:pt idx="461">
                  <c:v>-1.9785527409859527E-15</c:v>
                </c:pt>
                <c:pt idx="462">
                  <c:v>-1.9259075116600724E-15</c:v>
                </c:pt>
                <c:pt idx="463">
                  <c:v>-1.8519443434851527E-15</c:v>
                </c:pt>
                <c:pt idx="464">
                  <c:v>-1.7806055042425637E-15</c:v>
                </c:pt>
                <c:pt idx="465">
                  <c:v>-1.7039907428582552E-15</c:v>
                </c:pt>
                <c:pt idx="466">
                  <c:v>-1.6013495230944857E-15</c:v>
                </c:pt>
                <c:pt idx="467">
                  <c:v>-1.4995794627867228E-15</c:v>
                </c:pt>
                <c:pt idx="468">
                  <c:v>-1.3808549191887659E-15</c:v>
                </c:pt>
                <c:pt idx="469">
                  <c:v>-1.268625146868448E-15</c:v>
                </c:pt>
                <c:pt idx="470">
                  <c:v>-1.1457897504495605E-15</c:v>
                </c:pt>
                <c:pt idx="471">
                  <c:v>-1.0439997302087102E-15</c:v>
                </c:pt>
                <c:pt idx="472">
                  <c:v>-9.3766719307372002E-16</c:v>
                </c:pt>
                <c:pt idx="473">
                  <c:v>-8.1416158565571323E-16</c:v>
                </c:pt>
                <c:pt idx="474">
                  <c:v>-6.9600465834544108E-16</c:v>
                </c:pt>
                <c:pt idx="475">
                  <c:v>-5.8776238837329542E-16</c:v>
                </c:pt>
                <c:pt idx="476">
                  <c:v>-4.8821954886183134E-16</c:v>
                </c:pt>
                <c:pt idx="477">
                  <c:v>-3.8670862753822241E-16</c:v>
                </c:pt>
                <c:pt idx="478">
                  <c:v>-3.1307036469049009E-16</c:v>
                </c:pt>
                <c:pt idx="479">
                  <c:v>-2.4395920063130223E-16</c:v>
                </c:pt>
                <c:pt idx="480">
                  <c:v>-1.8564234958958426E-16</c:v>
                </c:pt>
                <c:pt idx="481">
                  <c:v>-1.4040360237566294E-16</c:v>
                </c:pt>
                <c:pt idx="482">
                  <c:v>-1.0236033888688639E-16</c:v>
                </c:pt>
                <c:pt idx="483">
                  <c:v>-7.3689044283531524E-17</c:v>
                </c:pt>
                <c:pt idx="484">
                  <c:v>-5.375581183343824E-17</c:v>
                </c:pt>
                <c:pt idx="485">
                  <c:v>-3.7795646731966058E-17</c:v>
                </c:pt>
                <c:pt idx="486">
                  <c:v>-2.7782732244559714E-17</c:v>
                </c:pt>
                <c:pt idx="487">
                  <c:v>-2.1331198773313308E-17</c:v>
                </c:pt>
                <c:pt idx="488">
                  <c:v>-1.7160610256929518E-17</c:v>
                </c:pt>
                <c:pt idx="489">
                  <c:v>-1.3897351722223405E-17</c:v>
                </c:pt>
                <c:pt idx="490">
                  <c:v>-1.1746139531967783E-17</c:v>
                </c:pt>
                <c:pt idx="491">
                  <c:v>-1.0213913732498296E-17</c:v>
                </c:pt>
                <c:pt idx="492">
                  <c:v>-9.222912712777857E-18</c:v>
                </c:pt>
                <c:pt idx="493">
                  <c:v>-8.4864691668414992E-18</c:v>
                </c:pt>
                <c:pt idx="494">
                  <c:v>-8.0171062097191821E-18</c:v>
                </c:pt>
                <c:pt idx="495">
                  <c:v>-7.6808134975170853E-18</c:v>
                </c:pt>
                <c:pt idx="496">
                  <c:v>-7.4491621000908231E-18</c:v>
                </c:pt>
                <c:pt idx="497">
                  <c:v>-7.2571768452754496E-18</c:v>
                </c:pt>
                <c:pt idx="498">
                  <c:v>-7.1314718358695561E-18</c:v>
                </c:pt>
                <c:pt idx="499">
                  <c:v>-7.0380563082434231E-18</c:v>
                </c:pt>
                <c:pt idx="500">
                  <c:v>-6.9335520490842222E-18</c:v>
                </c:pt>
                <c:pt idx="501">
                  <c:v>-6.88615556243342E-18</c:v>
                </c:pt>
                <c:pt idx="502">
                  <c:v>-6.8524671883032022E-18</c:v>
                </c:pt>
                <c:pt idx="503">
                  <c:v>-6.8081514786112879E-18</c:v>
                </c:pt>
                <c:pt idx="504">
                  <c:v>-6.7794252251855528E-18</c:v>
                </c:pt>
                <c:pt idx="505">
                  <c:v>-6.7544394192051327E-18</c:v>
                </c:pt>
                <c:pt idx="506">
                  <c:v>-6.7423673494827355E-18</c:v>
                </c:pt>
                <c:pt idx="507">
                  <c:v>-6.7524816525389647E-18</c:v>
                </c:pt>
                <c:pt idx="508">
                  <c:v>-6.7596974194840566E-18</c:v>
                </c:pt>
                <c:pt idx="509">
                  <c:v>-6.7583017371780628E-18</c:v>
                </c:pt>
                <c:pt idx="510">
                  <c:v>-6.6795571906381752E-18</c:v>
                </c:pt>
                <c:pt idx="511">
                  <c:v>-6.7438421163837152E-18</c:v>
                </c:pt>
                <c:pt idx="512">
                  <c:v>-6.7379895713677812E-18</c:v>
                </c:pt>
                <c:pt idx="513">
                  <c:v>-6.7720971788370516E-18</c:v>
                </c:pt>
                <c:pt idx="514">
                  <c:v>-6.7920810350583147E-18</c:v>
                </c:pt>
                <c:pt idx="515">
                  <c:v>-6.7971597018257509E-18</c:v>
                </c:pt>
                <c:pt idx="516">
                  <c:v>-6.8240923301209168E-18</c:v>
                </c:pt>
                <c:pt idx="517">
                  <c:v>-6.8188887726799518E-18</c:v>
                </c:pt>
                <c:pt idx="518">
                  <c:v>-6.8383054852701939E-18</c:v>
                </c:pt>
                <c:pt idx="519">
                  <c:v>-6.8563929591822709E-18</c:v>
                </c:pt>
                <c:pt idx="520">
                  <c:v>-6.8494495477406606E-18</c:v>
                </c:pt>
                <c:pt idx="521">
                  <c:v>-6.8663051494756732E-18</c:v>
                </c:pt>
                <c:pt idx="522">
                  <c:v>-6.8645019578089691E-18</c:v>
                </c:pt>
                <c:pt idx="523">
                  <c:v>-6.8718278402102564E-18</c:v>
                </c:pt>
                <c:pt idx="524">
                  <c:v>-6.9019972725514257E-18</c:v>
                </c:pt>
                <c:pt idx="525">
                  <c:v>-6.9217535236587012E-18</c:v>
                </c:pt>
                <c:pt idx="526">
                  <c:v>-6.9333334206211115E-18</c:v>
                </c:pt>
                <c:pt idx="527">
                  <c:v>-6.9390653388204893E-18</c:v>
                </c:pt>
                <c:pt idx="528">
                  <c:v>-6.9623051033800361E-18</c:v>
                </c:pt>
                <c:pt idx="529">
                  <c:v>-6.9719290574974293E-18</c:v>
                </c:pt>
                <c:pt idx="530">
                  <c:v>-6.9965621251510958E-18</c:v>
                </c:pt>
                <c:pt idx="531">
                  <c:v>-6.9707752875944638E-18</c:v>
                </c:pt>
                <c:pt idx="532">
                  <c:v>-6.9759109541265081E-18</c:v>
                </c:pt>
                <c:pt idx="533">
                  <c:v>-6.9918116521001277E-18</c:v>
                </c:pt>
                <c:pt idx="534">
                  <c:v>-6.9621167940588076E-18</c:v>
                </c:pt>
                <c:pt idx="535">
                  <c:v>-6.9777001893101493E-18</c:v>
                </c:pt>
                <c:pt idx="536">
                  <c:v>-6.9925478348726787E-18</c:v>
                </c:pt>
                <c:pt idx="537">
                  <c:v>-7.0162061263939596E-18</c:v>
                </c:pt>
                <c:pt idx="538">
                  <c:v>-7.0343610382546085E-18</c:v>
                </c:pt>
                <c:pt idx="539">
                  <c:v>-7.0355917386734769E-18</c:v>
                </c:pt>
                <c:pt idx="540">
                  <c:v>-7.0455769425606225E-18</c:v>
                </c:pt>
                <c:pt idx="541">
                  <c:v>-6.7536051884746728E-18</c:v>
                </c:pt>
                <c:pt idx="542">
                  <c:v>-6.7327891766978856E-18</c:v>
                </c:pt>
                <c:pt idx="543">
                  <c:v>-6.7401712412787524E-18</c:v>
                </c:pt>
                <c:pt idx="544">
                  <c:v>-6.7083912165808242E-18</c:v>
                </c:pt>
                <c:pt idx="545">
                  <c:v>-6.2121510194252206E-18</c:v>
                </c:pt>
                <c:pt idx="546">
                  <c:v>-6.2172363757141157E-18</c:v>
                </c:pt>
                <c:pt idx="547">
                  <c:v>-5.3002309505677385E-18</c:v>
                </c:pt>
                <c:pt idx="548">
                  <c:v>-5.1582246953476832E-18</c:v>
                </c:pt>
                <c:pt idx="549">
                  <c:v>-4.2952786671375195E-18</c:v>
                </c:pt>
                <c:pt idx="550">
                  <c:v>-3.8664140199854118E-18</c:v>
                </c:pt>
                <c:pt idx="551">
                  <c:v>-3.4397276055583143E-18</c:v>
                </c:pt>
                <c:pt idx="552">
                  <c:v>-2.4281578990891372E-18</c:v>
                </c:pt>
                <c:pt idx="553">
                  <c:v>-1.8200851676569965E-18</c:v>
                </c:pt>
                <c:pt idx="554">
                  <c:v>-1.210295440309526E-18</c:v>
                </c:pt>
                <c:pt idx="555">
                  <c:v>-1.2126372830534928E-18</c:v>
                </c:pt>
                <c:pt idx="556">
                  <c:v>-6.5991639363505388E-19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F2E-417A-B894-5FA682FE05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  <c:max val="4.0000000000000035E-15"/>
          <c:min val="-5.0000000000000039E-15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err="1"/>
                  <a:t>Avg</a:t>
                </a:r>
                <a:r>
                  <a:rPr lang="en-US" dirty="0"/>
                  <a:t> Lorentz Force </a:t>
                </a:r>
                <a:r>
                  <a:rPr lang="en-US" dirty="0" smtClean="0"/>
                  <a:t>longitudinal [</a:t>
                </a:r>
                <a:r>
                  <a:rPr lang="en-US" dirty="0" err="1" smtClean="0"/>
                  <a:t>fN</a:t>
                </a:r>
                <a:r>
                  <a:rPr lang="en-US" dirty="0"/>
                  <a:t>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9E-15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 sz="1000" baseline="0"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'Force 200 keV Spline'!$S$2</c:f>
              <c:strCache>
                <c:ptCount val="1"/>
                <c:pt idx="0">
                  <c:v>stdx</c:v>
                </c:pt>
              </c:strCache>
            </c:strRef>
          </c:tx>
          <c:spPr>
            <a:ln w="25400" cap="rnd">
              <a:solidFill>
                <a:srgbClr val="2525EE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2525EE"/>
              </a:solidFill>
              <a:ln w="9525">
                <a:solidFill>
                  <a:srgbClr val="2525EE"/>
                </a:solidFill>
              </a:ln>
              <a:effectLst/>
            </c:spPr>
          </c:marker>
          <c:xVal>
            <c:numRef>
              <c:f>'Force 200 keV Spline'!$N$3:$N$870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-0.25418258995892201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-0.25001317644041399</c:v>
                </c:pt>
                <c:pt idx="162">
                  <c:v>-0.24897082306401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-0.245843762947411</c:v>
                </c:pt>
                <c:pt idx="166">
                  <c:v>-0.24480140958066901</c:v>
                </c:pt>
                <c:pt idx="167">
                  <c:v>-0.243759056217345</c:v>
                </c:pt>
                <c:pt idx="168">
                  <c:v>-0.24271670285781199</c:v>
                </c:pt>
                <c:pt idx="169">
                  <c:v>-0.24167434950261801</c:v>
                </c:pt>
                <c:pt idx="170">
                  <c:v>-0.24063199615229</c:v>
                </c:pt>
                <c:pt idx="171">
                  <c:v>-0.23958964280735401</c:v>
                </c:pt>
                <c:pt idx="172">
                  <c:v>-0.23854728946833101</c:v>
                </c:pt>
                <c:pt idx="173">
                  <c:v>-0.23750493613572299</c:v>
                </c:pt>
                <c:pt idx="174">
                  <c:v>-0.236462582810123</c:v>
                </c:pt>
                <c:pt idx="175">
                  <c:v>-0.23542022949211799</c:v>
                </c:pt>
                <c:pt idx="176">
                  <c:v>-0.23437787618223299</c:v>
                </c:pt>
                <c:pt idx="177">
                  <c:v>-0.23333552288096801</c:v>
                </c:pt>
                <c:pt idx="178">
                  <c:v>-0.232293169588798</c:v>
                </c:pt>
                <c:pt idx="179">
                  <c:v>-0.23125081630622399</c:v>
                </c:pt>
                <c:pt idx="180">
                  <c:v>-0.23020846303372899</c:v>
                </c:pt>
                <c:pt idx="181">
                  <c:v>-0.22916610977179599</c:v>
                </c:pt>
                <c:pt idx="182">
                  <c:v>-0.228123756520899</c:v>
                </c:pt>
                <c:pt idx="183">
                  <c:v>-0.227081403281504</c:v>
                </c:pt>
                <c:pt idx="184">
                  <c:v>-0.22603905005406599</c:v>
                </c:pt>
                <c:pt idx="185">
                  <c:v>-0.22499669683903001</c:v>
                </c:pt>
                <c:pt idx="186">
                  <c:v>-0.223954343636833</c:v>
                </c:pt>
                <c:pt idx="187">
                  <c:v>-0.22291199044790699</c:v>
                </c:pt>
                <c:pt idx="188">
                  <c:v>-0.221869637272683</c:v>
                </c:pt>
                <c:pt idx="189">
                  <c:v>-0.22082728411159799</c:v>
                </c:pt>
                <c:pt idx="190">
                  <c:v>-0.21978493096509699</c:v>
                </c:pt>
                <c:pt idx="191">
                  <c:v>-0.218742577833652</c:v>
                </c:pt>
                <c:pt idx="192">
                  <c:v>-0.21770022471777001</c:v>
                </c:pt>
                <c:pt idx="193">
                  <c:v>-0.21665787161799199</c:v>
                </c:pt>
                <c:pt idx="194">
                  <c:v>-0.21561551853490299</c:v>
                </c:pt>
                <c:pt idx="195">
                  <c:v>-0.214573165469127</c:v>
                </c:pt>
                <c:pt idx="196">
                  <c:v>-0.21353081242132699</c:v>
                </c:pt>
                <c:pt idx="197">
                  <c:v>-0.212488459392184</c:v>
                </c:pt>
                <c:pt idx="198">
                  <c:v>-0.21144610638241301</c:v>
                </c:pt>
                <c:pt idx="199">
                  <c:v>-0.21040375339274101</c:v>
                </c:pt>
                <c:pt idx="200">
                  <c:v>-0.209361400423864</c:v>
                </c:pt>
                <c:pt idx="201">
                  <c:v>-0.208319047476583</c:v>
                </c:pt>
                <c:pt idx="202">
                  <c:v>-0.207276694552188</c:v>
                </c:pt>
                <c:pt idx="203">
                  <c:v>-0.20623434165318799</c:v>
                </c:pt>
                <c:pt idx="204">
                  <c:v>-0.20519198878291001</c:v>
                </c:pt>
                <c:pt idx="205">
                  <c:v>-0.20414963594607399</c:v>
                </c:pt>
                <c:pt idx="206">
                  <c:v>-0.20310728315388199</c:v>
                </c:pt>
                <c:pt idx="207">
                  <c:v>-0.202064930422998</c:v>
                </c:pt>
                <c:pt idx="208">
                  <c:v>-0.201022577772272</c:v>
                </c:pt>
                <c:pt idx="209">
                  <c:v>-0.199980225230102</c:v>
                </c:pt>
                <c:pt idx="210">
                  <c:v>-0.198937872838754</c:v>
                </c:pt>
                <c:pt idx="211">
                  <c:v>-0.19789552064847099</c:v>
                </c:pt>
                <c:pt idx="212">
                  <c:v>-0.196853168723408</c:v>
                </c:pt>
                <c:pt idx="213">
                  <c:v>-0.19581081714388199</c:v>
                </c:pt>
                <c:pt idx="214">
                  <c:v>-0.194768466000037</c:v>
                </c:pt>
                <c:pt idx="215">
                  <c:v>-0.193726115405043</c:v>
                </c:pt>
                <c:pt idx="216">
                  <c:v>-0.192683765483491</c:v>
                </c:pt>
                <c:pt idx="217">
                  <c:v>-0.191641416365807</c:v>
                </c:pt>
                <c:pt idx="218">
                  <c:v>-0.190599068177182</c:v>
                </c:pt>
                <c:pt idx="219">
                  <c:v>-0.18955672104450499</c:v>
                </c:pt>
                <c:pt idx="220">
                  <c:v>-0.18851437510282301</c:v>
                </c:pt>
                <c:pt idx="221">
                  <c:v>-0.18747203040965801</c:v>
                </c:pt>
                <c:pt idx="222">
                  <c:v>-0.186429686897498</c:v>
                </c:pt>
                <c:pt idx="223">
                  <c:v>-0.18538734435037399</c:v>
                </c:pt>
                <c:pt idx="224">
                  <c:v>-0.18434500247198299</c:v>
                </c:pt>
                <c:pt idx="225">
                  <c:v>-0.18330266074194099</c:v>
                </c:pt>
                <c:pt idx="226">
                  <c:v>-0.18226031837449799</c:v>
                </c:pt>
                <c:pt idx="227">
                  <c:v>-0.18121797440366799</c:v>
                </c:pt>
                <c:pt idx="228">
                  <c:v>-0.180175627935898</c:v>
                </c:pt>
                <c:pt idx="229">
                  <c:v>-0.179133278155267</c:v>
                </c:pt>
                <c:pt idx="230">
                  <c:v>-0.17809092439507301</c:v>
                </c:pt>
                <c:pt idx="231">
                  <c:v>-0.177048566303667</c:v>
                </c:pt>
                <c:pt idx="232">
                  <c:v>-0.17600620398123601</c:v>
                </c:pt>
                <c:pt idx="233">
                  <c:v>-0.17496383785950401</c:v>
                </c:pt>
                <c:pt idx="234">
                  <c:v>-0.17392146859142099</c:v>
                </c:pt>
                <c:pt idx="235">
                  <c:v>-0.172879096891983</c:v>
                </c:pt>
                <c:pt idx="236">
                  <c:v>-0.171836723545294</c:v>
                </c:pt>
                <c:pt idx="237">
                  <c:v>-0.17079434922079001</c:v>
                </c:pt>
                <c:pt idx="238">
                  <c:v>-0.16975197453247601</c:v>
                </c:pt>
                <c:pt idx="239">
                  <c:v>-0.16870959996146501</c:v>
                </c:pt>
                <c:pt idx="240">
                  <c:v>-0.167667225903049</c:v>
                </c:pt>
                <c:pt idx="241">
                  <c:v>-0.166624852800141</c:v>
                </c:pt>
                <c:pt idx="242">
                  <c:v>-0.16558248095008099</c:v>
                </c:pt>
                <c:pt idx="243">
                  <c:v>-0.16454011020047099</c:v>
                </c:pt>
                <c:pt idx="244">
                  <c:v>-0.163497740041571</c:v>
                </c:pt>
                <c:pt idx="245">
                  <c:v>-0.16245536973615299</c:v>
                </c:pt>
                <c:pt idx="246">
                  <c:v>-0.16141299812968901</c:v>
                </c:pt>
                <c:pt idx="247">
                  <c:v>-0.160370623629392</c:v>
                </c:pt>
                <c:pt idx="248">
                  <c:v>-0.15932824443690799</c:v>
                </c:pt>
                <c:pt idx="249">
                  <c:v>-0.15828585882249099</c:v>
                </c:pt>
                <c:pt idx="250">
                  <c:v>-0.15724346494352001</c:v>
                </c:pt>
                <c:pt idx="251">
                  <c:v>-0.156201060995421</c:v>
                </c:pt>
                <c:pt idx="252">
                  <c:v>-0.15515864506546101</c:v>
                </c:pt>
                <c:pt idx="253">
                  <c:v>-0.1541162151546</c:v>
                </c:pt>
                <c:pt idx="254">
                  <c:v>-0.15307376918764701</c:v>
                </c:pt>
                <c:pt idx="255">
                  <c:v>-0.15203130502916001</c:v>
                </c:pt>
                <c:pt idx="256">
                  <c:v>-0.150988820385446</c:v>
                </c:pt>
                <c:pt idx="257">
                  <c:v>-0.149946312849806</c:v>
                </c:pt>
                <c:pt idx="258">
                  <c:v>-0.14890377989346901</c:v>
                </c:pt>
                <c:pt idx="259">
                  <c:v>-0.147861218809998</c:v>
                </c:pt>
                <c:pt idx="260">
                  <c:v>-0.14681862684146099</c:v>
                </c:pt>
                <c:pt idx="261">
                  <c:v>-0.14577600120306899</c:v>
                </c:pt>
                <c:pt idx="262">
                  <c:v>-0.14473333904362601</c:v>
                </c:pt>
                <c:pt idx="263">
                  <c:v>-0.143690637528854</c:v>
                </c:pt>
                <c:pt idx="264">
                  <c:v>-0.14264789408640399</c:v>
                </c:pt>
                <c:pt idx="265">
                  <c:v>-0.14160510626904901</c:v>
                </c:pt>
                <c:pt idx="266">
                  <c:v>-0.14056227162395099</c:v>
                </c:pt>
                <c:pt idx="267">
                  <c:v>-0.13951938774991601</c:v>
                </c:pt>
                <c:pt idx="268">
                  <c:v>-0.138476452277564</c:v>
                </c:pt>
                <c:pt idx="269">
                  <c:v>-0.13743346290847799</c:v>
                </c:pt>
                <c:pt idx="270">
                  <c:v>-0.13639041754976999</c:v>
                </c:pt>
                <c:pt idx="271">
                  <c:v>-0.135347314350836</c:v>
                </c:pt>
                <c:pt idx="272">
                  <c:v>-0.13430415170443599</c:v>
                </c:pt>
                <c:pt idx="273">
                  <c:v>-0.13326092825652899</c:v>
                </c:pt>
                <c:pt idx="274">
                  <c:v>-0.13221764276356399</c:v>
                </c:pt>
                <c:pt idx="275">
                  <c:v>-0.13117429400868799</c:v>
                </c:pt>
                <c:pt idx="276">
                  <c:v>-0.130130880804259</c:v>
                </c:pt>
                <c:pt idx="277">
                  <c:v>-0.12908740200941299</c:v>
                </c:pt>
                <c:pt idx="278">
                  <c:v>-0.128043856622229</c:v>
                </c:pt>
                <c:pt idx="279">
                  <c:v>-0.12700024379966399</c:v>
                </c:pt>
                <c:pt idx="280">
                  <c:v>-0.125956562840117</c:v>
                </c:pt>
                <c:pt idx="281">
                  <c:v>-0.124912813176807</c:v>
                </c:pt>
                <c:pt idx="282">
                  <c:v>-0.123868994284361</c:v>
                </c:pt>
                <c:pt idx="283">
                  <c:v>-0.122825105715361</c:v>
                </c:pt>
                <c:pt idx="284">
                  <c:v>-0.12178114715099</c:v>
                </c:pt>
                <c:pt idx="285">
                  <c:v>-0.120737118360736</c:v>
                </c:pt>
                <c:pt idx="286">
                  <c:v>-0.119693019247223</c:v>
                </c:pt>
                <c:pt idx="287">
                  <c:v>-0.118648849857507</c:v>
                </c:pt>
                <c:pt idx="288">
                  <c:v>-0.117604610261396</c:v>
                </c:pt>
                <c:pt idx="289">
                  <c:v>-0.11656030053157</c:v>
                </c:pt>
                <c:pt idx="290">
                  <c:v>-0.11551592080183599</c:v>
                </c:pt>
                <c:pt idx="291">
                  <c:v>-0.11447147126353099</c:v>
                </c:pt>
                <c:pt idx="292">
                  <c:v>-0.113426952181996</c:v>
                </c:pt>
                <c:pt idx="293">
                  <c:v>-0.112382363899972</c:v>
                </c:pt>
                <c:pt idx="294">
                  <c:v>-0.11133770680796699</c:v>
                </c:pt>
                <c:pt idx="295">
                  <c:v>-0.110292981338032</c:v>
                </c:pt>
                <c:pt idx="296">
                  <c:v>-0.109248187936476</c:v>
                </c:pt>
                <c:pt idx="297">
                  <c:v>-0.108203327053463</c:v>
                </c:pt>
                <c:pt idx="298">
                  <c:v>-0.10715839917874399</c:v>
                </c:pt>
                <c:pt idx="299">
                  <c:v>-0.106113404860381</c:v>
                </c:pt>
                <c:pt idx="300">
                  <c:v>-0.105068344716889</c:v>
                </c:pt>
                <c:pt idx="301">
                  <c:v>-0.104023219421237</c:v>
                </c:pt>
                <c:pt idx="302">
                  <c:v>-0.102978029666365</c:v>
                </c:pt>
                <c:pt idx="303">
                  <c:v>-0.101932776141141</c:v>
                </c:pt>
                <c:pt idx="304">
                  <c:v>-0.10088745953117401</c:v>
                </c:pt>
                <c:pt idx="305">
                  <c:v>-9.9842080513582093E-2</c:v>
                </c:pt>
                <c:pt idx="306">
                  <c:v>-9.8796639761782101E-2</c:v>
                </c:pt>
                <c:pt idx="307">
                  <c:v>-9.7751137952249906E-2</c:v>
                </c:pt>
                <c:pt idx="308">
                  <c:v>-9.6705575758604501E-2</c:v>
                </c:pt>
                <c:pt idx="309">
                  <c:v>-9.5659953861869304E-2</c:v>
                </c:pt>
                <c:pt idx="310">
                  <c:v>-9.46142729808781E-2</c:v>
                </c:pt>
                <c:pt idx="311">
                  <c:v>-9.3568533857541103E-2</c:v>
                </c:pt>
                <c:pt idx="312">
                  <c:v>-9.2522737240757005E-2</c:v>
                </c:pt>
                <c:pt idx="313">
                  <c:v>-9.1476883865137998E-2</c:v>
                </c:pt>
                <c:pt idx="314">
                  <c:v>-9.0430974416886495E-2</c:v>
                </c:pt>
                <c:pt idx="315">
                  <c:v>-8.9385009502260804E-2</c:v>
                </c:pt>
                <c:pt idx="316">
                  <c:v>-8.8338989702355694E-2</c:v>
                </c:pt>
                <c:pt idx="317">
                  <c:v>-8.7292915603724999E-2</c:v>
                </c:pt>
                <c:pt idx="318">
                  <c:v>-8.6246787821175605E-2</c:v>
                </c:pt>
                <c:pt idx="319">
                  <c:v>-8.5200607006338996E-2</c:v>
                </c:pt>
                <c:pt idx="320">
                  <c:v>-8.4154373796977794E-2</c:v>
                </c:pt>
                <c:pt idx="321">
                  <c:v>-8.3108088797942195E-2</c:v>
                </c:pt>
                <c:pt idx="322">
                  <c:v>-8.20617525912158E-2</c:v>
                </c:pt>
                <c:pt idx="323">
                  <c:v>-8.1015365725934596E-2</c:v>
                </c:pt>
                <c:pt idx="324">
                  <c:v>-7.9968928736267403E-2</c:v>
                </c:pt>
                <c:pt idx="325">
                  <c:v>-7.8922442157352501E-2</c:v>
                </c:pt>
                <c:pt idx="326">
                  <c:v>-7.7875906523321506E-2</c:v>
                </c:pt>
                <c:pt idx="327">
                  <c:v>-7.6829322374391107E-2</c:v>
                </c:pt>
                <c:pt idx="328">
                  <c:v>-7.5782690262217997E-2</c:v>
                </c:pt>
                <c:pt idx="329">
                  <c:v>-7.4736010733817193E-2</c:v>
                </c:pt>
                <c:pt idx="330">
                  <c:v>-7.3689284335583402E-2</c:v>
                </c:pt>
                <c:pt idx="331">
                  <c:v>-7.2642511623270595E-2</c:v>
                </c:pt>
                <c:pt idx="332">
                  <c:v>-7.1595693160804705E-2</c:v>
                </c:pt>
                <c:pt idx="333">
                  <c:v>-7.0548829518241193E-2</c:v>
                </c:pt>
                <c:pt idx="334">
                  <c:v>-6.95019212669203E-2</c:v>
                </c:pt>
                <c:pt idx="335">
                  <c:v>-6.84549689793615E-2</c:v>
                </c:pt>
                <c:pt idx="336">
                  <c:v>-6.7407973234311094E-2</c:v>
                </c:pt>
                <c:pt idx="337">
                  <c:v>-6.6360934617458997E-2</c:v>
                </c:pt>
                <c:pt idx="338">
                  <c:v>-6.5313853720022699E-2</c:v>
                </c:pt>
                <c:pt idx="339">
                  <c:v>-6.4266731138594199E-2</c:v>
                </c:pt>
                <c:pt idx="340">
                  <c:v>-6.3219567474943797E-2</c:v>
                </c:pt>
                <c:pt idx="341">
                  <c:v>-6.2172363335253999E-2</c:v>
                </c:pt>
                <c:pt idx="342">
                  <c:v>-6.1125119330173297E-2</c:v>
                </c:pt>
                <c:pt idx="343">
                  <c:v>-6.0077836074889E-2</c:v>
                </c:pt>
                <c:pt idx="344">
                  <c:v>-5.9030514188925701E-2</c:v>
                </c:pt>
                <c:pt idx="345">
                  <c:v>-5.7983154295475701E-2</c:v>
                </c:pt>
                <c:pt idx="346">
                  <c:v>-5.6935757021324002E-2</c:v>
                </c:pt>
                <c:pt idx="347">
                  <c:v>-5.5888322997051799E-2</c:v>
                </c:pt>
                <c:pt idx="348">
                  <c:v>-5.4840852856906597E-2</c:v>
                </c:pt>
                <c:pt idx="349">
                  <c:v>-5.3793347237602797E-2</c:v>
                </c:pt>
                <c:pt idx="350">
                  <c:v>-5.2745806778453003E-2</c:v>
                </c:pt>
                <c:pt idx="351">
                  <c:v>-5.1698232121947602E-2</c:v>
                </c:pt>
                <c:pt idx="352">
                  <c:v>-5.0650623913712903E-2</c:v>
                </c:pt>
                <c:pt idx="353">
                  <c:v>-4.9602982801750503E-2</c:v>
                </c:pt>
                <c:pt idx="354">
                  <c:v>-4.8555309437274902E-2</c:v>
                </c:pt>
                <c:pt idx="355">
                  <c:v>-4.7507604474791999E-2</c:v>
                </c:pt>
                <c:pt idx="356">
                  <c:v>-4.6459868570864503E-2</c:v>
                </c:pt>
                <c:pt idx="357">
                  <c:v>-4.5412102384269397E-2</c:v>
                </c:pt>
                <c:pt idx="358">
                  <c:v>-4.4364306576135298E-2</c:v>
                </c:pt>
                <c:pt idx="359">
                  <c:v>-4.3316481809603798E-2</c:v>
                </c:pt>
                <c:pt idx="360">
                  <c:v>-4.2268628750123799E-2</c:v>
                </c:pt>
                <c:pt idx="361">
                  <c:v>-4.1220748065302702E-2</c:v>
                </c:pt>
                <c:pt idx="362">
                  <c:v>-4.0172840424437403E-2</c:v>
                </c:pt>
                <c:pt idx="363">
                  <c:v>-3.9124906498537101E-2</c:v>
                </c:pt>
                <c:pt idx="364">
                  <c:v>-3.8076946960383801E-2</c:v>
                </c:pt>
                <c:pt idx="365">
                  <c:v>-3.7028962484463197E-2</c:v>
                </c:pt>
                <c:pt idx="366">
                  <c:v>-3.5980953747179502E-2</c:v>
                </c:pt>
                <c:pt idx="367">
                  <c:v>-3.4932921426487698E-2</c:v>
                </c:pt>
                <c:pt idx="368">
                  <c:v>-3.3884866201862103E-2</c:v>
                </c:pt>
                <c:pt idx="369">
                  <c:v>-3.2836788754755097E-2</c:v>
                </c:pt>
                <c:pt idx="370">
                  <c:v>-3.1788689768370501E-2</c:v>
                </c:pt>
                <c:pt idx="371">
                  <c:v>-3.0740569927333899E-2</c:v>
                </c:pt>
                <c:pt idx="372">
                  <c:v>-2.9692429917649601E-2</c:v>
                </c:pt>
                <c:pt idx="373">
                  <c:v>-2.86442704266003E-2</c:v>
                </c:pt>
                <c:pt idx="374">
                  <c:v>-2.75960921423484E-2</c:v>
                </c:pt>
                <c:pt idx="375">
                  <c:v>-2.6547895753569799E-2</c:v>
                </c:pt>
                <c:pt idx="376">
                  <c:v>-2.54996819491176E-2</c:v>
                </c:pt>
                <c:pt idx="377">
                  <c:v>-2.44514514178144E-2</c:v>
                </c:pt>
                <c:pt idx="378">
                  <c:v>-2.3403204848384099E-2</c:v>
                </c:pt>
                <c:pt idx="379">
                  <c:v>-2.2354942929348299E-2</c:v>
                </c:pt>
                <c:pt idx="380">
                  <c:v>-2.1306666348689302E-2</c:v>
                </c:pt>
                <c:pt idx="381">
                  <c:v>-2.02583757938926E-2</c:v>
                </c:pt>
                <c:pt idx="382">
                  <c:v>-1.9210071952397802E-2</c:v>
                </c:pt>
                <c:pt idx="383">
                  <c:v>-1.8161755511722E-2</c:v>
                </c:pt>
                <c:pt idx="384">
                  <c:v>-1.7113427159560601E-2</c:v>
                </c:pt>
                <c:pt idx="385">
                  <c:v>-1.6065087584177001E-2</c:v>
                </c:pt>
                <c:pt idx="386">
                  <c:v>-1.50167374746387E-2</c:v>
                </c:pt>
                <c:pt idx="387">
                  <c:v>-1.39683775206911E-2</c:v>
                </c:pt>
                <c:pt idx="388">
                  <c:v>-1.2920008412984499E-2</c:v>
                </c:pt>
                <c:pt idx="389">
                  <c:v>-1.18716308432685E-2</c:v>
                </c:pt>
                <c:pt idx="390">
                  <c:v>-1.0823245504483599E-2</c:v>
                </c:pt>
                <c:pt idx="391">
                  <c:v>-9.7748530910430308E-3</c:v>
                </c:pt>
                <c:pt idx="392">
                  <c:v>-8.7264542987922807E-3</c:v>
                </c:pt>
                <c:pt idx="393">
                  <c:v>-7.6780498245708501E-3</c:v>
                </c:pt>
                <c:pt idx="394">
                  <c:v>-6.6296403661447196E-3</c:v>
                </c:pt>
                <c:pt idx="395">
                  <c:v>-5.5812266221061304E-3</c:v>
                </c:pt>
                <c:pt idx="396">
                  <c:v>-4.5328092915675596E-3</c:v>
                </c:pt>
                <c:pt idx="397">
                  <c:v>-3.48438907386178E-3</c:v>
                </c:pt>
                <c:pt idx="398">
                  <c:v>-2.4359666683136001E-3</c:v>
                </c:pt>
                <c:pt idx="399">
                  <c:v>-1.38754277408137E-3</c:v>
                </c:pt>
                <c:pt idx="400">
                  <c:v>-3.39118090084262E-4</c:v>
                </c:pt>
                <c:pt idx="401">
                  <c:v>7.0930668514518E-4</c:v>
                </c:pt>
                <c:pt idx="402">
                  <c:v>1.7577308535430599E-3</c:v>
                </c:pt>
                <c:pt idx="403">
                  <c:v>2.8061537173895601E-3</c:v>
                </c:pt>
                <c:pt idx="404">
                  <c:v>3.85457457923386E-3</c:v>
                </c:pt>
                <c:pt idx="405">
                  <c:v>4.9029927418624501E-3</c:v>
                </c:pt>
                <c:pt idx="406">
                  <c:v>5.9514075081921703E-3</c:v>
                </c:pt>
                <c:pt idx="407">
                  <c:v>6.9998181812982096E-3</c:v>
                </c:pt>
                <c:pt idx="408">
                  <c:v>8.0482240642658805E-3</c:v>
                </c:pt>
                <c:pt idx="409">
                  <c:v>9.0966244601023306E-3</c:v>
                </c:pt>
                <c:pt idx="410">
                  <c:v>1.0145018671895999E-2</c:v>
                </c:pt>
                <c:pt idx="411">
                  <c:v>1.1193406002997499E-2</c:v>
                </c:pt>
                <c:pt idx="412">
                  <c:v>1.22417857570364E-2</c:v>
                </c:pt>
                <c:pt idx="413">
                  <c:v>1.32901572378945E-2</c:v>
                </c:pt>
                <c:pt idx="414">
                  <c:v>1.43385197501384E-2</c:v>
                </c:pt>
                <c:pt idx="415">
                  <c:v>1.5386872599148799E-2</c:v>
                </c:pt>
                <c:pt idx="416">
                  <c:v>1.6435215090960999E-2</c:v>
                </c:pt>
                <c:pt idx="417">
                  <c:v>1.7483546532269901E-2</c:v>
                </c:pt>
                <c:pt idx="418">
                  <c:v>1.85318662305607E-2</c:v>
                </c:pt>
                <c:pt idx="419">
                  <c:v>1.9580173493956202E-2</c:v>
                </c:pt>
                <c:pt idx="420">
                  <c:v>2.0628467631003799E-2</c:v>
                </c:pt>
                <c:pt idx="421">
                  <c:v>2.1676747950887899E-2</c:v>
                </c:pt>
                <c:pt idx="422">
                  <c:v>2.2725013763632101E-2</c:v>
                </c:pt>
                <c:pt idx="423">
                  <c:v>2.37732643801573E-2</c:v>
                </c:pt>
                <c:pt idx="424">
                  <c:v>2.48214991123125E-2</c:v>
                </c:pt>
                <c:pt idx="425">
                  <c:v>2.5869717272652699E-2</c:v>
                </c:pt>
                <c:pt idx="426">
                  <c:v>2.69179181744152E-2</c:v>
                </c:pt>
                <c:pt idx="427">
                  <c:v>2.7966101131466199E-2</c:v>
                </c:pt>
                <c:pt idx="428">
                  <c:v>2.90142654581498E-2</c:v>
                </c:pt>
                <c:pt idx="429">
                  <c:v>3.0062410469356898E-2</c:v>
                </c:pt>
                <c:pt idx="430">
                  <c:v>3.1110535480634801E-2</c:v>
                </c:pt>
                <c:pt idx="431">
                  <c:v>3.21586398082499E-2</c:v>
                </c:pt>
                <c:pt idx="432">
                  <c:v>3.3206722769365302E-2</c:v>
                </c:pt>
                <c:pt idx="433">
                  <c:v>3.4254783682093302E-2</c:v>
                </c:pt>
                <c:pt idx="434">
                  <c:v>3.5302821865449197E-2</c:v>
                </c:pt>
                <c:pt idx="435">
                  <c:v>3.6350836639457297E-2</c:v>
                </c:pt>
                <c:pt idx="436">
                  <c:v>3.7398827325249302E-2</c:v>
                </c:pt>
                <c:pt idx="437">
                  <c:v>3.8446793245092203E-2</c:v>
                </c:pt>
                <c:pt idx="438">
                  <c:v>3.9494733722423701E-2</c:v>
                </c:pt>
                <c:pt idx="439">
                  <c:v>4.0542648081901903E-2</c:v>
                </c:pt>
                <c:pt idx="440">
                  <c:v>4.1590535649473799E-2</c:v>
                </c:pt>
                <c:pt idx="441">
                  <c:v>4.2638395752431398E-2</c:v>
                </c:pt>
                <c:pt idx="442">
                  <c:v>4.3686227719476799E-2</c:v>
                </c:pt>
                <c:pt idx="443">
                  <c:v>4.4734030880801197E-2</c:v>
                </c:pt>
                <c:pt idx="444">
                  <c:v>4.57818045680988E-2</c:v>
                </c:pt>
                <c:pt idx="445">
                  <c:v>4.68295481146494E-2</c:v>
                </c:pt>
                <c:pt idx="446">
                  <c:v>4.7877260855472697E-2</c:v>
                </c:pt>
                <c:pt idx="447">
                  <c:v>4.8924942127458099E-2</c:v>
                </c:pt>
                <c:pt idx="448">
                  <c:v>4.9972591269501598E-2</c:v>
                </c:pt>
                <c:pt idx="449">
                  <c:v>5.10202076227982E-2</c:v>
                </c:pt>
                <c:pt idx="450">
                  <c:v>5.2067790531035503E-2</c:v>
                </c:pt>
                <c:pt idx="451">
                  <c:v>5.31153393405615E-2</c:v>
                </c:pt>
                <c:pt idx="452">
                  <c:v>5.4162853400686099E-2</c:v>
                </c:pt>
                <c:pt idx="453">
                  <c:v>5.5210332063822601E-2</c:v>
                </c:pt>
                <c:pt idx="454">
                  <c:v>5.6257774685651102E-2</c:v>
                </c:pt>
                <c:pt idx="455">
                  <c:v>5.73051806254588E-2</c:v>
                </c:pt>
                <c:pt idx="456">
                  <c:v>5.8352549246253001E-2</c:v>
                </c:pt>
                <c:pt idx="457">
                  <c:v>5.9399879914804103E-2</c:v>
                </c:pt>
                <c:pt idx="458">
                  <c:v>6.0447172001721401E-2</c:v>
                </c:pt>
                <c:pt idx="459">
                  <c:v>6.14944248816034E-2</c:v>
                </c:pt>
                <c:pt idx="460">
                  <c:v>6.2541637933071395E-2</c:v>
                </c:pt>
                <c:pt idx="461">
                  <c:v>6.3588810538975998E-2</c:v>
                </c:pt>
                <c:pt idx="462">
                  <c:v>6.4635942086637893E-2</c:v>
                </c:pt>
                <c:pt idx="463">
                  <c:v>6.5683031968040803E-2</c:v>
                </c:pt>
                <c:pt idx="464">
                  <c:v>6.6730079580200705E-2</c:v>
                </c:pt>
                <c:pt idx="465">
                  <c:v>6.7777084325451598E-2</c:v>
                </c:pt>
                <c:pt idx="466">
                  <c:v>6.88240456116819E-2</c:v>
                </c:pt>
                <c:pt idx="467">
                  <c:v>6.9870962852801699E-2</c:v>
                </c:pt>
                <c:pt idx="468">
                  <c:v>7.0917835469038903E-2</c:v>
                </c:pt>
                <c:pt idx="469">
                  <c:v>7.1964662887216799E-2</c:v>
                </c:pt>
                <c:pt idx="470">
                  <c:v>7.3011444541320594E-2</c:v>
                </c:pt>
                <c:pt idx="471">
                  <c:v>7.4058179873269195E-2</c:v>
                </c:pt>
                <c:pt idx="472">
                  <c:v>7.5104868333433106E-2</c:v>
                </c:pt>
                <c:pt idx="473">
                  <c:v>7.6151509379226198E-2</c:v>
                </c:pt>
                <c:pt idx="474">
                  <c:v>7.7198102473202398E-2</c:v>
                </c:pt>
                <c:pt idx="475">
                  <c:v>7.8244647086649202E-2</c:v>
                </c:pt>
                <c:pt idx="476">
                  <c:v>7.9291142701871695E-2</c:v>
                </c:pt>
                <c:pt idx="477">
                  <c:v>8.0337588807548502E-2</c:v>
                </c:pt>
                <c:pt idx="478">
                  <c:v>8.1383984890145394E-2</c:v>
                </c:pt>
                <c:pt idx="479">
                  <c:v>8.2430330432118906E-2</c:v>
                </c:pt>
                <c:pt idx="480">
                  <c:v>8.3476624922808704E-2</c:v>
                </c:pt>
                <c:pt idx="481">
                  <c:v>8.4522867853229905E-2</c:v>
                </c:pt>
                <c:pt idx="482">
                  <c:v>8.5569058704092205E-2</c:v>
                </c:pt>
                <c:pt idx="483">
                  <c:v>8.6615196937754907E-2</c:v>
                </c:pt>
                <c:pt idx="484">
                  <c:v>8.7661282023711998E-2</c:v>
                </c:pt>
                <c:pt idx="485">
                  <c:v>8.8707313431957105E-2</c:v>
                </c:pt>
                <c:pt idx="486">
                  <c:v>8.9753290603606498E-2</c:v>
                </c:pt>
                <c:pt idx="487">
                  <c:v>9.0799212941623006E-2</c:v>
                </c:pt>
                <c:pt idx="488">
                  <c:v>9.18450798190074E-2</c:v>
                </c:pt>
                <c:pt idx="489">
                  <c:v>9.2890890593699094E-2</c:v>
                </c:pt>
                <c:pt idx="490">
                  <c:v>9.3936644571560604E-2</c:v>
                </c:pt>
                <c:pt idx="491">
                  <c:v>9.4982340999596002E-2</c:v>
                </c:pt>
                <c:pt idx="492">
                  <c:v>9.6027979084710002E-2</c:v>
                </c:pt>
                <c:pt idx="493">
                  <c:v>9.7073558003354696E-2</c:v>
                </c:pt>
                <c:pt idx="494">
                  <c:v>9.8119076887239698E-2</c:v>
                </c:pt>
                <c:pt idx="495">
                  <c:v>9.9164534852572303E-2</c:v>
                </c:pt>
                <c:pt idx="496">
                  <c:v>0.100209931067045</c:v>
                </c:pt>
                <c:pt idx="497">
                  <c:v>0.10125526474197601</c:v>
                </c:pt>
                <c:pt idx="498">
                  <c:v>0.10230053509447901</c:v>
                </c:pt>
                <c:pt idx="499">
                  <c:v>0.103345741351811</c:v>
                </c:pt>
                <c:pt idx="500">
                  <c:v>0.104390882742953</c:v>
                </c:pt>
                <c:pt idx="501">
                  <c:v>0.10543595849648001</c:v>
                </c:pt>
                <c:pt idx="502">
                  <c:v>0.10648096785479901</c:v>
                </c:pt>
                <c:pt idx="503">
                  <c:v>0.107525910098306</c:v>
                </c:pt>
                <c:pt idx="504">
                  <c:v>0.108570784542697</c:v>
                </c:pt>
                <c:pt idx="505">
                  <c:v>0.109615590549105</c:v>
                </c:pt>
                <c:pt idx="506">
                  <c:v>0.110660327540579</c:v>
                </c:pt>
                <c:pt idx="507">
                  <c:v>0.11170499497240401</c:v>
                </c:pt>
                <c:pt idx="508">
                  <c:v>0.112749592307643</c:v>
                </c:pt>
                <c:pt idx="509">
                  <c:v>0.113794119038128</c:v>
                </c:pt>
                <c:pt idx="510">
                  <c:v>0.11483857468953799</c:v>
                </c:pt>
                <c:pt idx="511">
                  <c:v>0.115882958834547</c:v>
                </c:pt>
                <c:pt idx="512">
                  <c:v>0.11692727108900999</c:v>
                </c:pt>
                <c:pt idx="513">
                  <c:v>0.11797151109725799</c:v>
                </c:pt>
                <c:pt idx="514">
                  <c:v>0.119015678566539</c:v>
                </c:pt>
                <c:pt idx="515">
                  <c:v>0.12005977335314</c:v>
                </c:pt>
                <c:pt idx="516">
                  <c:v>0.121103795386901</c:v>
                </c:pt>
                <c:pt idx="517">
                  <c:v>0.122147744642844</c:v>
                </c:pt>
                <c:pt idx="518">
                  <c:v>0.123191621198326</c:v>
                </c:pt>
                <c:pt idx="519">
                  <c:v>0.124235425245405</c:v>
                </c:pt>
                <c:pt idx="520">
                  <c:v>0.12527915709974899</c:v>
                </c:pt>
                <c:pt idx="521">
                  <c:v>0.12632281725689901</c:v>
                </c:pt>
                <c:pt idx="522">
                  <c:v>0.12736640638159299</c:v>
                </c:pt>
                <c:pt idx="523">
                  <c:v>0.12840992529418699</c:v>
                </c:pt>
                <c:pt idx="524">
                  <c:v>0.12945337500078599</c:v>
                </c:pt>
                <c:pt idx="525">
                  <c:v>0.1304967566161</c:v>
                </c:pt>
                <c:pt idx="526">
                  <c:v>0.131540071396099</c:v>
                </c:pt>
                <c:pt idx="527">
                  <c:v>0.13258332084671501</c:v>
                </c:pt>
                <c:pt idx="528">
                  <c:v>0.13362650662627501</c:v>
                </c:pt>
                <c:pt idx="529">
                  <c:v>0.13466963043581601</c:v>
                </c:pt>
                <c:pt idx="530">
                  <c:v>0.13571269409957701</c:v>
                </c:pt>
                <c:pt idx="531">
                  <c:v>0.136755699556209</c:v>
                </c:pt>
                <c:pt idx="532">
                  <c:v>0.13779864884446999</c:v>
                </c:pt>
                <c:pt idx="533">
                  <c:v>0.138841544121795</c:v>
                </c:pt>
                <c:pt idx="534">
                  <c:v>0.13988438769484199</c:v>
                </c:pt>
                <c:pt idx="535">
                  <c:v>0.14092718197458701</c:v>
                </c:pt>
                <c:pt idx="536">
                  <c:v>0.14196992940867001</c:v>
                </c:pt>
                <c:pt idx="537">
                  <c:v>0.14301263245795401</c:v>
                </c:pt>
                <c:pt idx="538">
                  <c:v>0.14405529376951001</c:v>
                </c:pt>
                <c:pt idx="539">
                  <c:v>0.145097916166334</c:v>
                </c:pt>
                <c:pt idx="540">
                  <c:v>0.14614050251401001</c:v>
                </c:pt>
                <c:pt idx="541">
                  <c:v>0.14718305574569501</c:v>
                </c:pt>
                <c:pt idx="542">
                  <c:v>0.14822557891605201</c:v>
                </c:pt>
                <c:pt idx="543">
                  <c:v>0.149268075211927</c:v>
                </c:pt>
                <c:pt idx="544">
                  <c:v>0.15031054796635099</c:v>
                </c:pt>
                <c:pt idx="545">
                  <c:v>0.15135300066987101</c:v>
                </c:pt>
                <c:pt idx="546">
                  <c:v>0.15239543662802199</c:v>
                </c:pt>
                <c:pt idx="547">
                  <c:v>0.15343785911611599</c:v>
                </c:pt>
                <c:pt idx="548">
                  <c:v>0.154480271387994</c:v>
                </c:pt>
                <c:pt idx="549">
                  <c:v>0.155522676244117</c:v>
                </c:pt>
                <c:pt idx="550">
                  <c:v>0.15656507609775899</c:v>
                </c:pt>
                <c:pt idx="551">
                  <c:v>0.15760747335493799</c:v>
                </c:pt>
                <c:pt idx="552">
                  <c:v>0.15864987038662001</c:v>
                </c:pt>
                <c:pt idx="553">
                  <c:v>0.15969226892503799</c:v>
                </c:pt>
                <c:pt idx="554">
                  <c:v>0.16073467024883401</c:v>
                </c:pt>
                <c:pt idx="555">
                  <c:v>0.16177707562198401</c:v>
                </c:pt>
                <c:pt idx="556">
                  <c:v>0.16281948621665901</c:v>
                </c:pt>
                <c:pt idx="557">
                  <c:v>0.16386190300029099</c:v>
                </c:pt>
                <c:pt idx="558">
                  <c:v>0.16490432669386501</c:v>
                </c:pt>
                <c:pt idx="559">
                  <c:v>0.16594675794184199</c:v>
                </c:pt>
                <c:pt idx="560">
                  <c:v>0.166989196930316</c:v>
                </c:pt>
                <c:pt idx="561">
                  <c:v>0.16803164340085</c:v>
                </c:pt>
                <c:pt idx="562">
                  <c:v>0.169074097031504</c:v>
                </c:pt>
                <c:pt idx="563">
                  <c:v>0.17011655750881299</c:v>
                </c:pt>
                <c:pt idx="564">
                  <c:v>0.17115902473813499</c:v>
                </c:pt>
                <c:pt idx="565">
                  <c:v>0.172201498875347</c:v>
                </c:pt>
                <c:pt idx="566">
                  <c:v>0.17324397995612201</c:v>
                </c:pt>
                <c:pt idx="567">
                  <c:v>0.174286467725808</c:v>
                </c:pt>
                <c:pt idx="568">
                  <c:v>0.17532896170609699</c:v>
                </c:pt>
                <c:pt idx="569">
                  <c:v>0.176371461254447</c:v>
                </c:pt>
                <c:pt idx="570">
                  <c:v>0.17741396559310599</c:v>
                </c:pt>
                <c:pt idx="571">
                  <c:v>0.17845647397085401</c:v>
                </c:pt>
                <c:pt idx="572">
                  <c:v>0.179498985534706</c:v>
                </c:pt>
                <c:pt idx="573">
                  <c:v>0.18054149969969299</c:v>
                </c:pt>
                <c:pt idx="574">
                  <c:v>0.18158401611027</c:v>
                </c:pt>
                <c:pt idx="575">
                  <c:v>0.182626534337783</c:v>
                </c:pt>
                <c:pt idx="576">
                  <c:v>0.18366905395452701</c:v>
                </c:pt>
                <c:pt idx="577">
                  <c:v>0.184711574720687</c:v>
                </c:pt>
                <c:pt idx="578">
                  <c:v>0.18575409649767199</c:v>
                </c:pt>
                <c:pt idx="579">
                  <c:v>0.186796618966839</c:v>
                </c:pt>
                <c:pt idx="580">
                  <c:v>0.18783914181122699</c:v>
                </c:pt>
                <c:pt idx="581">
                  <c:v>0.18888166479874499</c:v>
                </c:pt>
                <c:pt idx="582">
                  <c:v>0.189924187734409</c:v>
                </c:pt>
                <c:pt idx="583">
                  <c:v>0.19096671060971601</c:v>
                </c:pt>
                <c:pt idx="584">
                  <c:v>0.19200923351001101</c:v>
                </c:pt>
                <c:pt idx="585">
                  <c:v>0.193051756470282</c:v>
                </c:pt>
                <c:pt idx="586">
                  <c:v>0.194094279516177</c:v>
                </c:pt>
                <c:pt idx="587">
                  <c:v>0.19513680264389299</c:v>
                </c:pt>
                <c:pt idx="588">
                  <c:v>0.196179325829202</c:v>
                </c:pt>
                <c:pt idx="589">
                  <c:v>0.197221849042576</c:v>
                </c:pt>
                <c:pt idx="590">
                  <c:v>0.198264372246269</c:v>
                </c:pt>
                <c:pt idx="591">
                  <c:v>0.199306895408777</c:v>
                </c:pt>
                <c:pt idx="592">
                  <c:v>0.20034941856506</c:v>
                </c:pt>
                <c:pt idx="593">
                  <c:v>0.201391941730892</c:v>
                </c:pt>
                <c:pt idx="594">
                  <c:v>0.20243446489807099</c:v>
                </c:pt>
                <c:pt idx="595">
                  <c:v>0.203476988073091</c:v>
                </c:pt>
                <c:pt idx="596">
                  <c:v>0.20451951126553</c:v>
                </c:pt>
                <c:pt idx="597">
                  <c:v>0.20556203448212201</c:v>
                </c:pt>
                <c:pt idx="598">
                  <c:v>0.206604557730869</c:v>
                </c:pt>
                <c:pt idx="599">
                  <c:v>0.20764708101373999</c:v>
                </c:pt>
                <c:pt idx="600">
                  <c:v>0.20868960433019099</c:v>
                </c:pt>
                <c:pt idx="601">
                  <c:v>0.20973212767866201</c:v>
                </c:pt>
                <c:pt idx="602">
                  <c:v>0.210774651056474</c:v>
                </c:pt>
                <c:pt idx="603">
                  <c:v>0.211817174462683</c:v>
                </c:pt>
                <c:pt idx="604">
                  <c:v>0.21285969789728601</c:v>
                </c:pt>
                <c:pt idx="605">
                  <c:v>0.213902221359906</c:v>
                </c:pt>
                <c:pt idx="606">
                  <c:v>0.21494474485006801</c:v>
                </c:pt>
                <c:pt idx="607">
                  <c:v>0.21598726836735699</c:v>
                </c:pt>
                <c:pt idx="608">
                  <c:v>0.21702979191137201</c:v>
                </c:pt>
                <c:pt idx="609">
                  <c:v>0.218072315481705</c:v>
                </c:pt>
                <c:pt idx="610">
                  <c:v>0.21911483907795301</c:v>
                </c:pt>
                <c:pt idx="611">
                  <c:v>0.220157362699718</c:v>
                </c:pt>
                <c:pt idx="612">
                  <c:v>0.22119988634660401</c:v>
                </c:pt>
                <c:pt idx="613">
                  <c:v>0.22224241001822001</c:v>
                </c:pt>
                <c:pt idx="614">
                  <c:v>0.22328493371417801</c:v>
                </c:pt>
                <c:pt idx="615">
                  <c:v>0.22432745743409099</c:v>
                </c:pt>
                <c:pt idx="616">
                  <c:v>0.22536998117757301</c:v>
                </c:pt>
                <c:pt idx="617">
                  <c:v>0.22641250494423101</c:v>
                </c:pt>
                <c:pt idx="618">
                  <c:v>0.22745502873366999</c:v>
                </c:pt>
                <c:pt idx="619">
                  <c:v>0.22849755254548801</c:v>
                </c:pt>
                <c:pt idx="620">
                  <c:v>0.22954007637926899</c:v>
                </c:pt>
                <c:pt idx="621">
                  <c:v>0.23058260023459201</c:v>
                </c:pt>
                <c:pt idx="622">
                  <c:v>0.23162512411102601</c:v>
                </c:pt>
                <c:pt idx="623">
                  <c:v>0.232667648008131</c:v>
                </c:pt>
                <c:pt idx="624">
                  <c:v>0.23371017192545601</c:v>
                </c:pt>
                <c:pt idx="625">
                  <c:v>0.23475269586254499</c:v>
                </c:pt>
                <c:pt idx="626">
                  <c:v>0.235795219818942</c:v>
                </c:pt>
                <c:pt idx="627">
                  <c:v>0.23683774379411801</c:v>
                </c:pt>
                <c:pt idx="628">
                  <c:v>0.23788026778756099</c:v>
                </c:pt>
                <c:pt idx="629">
                  <c:v>0.23892279179874601</c:v>
                </c:pt>
                <c:pt idx="630">
                  <c:v>0.239965315827144</c:v>
                </c:pt>
                <c:pt idx="631">
                  <c:v>0.24100783987211799</c:v>
                </c:pt>
                <c:pt idx="632">
                  <c:v>0.242050363933074</c:v>
                </c:pt>
                <c:pt idx="633">
                  <c:v>0.24309288800941101</c:v>
                </c:pt>
                <c:pt idx="634">
                  <c:v>0.24413541210036399</c:v>
                </c:pt>
                <c:pt idx="635">
                  <c:v>0.24517793620514899</c:v>
                </c:pt>
                <c:pt idx="636">
                  <c:v>0.24622046032306899</c:v>
                </c:pt>
                <c:pt idx="637">
                  <c:v>0.24726298445324801</c:v>
                </c:pt>
                <c:pt idx="638">
                  <c:v>0.24830550859456699</c:v>
                </c:pt>
                <c:pt idx="639">
                  <c:v>0.24934803274598499</c:v>
                </c:pt>
                <c:pt idx="640">
                  <c:v>0.25039055690651901</c:v>
                </c:pt>
                <c:pt idx="641">
                  <c:v>0.251433081075214</c:v>
                </c:pt>
                <c:pt idx="642">
                  <c:v>0.252475605251053</c:v>
                </c:pt>
                <c:pt idx="643">
                  <c:v>0.25351812943303298</c:v>
                </c:pt>
                <c:pt idx="644">
                  <c:v>0.25456065362022001</c:v>
                </c:pt>
                <c:pt idx="645">
                  <c:v>0.25560317781175002</c:v>
                </c:pt>
                <c:pt idx="646">
                  <c:v>0.25664570200657599</c:v>
                </c:pt>
                <c:pt idx="647">
                  <c:v>0.25768822620389298</c:v>
                </c:pt>
                <c:pt idx="648">
                  <c:v>0.258730750403108</c:v>
                </c:pt>
                <c:pt idx="649">
                  <c:v>0.25977327460381799</c:v>
                </c:pt>
                <c:pt idx="650">
                  <c:v>0.26081579880557498</c:v>
                </c:pt>
                <c:pt idx="651">
                  <c:v>0.26185832300805201</c:v>
                </c:pt>
                <c:pt idx="652">
                  <c:v>0.26290084721107798</c:v>
                </c:pt>
                <c:pt idx="653">
                  <c:v>0.26394337141468199</c:v>
                </c:pt>
                <c:pt idx="654">
                  <c:v>0.26498589561868202</c:v>
                </c:pt>
                <c:pt idx="655">
                  <c:v>0.26602841982294101</c:v>
                </c:pt>
                <c:pt idx="656">
                  <c:v>0.267070944027333</c:v>
                </c:pt>
                <c:pt idx="657">
                  <c:v>0.26811346823179799</c:v>
                </c:pt>
                <c:pt idx="658">
                  <c:v>0.26915599243633098</c:v>
                </c:pt>
                <c:pt idx="659">
                  <c:v>0.270198516640895</c:v>
                </c:pt>
                <c:pt idx="660">
                  <c:v>0.27124104084546302</c:v>
                </c:pt>
                <c:pt idx="661">
                  <c:v>0.27228356505003098</c:v>
                </c:pt>
                <c:pt idx="662">
                  <c:v>0.2733260892546</c:v>
                </c:pt>
                <c:pt idx="663">
                  <c:v>0.27436861345916802</c:v>
                </c:pt>
                <c:pt idx="664">
                  <c:v>0.27541113766373598</c:v>
                </c:pt>
                <c:pt idx="665">
                  <c:v>0.276453661868305</c:v>
                </c:pt>
                <c:pt idx="666">
                  <c:v>0.27749618607287302</c:v>
                </c:pt>
                <c:pt idx="667">
                  <c:v>0.27853871027744098</c:v>
                </c:pt>
                <c:pt idx="668">
                  <c:v>0.279581234482009</c:v>
                </c:pt>
                <c:pt idx="669">
                  <c:v>0.28062375868657802</c:v>
                </c:pt>
                <c:pt idx="670">
                  <c:v>0.28166628289114598</c:v>
                </c:pt>
                <c:pt idx="671">
                  <c:v>0.282708807095714</c:v>
                </c:pt>
                <c:pt idx="672">
                  <c:v>0.28375133130028202</c:v>
                </c:pt>
                <c:pt idx="673">
                  <c:v>0.28479385550485098</c:v>
                </c:pt>
                <c:pt idx="674">
                  <c:v>0.285836379709419</c:v>
                </c:pt>
                <c:pt idx="675">
                  <c:v>0.28687890391398702</c:v>
                </c:pt>
                <c:pt idx="676">
                  <c:v>0.28792142811855598</c:v>
                </c:pt>
                <c:pt idx="677">
                  <c:v>0.288963952323124</c:v>
                </c:pt>
                <c:pt idx="678">
                  <c:v>0.29000647652769201</c:v>
                </c:pt>
                <c:pt idx="679">
                  <c:v>0.29104900073226098</c:v>
                </c:pt>
                <c:pt idx="680">
                  <c:v>0.29209152493682899</c:v>
                </c:pt>
                <c:pt idx="681">
                  <c:v>0.29313404914139701</c:v>
                </c:pt>
                <c:pt idx="682">
                  <c:v>0.29417657334596498</c:v>
                </c:pt>
                <c:pt idx="683">
                  <c:v>0.29521909755053399</c:v>
                </c:pt>
                <c:pt idx="684">
                  <c:v>0.29626162175510201</c:v>
                </c:pt>
                <c:pt idx="685">
                  <c:v>0.29730414595966997</c:v>
                </c:pt>
                <c:pt idx="686">
                  <c:v>0.29834667016423799</c:v>
                </c:pt>
                <c:pt idx="687">
                  <c:v>0.29938919436880701</c:v>
                </c:pt>
                <c:pt idx="688">
                  <c:v>0.30043171857337497</c:v>
                </c:pt>
                <c:pt idx="689">
                  <c:v>0.30147424277794299</c:v>
                </c:pt>
                <c:pt idx="690">
                  <c:v>0.30251676698251201</c:v>
                </c:pt>
                <c:pt idx="691">
                  <c:v>0.30355929118708003</c:v>
                </c:pt>
                <c:pt idx="692">
                  <c:v>0.30460181539164799</c:v>
                </c:pt>
                <c:pt idx="693">
                  <c:v>0.30564433959621601</c:v>
                </c:pt>
                <c:pt idx="694">
                  <c:v>0.30668686380078503</c:v>
                </c:pt>
                <c:pt idx="695">
                  <c:v>0.30772938800535299</c:v>
                </c:pt>
                <c:pt idx="696">
                  <c:v>0.30877191220992101</c:v>
                </c:pt>
                <c:pt idx="697">
                  <c:v>0.30981443641448903</c:v>
                </c:pt>
                <c:pt idx="698">
                  <c:v>0.31085696061905799</c:v>
                </c:pt>
                <c:pt idx="699">
                  <c:v>0.31189948482362601</c:v>
                </c:pt>
                <c:pt idx="700">
                  <c:v>0.31294200902819402</c:v>
                </c:pt>
                <c:pt idx="701">
                  <c:v>0.31398453323276199</c:v>
                </c:pt>
                <c:pt idx="702">
                  <c:v>0.315027057437331</c:v>
                </c:pt>
                <c:pt idx="703">
                  <c:v>0.31606958164189902</c:v>
                </c:pt>
                <c:pt idx="704">
                  <c:v>0.31711210584646699</c:v>
                </c:pt>
                <c:pt idx="705">
                  <c:v>0.318154630051036</c:v>
                </c:pt>
                <c:pt idx="706">
                  <c:v>0.31919715425560402</c:v>
                </c:pt>
                <c:pt idx="707">
                  <c:v>0.32023967846017198</c:v>
                </c:pt>
                <c:pt idx="708">
                  <c:v>0.32128220266474</c:v>
                </c:pt>
                <c:pt idx="709">
                  <c:v>0.32232472686930902</c:v>
                </c:pt>
                <c:pt idx="710">
                  <c:v>0.32336725107387698</c:v>
                </c:pt>
                <c:pt idx="711">
                  <c:v>0.324409775278445</c:v>
                </c:pt>
                <c:pt idx="712">
                  <c:v>0.32545229948301302</c:v>
                </c:pt>
                <c:pt idx="713">
                  <c:v>0.32649482368758198</c:v>
                </c:pt>
                <c:pt idx="714">
                  <c:v>0.32753734789215</c:v>
                </c:pt>
                <c:pt idx="715">
                  <c:v>0.32857987209671802</c:v>
                </c:pt>
                <c:pt idx="716">
                  <c:v>0.32962239630128598</c:v>
                </c:pt>
                <c:pt idx="717">
                  <c:v>0.330664920505855</c:v>
                </c:pt>
                <c:pt idx="718">
                  <c:v>0.33170744471042302</c:v>
                </c:pt>
                <c:pt idx="719">
                  <c:v>0.33274996891499098</c:v>
                </c:pt>
                <c:pt idx="720">
                  <c:v>0.33379249311956</c:v>
                </c:pt>
                <c:pt idx="721">
                  <c:v>0.33483501732412801</c:v>
                </c:pt>
                <c:pt idx="722">
                  <c:v>0.33587754152869598</c:v>
                </c:pt>
                <c:pt idx="723">
                  <c:v>0.336920065733264</c:v>
                </c:pt>
                <c:pt idx="724">
                  <c:v>0.33796258993783301</c:v>
                </c:pt>
                <c:pt idx="725">
                  <c:v>0.33900511414240098</c:v>
                </c:pt>
                <c:pt idx="726">
                  <c:v>0.34004763834696899</c:v>
                </c:pt>
                <c:pt idx="727">
                  <c:v>0.34109016255153801</c:v>
                </c:pt>
                <c:pt idx="728">
                  <c:v>0.34213268675610597</c:v>
                </c:pt>
                <c:pt idx="729">
                  <c:v>0.34317521096067399</c:v>
                </c:pt>
                <c:pt idx="730">
                  <c:v>0.34421773516524201</c:v>
                </c:pt>
                <c:pt idx="731">
                  <c:v>0.34526025936981097</c:v>
                </c:pt>
                <c:pt idx="732">
                  <c:v>0.34630278357437899</c:v>
                </c:pt>
                <c:pt idx="733">
                  <c:v>0.34734530777894701</c:v>
                </c:pt>
                <c:pt idx="734">
                  <c:v>0.34838783198351497</c:v>
                </c:pt>
                <c:pt idx="735">
                  <c:v>0.34943035618808399</c:v>
                </c:pt>
                <c:pt idx="736">
                  <c:v>0.35047288039265201</c:v>
                </c:pt>
                <c:pt idx="737">
                  <c:v>0.35151540459722003</c:v>
                </c:pt>
                <c:pt idx="738">
                  <c:v>0.35255792880178799</c:v>
                </c:pt>
                <c:pt idx="739">
                  <c:v>0.35360045300635701</c:v>
                </c:pt>
                <c:pt idx="740">
                  <c:v>0.35464297721092503</c:v>
                </c:pt>
                <c:pt idx="741">
                  <c:v>0.35568550141549299</c:v>
                </c:pt>
                <c:pt idx="742">
                  <c:v>0.35672802562006201</c:v>
                </c:pt>
                <c:pt idx="743">
                  <c:v>0.35777054982463002</c:v>
                </c:pt>
                <c:pt idx="744">
                  <c:v>0.35881307402919799</c:v>
                </c:pt>
                <c:pt idx="745">
                  <c:v>0.35985559823376601</c:v>
                </c:pt>
                <c:pt idx="746">
                  <c:v>0.36089812243833502</c:v>
                </c:pt>
                <c:pt idx="747">
                  <c:v>0.36194064664290299</c:v>
                </c:pt>
                <c:pt idx="748">
                  <c:v>0.362983170847471</c:v>
                </c:pt>
                <c:pt idx="749">
                  <c:v>0.36402569505203902</c:v>
                </c:pt>
                <c:pt idx="750">
                  <c:v>0.36506821925660798</c:v>
                </c:pt>
                <c:pt idx="751">
                  <c:v>0.366110743461176</c:v>
                </c:pt>
                <c:pt idx="752">
                  <c:v>0.36715326766574402</c:v>
                </c:pt>
                <c:pt idx="753">
                  <c:v>0.36819579187031198</c:v>
                </c:pt>
                <c:pt idx="754">
                  <c:v>0.369238316074881</c:v>
                </c:pt>
                <c:pt idx="755">
                  <c:v>0.37028084027944902</c:v>
                </c:pt>
                <c:pt idx="756">
                  <c:v>0.37132336448401698</c:v>
                </c:pt>
                <c:pt idx="757">
                  <c:v>0.372365888688586</c:v>
                </c:pt>
                <c:pt idx="758">
                  <c:v>0.37340841289315402</c:v>
                </c:pt>
                <c:pt idx="759">
                  <c:v>0.37445093709772198</c:v>
                </c:pt>
                <c:pt idx="760">
                  <c:v>0.37549346130229</c:v>
                </c:pt>
                <c:pt idx="761">
                  <c:v>0.37653598550685902</c:v>
                </c:pt>
                <c:pt idx="762">
                  <c:v>0.37757850971142698</c:v>
                </c:pt>
                <c:pt idx="763">
                  <c:v>0.378621033915995</c:v>
                </c:pt>
                <c:pt idx="764">
                  <c:v>0.37966355812056402</c:v>
                </c:pt>
                <c:pt idx="765">
                  <c:v>0.38070608232513198</c:v>
                </c:pt>
                <c:pt idx="766">
                  <c:v>0.3817486065297</c:v>
                </c:pt>
                <c:pt idx="767">
                  <c:v>0.38279113073426901</c:v>
                </c:pt>
                <c:pt idx="768">
                  <c:v>0.38383365493883598</c:v>
                </c:pt>
                <c:pt idx="769">
                  <c:v>0.384876179143405</c:v>
                </c:pt>
                <c:pt idx="770">
                  <c:v>0.38591870334797301</c:v>
                </c:pt>
                <c:pt idx="771">
                  <c:v>0.38696122755254098</c:v>
                </c:pt>
                <c:pt idx="772">
                  <c:v>0.38800375175710999</c:v>
                </c:pt>
                <c:pt idx="773">
                  <c:v>0.38904627596167801</c:v>
                </c:pt>
                <c:pt idx="774">
                  <c:v>0.39008880016624597</c:v>
                </c:pt>
                <c:pt idx="775">
                  <c:v>0.39113132437081499</c:v>
                </c:pt>
                <c:pt idx="776">
                  <c:v>0.39217384857538301</c:v>
                </c:pt>
                <c:pt idx="777">
                  <c:v>0.39321637277995197</c:v>
                </c:pt>
                <c:pt idx="778">
                  <c:v>0.39425889698451899</c:v>
                </c:pt>
                <c:pt idx="779">
                  <c:v>0.39530142118908801</c:v>
                </c:pt>
                <c:pt idx="780">
                  <c:v>0.39634394539365603</c:v>
                </c:pt>
                <c:pt idx="781">
                  <c:v>0.39738646959822399</c:v>
                </c:pt>
                <c:pt idx="782">
                  <c:v>0.39842899380279301</c:v>
                </c:pt>
                <c:pt idx="783">
                  <c:v>0.39947151800736103</c:v>
                </c:pt>
                <c:pt idx="784">
                  <c:v>0.40051404221192899</c:v>
                </c:pt>
                <c:pt idx="785">
                  <c:v>0.40155656641649701</c:v>
                </c:pt>
                <c:pt idx="786">
                  <c:v>0.40259909062106602</c:v>
                </c:pt>
                <c:pt idx="787">
                  <c:v>0.40364161482563399</c:v>
                </c:pt>
                <c:pt idx="788">
                  <c:v>0.40468413903020201</c:v>
                </c:pt>
                <c:pt idx="789">
                  <c:v>0.40572666323477102</c:v>
                </c:pt>
                <c:pt idx="790">
                  <c:v>0.40676918743933899</c:v>
                </c:pt>
                <c:pt idx="791">
                  <c:v>0.407811711643907</c:v>
                </c:pt>
                <c:pt idx="792">
                  <c:v>0.40885423584847502</c:v>
                </c:pt>
                <c:pt idx="793">
                  <c:v>0.40989676005304398</c:v>
                </c:pt>
                <c:pt idx="794">
                  <c:v>0.410939284257612</c:v>
                </c:pt>
                <c:pt idx="795">
                  <c:v>0.41198180846218002</c:v>
                </c:pt>
                <c:pt idx="796">
                  <c:v>0.41302433266674798</c:v>
                </c:pt>
                <c:pt idx="797">
                  <c:v>0.414066856871316</c:v>
                </c:pt>
                <c:pt idx="798">
                  <c:v>0.41510938107588502</c:v>
                </c:pt>
                <c:pt idx="799">
                  <c:v>0.41615190528045298</c:v>
                </c:pt>
                <c:pt idx="800">
                  <c:v>0.417194429485022</c:v>
                </c:pt>
                <c:pt idx="801">
                  <c:v>0.41823695368959002</c:v>
                </c:pt>
                <c:pt idx="802">
                  <c:v>0.41927947789415798</c:v>
                </c:pt>
                <c:pt idx="803">
                  <c:v>0.420322002098726</c:v>
                </c:pt>
                <c:pt idx="804">
                  <c:v>0.42136452630329502</c:v>
                </c:pt>
                <c:pt idx="805">
                  <c:v>0.42240705050786298</c:v>
                </c:pt>
                <c:pt idx="806">
                  <c:v>0.423449574712431</c:v>
                </c:pt>
                <c:pt idx="807">
                  <c:v>0.42449209891700002</c:v>
                </c:pt>
                <c:pt idx="808">
                  <c:v>0.42553462312156798</c:v>
                </c:pt>
                <c:pt idx="809">
                  <c:v>0.426577147326136</c:v>
                </c:pt>
                <c:pt idx="810">
                  <c:v>0.42761967153070402</c:v>
                </c:pt>
                <c:pt idx="811">
                  <c:v>0.42866219573527198</c:v>
                </c:pt>
                <c:pt idx="812">
                  <c:v>0.429704719939841</c:v>
                </c:pt>
                <c:pt idx="813">
                  <c:v>0.43074724414440901</c:v>
                </c:pt>
                <c:pt idx="814">
                  <c:v>0.43178976834897698</c:v>
                </c:pt>
                <c:pt idx="815">
                  <c:v>0.43283229255354599</c:v>
                </c:pt>
                <c:pt idx="816">
                  <c:v>0.43387481675811401</c:v>
                </c:pt>
                <c:pt idx="817">
                  <c:v>0.43491734096268198</c:v>
                </c:pt>
                <c:pt idx="818">
                  <c:v>0.43595986516724999</c:v>
                </c:pt>
                <c:pt idx="819">
                  <c:v>0.43700238937181901</c:v>
                </c:pt>
                <c:pt idx="820">
                  <c:v>0.43804491357638697</c:v>
                </c:pt>
                <c:pt idx="821">
                  <c:v>0.43908743778095499</c:v>
                </c:pt>
                <c:pt idx="822">
                  <c:v>0.44012996198552401</c:v>
                </c:pt>
                <c:pt idx="823">
                  <c:v>0.44117248619009097</c:v>
                </c:pt>
                <c:pt idx="824">
                  <c:v>0.44221501039465999</c:v>
                </c:pt>
                <c:pt idx="825">
                  <c:v>0.44325753459922801</c:v>
                </c:pt>
                <c:pt idx="826">
                  <c:v>0.44430005880379603</c:v>
                </c:pt>
                <c:pt idx="827">
                  <c:v>0.44534258300836499</c:v>
                </c:pt>
                <c:pt idx="828">
                  <c:v>0.44638510721293301</c:v>
                </c:pt>
                <c:pt idx="829">
                  <c:v>0.44742763141750103</c:v>
                </c:pt>
                <c:pt idx="830">
                  <c:v>0.44847015562206999</c:v>
                </c:pt>
                <c:pt idx="831">
                  <c:v>0.44951267982663801</c:v>
                </c:pt>
                <c:pt idx="832">
                  <c:v>0.45055520403120602</c:v>
                </c:pt>
                <c:pt idx="833">
                  <c:v>0.45159772823577499</c:v>
                </c:pt>
                <c:pt idx="834">
                  <c:v>0.452640252440343</c:v>
                </c:pt>
                <c:pt idx="835">
                  <c:v>0.45368277664491102</c:v>
                </c:pt>
                <c:pt idx="836">
                  <c:v>0.45472530084947899</c:v>
                </c:pt>
                <c:pt idx="837">
                  <c:v>0.455767825054048</c:v>
                </c:pt>
                <c:pt idx="838">
                  <c:v>0.45681034925861602</c:v>
                </c:pt>
                <c:pt idx="839">
                  <c:v>0.45785287346318398</c:v>
                </c:pt>
                <c:pt idx="840">
                  <c:v>0.458895397667752</c:v>
                </c:pt>
                <c:pt idx="841">
                  <c:v>0.45993792187232102</c:v>
                </c:pt>
                <c:pt idx="842">
                  <c:v>0.46098044607688898</c:v>
                </c:pt>
                <c:pt idx="843">
                  <c:v>0.462022970281457</c:v>
                </c:pt>
                <c:pt idx="844">
                  <c:v>0.46306549448602502</c:v>
                </c:pt>
                <c:pt idx="845">
                  <c:v>0.46410801869059298</c:v>
                </c:pt>
                <c:pt idx="846">
                  <c:v>0.465150542895162</c:v>
                </c:pt>
                <c:pt idx="847">
                  <c:v>0.46619306709973002</c:v>
                </c:pt>
                <c:pt idx="848">
                  <c:v>0.46723559130429898</c:v>
                </c:pt>
                <c:pt idx="849">
                  <c:v>0.468278115508867</c:v>
                </c:pt>
                <c:pt idx="850">
                  <c:v>0.46932063971343502</c:v>
                </c:pt>
                <c:pt idx="851">
                  <c:v>0.47036316391800298</c:v>
                </c:pt>
                <c:pt idx="852">
                  <c:v>0.471405688122571</c:v>
                </c:pt>
                <c:pt idx="853">
                  <c:v>0.47244821232714002</c:v>
                </c:pt>
                <c:pt idx="854">
                  <c:v>0.47349073653170798</c:v>
                </c:pt>
                <c:pt idx="855">
                  <c:v>0.474533260736277</c:v>
                </c:pt>
                <c:pt idx="856">
                  <c:v>0.47557578494084501</c:v>
                </c:pt>
                <c:pt idx="857">
                  <c:v>0.47661830914541298</c:v>
                </c:pt>
                <c:pt idx="858">
                  <c:v>0.477660833349981</c:v>
                </c:pt>
                <c:pt idx="859">
                  <c:v>0.47870335755455001</c:v>
                </c:pt>
                <c:pt idx="860">
                  <c:v>0.47974588175911798</c:v>
                </c:pt>
                <c:pt idx="861">
                  <c:v>0.48078840596368599</c:v>
                </c:pt>
                <c:pt idx="862">
                  <c:v>0.48183093016825501</c:v>
                </c:pt>
                <c:pt idx="863">
                  <c:v>0.48287345437282297</c:v>
                </c:pt>
                <c:pt idx="864">
                  <c:v>0.48391597857739099</c:v>
                </c:pt>
                <c:pt idx="865">
                  <c:v>0.48495850278195901</c:v>
                </c:pt>
                <c:pt idx="866">
                  <c:v>0.48600102698652697</c:v>
                </c:pt>
                <c:pt idx="867">
                  <c:v>0.48704355119109599</c:v>
                </c:pt>
              </c:numCache>
            </c:numRef>
          </c:xVal>
          <c:yVal>
            <c:numRef>
              <c:f>'Force 200 keV Spline'!$S$3:$S$870</c:f>
              <c:numCache>
                <c:formatCode>0.00E+00</c:formatCode>
                <c:ptCount val="868"/>
                <c:pt idx="0">
                  <c:v>2.8800000000000001E-4</c:v>
                </c:pt>
                <c:pt idx="1">
                  <c:v>2.8959999999999999E-4</c:v>
                </c:pt>
                <c:pt idx="2">
                  <c:v>2.9070000000000002E-4</c:v>
                </c:pt>
                <c:pt idx="3">
                  <c:v>2.8830000000000001E-4</c:v>
                </c:pt>
                <c:pt idx="4">
                  <c:v>2.8519999999999999E-4</c:v>
                </c:pt>
                <c:pt idx="5">
                  <c:v>2.8400000000000002E-4</c:v>
                </c:pt>
                <c:pt idx="6">
                  <c:v>2.8259999999999998E-4</c:v>
                </c:pt>
                <c:pt idx="7">
                  <c:v>2.7910000000000001E-4</c:v>
                </c:pt>
                <c:pt idx="8">
                  <c:v>2.767E-4</c:v>
                </c:pt>
                <c:pt idx="9">
                  <c:v>2.7540000000000003E-4</c:v>
                </c:pt>
                <c:pt idx="10">
                  <c:v>2.7280000000000002E-4</c:v>
                </c:pt>
                <c:pt idx="11">
                  <c:v>2.7169999999999999E-4</c:v>
                </c:pt>
                <c:pt idx="12">
                  <c:v>2.7040000000000001E-4</c:v>
                </c:pt>
                <c:pt idx="13">
                  <c:v>2.6919999999999998E-4</c:v>
                </c:pt>
                <c:pt idx="14">
                  <c:v>2.6800000000000001E-4</c:v>
                </c:pt>
                <c:pt idx="15">
                  <c:v>2.6739999999999999E-4</c:v>
                </c:pt>
                <c:pt idx="16">
                  <c:v>2.6620000000000002E-4</c:v>
                </c:pt>
                <c:pt idx="17">
                  <c:v>2.6580000000000001E-4</c:v>
                </c:pt>
                <c:pt idx="18">
                  <c:v>2.6509999999999999E-4</c:v>
                </c:pt>
                <c:pt idx="19">
                  <c:v>2.6449999999999998E-4</c:v>
                </c:pt>
                <c:pt idx="20">
                  <c:v>2.6400000000000002E-4</c:v>
                </c:pt>
                <c:pt idx="21">
                  <c:v>2.6350000000000001E-4</c:v>
                </c:pt>
                <c:pt idx="22">
                  <c:v>2.63E-4</c:v>
                </c:pt>
                <c:pt idx="23">
                  <c:v>2.6249999999999998E-4</c:v>
                </c:pt>
                <c:pt idx="24">
                  <c:v>2.6200000000000003E-4</c:v>
                </c:pt>
                <c:pt idx="25">
                  <c:v>2.6160000000000002E-4</c:v>
                </c:pt>
                <c:pt idx="26">
                  <c:v>2.611E-4</c:v>
                </c:pt>
                <c:pt idx="27">
                  <c:v>2.6059999999999999E-4</c:v>
                </c:pt>
                <c:pt idx="28">
                  <c:v>2.6009999999999998E-4</c:v>
                </c:pt>
                <c:pt idx="29">
                  <c:v>2.5960000000000002E-4</c:v>
                </c:pt>
                <c:pt idx="30">
                  <c:v>2.5910000000000001E-4</c:v>
                </c:pt>
                <c:pt idx="31">
                  <c:v>2.587E-4</c:v>
                </c:pt>
                <c:pt idx="32">
                  <c:v>2.5819999999999999E-4</c:v>
                </c:pt>
                <c:pt idx="33">
                  <c:v>2.5769999999999998E-4</c:v>
                </c:pt>
                <c:pt idx="34">
                  <c:v>2.5720000000000002E-4</c:v>
                </c:pt>
                <c:pt idx="35">
                  <c:v>2.5670000000000001E-4</c:v>
                </c:pt>
                <c:pt idx="36">
                  <c:v>2.563E-4</c:v>
                </c:pt>
                <c:pt idx="37">
                  <c:v>2.5579999999999998E-4</c:v>
                </c:pt>
                <c:pt idx="38">
                  <c:v>2.5530000000000003E-4</c:v>
                </c:pt>
                <c:pt idx="39">
                  <c:v>2.5480000000000001E-4</c:v>
                </c:pt>
                <c:pt idx="40">
                  <c:v>2.544E-4</c:v>
                </c:pt>
                <c:pt idx="41">
                  <c:v>2.5389999999999999E-4</c:v>
                </c:pt>
                <c:pt idx="42">
                  <c:v>2.5339999999999998E-4</c:v>
                </c:pt>
                <c:pt idx="43">
                  <c:v>2.5290000000000002E-4</c:v>
                </c:pt>
                <c:pt idx="44">
                  <c:v>2.5240000000000001E-4</c:v>
                </c:pt>
                <c:pt idx="45">
                  <c:v>2.52E-4</c:v>
                </c:pt>
                <c:pt idx="46">
                  <c:v>2.5149999999999999E-4</c:v>
                </c:pt>
                <c:pt idx="47">
                  <c:v>2.5099999999999998E-4</c:v>
                </c:pt>
                <c:pt idx="48">
                  <c:v>2.5050000000000002E-4</c:v>
                </c:pt>
                <c:pt idx="49">
                  <c:v>2.5010000000000001E-4</c:v>
                </c:pt>
                <c:pt idx="50">
                  <c:v>2.496E-4</c:v>
                </c:pt>
                <c:pt idx="51">
                  <c:v>2.4909999999999998E-4</c:v>
                </c:pt>
                <c:pt idx="52">
                  <c:v>2.4860000000000003E-4</c:v>
                </c:pt>
                <c:pt idx="53">
                  <c:v>2.4820000000000002E-4</c:v>
                </c:pt>
                <c:pt idx="54">
                  <c:v>2.477E-4</c:v>
                </c:pt>
                <c:pt idx="55">
                  <c:v>2.4719999999999999E-4</c:v>
                </c:pt>
                <c:pt idx="56">
                  <c:v>2.4679999999999998E-4</c:v>
                </c:pt>
                <c:pt idx="57">
                  <c:v>2.4630000000000002E-4</c:v>
                </c:pt>
                <c:pt idx="58">
                  <c:v>2.4580000000000001E-4</c:v>
                </c:pt>
                <c:pt idx="59">
                  <c:v>2.453E-4</c:v>
                </c:pt>
                <c:pt idx="60">
                  <c:v>2.4489999999999999E-4</c:v>
                </c:pt>
                <c:pt idx="61">
                  <c:v>2.4439999999999998E-4</c:v>
                </c:pt>
                <c:pt idx="62">
                  <c:v>2.4389999999999999E-4</c:v>
                </c:pt>
                <c:pt idx="63">
                  <c:v>2.4350000000000001E-4</c:v>
                </c:pt>
                <c:pt idx="64">
                  <c:v>2.43E-4</c:v>
                </c:pt>
                <c:pt idx="65">
                  <c:v>2.4250000000000001E-4</c:v>
                </c:pt>
                <c:pt idx="66">
                  <c:v>2.421E-4</c:v>
                </c:pt>
                <c:pt idx="67">
                  <c:v>2.4159999999999999E-4</c:v>
                </c:pt>
                <c:pt idx="68">
                  <c:v>2.4110000000000001E-4</c:v>
                </c:pt>
                <c:pt idx="69">
                  <c:v>2.407E-4</c:v>
                </c:pt>
                <c:pt idx="70">
                  <c:v>2.4020000000000001E-4</c:v>
                </c:pt>
                <c:pt idx="71">
                  <c:v>2.397E-4</c:v>
                </c:pt>
                <c:pt idx="72">
                  <c:v>2.3929999999999999E-4</c:v>
                </c:pt>
                <c:pt idx="73">
                  <c:v>2.388E-4</c:v>
                </c:pt>
                <c:pt idx="74">
                  <c:v>2.3829999999999999E-4</c:v>
                </c:pt>
                <c:pt idx="75">
                  <c:v>2.3790000000000001E-4</c:v>
                </c:pt>
                <c:pt idx="76">
                  <c:v>2.374E-4</c:v>
                </c:pt>
                <c:pt idx="77">
                  <c:v>2.3690000000000001E-4</c:v>
                </c:pt>
                <c:pt idx="78">
                  <c:v>2.365E-4</c:v>
                </c:pt>
                <c:pt idx="79">
                  <c:v>2.3599999999999999E-4</c:v>
                </c:pt>
                <c:pt idx="80">
                  <c:v>2.3560000000000001E-4</c:v>
                </c:pt>
                <c:pt idx="81">
                  <c:v>2.351E-4</c:v>
                </c:pt>
                <c:pt idx="82">
                  <c:v>2.3460000000000001E-4</c:v>
                </c:pt>
                <c:pt idx="83">
                  <c:v>2.342E-4</c:v>
                </c:pt>
                <c:pt idx="84">
                  <c:v>2.3369999999999999E-4</c:v>
                </c:pt>
                <c:pt idx="85">
                  <c:v>2.332E-4</c:v>
                </c:pt>
                <c:pt idx="86">
                  <c:v>2.3279999999999999E-4</c:v>
                </c:pt>
                <c:pt idx="87">
                  <c:v>2.3230000000000001E-4</c:v>
                </c:pt>
                <c:pt idx="88">
                  <c:v>2.319E-4</c:v>
                </c:pt>
                <c:pt idx="89">
                  <c:v>2.3139999999999999E-4</c:v>
                </c:pt>
                <c:pt idx="90">
                  <c:v>2.31E-4</c:v>
                </c:pt>
                <c:pt idx="91">
                  <c:v>2.3049999999999999E-4</c:v>
                </c:pt>
                <c:pt idx="92">
                  <c:v>2.3000000000000001E-4</c:v>
                </c:pt>
                <c:pt idx="93">
                  <c:v>2.296E-4</c:v>
                </c:pt>
                <c:pt idx="94">
                  <c:v>2.2910000000000001E-4</c:v>
                </c:pt>
                <c:pt idx="95">
                  <c:v>2.287E-4</c:v>
                </c:pt>
                <c:pt idx="96">
                  <c:v>2.2819999999999999E-4</c:v>
                </c:pt>
                <c:pt idx="97">
                  <c:v>2.2780000000000001E-4</c:v>
                </c:pt>
                <c:pt idx="98">
                  <c:v>2.273E-4</c:v>
                </c:pt>
                <c:pt idx="99">
                  <c:v>2.2690000000000001E-4</c:v>
                </c:pt>
                <c:pt idx="100">
                  <c:v>2.264E-4</c:v>
                </c:pt>
                <c:pt idx="101">
                  <c:v>2.2599999999999999E-4</c:v>
                </c:pt>
                <c:pt idx="102">
                  <c:v>2.2550000000000001E-4</c:v>
                </c:pt>
                <c:pt idx="103">
                  <c:v>2.251E-4</c:v>
                </c:pt>
                <c:pt idx="104">
                  <c:v>2.2460000000000001E-4</c:v>
                </c:pt>
                <c:pt idx="105">
                  <c:v>2.242E-4</c:v>
                </c:pt>
                <c:pt idx="106">
                  <c:v>2.2369999999999999E-4</c:v>
                </c:pt>
                <c:pt idx="107">
                  <c:v>2.2330000000000001E-4</c:v>
                </c:pt>
                <c:pt idx="108">
                  <c:v>2.2279999999999999E-4</c:v>
                </c:pt>
                <c:pt idx="109">
                  <c:v>2.2240000000000001E-4</c:v>
                </c:pt>
                <c:pt idx="110">
                  <c:v>2.219E-4</c:v>
                </c:pt>
                <c:pt idx="111">
                  <c:v>2.2149999999999999E-4</c:v>
                </c:pt>
                <c:pt idx="112">
                  <c:v>2.2100000000000001E-4</c:v>
                </c:pt>
                <c:pt idx="113">
                  <c:v>2.206E-4</c:v>
                </c:pt>
                <c:pt idx="114">
                  <c:v>2.2010000000000001E-4</c:v>
                </c:pt>
                <c:pt idx="115">
                  <c:v>2.197E-4</c:v>
                </c:pt>
                <c:pt idx="116">
                  <c:v>2.1919999999999999E-4</c:v>
                </c:pt>
                <c:pt idx="117">
                  <c:v>2.1880000000000001E-4</c:v>
                </c:pt>
                <c:pt idx="118">
                  <c:v>2.184E-4</c:v>
                </c:pt>
                <c:pt idx="119">
                  <c:v>2.1790000000000001E-4</c:v>
                </c:pt>
                <c:pt idx="120">
                  <c:v>2.175E-4</c:v>
                </c:pt>
                <c:pt idx="121">
                  <c:v>2.1699999999999999E-4</c:v>
                </c:pt>
                <c:pt idx="122">
                  <c:v>2.1660000000000001E-4</c:v>
                </c:pt>
                <c:pt idx="123">
                  <c:v>2.1609999999999999E-4</c:v>
                </c:pt>
                <c:pt idx="124">
                  <c:v>2.1570000000000001E-4</c:v>
                </c:pt>
                <c:pt idx="125">
                  <c:v>2.153E-4</c:v>
                </c:pt>
                <c:pt idx="126">
                  <c:v>2.1479999999999999E-4</c:v>
                </c:pt>
                <c:pt idx="127">
                  <c:v>2.1440000000000001E-4</c:v>
                </c:pt>
                <c:pt idx="128">
                  <c:v>2.14E-4</c:v>
                </c:pt>
                <c:pt idx="129">
                  <c:v>2.1350000000000001E-4</c:v>
                </c:pt>
                <c:pt idx="130">
                  <c:v>2.131E-4</c:v>
                </c:pt>
                <c:pt idx="131">
                  <c:v>2.1259999999999999E-4</c:v>
                </c:pt>
                <c:pt idx="132">
                  <c:v>2.1220000000000001E-4</c:v>
                </c:pt>
                <c:pt idx="133">
                  <c:v>2.118E-4</c:v>
                </c:pt>
                <c:pt idx="134">
                  <c:v>2.1130000000000001E-4</c:v>
                </c:pt>
                <c:pt idx="135">
                  <c:v>2.109E-4</c:v>
                </c:pt>
                <c:pt idx="136">
                  <c:v>2.1049999999999999E-4</c:v>
                </c:pt>
                <c:pt idx="137">
                  <c:v>2.1000000000000001E-4</c:v>
                </c:pt>
                <c:pt idx="138">
                  <c:v>2.096E-4</c:v>
                </c:pt>
                <c:pt idx="139">
                  <c:v>2.0919999999999999E-4</c:v>
                </c:pt>
                <c:pt idx="140">
                  <c:v>2.0880000000000001E-4</c:v>
                </c:pt>
                <c:pt idx="141">
                  <c:v>2.0829999999999999E-4</c:v>
                </c:pt>
                <c:pt idx="142">
                  <c:v>2.0790000000000001E-4</c:v>
                </c:pt>
                <c:pt idx="143">
                  <c:v>2.075E-4</c:v>
                </c:pt>
                <c:pt idx="144">
                  <c:v>2.0699999999999999E-4</c:v>
                </c:pt>
                <c:pt idx="145">
                  <c:v>2.0660000000000001E-4</c:v>
                </c:pt>
                <c:pt idx="146">
                  <c:v>2.062E-4</c:v>
                </c:pt>
                <c:pt idx="147">
                  <c:v>2.0579999999999999E-4</c:v>
                </c:pt>
                <c:pt idx="148">
                  <c:v>2.053E-4</c:v>
                </c:pt>
                <c:pt idx="149">
                  <c:v>2.0489999999999999E-4</c:v>
                </c:pt>
                <c:pt idx="150">
                  <c:v>2.0450000000000001E-4</c:v>
                </c:pt>
                <c:pt idx="151">
                  <c:v>2.041E-4</c:v>
                </c:pt>
                <c:pt idx="152">
                  <c:v>2.0359999999999999E-4</c:v>
                </c:pt>
                <c:pt idx="153">
                  <c:v>2.0320000000000001E-4</c:v>
                </c:pt>
                <c:pt idx="154">
                  <c:v>2.028E-4</c:v>
                </c:pt>
                <c:pt idx="155">
                  <c:v>2.0239999999999999E-4</c:v>
                </c:pt>
                <c:pt idx="156">
                  <c:v>2.02E-4</c:v>
                </c:pt>
                <c:pt idx="157">
                  <c:v>2.0149999999999999E-4</c:v>
                </c:pt>
                <c:pt idx="158">
                  <c:v>2.0110000000000001E-4</c:v>
                </c:pt>
                <c:pt idx="159">
                  <c:v>2.007E-4</c:v>
                </c:pt>
                <c:pt idx="160">
                  <c:v>2.0029999999999999E-4</c:v>
                </c:pt>
                <c:pt idx="161">
                  <c:v>1.9990000000000001E-4</c:v>
                </c:pt>
                <c:pt idx="162">
                  <c:v>1.995E-4</c:v>
                </c:pt>
                <c:pt idx="163">
                  <c:v>1.9900000000000001E-4</c:v>
                </c:pt>
                <c:pt idx="164">
                  <c:v>1.986E-4</c:v>
                </c:pt>
                <c:pt idx="165">
                  <c:v>1.9819999999999999E-4</c:v>
                </c:pt>
                <c:pt idx="166">
                  <c:v>1.9780000000000001E-4</c:v>
                </c:pt>
                <c:pt idx="167">
                  <c:v>1.974E-4</c:v>
                </c:pt>
                <c:pt idx="168">
                  <c:v>1.9699999999999999E-4</c:v>
                </c:pt>
                <c:pt idx="169">
                  <c:v>1.9660000000000001E-4</c:v>
                </c:pt>
                <c:pt idx="170">
                  <c:v>1.962E-4</c:v>
                </c:pt>
                <c:pt idx="171">
                  <c:v>1.9579999999999999E-4</c:v>
                </c:pt>
                <c:pt idx="172">
                  <c:v>1.9540000000000001E-4</c:v>
                </c:pt>
                <c:pt idx="173">
                  <c:v>1.9489999999999999E-4</c:v>
                </c:pt>
                <c:pt idx="174">
                  <c:v>1.9450000000000001E-4</c:v>
                </c:pt>
                <c:pt idx="175">
                  <c:v>1.941E-4</c:v>
                </c:pt>
                <c:pt idx="176">
                  <c:v>1.9369999999999999E-4</c:v>
                </c:pt>
                <c:pt idx="177">
                  <c:v>1.9330000000000001E-4</c:v>
                </c:pt>
                <c:pt idx="178">
                  <c:v>1.929E-4</c:v>
                </c:pt>
                <c:pt idx="179">
                  <c:v>1.9249999999999999E-4</c:v>
                </c:pt>
                <c:pt idx="180">
                  <c:v>1.9210000000000001E-4</c:v>
                </c:pt>
                <c:pt idx="181">
                  <c:v>1.917E-4</c:v>
                </c:pt>
                <c:pt idx="182">
                  <c:v>1.9129999999999999E-4</c:v>
                </c:pt>
                <c:pt idx="183">
                  <c:v>1.9090000000000001E-4</c:v>
                </c:pt>
                <c:pt idx="184">
                  <c:v>1.905E-4</c:v>
                </c:pt>
                <c:pt idx="185">
                  <c:v>1.9010000000000001E-4</c:v>
                </c:pt>
                <c:pt idx="186">
                  <c:v>1.897E-4</c:v>
                </c:pt>
                <c:pt idx="187">
                  <c:v>1.8929999999999999E-4</c:v>
                </c:pt>
                <c:pt idx="188">
                  <c:v>1.8890000000000001E-4</c:v>
                </c:pt>
                <c:pt idx="189">
                  <c:v>1.886E-4</c:v>
                </c:pt>
                <c:pt idx="190">
                  <c:v>1.8819999999999999E-4</c:v>
                </c:pt>
                <c:pt idx="191">
                  <c:v>1.8780000000000001E-4</c:v>
                </c:pt>
                <c:pt idx="192">
                  <c:v>1.874E-4</c:v>
                </c:pt>
                <c:pt idx="193">
                  <c:v>1.8699999999999999E-4</c:v>
                </c:pt>
                <c:pt idx="194">
                  <c:v>1.8660000000000001E-4</c:v>
                </c:pt>
                <c:pt idx="195">
                  <c:v>1.862E-4</c:v>
                </c:pt>
                <c:pt idx="196">
                  <c:v>1.8579999999999999E-4</c:v>
                </c:pt>
                <c:pt idx="197">
                  <c:v>1.8540000000000001E-4</c:v>
                </c:pt>
                <c:pt idx="198">
                  <c:v>1.851E-4</c:v>
                </c:pt>
                <c:pt idx="199">
                  <c:v>1.8469999999999999E-4</c:v>
                </c:pt>
                <c:pt idx="200">
                  <c:v>1.8430000000000001E-4</c:v>
                </c:pt>
                <c:pt idx="201">
                  <c:v>1.839E-4</c:v>
                </c:pt>
                <c:pt idx="202">
                  <c:v>1.8349999999999999E-4</c:v>
                </c:pt>
                <c:pt idx="203">
                  <c:v>1.8310000000000001E-4</c:v>
                </c:pt>
                <c:pt idx="204">
                  <c:v>1.828E-4</c:v>
                </c:pt>
                <c:pt idx="205">
                  <c:v>1.8239999999999999E-4</c:v>
                </c:pt>
                <c:pt idx="206">
                  <c:v>1.8200000000000001E-4</c:v>
                </c:pt>
                <c:pt idx="207">
                  <c:v>1.816E-4</c:v>
                </c:pt>
                <c:pt idx="208">
                  <c:v>1.8120000000000001E-4</c:v>
                </c:pt>
                <c:pt idx="209">
                  <c:v>1.8090000000000001E-4</c:v>
                </c:pt>
                <c:pt idx="210">
                  <c:v>1.805E-4</c:v>
                </c:pt>
                <c:pt idx="211">
                  <c:v>1.8009999999999999E-4</c:v>
                </c:pt>
                <c:pt idx="212">
                  <c:v>1.7980000000000001E-4</c:v>
                </c:pt>
                <c:pt idx="213">
                  <c:v>1.794E-4</c:v>
                </c:pt>
                <c:pt idx="214">
                  <c:v>1.7899999999999999E-4</c:v>
                </c:pt>
                <c:pt idx="215">
                  <c:v>1.786E-4</c:v>
                </c:pt>
                <c:pt idx="216">
                  <c:v>1.783E-4</c:v>
                </c:pt>
                <c:pt idx="217">
                  <c:v>1.7789999999999999E-4</c:v>
                </c:pt>
                <c:pt idx="218">
                  <c:v>1.775E-4</c:v>
                </c:pt>
                <c:pt idx="219">
                  <c:v>1.772E-4</c:v>
                </c:pt>
                <c:pt idx="220">
                  <c:v>1.7679999999999999E-4</c:v>
                </c:pt>
                <c:pt idx="221">
                  <c:v>1.7640000000000001E-4</c:v>
                </c:pt>
                <c:pt idx="222">
                  <c:v>1.761E-4</c:v>
                </c:pt>
                <c:pt idx="223">
                  <c:v>1.7569999999999999E-4</c:v>
                </c:pt>
                <c:pt idx="224">
                  <c:v>1.7540000000000001E-4</c:v>
                </c:pt>
                <c:pt idx="225">
                  <c:v>1.75E-4</c:v>
                </c:pt>
                <c:pt idx="226">
                  <c:v>1.7459999999999999E-4</c:v>
                </c:pt>
                <c:pt idx="227">
                  <c:v>1.7430000000000001E-4</c:v>
                </c:pt>
                <c:pt idx="228">
                  <c:v>1.739E-4</c:v>
                </c:pt>
                <c:pt idx="229">
                  <c:v>1.7359999999999999E-4</c:v>
                </c:pt>
                <c:pt idx="230">
                  <c:v>1.7320000000000001E-4</c:v>
                </c:pt>
                <c:pt idx="231">
                  <c:v>1.729E-4</c:v>
                </c:pt>
                <c:pt idx="232">
                  <c:v>1.7249999999999999E-4</c:v>
                </c:pt>
                <c:pt idx="233">
                  <c:v>1.7220000000000001E-4</c:v>
                </c:pt>
                <c:pt idx="234">
                  <c:v>1.718E-4</c:v>
                </c:pt>
                <c:pt idx="235">
                  <c:v>1.7149999999999999E-4</c:v>
                </c:pt>
                <c:pt idx="236">
                  <c:v>1.7110000000000001E-4</c:v>
                </c:pt>
                <c:pt idx="237">
                  <c:v>1.708E-4</c:v>
                </c:pt>
                <c:pt idx="238">
                  <c:v>1.7039999999999999E-4</c:v>
                </c:pt>
                <c:pt idx="239">
                  <c:v>1.7009999999999999E-4</c:v>
                </c:pt>
                <c:pt idx="240">
                  <c:v>1.6980000000000001E-4</c:v>
                </c:pt>
                <c:pt idx="241">
                  <c:v>1.694E-4</c:v>
                </c:pt>
                <c:pt idx="242">
                  <c:v>1.6909999999999999E-4</c:v>
                </c:pt>
                <c:pt idx="243">
                  <c:v>1.6870000000000001E-4</c:v>
                </c:pt>
                <c:pt idx="244">
                  <c:v>1.684E-4</c:v>
                </c:pt>
                <c:pt idx="245">
                  <c:v>1.6809999999999999E-4</c:v>
                </c:pt>
                <c:pt idx="246">
                  <c:v>1.6770000000000001E-4</c:v>
                </c:pt>
                <c:pt idx="247">
                  <c:v>1.674E-4</c:v>
                </c:pt>
                <c:pt idx="248">
                  <c:v>1.671E-4</c:v>
                </c:pt>
                <c:pt idx="249">
                  <c:v>1.6679999999999999E-4</c:v>
                </c:pt>
                <c:pt idx="250">
                  <c:v>1.6640000000000001E-4</c:v>
                </c:pt>
                <c:pt idx="251">
                  <c:v>1.661E-4</c:v>
                </c:pt>
                <c:pt idx="252">
                  <c:v>1.6579999999999999E-4</c:v>
                </c:pt>
                <c:pt idx="253">
                  <c:v>1.6540000000000001E-4</c:v>
                </c:pt>
                <c:pt idx="254">
                  <c:v>1.651E-4</c:v>
                </c:pt>
                <c:pt idx="255">
                  <c:v>1.6479999999999999E-4</c:v>
                </c:pt>
                <c:pt idx="256">
                  <c:v>1.6449999999999999E-4</c:v>
                </c:pt>
                <c:pt idx="257">
                  <c:v>1.6420000000000001E-4</c:v>
                </c:pt>
                <c:pt idx="258">
                  <c:v>1.638E-4</c:v>
                </c:pt>
                <c:pt idx="259">
                  <c:v>1.6349999999999999E-4</c:v>
                </c:pt>
                <c:pt idx="260">
                  <c:v>1.6320000000000001E-4</c:v>
                </c:pt>
                <c:pt idx="261">
                  <c:v>1.629E-4</c:v>
                </c:pt>
                <c:pt idx="262">
                  <c:v>1.6259999999999999E-4</c:v>
                </c:pt>
                <c:pt idx="263">
                  <c:v>1.6229999999999999E-4</c:v>
                </c:pt>
                <c:pt idx="264">
                  <c:v>1.6200000000000001E-4</c:v>
                </c:pt>
                <c:pt idx="265">
                  <c:v>1.617E-4</c:v>
                </c:pt>
                <c:pt idx="266">
                  <c:v>1.6139999999999999E-4</c:v>
                </c:pt>
                <c:pt idx="267">
                  <c:v>1.6100000000000001E-4</c:v>
                </c:pt>
                <c:pt idx="268">
                  <c:v>1.607E-4</c:v>
                </c:pt>
                <c:pt idx="269">
                  <c:v>1.604E-4</c:v>
                </c:pt>
                <c:pt idx="270">
                  <c:v>1.6009999999999999E-4</c:v>
                </c:pt>
                <c:pt idx="271">
                  <c:v>1.5980000000000001E-4</c:v>
                </c:pt>
                <c:pt idx="272">
                  <c:v>1.595E-4</c:v>
                </c:pt>
                <c:pt idx="273">
                  <c:v>1.5919999999999999E-4</c:v>
                </c:pt>
                <c:pt idx="274">
                  <c:v>1.5890000000000001E-4</c:v>
                </c:pt>
                <c:pt idx="275">
                  <c:v>1.5870000000000001E-4</c:v>
                </c:pt>
                <c:pt idx="276">
                  <c:v>1.584E-4</c:v>
                </c:pt>
                <c:pt idx="277">
                  <c:v>1.5809999999999999E-4</c:v>
                </c:pt>
                <c:pt idx="278">
                  <c:v>1.5779999999999999E-4</c:v>
                </c:pt>
                <c:pt idx="279">
                  <c:v>1.5750000000000001E-4</c:v>
                </c:pt>
                <c:pt idx="280">
                  <c:v>1.572E-4</c:v>
                </c:pt>
                <c:pt idx="281">
                  <c:v>1.5689999999999999E-4</c:v>
                </c:pt>
                <c:pt idx="282">
                  <c:v>1.5660000000000001E-4</c:v>
                </c:pt>
                <c:pt idx="283">
                  <c:v>1.5640000000000001E-4</c:v>
                </c:pt>
                <c:pt idx="284">
                  <c:v>1.561E-4</c:v>
                </c:pt>
                <c:pt idx="285">
                  <c:v>1.5579999999999999E-4</c:v>
                </c:pt>
                <c:pt idx="286">
                  <c:v>1.5550000000000001E-4</c:v>
                </c:pt>
                <c:pt idx="287">
                  <c:v>1.552E-4</c:v>
                </c:pt>
                <c:pt idx="288">
                  <c:v>1.55E-4</c:v>
                </c:pt>
                <c:pt idx="289">
                  <c:v>1.5469999999999999E-4</c:v>
                </c:pt>
                <c:pt idx="290">
                  <c:v>1.5440000000000001E-4</c:v>
                </c:pt>
                <c:pt idx="291">
                  <c:v>1.5420000000000001E-4</c:v>
                </c:pt>
                <c:pt idx="292">
                  <c:v>1.539E-4</c:v>
                </c:pt>
                <c:pt idx="293">
                  <c:v>1.5359999999999999E-4</c:v>
                </c:pt>
                <c:pt idx="294">
                  <c:v>1.5339999999999999E-4</c:v>
                </c:pt>
                <c:pt idx="295">
                  <c:v>1.5310000000000001E-4</c:v>
                </c:pt>
                <c:pt idx="296">
                  <c:v>1.528E-4</c:v>
                </c:pt>
                <c:pt idx="297">
                  <c:v>1.526E-4</c:v>
                </c:pt>
                <c:pt idx="298">
                  <c:v>1.5229999999999999E-4</c:v>
                </c:pt>
                <c:pt idx="299">
                  <c:v>1.5210000000000001E-4</c:v>
                </c:pt>
                <c:pt idx="300">
                  <c:v>1.518E-4</c:v>
                </c:pt>
                <c:pt idx="301">
                  <c:v>1.515E-4</c:v>
                </c:pt>
                <c:pt idx="302">
                  <c:v>1.5129999999999999E-4</c:v>
                </c:pt>
                <c:pt idx="303">
                  <c:v>1.5100000000000001E-4</c:v>
                </c:pt>
                <c:pt idx="304">
                  <c:v>1.5080000000000001E-4</c:v>
                </c:pt>
                <c:pt idx="305">
                  <c:v>1.506E-4</c:v>
                </c:pt>
                <c:pt idx="306">
                  <c:v>1.5029999999999999E-4</c:v>
                </c:pt>
                <c:pt idx="307">
                  <c:v>1.5009999999999999E-4</c:v>
                </c:pt>
                <c:pt idx="308">
                  <c:v>1.4980000000000001E-4</c:v>
                </c:pt>
                <c:pt idx="309">
                  <c:v>1.496E-4</c:v>
                </c:pt>
                <c:pt idx="310">
                  <c:v>1.494E-4</c:v>
                </c:pt>
                <c:pt idx="311">
                  <c:v>1.4909999999999999E-4</c:v>
                </c:pt>
                <c:pt idx="312">
                  <c:v>1.4889999999999999E-4</c:v>
                </c:pt>
                <c:pt idx="313">
                  <c:v>1.4870000000000001E-4</c:v>
                </c:pt>
                <c:pt idx="314">
                  <c:v>1.484E-4</c:v>
                </c:pt>
                <c:pt idx="315">
                  <c:v>1.482E-4</c:v>
                </c:pt>
                <c:pt idx="316">
                  <c:v>1.4799999999999999E-4</c:v>
                </c:pt>
                <c:pt idx="317">
                  <c:v>1.4770000000000001E-4</c:v>
                </c:pt>
                <c:pt idx="318">
                  <c:v>1.4750000000000001E-4</c:v>
                </c:pt>
                <c:pt idx="319">
                  <c:v>1.473E-4</c:v>
                </c:pt>
                <c:pt idx="320">
                  <c:v>1.471E-4</c:v>
                </c:pt>
                <c:pt idx="321">
                  <c:v>1.4689999999999999E-4</c:v>
                </c:pt>
                <c:pt idx="322">
                  <c:v>1.4669999999999999E-4</c:v>
                </c:pt>
                <c:pt idx="323">
                  <c:v>1.4640000000000001E-4</c:v>
                </c:pt>
                <c:pt idx="324">
                  <c:v>1.462E-4</c:v>
                </c:pt>
                <c:pt idx="325">
                  <c:v>1.46E-4</c:v>
                </c:pt>
                <c:pt idx="326">
                  <c:v>1.4579999999999999E-4</c:v>
                </c:pt>
                <c:pt idx="327">
                  <c:v>1.4559999999999999E-4</c:v>
                </c:pt>
                <c:pt idx="328">
                  <c:v>1.4540000000000001E-4</c:v>
                </c:pt>
                <c:pt idx="329">
                  <c:v>1.4520000000000001E-4</c:v>
                </c:pt>
                <c:pt idx="330">
                  <c:v>1.45E-4</c:v>
                </c:pt>
                <c:pt idx="331">
                  <c:v>1.448E-4</c:v>
                </c:pt>
                <c:pt idx="332">
                  <c:v>1.4459999999999999E-4</c:v>
                </c:pt>
                <c:pt idx="333">
                  <c:v>1.4440000000000001E-4</c:v>
                </c:pt>
                <c:pt idx="334">
                  <c:v>1.4420000000000001E-4</c:v>
                </c:pt>
                <c:pt idx="335">
                  <c:v>1.44E-4</c:v>
                </c:pt>
                <c:pt idx="336">
                  <c:v>1.438E-4</c:v>
                </c:pt>
                <c:pt idx="337">
                  <c:v>1.437E-4</c:v>
                </c:pt>
                <c:pt idx="338">
                  <c:v>1.4349999999999999E-4</c:v>
                </c:pt>
                <c:pt idx="339">
                  <c:v>1.4329999999999999E-4</c:v>
                </c:pt>
                <c:pt idx="340">
                  <c:v>1.4310000000000001E-4</c:v>
                </c:pt>
                <c:pt idx="341">
                  <c:v>1.429E-4</c:v>
                </c:pt>
                <c:pt idx="342">
                  <c:v>1.428E-4</c:v>
                </c:pt>
                <c:pt idx="343">
                  <c:v>1.426E-4</c:v>
                </c:pt>
                <c:pt idx="344">
                  <c:v>1.4239999999999999E-4</c:v>
                </c:pt>
                <c:pt idx="345">
                  <c:v>1.4229999999999999E-4</c:v>
                </c:pt>
                <c:pt idx="346">
                  <c:v>1.4210000000000001E-4</c:v>
                </c:pt>
                <c:pt idx="347">
                  <c:v>1.4190000000000001E-4</c:v>
                </c:pt>
                <c:pt idx="348">
                  <c:v>1.418E-4</c:v>
                </c:pt>
                <c:pt idx="349">
                  <c:v>1.416E-4</c:v>
                </c:pt>
                <c:pt idx="350">
                  <c:v>1.4139999999999999E-4</c:v>
                </c:pt>
                <c:pt idx="351">
                  <c:v>1.4129999999999999E-4</c:v>
                </c:pt>
                <c:pt idx="352">
                  <c:v>1.4109999999999999E-4</c:v>
                </c:pt>
                <c:pt idx="353">
                  <c:v>1.4100000000000001E-4</c:v>
                </c:pt>
                <c:pt idx="354">
                  <c:v>1.4080000000000001E-4</c:v>
                </c:pt>
                <c:pt idx="355">
                  <c:v>1.407E-4</c:v>
                </c:pt>
                <c:pt idx="356">
                  <c:v>1.405E-4</c:v>
                </c:pt>
                <c:pt idx="357">
                  <c:v>1.404E-4</c:v>
                </c:pt>
                <c:pt idx="358">
                  <c:v>1.4019999999999999E-4</c:v>
                </c:pt>
                <c:pt idx="359">
                  <c:v>1.4009999999999999E-4</c:v>
                </c:pt>
                <c:pt idx="360">
                  <c:v>1.3999999999999999E-4</c:v>
                </c:pt>
                <c:pt idx="361">
                  <c:v>1.3980000000000001E-4</c:v>
                </c:pt>
                <c:pt idx="362">
                  <c:v>1.3970000000000001E-4</c:v>
                </c:pt>
                <c:pt idx="363">
                  <c:v>1.3960000000000001E-4</c:v>
                </c:pt>
                <c:pt idx="364">
                  <c:v>1.394E-4</c:v>
                </c:pt>
                <c:pt idx="365">
                  <c:v>1.393E-4</c:v>
                </c:pt>
                <c:pt idx="366">
                  <c:v>1.392E-4</c:v>
                </c:pt>
                <c:pt idx="367">
                  <c:v>1.3909999999999999E-4</c:v>
                </c:pt>
                <c:pt idx="368">
                  <c:v>1.3899999999999999E-4</c:v>
                </c:pt>
                <c:pt idx="369">
                  <c:v>1.3880000000000001E-4</c:v>
                </c:pt>
                <c:pt idx="370">
                  <c:v>1.3870000000000001E-4</c:v>
                </c:pt>
                <c:pt idx="371">
                  <c:v>1.3860000000000001E-4</c:v>
                </c:pt>
                <c:pt idx="372">
                  <c:v>1.3850000000000001E-4</c:v>
                </c:pt>
                <c:pt idx="373">
                  <c:v>1.384E-4</c:v>
                </c:pt>
                <c:pt idx="374">
                  <c:v>1.383E-4</c:v>
                </c:pt>
                <c:pt idx="375">
                  <c:v>1.382E-4</c:v>
                </c:pt>
                <c:pt idx="376">
                  <c:v>1.381E-4</c:v>
                </c:pt>
                <c:pt idx="377">
                  <c:v>1.3799999999999999E-4</c:v>
                </c:pt>
                <c:pt idx="378">
                  <c:v>1.3789999999999999E-4</c:v>
                </c:pt>
                <c:pt idx="379">
                  <c:v>1.3779999999999999E-4</c:v>
                </c:pt>
                <c:pt idx="380">
                  <c:v>1.3770000000000001E-4</c:v>
                </c:pt>
                <c:pt idx="381">
                  <c:v>1.3760000000000001E-4</c:v>
                </c:pt>
                <c:pt idx="382">
                  <c:v>1.3750000000000001E-4</c:v>
                </c:pt>
                <c:pt idx="383">
                  <c:v>1.3740000000000001E-4</c:v>
                </c:pt>
                <c:pt idx="384">
                  <c:v>1.373E-4</c:v>
                </c:pt>
                <c:pt idx="385">
                  <c:v>1.373E-4</c:v>
                </c:pt>
                <c:pt idx="386">
                  <c:v>1.372E-4</c:v>
                </c:pt>
                <c:pt idx="387">
                  <c:v>1.371E-4</c:v>
                </c:pt>
                <c:pt idx="388">
                  <c:v>1.37E-4</c:v>
                </c:pt>
                <c:pt idx="389">
                  <c:v>1.37E-4</c:v>
                </c:pt>
                <c:pt idx="390">
                  <c:v>1.3689999999999999E-4</c:v>
                </c:pt>
                <c:pt idx="391">
                  <c:v>1.3679999999999999E-4</c:v>
                </c:pt>
                <c:pt idx="392">
                  <c:v>1.3679999999999999E-4</c:v>
                </c:pt>
                <c:pt idx="393">
                  <c:v>1.3669999999999999E-4</c:v>
                </c:pt>
                <c:pt idx="394">
                  <c:v>1.3660000000000001E-4</c:v>
                </c:pt>
                <c:pt idx="395">
                  <c:v>1.3660000000000001E-4</c:v>
                </c:pt>
                <c:pt idx="396">
                  <c:v>1.3650000000000001E-4</c:v>
                </c:pt>
                <c:pt idx="397">
                  <c:v>1.3650000000000001E-4</c:v>
                </c:pt>
                <c:pt idx="398">
                  <c:v>1.3640000000000001E-4</c:v>
                </c:pt>
                <c:pt idx="399">
                  <c:v>1.3640000000000001E-4</c:v>
                </c:pt>
                <c:pt idx="400">
                  <c:v>1.3630000000000001E-4</c:v>
                </c:pt>
                <c:pt idx="401">
                  <c:v>1.3630000000000001E-4</c:v>
                </c:pt>
                <c:pt idx="402">
                  <c:v>1.3630000000000001E-4</c:v>
                </c:pt>
                <c:pt idx="403">
                  <c:v>1.362E-4</c:v>
                </c:pt>
                <c:pt idx="404">
                  <c:v>1.362E-4</c:v>
                </c:pt>
                <c:pt idx="405">
                  <c:v>1.361E-4</c:v>
                </c:pt>
                <c:pt idx="406">
                  <c:v>1.361E-4</c:v>
                </c:pt>
                <c:pt idx="407">
                  <c:v>1.361E-4</c:v>
                </c:pt>
                <c:pt idx="408">
                  <c:v>1.361E-4</c:v>
                </c:pt>
                <c:pt idx="409">
                  <c:v>1.36E-4</c:v>
                </c:pt>
                <c:pt idx="410">
                  <c:v>1.36E-4</c:v>
                </c:pt>
                <c:pt idx="411">
                  <c:v>1.36E-4</c:v>
                </c:pt>
                <c:pt idx="412">
                  <c:v>1.36E-4</c:v>
                </c:pt>
                <c:pt idx="413">
                  <c:v>1.36E-4</c:v>
                </c:pt>
                <c:pt idx="414">
                  <c:v>1.359E-4</c:v>
                </c:pt>
                <c:pt idx="415">
                  <c:v>1.359E-4</c:v>
                </c:pt>
                <c:pt idx="416">
                  <c:v>1.359E-4</c:v>
                </c:pt>
                <c:pt idx="417">
                  <c:v>1.359E-4</c:v>
                </c:pt>
                <c:pt idx="418">
                  <c:v>1.359E-4</c:v>
                </c:pt>
                <c:pt idx="419">
                  <c:v>1.359E-4</c:v>
                </c:pt>
                <c:pt idx="420">
                  <c:v>1.359E-4</c:v>
                </c:pt>
                <c:pt idx="421">
                  <c:v>1.359E-4</c:v>
                </c:pt>
                <c:pt idx="422">
                  <c:v>1.359E-4</c:v>
                </c:pt>
                <c:pt idx="423">
                  <c:v>1.359E-4</c:v>
                </c:pt>
                <c:pt idx="424">
                  <c:v>1.36E-4</c:v>
                </c:pt>
                <c:pt idx="425">
                  <c:v>1.36E-4</c:v>
                </c:pt>
                <c:pt idx="426">
                  <c:v>1.36E-4</c:v>
                </c:pt>
                <c:pt idx="427">
                  <c:v>1.36E-4</c:v>
                </c:pt>
                <c:pt idx="428">
                  <c:v>1.36E-4</c:v>
                </c:pt>
                <c:pt idx="429">
                  <c:v>1.361E-4</c:v>
                </c:pt>
                <c:pt idx="430">
                  <c:v>1.361E-4</c:v>
                </c:pt>
                <c:pt idx="431">
                  <c:v>1.361E-4</c:v>
                </c:pt>
                <c:pt idx="432">
                  <c:v>1.361E-4</c:v>
                </c:pt>
                <c:pt idx="433">
                  <c:v>1.362E-4</c:v>
                </c:pt>
                <c:pt idx="434">
                  <c:v>1.362E-4</c:v>
                </c:pt>
                <c:pt idx="435">
                  <c:v>1.362E-4</c:v>
                </c:pt>
                <c:pt idx="436">
                  <c:v>1.3630000000000001E-4</c:v>
                </c:pt>
                <c:pt idx="437">
                  <c:v>1.3630000000000001E-4</c:v>
                </c:pt>
                <c:pt idx="438">
                  <c:v>1.3640000000000001E-4</c:v>
                </c:pt>
                <c:pt idx="439">
                  <c:v>1.3640000000000001E-4</c:v>
                </c:pt>
                <c:pt idx="440">
                  <c:v>1.3650000000000001E-4</c:v>
                </c:pt>
                <c:pt idx="441">
                  <c:v>1.3650000000000001E-4</c:v>
                </c:pt>
                <c:pt idx="442">
                  <c:v>1.3660000000000001E-4</c:v>
                </c:pt>
                <c:pt idx="443">
                  <c:v>1.3660000000000001E-4</c:v>
                </c:pt>
                <c:pt idx="444">
                  <c:v>1.3669999999999999E-4</c:v>
                </c:pt>
                <c:pt idx="445">
                  <c:v>1.3669999999999999E-4</c:v>
                </c:pt>
                <c:pt idx="446">
                  <c:v>1.3679999999999999E-4</c:v>
                </c:pt>
                <c:pt idx="447">
                  <c:v>1.3689999999999999E-4</c:v>
                </c:pt>
                <c:pt idx="448">
                  <c:v>1.3689999999999999E-4</c:v>
                </c:pt>
                <c:pt idx="449">
                  <c:v>1.37E-4</c:v>
                </c:pt>
                <c:pt idx="450">
                  <c:v>1.371E-4</c:v>
                </c:pt>
                <c:pt idx="451">
                  <c:v>1.372E-4</c:v>
                </c:pt>
                <c:pt idx="452">
                  <c:v>1.372E-4</c:v>
                </c:pt>
                <c:pt idx="453">
                  <c:v>1.373E-4</c:v>
                </c:pt>
                <c:pt idx="454">
                  <c:v>1.3740000000000001E-4</c:v>
                </c:pt>
                <c:pt idx="455">
                  <c:v>1.3750000000000001E-4</c:v>
                </c:pt>
                <c:pt idx="456">
                  <c:v>1.3760000000000001E-4</c:v>
                </c:pt>
                <c:pt idx="457">
                  <c:v>1.3770000000000001E-4</c:v>
                </c:pt>
                <c:pt idx="458">
                  <c:v>1.3779999999999999E-4</c:v>
                </c:pt>
                <c:pt idx="459">
                  <c:v>1.3789999999999999E-4</c:v>
                </c:pt>
                <c:pt idx="460">
                  <c:v>1.3789999999999999E-4</c:v>
                </c:pt>
                <c:pt idx="461">
                  <c:v>1.3799999999999999E-4</c:v>
                </c:pt>
                <c:pt idx="462">
                  <c:v>1.381E-4</c:v>
                </c:pt>
                <c:pt idx="463">
                  <c:v>1.382E-4</c:v>
                </c:pt>
                <c:pt idx="464">
                  <c:v>1.384E-4</c:v>
                </c:pt>
                <c:pt idx="465">
                  <c:v>1.3850000000000001E-4</c:v>
                </c:pt>
                <c:pt idx="466">
                  <c:v>1.3860000000000001E-4</c:v>
                </c:pt>
                <c:pt idx="467">
                  <c:v>1.3870000000000001E-4</c:v>
                </c:pt>
                <c:pt idx="468">
                  <c:v>1.3880000000000001E-4</c:v>
                </c:pt>
                <c:pt idx="469">
                  <c:v>1.3889999999999999E-4</c:v>
                </c:pt>
                <c:pt idx="470">
                  <c:v>1.3899999999999999E-4</c:v>
                </c:pt>
                <c:pt idx="471">
                  <c:v>1.392E-4</c:v>
                </c:pt>
                <c:pt idx="472">
                  <c:v>1.393E-4</c:v>
                </c:pt>
                <c:pt idx="473">
                  <c:v>1.394E-4</c:v>
                </c:pt>
                <c:pt idx="474">
                  <c:v>1.395E-4</c:v>
                </c:pt>
                <c:pt idx="475">
                  <c:v>1.3970000000000001E-4</c:v>
                </c:pt>
                <c:pt idx="476">
                  <c:v>1.3980000000000001E-4</c:v>
                </c:pt>
                <c:pt idx="477">
                  <c:v>1.3990000000000001E-4</c:v>
                </c:pt>
                <c:pt idx="478">
                  <c:v>1.4009999999999999E-4</c:v>
                </c:pt>
                <c:pt idx="479">
                  <c:v>1.4019999999999999E-4</c:v>
                </c:pt>
                <c:pt idx="480">
                  <c:v>1.403E-4</c:v>
                </c:pt>
                <c:pt idx="481">
                  <c:v>1.405E-4</c:v>
                </c:pt>
                <c:pt idx="482">
                  <c:v>1.406E-4</c:v>
                </c:pt>
                <c:pt idx="483">
                  <c:v>1.4080000000000001E-4</c:v>
                </c:pt>
                <c:pt idx="484">
                  <c:v>1.4090000000000001E-4</c:v>
                </c:pt>
                <c:pt idx="485">
                  <c:v>1.4109999999999999E-4</c:v>
                </c:pt>
                <c:pt idx="486">
                  <c:v>1.4119999999999999E-4</c:v>
                </c:pt>
                <c:pt idx="487">
                  <c:v>1.4139999999999999E-4</c:v>
                </c:pt>
                <c:pt idx="488">
                  <c:v>1.415E-4</c:v>
                </c:pt>
                <c:pt idx="489">
                  <c:v>1.417E-4</c:v>
                </c:pt>
                <c:pt idx="490">
                  <c:v>1.4190000000000001E-4</c:v>
                </c:pt>
                <c:pt idx="491">
                  <c:v>1.4200000000000001E-4</c:v>
                </c:pt>
                <c:pt idx="492">
                  <c:v>1.4219999999999999E-4</c:v>
                </c:pt>
                <c:pt idx="493">
                  <c:v>1.4239999999999999E-4</c:v>
                </c:pt>
                <c:pt idx="494">
                  <c:v>1.4249999999999999E-4</c:v>
                </c:pt>
                <c:pt idx="495">
                  <c:v>1.427E-4</c:v>
                </c:pt>
                <c:pt idx="496">
                  <c:v>1.429E-4</c:v>
                </c:pt>
                <c:pt idx="497">
                  <c:v>1.4310000000000001E-4</c:v>
                </c:pt>
                <c:pt idx="498">
                  <c:v>1.4320000000000001E-4</c:v>
                </c:pt>
                <c:pt idx="499">
                  <c:v>1.4339999999999999E-4</c:v>
                </c:pt>
                <c:pt idx="500">
                  <c:v>1.4359999999999999E-4</c:v>
                </c:pt>
                <c:pt idx="501">
                  <c:v>1.438E-4</c:v>
                </c:pt>
                <c:pt idx="502">
                  <c:v>1.44E-4</c:v>
                </c:pt>
                <c:pt idx="503">
                  <c:v>1.4420000000000001E-4</c:v>
                </c:pt>
                <c:pt idx="504">
                  <c:v>1.4430000000000001E-4</c:v>
                </c:pt>
                <c:pt idx="505">
                  <c:v>1.4449999999999999E-4</c:v>
                </c:pt>
                <c:pt idx="506">
                  <c:v>1.4469999999999999E-4</c:v>
                </c:pt>
                <c:pt idx="507">
                  <c:v>1.449E-4</c:v>
                </c:pt>
                <c:pt idx="508">
                  <c:v>1.451E-4</c:v>
                </c:pt>
                <c:pt idx="509">
                  <c:v>1.4530000000000001E-4</c:v>
                </c:pt>
                <c:pt idx="510">
                  <c:v>1.4550000000000001E-4</c:v>
                </c:pt>
                <c:pt idx="511">
                  <c:v>1.4569999999999999E-4</c:v>
                </c:pt>
                <c:pt idx="512">
                  <c:v>1.459E-4</c:v>
                </c:pt>
                <c:pt idx="513">
                  <c:v>1.461E-4</c:v>
                </c:pt>
                <c:pt idx="514">
                  <c:v>1.4640000000000001E-4</c:v>
                </c:pt>
                <c:pt idx="515">
                  <c:v>1.4660000000000001E-4</c:v>
                </c:pt>
                <c:pt idx="516">
                  <c:v>1.4679999999999999E-4</c:v>
                </c:pt>
                <c:pt idx="517">
                  <c:v>1.47E-4</c:v>
                </c:pt>
                <c:pt idx="518">
                  <c:v>1.472E-4</c:v>
                </c:pt>
                <c:pt idx="519">
                  <c:v>1.474E-4</c:v>
                </c:pt>
                <c:pt idx="520">
                  <c:v>1.4770000000000001E-4</c:v>
                </c:pt>
                <c:pt idx="521">
                  <c:v>1.4789999999999999E-4</c:v>
                </c:pt>
                <c:pt idx="522">
                  <c:v>1.4809999999999999E-4</c:v>
                </c:pt>
                <c:pt idx="523">
                  <c:v>1.483E-4</c:v>
                </c:pt>
                <c:pt idx="524">
                  <c:v>1.4860000000000001E-4</c:v>
                </c:pt>
                <c:pt idx="525">
                  <c:v>1.4880000000000001E-4</c:v>
                </c:pt>
                <c:pt idx="526">
                  <c:v>1.4899999999999999E-4</c:v>
                </c:pt>
                <c:pt idx="527">
                  <c:v>1.493E-4</c:v>
                </c:pt>
                <c:pt idx="528">
                  <c:v>1.495E-4</c:v>
                </c:pt>
                <c:pt idx="529">
                  <c:v>1.4970000000000001E-4</c:v>
                </c:pt>
                <c:pt idx="530">
                  <c:v>1.4999999999999999E-4</c:v>
                </c:pt>
                <c:pt idx="531">
                  <c:v>1.5019999999999999E-4</c:v>
                </c:pt>
                <c:pt idx="532">
                  <c:v>1.504E-4</c:v>
                </c:pt>
                <c:pt idx="533">
                  <c:v>1.507E-4</c:v>
                </c:pt>
                <c:pt idx="534">
                  <c:v>1.5090000000000001E-4</c:v>
                </c:pt>
                <c:pt idx="535">
                  <c:v>1.5119999999999999E-4</c:v>
                </c:pt>
                <c:pt idx="536">
                  <c:v>1.5139999999999999E-4</c:v>
                </c:pt>
                <c:pt idx="537">
                  <c:v>1.517E-4</c:v>
                </c:pt>
                <c:pt idx="538">
                  <c:v>1.5190000000000001E-4</c:v>
                </c:pt>
                <c:pt idx="539">
                  <c:v>1.5220000000000001E-4</c:v>
                </c:pt>
                <c:pt idx="540">
                  <c:v>1.5239999999999999E-4</c:v>
                </c:pt>
                <c:pt idx="541">
                  <c:v>1.527E-4</c:v>
                </c:pt>
                <c:pt idx="542">
                  <c:v>1.5300000000000001E-4</c:v>
                </c:pt>
                <c:pt idx="543">
                  <c:v>1.5320000000000001E-4</c:v>
                </c:pt>
                <c:pt idx="544">
                  <c:v>1.5349999999999999E-4</c:v>
                </c:pt>
                <c:pt idx="545">
                  <c:v>1.538E-4</c:v>
                </c:pt>
                <c:pt idx="546">
                  <c:v>1.54E-4</c:v>
                </c:pt>
                <c:pt idx="547">
                  <c:v>1.5430000000000001E-4</c:v>
                </c:pt>
                <c:pt idx="548">
                  <c:v>1.5459999999999999E-4</c:v>
                </c:pt>
                <c:pt idx="549">
                  <c:v>1.548E-4</c:v>
                </c:pt>
                <c:pt idx="550">
                  <c:v>1.551E-4</c:v>
                </c:pt>
                <c:pt idx="551">
                  <c:v>1.5540000000000001E-4</c:v>
                </c:pt>
                <c:pt idx="552">
                  <c:v>1.5559999999999999E-4</c:v>
                </c:pt>
                <c:pt idx="553">
                  <c:v>1.5589999999999999E-4</c:v>
                </c:pt>
                <c:pt idx="554">
                  <c:v>1.562E-4</c:v>
                </c:pt>
                <c:pt idx="555">
                  <c:v>1.5650000000000001E-4</c:v>
                </c:pt>
                <c:pt idx="556">
                  <c:v>1.5679999999999999E-4</c:v>
                </c:pt>
                <c:pt idx="557">
                  <c:v>1.5699999999999999E-4</c:v>
                </c:pt>
                <c:pt idx="558">
                  <c:v>1.573E-4</c:v>
                </c:pt>
                <c:pt idx="559">
                  <c:v>1.5760000000000001E-4</c:v>
                </c:pt>
                <c:pt idx="560">
                  <c:v>1.5789999999999999E-4</c:v>
                </c:pt>
                <c:pt idx="561">
                  <c:v>1.582E-4</c:v>
                </c:pt>
                <c:pt idx="562">
                  <c:v>1.585E-4</c:v>
                </c:pt>
                <c:pt idx="563">
                  <c:v>1.5880000000000001E-4</c:v>
                </c:pt>
                <c:pt idx="564">
                  <c:v>1.5909999999999999E-4</c:v>
                </c:pt>
                <c:pt idx="565">
                  <c:v>1.593E-4</c:v>
                </c:pt>
                <c:pt idx="566">
                  <c:v>1.596E-4</c:v>
                </c:pt>
                <c:pt idx="567">
                  <c:v>1.5990000000000001E-4</c:v>
                </c:pt>
                <c:pt idx="568">
                  <c:v>1.6019999999999999E-4</c:v>
                </c:pt>
                <c:pt idx="569">
                  <c:v>1.605E-4</c:v>
                </c:pt>
                <c:pt idx="570">
                  <c:v>1.6080000000000001E-4</c:v>
                </c:pt>
                <c:pt idx="571">
                  <c:v>1.6110000000000001E-4</c:v>
                </c:pt>
                <c:pt idx="572">
                  <c:v>1.6139999999999999E-4</c:v>
                </c:pt>
                <c:pt idx="573">
                  <c:v>1.617E-4</c:v>
                </c:pt>
                <c:pt idx="574">
                  <c:v>1.6200000000000001E-4</c:v>
                </c:pt>
                <c:pt idx="575">
                  <c:v>1.6239999999999999E-4</c:v>
                </c:pt>
                <c:pt idx="576">
                  <c:v>1.627E-4</c:v>
                </c:pt>
                <c:pt idx="577">
                  <c:v>1.63E-4</c:v>
                </c:pt>
                <c:pt idx="578">
                  <c:v>1.6330000000000001E-4</c:v>
                </c:pt>
                <c:pt idx="579">
                  <c:v>1.6359999999999999E-4</c:v>
                </c:pt>
                <c:pt idx="580">
                  <c:v>1.639E-4</c:v>
                </c:pt>
                <c:pt idx="581">
                  <c:v>1.6420000000000001E-4</c:v>
                </c:pt>
                <c:pt idx="582">
                  <c:v>1.6449999999999999E-4</c:v>
                </c:pt>
                <c:pt idx="583">
                  <c:v>1.649E-4</c:v>
                </c:pt>
                <c:pt idx="584">
                  <c:v>1.652E-4</c:v>
                </c:pt>
                <c:pt idx="585">
                  <c:v>1.6550000000000001E-4</c:v>
                </c:pt>
                <c:pt idx="586">
                  <c:v>1.6579999999999999E-4</c:v>
                </c:pt>
                <c:pt idx="587">
                  <c:v>1.662E-4</c:v>
                </c:pt>
                <c:pt idx="588">
                  <c:v>1.6650000000000001E-4</c:v>
                </c:pt>
                <c:pt idx="589">
                  <c:v>1.6679999999999999E-4</c:v>
                </c:pt>
                <c:pt idx="590">
                  <c:v>1.671E-4</c:v>
                </c:pt>
                <c:pt idx="591">
                  <c:v>1.6750000000000001E-4</c:v>
                </c:pt>
                <c:pt idx="592">
                  <c:v>1.6780000000000001E-4</c:v>
                </c:pt>
                <c:pt idx="593">
                  <c:v>1.6809999999999999E-4</c:v>
                </c:pt>
                <c:pt idx="594">
                  <c:v>1.685E-4</c:v>
                </c:pt>
                <c:pt idx="595">
                  <c:v>1.6880000000000001E-4</c:v>
                </c:pt>
                <c:pt idx="596">
                  <c:v>1.6909999999999999E-4</c:v>
                </c:pt>
                <c:pt idx="597">
                  <c:v>1.695E-4</c:v>
                </c:pt>
                <c:pt idx="598">
                  <c:v>1.6980000000000001E-4</c:v>
                </c:pt>
                <c:pt idx="599">
                  <c:v>1.7019999999999999E-4</c:v>
                </c:pt>
                <c:pt idx="600">
                  <c:v>1.705E-4</c:v>
                </c:pt>
                <c:pt idx="601">
                  <c:v>1.708E-4</c:v>
                </c:pt>
                <c:pt idx="602">
                  <c:v>1.7119999999999999E-4</c:v>
                </c:pt>
                <c:pt idx="603">
                  <c:v>1.7149999999999999E-4</c:v>
                </c:pt>
                <c:pt idx="604">
                  <c:v>1.719E-4</c:v>
                </c:pt>
                <c:pt idx="605">
                  <c:v>1.7220000000000001E-4</c:v>
                </c:pt>
                <c:pt idx="606">
                  <c:v>1.7259999999999999E-4</c:v>
                </c:pt>
                <c:pt idx="607">
                  <c:v>1.729E-4</c:v>
                </c:pt>
                <c:pt idx="608">
                  <c:v>1.7330000000000001E-4</c:v>
                </c:pt>
                <c:pt idx="609">
                  <c:v>1.7359999999999999E-4</c:v>
                </c:pt>
                <c:pt idx="610">
                  <c:v>1.74E-4</c:v>
                </c:pt>
                <c:pt idx="611">
                  <c:v>1.7430000000000001E-4</c:v>
                </c:pt>
                <c:pt idx="612">
                  <c:v>1.7469999999999999E-4</c:v>
                </c:pt>
                <c:pt idx="613">
                  <c:v>1.75E-4</c:v>
                </c:pt>
                <c:pt idx="614">
                  <c:v>1.7540000000000001E-4</c:v>
                </c:pt>
                <c:pt idx="615">
                  <c:v>1.7569999999999999E-4</c:v>
                </c:pt>
                <c:pt idx="616">
                  <c:v>1.761E-4</c:v>
                </c:pt>
                <c:pt idx="617">
                  <c:v>1.7650000000000001E-4</c:v>
                </c:pt>
                <c:pt idx="618">
                  <c:v>1.7679999999999999E-4</c:v>
                </c:pt>
                <c:pt idx="619">
                  <c:v>1.772E-4</c:v>
                </c:pt>
                <c:pt idx="620">
                  <c:v>1.7760000000000001E-4</c:v>
                </c:pt>
                <c:pt idx="621">
                  <c:v>1.7789999999999999E-4</c:v>
                </c:pt>
                <c:pt idx="622">
                  <c:v>1.783E-4</c:v>
                </c:pt>
                <c:pt idx="623">
                  <c:v>1.786E-4</c:v>
                </c:pt>
                <c:pt idx="624">
                  <c:v>1.7899999999999999E-4</c:v>
                </c:pt>
                <c:pt idx="625">
                  <c:v>1.794E-4</c:v>
                </c:pt>
                <c:pt idx="626">
                  <c:v>1.7980000000000001E-4</c:v>
                </c:pt>
                <c:pt idx="627">
                  <c:v>1.8009999999999999E-4</c:v>
                </c:pt>
                <c:pt idx="628">
                  <c:v>1.805E-4</c:v>
                </c:pt>
                <c:pt idx="629">
                  <c:v>1.8090000000000001E-4</c:v>
                </c:pt>
                <c:pt idx="630">
                  <c:v>1.8120000000000001E-4</c:v>
                </c:pt>
                <c:pt idx="631">
                  <c:v>1.816E-4</c:v>
                </c:pt>
                <c:pt idx="632">
                  <c:v>1.8200000000000001E-4</c:v>
                </c:pt>
                <c:pt idx="633">
                  <c:v>1.8239999999999999E-4</c:v>
                </c:pt>
                <c:pt idx="634">
                  <c:v>1.827E-4</c:v>
                </c:pt>
                <c:pt idx="635">
                  <c:v>1.8310000000000001E-4</c:v>
                </c:pt>
                <c:pt idx="636">
                  <c:v>1.8349999999999999E-4</c:v>
                </c:pt>
                <c:pt idx="637">
                  <c:v>1.839E-4</c:v>
                </c:pt>
                <c:pt idx="638">
                  <c:v>1.8430000000000001E-4</c:v>
                </c:pt>
                <c:pt idx="639">
                  <c:v>1.8459999999999999E-4</c:v>
                </c:pt>
                <c:pt idx="640">
                  <c:v>1.85E-4</c:v>
                </c:pt>
                <c:pt idx="641">
                  <c:v>1.8540000000000001E-4</c:v>
                </c:pt>
                <c:pt idx="642">
                  <c:v>1.8579999999999999E-4</c:v>
                </c:pt>
                <c:pt idx="643">
                  <c:v>1.862E-4</c:v>
                </c:pt>
                <c:pt idx="644">
                  <c:v>1.8660000000000001E-4</c:v>
                </c:pt>
                <c:pt idx="645">
                  <c:v>1.8699999999999999E-4</c:v>
                </c:pt>
                <c:pt idx="646">
                  <c:v>1.873E-4</c:v>
                </c:pt>
                <c:pt idx="647">
                  <c:v>1.8770000000000001E-4</c:v>
                </c:pt>
                <c:pt idx="648">
                  <c:v>1.8809999999999999E-4</c:v>
                </c:pt>
                <c:pt idx="649">
                  <c:v>1.885E-4</c:v>
                </c:pt>
                <c:pt idx="650">
                  <c:v>1.8890000000000001E-4</c:v>
                </c:pt>
                <c:pt idx="651">
                  <c:v>1.8929999999999999E-4</c:v>
                </c:pt>
                <c:pt idx="652">
                  <c:v>1.897E-4</c:v>
                </c:pt>
                <c:pt idx="653">
                  <c:v>1.9010000000000001E-4</c:v>
                </c:pt>
                <c:pt idx="654">
                  <c:v>1.905E-4</c:v>
                </c:pt>
                <c:pt idx="655">
                  <c:v>1.9090000000000001E-4</c:v>
                </c:pt>
                <c:pt idx="656">
                  <c:v>1.9129999999999999E-4</c:v>
                </c:pt>
                <c:pt idx="657">
                  <c:v>1.917E-4</c:v>
                </c:pt>
                <c:pt idx="658">
                  <c:v>1.9210000000000001E-4</c:v>
                </c:pt>
                <c:pt idx="659">
                  <c:v>1.9249999999999999E-4</c:v>
                </c:pt>
                <c:pt idx="660">
                  <c:v>1.929E-4</c:v>
                </c:pt>
                <c:pt idx="661">
                  <c:v>1.9330000000000001E-4</c:v>
                </c:pt>
                <c:pt idx="662">
                  <c:v>1.9369999999999999E-4</c:v>
                </c:pt>
                <c:pt idx="663">
                  <c:v>1.941E-4</c:v>
                </c:pt>
                <c:pt idx="664">
                  <c:v>1.9450000000000001E-4</c:v>
                </c:pt>
                <c:pt idx="665">
                  <c:v>1.9489999999999999E-4</c:v>
                </c:pt>
                <c:pt idx="666">
                  <c:v>1.953E-4</c:v>
                </c:pt>
                <c:pt idx="667">
                  <c:v>1.9570000000000001E-4</c:v>
                </c:pt>
                <c:pt idx="668">
                  <c:v>1.961E-4</c:v>
                </c:pt>
                <c:pt idx="669">
                  <c:v>1.9650000000000001E-4</c:v>
                </c:pt>
                <c:pt idx="670">
                  <c:v>1.9689999999999999E-4</c:v>
                </c:pt>
                <c:pt idx="671">
                  <c:v>1.973E-4</c:v>
                </c:pt>
                <c:pt idx="672">
                  <c:v>1.9770000000000001E-4</c:v>
                </c:pt>
                <c:pt idx="673">
                  <c:v>1.9819999999999999E-4</c:v>
                </c:pt>
                <c:pt idx="674">
                  <c:v>1.986E-4</c:v>
                </c:pt>
                <c:pt idx="675">
                  <c:v>1.9900000000000001E-4</c:v>
                </c:pt>
                <c:pt idx="676">
                  <c:v>1.994E-4</c:v>
                </c:pt>
                <c:pt idx="677">
                  <c:v>1.998E-4</c:v>
                </c:pt>
                <c:pt idx="678">
                  <c:v>2.0019999999999999E-4</c:v>
                </c:pt>
                <c:pt idx="679">
                  <c:v>2.006E-4</c:v>
                </c:pt>
                <c:pt idx="680">
                  <c:v>2.0100000000000001E-4</c:v>
                </c:pt>
                <c:pt idx="681">
                  <c:v>2.0149999999999999E-4</c:v>
                </c:pt>
                <c:pt idx="682">
                  <c:v>2.019E-4</c:v>
                </c:pt>
                <c:pt idx="683">
                  <c:v>2.0230000000000001E-4</c:v>
                </c:pt>
                <c:pt idx="684">
                  <c:v>2.0269999999999999E-4</c:v>
                </c:pt>
                <c:pt idx="685">
                  <c:v>2.031E-4</c:v>
                </c:pt>
                <c:pt idx="686">
                  <c:v>2.0359999999999999E-4</c:v>
                </c:pt>
                <c:pt idx="687">
                  <c:v>2.04E-4</c:v>
                </c:pt>
                <c:pt idx="688">
                  <c:v>2.0440000000000001E-4</c:v>
                </c:pt>
                <c:pt idx="689">
                  <c:v>2.0479999999999999E-4</c:v>
                </c:pt>
                <c:pt idx="690">
                  <c:v>2.052E-4</c:v>
                </c:pt>
                <c:pt idx="691">
                  <c:v>2.0570000000000001E-4</c:v>
                </c:pt>
                <c:pt idx="692">
                  <c:v>2.061E-4</c:v>
                </c:pt>
                <c:pt idx="693">
                  <c:v>2.065E-4</c:v>
                </c:pt>
                <c:pt idx="694">
                  <c:v>2.0689999999999999E-4</c:v>
                </c:pt>
                <c:pt idx="695">
                  <c:v>2.074E-4</c:v>
                </c:pt>
                <c:pt idx="696">
                  <c:v>2.0780000000000001E-4</c:v>
                </c:pt>
                <c:pt idx="697">
                  <c:v>2.0819999999999999E-4</c:v>
                </c:pt>
                <c:pt idx="698">
                  <c:v>2.086E-4</c:v>
                </c:pt>
                <c:pt idx="699">
                  <c:v>2.0909999999999999E-4</c:v>
                </c:pt>
                <c:pt idx="700">
                  <c:v>2.095E-4</c:v>
                </c:pt>
                <c:pt idx="701">
                  <c:v>2.0990000000000001E-4</c:v>
                </c:pt>
                <c:pt idx="702">
                  <c:v>2.1039999999999999E-4</c:v>
                </c:pt>
                <c:pt idx="703">
                  <c:v>2.108E-4</c:v>
                </c:pt>
                <c:pt idx="704">
                  <c:v>2.1120000000000001E-4</c:v>
                </c:pt>
                <c:pt idx="705">
                  <c:v>2.117E-4</c:v>
                </c:pt>
                <c:pt idx="706">
                  <c:v>2.1210000000000001E-4</c:v>
                </c:pt>
                <c:pt idx="707">
                  <c:v>2.1249999999999999E-4</c:v>
                </c:pt>
                <c:pt idx="708">
                  <c:v>2.13E-4</c:v>
                </c:pt>
                <c:pt idx="709">
                  <c:v>2.1340000000000001E-4</c:v>
                </c:pt>
                <c:pt idx="710">
                  <c:v>2.1379999999999999E-4</c:v>
                </c:pt>
                <c:pt idx="711">
                  <c:v>2.143E-4</c:v>
                </c:pt>
                <c:pt idx="712">
                  <c:v>2.1469999999999999E-4</c:v>
                </c:pt>
                <c:pt idx="713">
                  <c:v>2.151E-4</c:v>
                </c:pt>
                <c:pt idx="714">
                  <c:v>2.1560000000000001E-4</c:v>
                </c:pt>
                <c:pt idx="715">
                  <c:v>2.1599999999999999E-4</c:v>
                </c:pt>
                <c:pt idx="716">
                  <c:v>2.165E-4</c:v>
                </c:pt>
                <c:pt idx="717">
                  <c:v>2.1689999999999999E-4</c:v>
                </c:pt>
                <c:pt idx="718">
                  <c:v>2.173E-4</c:v>
                </c:pt>
                <c:pt idx="719">
                  <c:v>2.1780000000000001E-4</c:v>
                </c:pt>
                <c:pt idx="720">
                  <c:v>2.1819999999999999E-4</c:v>
                </c:pt>
                <c:pt idx="721">
                  <c:v>2.187E-4</c:v>
                </c:pt>
                <c:pt idx="722">
                  <c:v>2.1910000000000001E-4</c:v>
                </c:pt>
                <c:pt idx="723">
                  <c:v>2.195E-4</c:v>
                </c:pt>
                <c:pt idx="724">
                  <c:v>2.2000000000000001E-4</c:v>
                </c:pt>
                <c:pt idx="725">
                  <c:v>2.2039999999999999E-4</c:v>
                </c:pt>
                <c:pt idx="726">
                  <c:v>2.209E-4</c:v>
                </c:pt>
                <c:pt idx="727">
                  <c:v>2.2130000000000001E-4</c:v>
                </c:pt>
                <c:pt idx="728">
                  <c:v>2.218E-4</c:v>
                </c:pt>
                <c:pt idx="729">
                  <c:v>2.2220000000000001E-4</c:v>
                </c:pt>
                <c:pt idx="730">
                  <c:v>2.2269999999999999E-4</c:v>
                </c:pt>
                <c:pt idx="731">
                  <c:v>2.231E-4</c:v>
                </c:pt>
                <c:pt idx="732">
                  <c:v>2.2359999999999999E-4</c:v>
                </c:pt>
                <c:pt idx="733">
                  <c:v>2.24E-4</c:v>
                </c:pt>
                <c:pt idx="734">
                  <c:v>2.2450000000000001E-4</c:v>
                </c:pt>
                <c:pt idx="735">
                  <c:v>2.2489999999999999E-4</c:v>
                </c:pt>
                <c:pt idx="736">
                  <c:v>2.254E-4</c:v>
                </c:pt>
                <c:pt idx="737">
                  <c:v>2.2580000000000001E-4</c:v>
                </c:pt>
                <c:pt idx="738">
                  <c:v>2.263E-4</c:v>
                </c:pt>
                <c:pt idx="739">
                  <c:v>2.2670000000000001E-4</c:v>
                </c:pt>
                <c:pt idx="740">
                  <c:v>2.2719999999999999E-4</c:v>
                </c:pt>
                <c:pt idx="741">
                  <c:v>2.276E-4</c:v>
                </c:pt>
                <c:pt idx="742">
                  <c:v>2.2809999999999999E-4</c:v>
                </c:pt>
                <c:pt idx="743">
                  <c:v>2.285E-4</c:v>
                </c:pt>
                <c:pt idx="744">
                  <c:v>2.2900000000000001E-4</c:v>
                </c:pt>
                <c:pt idx="745">
                  <c:v>2.2939999999999999E-4</c:v>
                </c:pt>
                <c:pt idx="746">
                  <c:v>2.299E-4</c:v>
                </c:pt>
                <c:pt idx="747">
                  <c:v>2.3029999999999999E-4</c:v>
                </c:pt>
                <c:pt idx="748">
                  <c:v>2.308E-4</c:v>
                </c:pt>
                <c:pt idx="749">
                  <c:v>2.3130000000000001E-4</c:v>
                </c:pt>
                <c:pt idx="750">
                  <c:v>2.3169999999999999E-4</c:v>
                </c:pt>
                <c:pt idx="751">
                  <c:v>2.3220000000000001E-4</c:v>
                </c:pt>
                <c:pt idx="752">
                  <c:v>2.3259999999999999E-4</c:v>
                </c:pt>
                <c:pt idx="753">
                  <c:v>2.331E-4</c:v>
                </c:pt>
                <c:pt idx="754">
                  <c:v>2.3350000000000001E-4</c:v>
                </c:pt>
                <c:pt idx="755">
                  <c:v>2.34E-4</c:v>
                </c:pt>
                <c:pt idx="756">
                  <c:v>2.3450000000000001E-4</c:v>
                </c:pt>
                <c:pt idx="757">
                  <c:v>2.3489999999999999E-4</c:v>
                </c:pt>
                <c:pt idx="758">
                  <c:v>2.354E-4</c:v>
                </c:pt>
                <c:pt idx="759">
                  <c:v>2.3580000000000001E-4</c:v>
                </c:pt>
                <c:pt idx="760">
                  <c:v>2.363E-4</c:v>
                </c:pt>
                <c:pt idx="761">
                  <c:v>2.3680000000000001E-4</c:v>
                </c:pt>
                <c:pt idx="762">
                  <c:v>2.3719999999999999E-4</c:v>
                </c:pt>
                <c:pt idx="763">
                  <c:v>2.377E-4</c:v>
                </c:pt>
                <c:pt idx="764">
                  <c:v>2.3819999999999999E-4</c:v>
                </c:pt>
                <c:pt idx="765">
                  <c:v>2.386E-4</c:v>
                </c:pt>
                <c:pt idx="766">
                  <c:v>2.3910000000000001E-4</c:v>
                </c:pt>
                <c:pt idx="767">
                  <c:v>2.3949999999999999E-4</c:v>
                </c:pt>
                <c:pt idx="768">
                  <c:v>2.4000000000000001E-4</c:v>
                </c:pt>
                <c:pt idx="769">
                  <c:v>2.4049999999999999E-4</c:v>
                </c:pt>
                <c:pt idx="770">
                  <c:v>2.409E-4</c:v>
                </c:pt>
                <c:pt idx="771">
                  <c:v>2.4140000000000001E-4</c:v>
                </c:pt>
                <c:pt idx="772">
                  <c:v>2.419E-4</c:v>
                </c:pt>
                <c:pt idx="773">
                  <c:v>2.4230000000000001E-4</c:v>
                </c:pt>
                <c:pt idx="774">
                  <c:v>2.4279999999999999E-4</c:v>
                </c:pt>
                <c:pt idx="775">
                  <c:v>2.433E-4</c:v>
                </c:pt>
                <c:pt idx="776">
                  <c:v>2.4369999999999999E-4</c:v>
                </c:pt>
                <c:pt idx="777">
                  <c:v>2.4420000000000003E-4</c:v>
                </c:pt>
                <c:pt idx="778">
                  <c:v>2.4469999999999998E-4</c:v>
                </c:pt>
                <c:pt idx="779">
                  <c:v>2.4509999999999999E-4</c:v>
                </c:pt>
                <c:pt idx="780">
                  <c:v>2.4560000000000001E-4</c:v>
                </c:pt>
                <c:pt idx="781">
                  <c:v>2.4610000000000002E-4</c:v>
                </c:pt>
                <c:pt idx="782">
                  <c:v>2.4659999999999998E-4</c:v>
                </c:pt>
                <c:pt idx="783">
                  <c:v>2.4699999999999999E-4</c:v>
                </c:pt>
                <c:pt idx="784">
                  <c:v>2.475E-4</c:v>
                </c:pt>
                <c:pt idx="785">
                  <c:v>2.4800000000000001E-4</c:v>
                </c:pt>
                <c:pt idx="786">
                  <c:v>2.4840000000000002E-4</c:v>
                </c:pt>
                <c:pt idx="787">
                  <c:v>2.4889999999999998E-4</c:v>
                </c:pt>
                <c:pt idx="788">
                  <c:v>2.4939999999999999E-4</c:v>
                </c:pt>
                <c:pt idx="789">
                  <c:v>2.499E-4</c:v>
                </c:pt>
                <c:pt idx="790">
                  <c:v>2.5030000000000001E-4</c:v>
                </c:pt>
                <c:pt idx="791">
                  <c:v>2.5080000000000002E-4</c:v>
                </c:pt>
                <c:pt idx="792">
                  <c:v>2.5129999999999998E-4</c:v>
                </c:pt>
                <c:pt idx="793">
                  <c:v>2.5179999999999999E-4</c:v>
                </c:pt>
                <c:pt idx="794">
                  <c:v>2.522E-4</c:v>
                </c:pt>
                <c:pt idx="795">
                  <c:v>2.5270000000000002E-4</c:v>
                </c:pt>
                <c:pt idx="796">
                  <c:v>2.5319999999999997E-4</c:v>
                </c:pt>
                <c:pt idx="797">
                  <c:v>2.5369999999999999E-4</c:v>
                </c:pt>
                <c:pt idx="798">
                  <c:v>2.541E-4</c:v>
                </c:pt>
                <c:pt idx="799">
                  <c:v>2.5460000000000001E-4</c:v>
                </c:pt>
                <c:pt idx="800">
                  <c:v>2.5510000000000002E-4</c:v>
                </c:pt>
                <c:pt idx="801">
                  <c:v>2.5559999999999998E-4</c:v>
                </c:pt>
                <c:pt idx="802">
                  <c:v>2.5609999999999999E-4</c:v>
                </c:pt>
                <c:pt idx="803">
                  <c:v>2.565E-4</c:v>
                </c:pt>
                <c:pt idx="804">
                  <c:v>2.5700000000000001E-4</c:v>
                </c:pt>
                <c:pt idx="805">
                  <c:v>2.5750000000000002E-4</c:v>
                </c:pt>
                <c:pt idx="806">
                  <c:v>2.5799999999999998E-4</c:v>
                </c:pt>
                <c:pt idx="807">
                  <c:v>2.5839999999999999E-4</c:v>
                </c:pt>
                <c:pt idx="808">
                  <c:v>2.589E-4</c:v>
                </c:pt>
                <c:pt idx="809">
                  <c:v>2.5940000000000002E-4</c:v>
                </c:pt>
                <c:pt idx="810">
                  <c:v>2.5989999999999997E-4</c:v>
                </c:pt>
                <c:pt idx="811">
                  <c:v>2.6039999999999999E-4</c:v>
                </c:pt>
                <c:pt idx="812">
                  <c:v>2.608E-4</c:v>
                </c:pt>
                <c:pt idx="813">
                  <c:v>2.6130000000000001E-4</c:v>
                </c:pt>
                <c:pt idx="814">
                  <c:v>2.6180000000000002E-4</c:v>
                </c:pt>
                <c:pt idx="815">
                  <c:v>2.6229999999999998E-4</c:v>
                </c:pt>
                <c:pt idx="816">
                  <c:v>2.6279999999999999E-4</c:v>
                </c:pt>
                <c:pt idx="817">
                  <c:v>2.633E-4</c:v>
                </c:pt>
                <c:pt idx="818">
                  <c:v>2.6370000000000001E-4</c:v>
                </c:pt>
                <c:pt idx="819">
                  <c:v>2.6420000000000003E-4</c:v>
                </c:pt>
                <c:pt idx="820">
                  <c:v>2.6469999999999998E-4</c:v>
                </c:pt>
                <c:pt idx="821">
                  <c:v>2.652E-4</c:v>
                </c:pt>
                <c:pt idx="822">
                  <c:v>2.6570000000000001E-4</c:v>
                </c:pt>
                <c:pt idx="823">
                  <c:v>2.6620000000000002E-4</c:v>
                </c:pt>
                <c:pt idx="824">
                  <c:v>2.6669999999999998E-4</c:v>
                </c:pt>
                <c:pt idx="825">
                  <c:v>2.6709999999999999E-4</c:v>
                </c:pt>
                <c:pt idx="826">
                  <c:v>2.676E-4</c:v>
                </c:pt>
                <c:pt idx="827">
                  <c:v>2.6810000000000001E-4</c:v>
                </c:pt>
                <c:pt idx="828">
                  <c:v>2.6860000000000002E-4</c:v>
                </c:pt>
                <c:pt idx="829">
                  <c:v>2.6909999999999998E-4</c:v>
                </c:pt>
                <c:pt idx="830">
                  <c:v>2.6959999999999999E-4</c:v>
                </c:pt>
                <c:pt idx="831">
                  <c:v>2.7010000000000001E-4</c:v>
                </c:pt>
                <c:pt idx="832">
                  <c:v>2.7050000000000002E-4</c:v>
                </c:pt>
                <c:pt idx="833">
                  <c:v>2.7099999999999997E-4</c:v>
                </c:pt>
                <c:pt idx="834">
                  <c:v>2.7149999999999999E-4</c:v>
                </c:pt>
                <c:pt idx="835">
                  <c:v>2.72E-4</c:v>
                </c:pt>
                <c:pt idx="836">
                  <c:v>2.7250000000000001E-4</c:v>
                </c:pt>
                <c:pt idx="837">
                  <c:v>2.7300000000000002E-4</c:v>
                </c:pt>
                <c:pt idx="838">
                  <c:v>2.7349999999999998E-4</c:v>
                </c:pt>
                <c:pt idx="839">
                  <c:v>2.7399999999999999E-4</c:v>
                </c:pt>
                <c:pt idx="840">
                  <c:v>2.745E-4</c:v>
                </c:pt>
                <c:pt idx="841">
                  <c:v>2.7490000000000001E-4</c:v>
                </c:pt>
                <c:pt idx="842">
                  <c:v>2.7540000000000003E-4</c:v>
                </c:pt>
                <c:pt idx="843">
                  <c:v>2.7589999999999998E-4</c:v>
                </c:pt>
                <c:pt idx="844">
                  <c:v>2.764E-4</c:v>
                </c:pt>
                <c:pt idx="845">
                  <c:v>2.7690000000000001E-4</c:v>
                </c:pt>
                <c:pt idx="846">
                  <c:v>2.7740000000000002E-4</c:v>
                </c:pt>
                <c:pt idx="847">
                  <c:v>2.7789999999999998E-4</c:v>
                </c:pt>
                <c:pt idx="848">
                  <c:v>2.7839999999999999E-4</c:v>
                </c:pt>
                <c:pt idx="849">
                  <c:v>2.789E-4</c:v>
                </c:pt>
                <c:pt idx="850">
                  <c:v>2.7940000000000002E-4</c:v>
                </c:pt>
                <c:pt idx="851">
                  <c:v>2.7989999999999997E-4</c:v>
                </c:pt>
                <c:pt idx="852">
                  <c:v>2.8039999999999999E-4</c:v>
                </c:pt>
                <c:pt idx="853">
                  <c:v>2.8079999999999999E-4</c:v>
                </c:pt>
                <c:pt idx="854">
                  <c:v>2.8130000000000001E-4</c:v>
                </c:pt>
                <c:pt idx="855">
                  <c:v>2.8180000000000002E-4</c:v>
                </c:pt>
                <c:pt idx="856">
                  <c:v>2.8229999999999998E-4</c:v>
                </c:pt>
                <c:pt idx="857">
                  <c:v>2.8279999999999999E-4</c:v>
                </c:pt>
                <c:pt idx="858">
                  <c:v>2.833E-4</c:v>
                </c:pt>
                <c:pt idx="859">
                  <c:v>2.8380000000000001E-4</c:v>
                </c:pt>
                <c:pt idx="860">
                  <c:v>2.8430000000000003E-4</c:v>
                </c:pt>
                <c:pt idx="861">
                  <c:v>2.8479999999999998E-4</c:v>
                </c:pt>
                <c:pt idx="862">
                  <c:v>2.853E-4</c:v>
                </c:pt>
                <c:pt idx="863">
                  <c:v>2.8580000000000001E-4</c:v>
                </c:pt>
                <c:pt idx="864">
                  <c:v>2.8630000000000002E-4</c:v>
                </c:pt>
                <c:pt idx="865">
                  <c:v>2.8679999999999998E-4</c:v>
                </c:pt>
                <c:pt idx="866">
                  <c:v>2.8729999999999999E-4</c:v>
                </c:pt>
                <c:pt idx="867">
                  <c:v>2.878E-4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DBB-4110-A689-0AABDEEDE3C4}"/>
            </c:ext>
          </c:extLst>
        </c:ser>
        <c:ser>
          <c:idx val="1"/>
          <c:order val="1"/>
          <c:tx>
            <c:strRef>
              <c:f>'Force 200 keV Spline'!$T$2</c:f>
              <c:strCache>
                <c:ptCount val="1"/>
                <c:pt idx="0">
                  <c:v>stdy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'Force 200 keV Spline'!$W$3:$W$870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-0.17699999999999999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-0.17180000000000001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-0.16869999999999999</c:v>
                </c:pt>
                <c:pt idx="240">
                  <c:v>-0.16769999999999999</c:v>
                </c:pt>
                <c:pt idx="241">
                  <c:v>-0.1666</c:v>
                </c:pt>
                <c:pt idx="242">
                  <c:v>-0.1656</c:v>
                </c:pt>
                <c:pt idx="243">
                  <c:v>-0.16450000000000001</c:v>
                </c:pt>
                <c:pt idx="244">
                  <c:v>-0.16350000000000001</c:v>
                </c:pt>
                <c:pt idx="245">
                  <c:v>-0.16250000000000001</c:v>
                </c:pt>
                <c:pt idx="246">
                  <c:v>-0.16139999999999999</c:v>
                </c:pt>
                <c:pt idx="247">
                  <c:v>-0.16039999999999999</c:v>
                </c:pt>
                <c:pt idx="248">
                  <c:v>-0.1593</c:v>
                </c:pt>
                <c:pt idx="249">
                  <c:v>-0.1583</c:v>
                </c:pt>
                <c:pt idx="250">
                  <c:v>-0.15720000000000001</c:v>
                </c:pt>
                <c:pt idx="251">
                  <c:v>-0.15620000000000001</c:v>
                </c:pt>
                <c:pt idx="252">
                  <c:v>-0.1552</c:v>
                </c:pt>
                <c:pt idx="253">
                  <c:v>-0.15409999999999999</c:v>
                </c:pt>
                <c:pt idx="254">
                  <c:v>-0.15310000000000001</c:v>
                </c:pt>
                <c:pt idx="255">
                  <c:v>-0.152</c:v>
                </c:pt>
                <c:pt idx="256">
                  <c:v>-0.151</c:v>
                </c:pt>
                <c:pt idx="257">
                  <c:v>-0.14990000000000001</c:v>
                </c:pt>
                <c:pt idx="258">
                  <c:v>-0.1489</c:v>
                </c:pt>
                <c:pt idx="259">
                  <c:v>-0.1479</c:v>
                </c:pt>
                <c:pt idx="260">
                  <c:v>-0.14680000000000001</c:v>
                </c:pt>
                <c:pt idx="261">
                  <c:v>-0.14580000000000001</c:v>
                </c:pt>
                <c:pt idx="262">
                  <c:v>-0.1447</c:v>
                </c:pt>
                <c:pt idx="263">
                  <c:v>-0.14369999999999999</c:v>
                </c:pt>
                <c:pt idx="264">
                  <c:v>-0.1426</c:v>
                </c:pt>
                <c:pt idx="265">
                  <c:v>-0.1416</c:v>
                </c:pt>
                <c:pt idx="266">
                  <c:v>-0.1406</c:v>
                </c:pt>
                <c:pt idx="267">
                  <c:v>-0.13950000000000001</c:v>
                </c:pt>
                <c:pt idx="268">
                  <c:v>-0.13850000000000001</c:v>
                </c:pt>
                <c:pt idx="269">
                  <c:v>-0.13739999999999999</c:v>
                </c:pt>
                <c:pt idx="270">
                  <c:v>-0.13639999999999999</c:v>
                </c:pt>
                <c:pt idx="271">
                  <c:v>-0.1353</c:v>
                </c:pt>
                <c:pt idx="272">
                  <c:v>-0.1343</c:v>
                </c:pt>
                <c:pt idx="273">
                  <c:v>-0.1333</c:v>
                </c:pt>
                <c:pt idx="274">
                  <c:v>-0.13220000000000001</c:v>
                </c:pt>
                <c:pt idx="275">
                  <c:v>-0.13120000000000001</c:v>
                </c:pt>
                <c:pt idx="276">
                  <c:v>-0.13009999999999999</c:v>
                </c:pt>
                <c:pt idx="277">
                  <c:v>-0.12909999999999999</c:v>
                </c:pt>
                <c:pt idx="278">
                  <c:v>-0.128</c:v>
                </c:pt>
                <c:pt idx="279">
                  <c:v>-0.127</c:v>
                </c:pt>
                <c:pt idx="280">
                  <c:v>-0.126</c:v>
                </c:pt>
                <c:pt idx="281">
                  <c:v>-0.1249</c:v>
                </c:pt>
                <c:pt idx="282">
                  <c:v>-0.1239</c:v>
                </c:pt>
                <c:pt idx="283">
                  <c:v>-0.12280000000000001</c:v>
                </c:pt>
                <c:pt idx="284">
                  <c:v>-0.12180000000000001</c:v>
                </c:pt>
                <c:pt idx="285">
                  <c:v>-0.1207</c:v>
                </c:pt>
                <c:pt idx="286">
                  <c:v>-0.1197</c:v>
                </c:pt>
                <c:pt idx="287">
                  <c:v>-0.1186</c:v>
                </c:pt>
                <c:pt idx="288">
                  <c:v>-0.1176</c:v>
                </c:pt>
                <c:pt idx="289">
                  <c:v>-0.1166</c:v>
                </c:pt>
                <c:pt idx="290">
                  <c:v>-0.11550000000000001</c:v>
                </c:pt>
                <c:pt idx="291">
                  <c:v>-0.1145</c:v>
                </c:pt>
                <c:pt idx="292">
                  <c:v>-0.1134</c:v>
                </c:pt>
                <c:pt idx="293">
                  <c:v>-0.1124</c:v>
                </c:pt>
                <c:pt idx="294">
                  <c:v>-0.1113</c:v>
                </c:pt>
                <c:pt idx="295">
                  <c:v>-0.1103</c:v>
                </c:pt>
                <c:pt idx="296">
                  <c:v>-0.10920000000000001</c:v>
                </c:pt>
                <c:pt idx="297">
                  <c:v>-0.1082</c:v>
                </c:pt>
                <c:pt idx="298">
                  <c:v>-0.1072</c:v>
                </c:pt>
                <c:pt idx="299">
                  <c:v>-0.1061</c:v>
                </c:pt>
                <c:pt idx="300">
                  <c:v>-0.1051</c:v>
                </c:pt>
                <c:pt idx="301">
                  <c:v>-0.104</c:v>
                </c:pt>
                <c:pt idx="302">
                  <c:v>-0.10299999999999999</c:v>
                </c:pt>
                <c:pt idx="303">
                  <c:v>-0.1019</c:v>
                </c:pt>
                <c:pt idx="304">
                  <c:v>-0.1009</c:v>
                </c:pt>
                <c:pt idx="305">
                  <c:v>-9.9839999999999998E-2</c:v>
                </c:pt>
                <c:pt idx="306">
                  <c:v>-9.8799999999999999E-2</c:v>
                </c:pt>
                <c:pt idx="307">
                  <c:v>-9.7750000000000004E-2</c:v>
                </c:pt>
                <c:pt idx="308">
                  <c:v>-9.6710000000000004E-2</c:v>
                </c:pt>
                <c:pt idx="309">
                  <c:v>-9.5659999999999995E-2</c:v>
                </c:pt>
                <c:pt idx="310">
                  <c:v>-9.461E-2</c:v>
                </c:pt>
                <c:pt idx="311">
                  <c:v>-9.357E-2</c:v>
                </c:pt>
                <c:pt idx="312">
                  <c:v>-9.2520000000000005E-2</c:v>
                </c:pt>
                <c:pt idx="313">
                  <c:v>-9.1480000000000006E-2</c:v>
                </c:pt>
                <c:pt idx="314">
                  <c:v>-9.0429999999999996E-2</c:v>
                </c:pt>
                <c:pt idx="315">
                  <c:v>-8.9389999999999997E-2</c:v>
                </c:pt>
                <c:pt idx="316">
                  <c:v>-8.8340000000000002E-2</c:v>
                </c:pt>
                <c:pt idx="317">
                  <c:v>-8.7290000000000006E-2</c:v>
                </c:pt>
                <c:pt idx="318">
                  <c:v>-8.6249999999999993E-2</c:v>
                </c:pt>
                <c:pt idx="319">
                  <c:v>-8.5199999999999998E-2</c:v>
                </c:pt>
                <c:pt idx="320">
                  <c:v>-8.4150000000000003E-2</c:v>
                </c:pt>
                <c:pt idx="321">
                  <c:v>-8.3110000000000003E-2</c:v>
                </c:pt>
                <c:pt idx="322">
                  <c:v>-8.2059999999999994E-2</c:v>
                </c:pt>
                <c:pt idx="323">
                  <c:v>-8.1019999999999995E-2</c:v>
                </c:pt>
                <c:pt idx="324">
                  <c:v>-7.9969999999999999E-2</c:v>
                </c:pt>
                <c:pt idx="325">
                  <c:v>-7.8920000000000004E-2</c:v>
                </c:pt>
                <c:pt idx="326">
                  <c:v>-7.7880000000000005E-2</c:v>
                </c:pt>
                <c:pt idx="327">
                  <c:v>-7.6829999999999996E-2</c:v>
                </c:pt>
                <c:pt idx="328">
                  <c:v>-7.578E-2</c:v>
                </c:pt>
                <c:pt idx="329">
                  <c:v>-7.4740000000000001E-2</c:v>
                </c:pt>
                <c:pt idx="330">
                  <c:v>-7.3690000000000005E-2</c:v>
                </c:pt>
                <c:pt idx="331">
                  <c:v>-7.2639999999999996E-2</c:v>
                </c:pt>
                <c:pt idx="332">
                  <c:v>-7.1599999999999997E-2</c:v>
                </c:pt>
                <c:pt idx="333">
                  <c:v>-7.0550000000000002E-2</c:v>
                </c:pt>
                <c:pt idx="334">
                  <c:v>-6.9500000000000006E-2</c:v>
                </c:pt>
                <c:pt idx="335">
                  <c:v>-6.8449999999999997E-2</c:v>
                </c:pt>
                <c:pt idx="336">
                  <c:v>-6.7409999999999998E-2</c:v>
                </c:pt>
                <c:pt idx="337">
                  <c:v>-6.6360000000000002E-2</c:v>
                </c:pt>
                <c:pt idx="338">
                  <c:v>-6.5310000000000007E-2</c:v>
                </c:pt>
                <c:pt idx="339">
                  <c:v>-6.4269999999999994E-2</c:v>
                </c:pt>
                <c:pt idx="340">
                  <c:v>-6.3219999999999998E-2</c:v>
                </c:pt>
                <c:pt idx="341">
                  <c:v>-6.2170000000000003E-2</c:v>
                </c:pt>
                <c:pt idx="342">
                  <c:v>-6.1129999999999997E-2</c:v>
                </c:pt>
                <c:pt idx="343">
                  <c:v>-6.0080000000000001E-2</c:v>
                </c:pt>
                <c:pt idx="344">
                  <c:v>-5.9029999999999999E-2</c:v>
                </c:pt>
                <c:pt idx="345">
                  <c:v>-5.7979999999999997E-2</c:v>
                </c:pt>
                <c:pt idx="346">
                  <c:v>-5.6939999999999998E-2</c:v>
                </c:pt>
                <c:pt idx="347">
                  <c:v>-5.5890000000000002E-2</c:v>
                </c:pt>
                <c:pt idx="348">
                  <c:v>-5.484E-2</c:v>
                </c:pt>
                <c:pt idx="349">
                  <c:v>-5.3789999999999998E-2</c:v>
                </c:pt>
                <c:pt idx="350">
                  <c:v>-5.2749999999999998E-2</c:v>
                </c:pt>
                <c:pt idx="351">
                  <c:v>-5.1700000000000003E-2</c:v>
                </c:pt>
                <c:pt idx="352">
                  <c:v>-5.0650000000000001E-2</c:v>
                </c:pt>
                <c:pt idx="353">
                  <c:v>-4.9599999999999998E-2</c:v>
                </c:pt>
                <c:pt idx="354">
                  <c:v>-4.8559999999999999E-2</c:v>
                </c:pt>
                <c:pt idx="355">
                  <c:v>-4.7509999999999997E-2</c:v>
                </c:pt>
                <c:pt idx="356">
                  <c:v>-4.6460000000000001E-2</c:v>
                </c:pt>
                <c:pt idx="357">
                  <c:v>-4.5409999999999999E-2</c:v>
                </c:pt>
                <c:pt idx="358">
                  <c:v>-4.4359999999999997E-2</c:v>
                </c:pt>
                <c:pt idx="359">
                  <c:v>-4.3319999999999997E-2</c:v>
                </c:pt>
                <c:pt idx="360">
                  <c:v>-4.2270000000000002E-2</c:v>
                </c:pt>
                <c:pt idx="361">
                  <c:v>-4.122E-2</c:v>
                </c:pt>
                <c:pt idx="362">
                  <c:v>-4.0169999999999997E-2</c:v>
                </c:pt>
                <c:pt idx="363">
                  <c:v>-3.9120000000000002E-2</c:v>
                </c:pt>
                <c:pt idx="364">
                  <c:v>-3.8080000000000003E-2</c:v>
                </c:pt>
                <c:pt idx="365">
                  <c:v>-3.703E-2</c:v>
                </c:pt>
                <c:pt idx="366">
                  <c:v>-3.5979999999999998E-2</c:v>
                </c:pt>
                <c:pt idx="367">
                  <c:v>-3.4930000000000003E-2</c:v>
                </c:pt>
                <c:pt idx="368">
                  <c:v>-3.388E-2</c:v>
                </c:pt>
                <c:pt idx="369">
                  <c:v>-3.2840000000000001E-2</c:v>
                </c:pt>
                <c:pt idx="370">
                  <c:v>-3.1789999999999999E-2</c:v>
                </c:pt>
                <c:pt idx="371">
                  <c:v>-3.074E-2</c:v>
                </c:pt>
                <c:pt idx="372">
                  <c:v>-2.9690000000000001E-2</c:v>
                </c:pt>
                <c:pt idx="373">
                  <c:v>-2.8639999999999999E-2</c:v>
                </c:pt>
                <c:pt idx="374">
                  <c:v>-2.76E-2</c:v>
                </c:pt>
                <c:pt idx="375">
                  <c:v>-2.6550000000000001E-2</c:v>
                </c:pt>
                <c:pt idx="376">
                  <c:v>-2.5499999999999998E-2</c:v>
                </c:pt>
                <c:pt idx="377">
                  <c:v>-2.445E-2</c:v>
                </c:pt>
                <c:pt idx="378">
                  <c:v>-2.3400000000000001E-2</c:v>
                </c:pt>
                <c:pt idx="379">
                  <c:v>-2.2349999999999998E-2</c:v>
                </c:pt>
                <c:pt idx="380">
                  <c:v>-2.1309999999999999E-2</c:v>
                </c:pt>
                <c:pt idx="381">
                  <c:v>-2.026E-2</c:v>
                </c:pt>
                <c:pt idx="382">
                  <c:v>-1.9210000000000001E-2</c:v>
                </c:pt>
                <c:pt idx="383">
                  <c:v>-1.8159999999999999E-2</c:v>
                </c:pt>
                <c:pt idx="384">
                  <c:v>-1.711E-2</c:v>
                </c:pt>
                <c:pt idx="385">
                  <c:v>-1.6070000000000001E-2</c:v>
                </c:pt>
                <c:pt idx="386">
                  <c:v>-1.502E-2</c:v>
                </c:pt>
                <c:pt idx="387">
                  <c:v>-1.397E-2</c:v>
                </c:pt>
                <c:pt idx="388">
                  <c:v>-1.2919999999999999E-2</c:v>
                </c:pt>
                <c:pt idx="389">
                  <c:v>-1.187E-2</c:v>
                </c:pt>
                <c:pt idx="390">
                  <c:v>-1.082E-2</c:v>
                </c:pt>
                <c:pt idx="391">
                  <c:v>-9.7750000000000007E-3</c:v>
                </c:pt>
                <c:pt idx="392">
                  <c:v>-8.7259999999999994E-3</c:v>
                </c:pt>
                <c:pt idx="393">
                  <c:v>-7.6779999999999999E-3</c:v>
                </c:pt>
                <c:pt idx="394">
                  <c:v>-6.6299999999999996E-3</c:v>
                </c:pt>
                <c:pt idx="395">
                  <c:v>-5.581E-3</c:v>
                </c:pt>
                <c:pt idx="396">
                  <c:v>-4.5329999999999997E-3</c:v>
                </c:pt>
                <c:pt idx="397">
                  <c:v>-3.4840000000000001E-3</c:v>
                </c:pt>
                <c:pt idx="398">
                  <c:v>-2.4359999999999998E-3</c:v>
                </c:pt>
                <c:pt idx="399">
                  <c:v>-1.3879999999999999E-3</c:v>
                </c:pt>
                <c:pt idx="400">
                  <c:v>-3.391E-4</c:v>
                </c:pt>
                <c:pt idx="401">
                  <c:v>7.0929999999999995E-4</c:v>
                </c:pt>
                <c:pt idx="402">
                  <c:v>1.758E-3</c:v>
                </c:pt>
                <c:pt idx="403">
                  <c:v>2.8059999999999999E-3</c:v>
                </c:pt>
                <c:pt idx="404">
                  <c:v>3.8549999999999999E-3</c:v>
                </c:pt>
                <c:pt idx="405">
                  <c:v>4.9030000000000002E-3</c:v>
                </c:pt>
                <c:pt idx="406">
                  <c:v>5.9509999999999997E-3</c:v>
                </c:pt>
                <c:pt idx="407">
                  <c:v>7.0000000000000001E-3</c:v>
                </c:pt>
                <c:pt idx="408">
                  <c:v>8.0479999999999996E-3</c:v>
                </c:pt>
                <c:pt idx="409">
                  <c:v>9.0969999999999992E-3</c:v>
                </c:pt>
                <c:pt idx="410">
                  <c:v>1.0149999999999999E-2</c:v>
                </c:pt>
                <c:pt idx="411">
                  <c:v>1.119E-2</c:v>
                </c:pt>
                <c:pt idx="412">
                  <c:v>1.2239999999999999E-2</c:v>
                </c:pt>
                <c:pt idx="413">
                  <c:v>1.329E-2</c:v>
                </c:pt>
                <c:pt idx="414">
                  <c:v>1.434E-2</c:v>
                </c:pt>
                <c:pt idx="415">
                  <c:v>1.5389999999999999E-2</c:v>
                </c:pt>
                <c:pt idx="416">
                  <c:v>1.644E-2</c:v>
                </c:pt>
                <c:pt idx="417">
                  <c:v>1.7479999999999999E-2</c:v>
                </c:pt>
                <c:pt idx="418">
                  <c:v>1.8530000000000001E-2</c:v>
                </c:pt>
                <c:pt idx="419">
                  <c:v>1.958E-2</c:v>
                </c:pt>
                <c:pt idx="420">
                  <c:v>2.0629999999999999E-2</c:v>
                </c:pt>
                <c:pt idx="421">
                  <c:v>2.1680000000000001E-2</c:v>
                </c:pt>
                <c:pt idx="422">
                  <c:v>2.273E-2</c:v>
                </c:pt>
                <c:pt idx="423">
                  <c:v>2.3769999999999999E-2</c:v>
                </c:pt>
                <c:pt idx="424">
                  <c:v>2.4819999999999998E-2</c:v>
                </c:pt>
                <c:pt idx="425">
                  <c:v>2.5870000000000001E-2</c:v>
                </c:pt>
                <c:pt idx="426">
                  <c:v>2.6919999999999999E-2</c:v>
                </c:pt>
                <c:pt idx="427">
                  <c:v>2.7969999999999998E-2</c:v>
                </c:pt>
                <c:pt idx="428">
                  <c:v>2.9010000000000001E-2</c:v>
                </c:pt>
                <c:pt idx="429">
                  <c:v>3.006E-2</c:v>
                </c:pt>
                <c:pt idx="430">
                  <c:v>3.1109999999999999E-2</c:v>
                </c:pt>
                <c:pt idx="431">
                  <c:v>3.2160000000000001E-2</c:v>
                </c:pt>
                <c:pt idx="432">
                  <c:v>3.3210000000000003E-2</c:v>
                </c:pt>
                <c:pt idx="433">
                  <c:v>3.4250000000000003E-2</c:v>
                </c:pt>
                <c:pt idx="434">
                  <c:v>3.5299999999999998E-2</c:v>
                </c:pt>
                <c:pt idx="435">
                  <c:v>3.635E-2</c:v>
                </c:pt>
                <c:pt idx="436">
                  <c:v>3.7400000000000003E-2</c:v>
                </c:pt>
                <c:pt idx="437">
                  <c:v>3.8449999999999998E-2</c:v>
                </c:pt>
                <c:pt idx="438">
                  <c:v>3.9489999999999997E-2</c:v>
                </c:pt>
                <c:pt idx="439">
                  <c:v>4.054E-2</c:v>
                </c:pt>
                <c:pt idx="440">
                  <c:v>4.1590000000000002E-2</c:v>
                </c:pt>
                <c:pt idx="441">
                  <c:v>4.2639999999999997E-2</c:v>
                </c:pt>
                <c:pt idx="442">
                  <c:v>4.369E-2</c:v>
                </c:pt>
                <c:pt idx="443">
                  <c:v>4.4729999999999999E-2</c:v>
                </c:pt>
                <c:pt idx="444">
                  <c:v>4.5780000000000001E-2</c:v>
                </c:pt>
                <c:pt idx="445">
                  <c:v>4.6829999999999997E-2</c:v>
                </c:pt>
                <c:pt idx="446">
                  <c:v>4.7879999999999999E-2</c:v>
                </c:pt>
                <c:pt idx="447">
                  <c:v>4.8919999999999998E-2</c:v>
                </c:pt>
                <c:pt idx="448">
                  <c:v>4.9970000000000001E-2</c:v>
                </c:pt>
                <c:pt idx="449">
                  <c:v>5.1020000000000003E-2</c:v>
                </c:pt>
                <c:pt idx="450">
                  <c:v>5.2069999999999998E-2</c:v>
                </c:pt>
                <c:pt idx="451">
                  <c:v>5.3120000000000001E-2</c:v>
                </c:pt>
                <c:pt idx="452">
                  <c:v>5.416E-2</c:v>
                </c:pt>
                <c:pt idx="453">
                  <c:v>5.5210000000000002E-2</c:v>
                </c:pt>
                <c:pt idx="454">
                  <c:v>5.6259999999999998E-2</c:v>
                </c:pt>
                <c:pt idx="455">
                  <c:v>5.731E-2</c:v>
                </c:pt>
                <c:pt idx="456">
                  <c:v>5.8349999999999999E-2</c:v>
                </c:pt>
                <c:pt idx="457">
                  <c:v>5.9400000000000001E-2</c:v>
                </c:pt>
                <c:pt idx="458">
                  <c:v>6.0449999999999997E-2</c:v>
                </c:pt>
                <c:pt idx="459">
                  <c:v>6.1490000000000003E-2</c:v>
                </c:pt>
                <c:pt idx="460">
                  <c:v>6.2539999999999998E-2</c:v>
                </c:pt>
                <c:pt idx="461">
                  <c:v>6.3589999999999994E-2</c:v>
                </c:pt>
                <c:pt idx="462">
                  <c:v>6.4640000000000003E-2</c:v>
                </c:pt>
                <c:pt idx="463">
                  <c:v>6.5680000000000002E-2</c:v>
                </c:pt>
                <c:pt idx="464">
                  <c:v>6.6729999999999998E-2</c:v>
                </c:pt>
                <c:pt idx="465">
                  <c:v>6.7780000000000007E-2</c:v>
                </c:pt>
                <c:pt idx="466">
                  <c:v>6.8820000000000006E-2</c:v>
                </c:pt>
                <c:pt idx="467">
                  <c:v>6.9870000000000002E-2</c:v>
                </c:pt>
                <c:pt idx="468">
                  <c:v>7.0919999999999997E-2</c:v>
                </c:pt>
                <c:pt idx="469">
                  <c:v>7.1959999999999996E-2</c:v>
                </c:pt>
                <c:pt idx="470">
                  <c:v>7.3010000000000005E-2</c:v>
                </c:pt>
                <c:pt idx="471">
                  <c:v>7.4060000000000001E-2</c:v>
                </c:pt>
                <c:pt idx="472">
                  <c:v>7.51E-2</c:v>
                </c:pt>
                <c:pt idx="473">
                  <c:v>7.6149999999999995E-2</c:v>
                </c:pt>
                <c:pt idx="474">
                  <c:v>7.7200000000000005E-2</c:v>
                </c:pt>
                <c:pt idx="475">
                  <c:v>7.8240000000000004E-2</c:v>
                </c:pt>
                <c:pt idx="476">
                  <c:v>7.9289999999999999E-2</c:v>
                </c:pt>
                <c:pt idx="477">
                  <c:v>8.0339999999999995E-2</c:v>
                </c:pt>
                <c:pt idx="478">
                  <c:v>8.1379999999999994E-2</c:v>
                </c:pt>
                <c:pt idx="479">
                  <c:v>8.2430000000000003E-2</c:v>
                </c:pt>
                <c:pt idx="480">
                  <c:v>8.3479999999999999E-2</c:v>
                </c:pt>
                <c:pt idx="481">
                  <c:v>8.4519999999999998E-2</c:v>
                </c:pt>
                <c:pt idx="482">
                  <c:v>8.5569999999999993E-2</c:v>
                </c:pt>
                <c:pt idx="483">
                  <c:v>8.6620000000000003E-2</c:v>
                </c:pt>
                <c:pt idx="484">
                  <c:v>8.7660000000000002E-2</c:v>
                </c:pt>
                <c:pt idx="485">
                  <c:v>8.8709999999999997E-2</c:v>
                </c:pt>
                <c:pt idx="486">
                  <c:v>8.9749999999999996E-2</c:v>
                </c:pt>
                <c:pt idx="487">
                  <c:v>9.0800000000000006E-2</c:v>
                </c:pt>
                <c:pt idx="488">
                  <c:v>9.1850000000000001E-2</c:v>
                </c:pt>
                <c:pt idx="489">
                  <c:v>9.289E-2</c:v>
                </c:pt>
                <c:pt idx="490">
                  <c:v>9.3939999999999996E-2</c:v>
                </c:pt>
                <c:pt idx="491">
                  <c:v>9.4979999999999995E-2</c:v>
                </c:pt>
                <c:pt idx="492">
                  <c:v>9.6030000000000004E-2</c:v>
                </c:pt>
                <c:pt idx="493">
                  <c:v>9.7070000000000004E-2</c:v>
                </c:pt>
                <c:pt idx="494">
                  <c:v>9.8119999999999999E-2</c:v>
                </c:pt>
                <c:pt idx="495">
                  <c:v>9.9159999999999998E-2</c:v>
                </c:pt>
                <c:pt idx="496">
                  <c:v>0.1002</c:v>
                </c:pt>
                <c:pt idx="497">
                  <c:v>0.1013</c:v>
                </c:pt>
                <c:pt idx="498">
                  <c:v>0.1023</c:v>
                </c:pt>
                <c:pt idx="499">
                  <c:v>0.1033</c:v>
                </c:pt>
                <c:pt idx="500">
                  <c:v>0.10440000000000001</c:v>
                </c:pt>
                <c:pt idx="501">
                  <c:v>0.10539999999999999</c:v>
                </c:pt>
                <c:pt idx="502">
                  <c:v>0.1065</c:v>
                </c:pt>
                <c:pt idx="503">
                  <c:v>0.1075</c:v>
                </c:pt>
                <c:pt idx="504">
                  <c:v>0.1086</c:v>
                </c:pt>
                <c:pt idx="505">
                  <c:v>0.1096</c:v>
                </c:pt>
                <c:pt idx="506">
                  <c:v>0.11070000000000001</c:v>
                </c:pt>
                <c:pt idx="507">
                  <c:v>0.11169999999999999</c:v>
                </c:pt>
                <c:pt idx="508">
                  <c:v>0.11269999999999999</c:v>
                </c:pt>
                <c:pt idx="509">
                  <c:v>0.1138</c:v>
                </c:pt>
                <c:pt idx="510">
                  <c:v>0.1148</c:v>
                </c:pt>
                <c:pt idx="511">
                  <c:v>0.1159</c:v>
                </c:pt>
                <c:pt idx="512">
                  <c:v>0.1169</c:v>
                </c:pt>
                <c:pt idx="513">
                  <c:v>0.11799999999999999</c:v>
                </c:pt>
                <c:pt idx="514">
                  <c:v>0.11899999999999999</c:v>
                </c:pt>
                <c:pt idx="515">
                  <c:v>0.1201</c:v>
                </c:pt>
                <c:pt idx="516">
                  <c:v>0.1211</c:v>
                </c:pt>
                <c:pt idx="517">
                  <c:v>0.1221</c:v>
                </c:pt>
                <c:pt idx="518">
                  <c:v>0.1232</c:v>
                </c:pt>
                <c:pt idx="519">
                  <c:v>0.1242</c:v>
                </c:pt>
                <c:pt idx="520">
                  <c:v>0.12529999999999999</c:v>
                </c:pt>
                <c:pt idx="521">
                  <c:v>0.1263</c:v>
                </c:pt>
                <c:pt idx="522">
                  <c:v>0.12740000000000001</c:v>
                </c:pt>
                <c:pt idx="523">
                  <c:v>0.12839999999999999</c:v>
                </c:pt>
                <c:pt idx="524">
                  <c:v>0.1295</c:v>
                </c:pt>
                <c:pt idx="525">
                  <c:v>0.1305</c:v>
                </c:pt>
                <c:pt idx="526">
                  <c:v>0.13150000000000001</c:v>
                </c:pt>
                <c:pt idx="527">
                  <c:v>0.1326</c:v>
                </c:pt>
                <c:pt idx="528">
                  <c:v>0.1336</c:v>
                </c:pt>
                <c:pt idx="529">
                  <c:v>0.13469999999999999</c:v>
                </c:pt>
                <c:pt idx="530">
                  <c:v>0.13569999999999999</c:v>
                </c:pt>
                <c:pt idx="531">
                  <c:v>0.1368</c:v>
                </c:pt>
                <c:pt idx="532">
                  <c:v>0.13780000000000001</c:v>
                </c:pt>
                <c:pt idx="533">
                  <c:v>0.13880000000000001</c:v>
                </c:pt>
                <c:pt idx="534">
                  <c:v>0.1399</c:v>
                </c:pt>
                <c:pt idx="535">
                  <c:v>0.1409</c:v>
                </c:pt>
                <c:pt idx="536">
                  <c:v>0.14199999999999999</c:v>
                </c:pt>
                <c:pt idx="537">
                  <c:v>0.14299999999999999</c:v>
                </c:pt>
                <c:pt idx="538">
                  <c:v>0.14410000000000001</c:v>
                </c:pt>
                <c:pt idx="539">
                  <c:v>0.14510000000000001</c:v>
                </c:pt>
                <c:pt idx="540">
                  <c:v>0.14610000000000001</c:v>
                </c:pt>
                <c:pt idx="541">
                  <c:v>0.1472</c:v>
                </c:pt>
                <c:pt idx="542">
                  <c:v>0.1482</c:v>
                </c:pt>
                <c:pt idx="543">
                  <c:v>0.14929999999999999</c:v>
                </c:pt>
                <c:pt idx="544">
                  <c:v>0.15029999999999999</c:v>
                </c:pt>
                <c:pt idx="545">
                  <c:v>0.15140000000000001</c:v>
                </c:pt>
                <c:pt idx="546">
                  <c:v>0.15240000000000001</c:v>
                </c:pt>
                <c:pt idx="547">
                  <c:v>0.15340000000000001</c:v>
                </c:pt>
                <c:pt idx="548">
                  <c:v>0.1545</c:v>
                </c:pt>
                <c:pt idx="549">
                  <c:v>0.1555</c:v>
                </c:pt>
                <c:pt idx="550">
                  <c:v>0.15659999999999999</c:v>
                </c:pt>
                <c:pt idx="551">
                  <c:v>0.15759999999999999</c:v>
                </c:pt>
                <c:pt idx="552">
                  <c:v>0.15859999999999999</c:v>
                </c:pt>
                <c:pt idx="553">
                  <c:v>0.15970000000000001</c:v>
                </c:pt>
                <c:pt idx="554">
                  <c:v>0.16070000000000001</c:v>
                </c:pt>
                <c:pt idx="555">
                  <c:v>0.1618</c:v>
                </c:pt>
                <c:pt idx="556">
                  <c:v>0.1628</c:v>
                </c:pt>
                <c:pt idx="557">
                  <c:v>0.16389999999999999</c:v>
                </c:pt>
                <c:pt idx="558">
                  <c:v>0.16489999999999999</c:v>
                </c:pt>
                <c:pt idx="559">
                  <c:v>0.16589999999999999</c:v>
                </c:pt>
                <c:pt idx="560">
                  <c:v>0.16700000000000001</c:v>
                </c:pt>
                <c:pt idx="561">
                  <c:v>0.16800000000000001</c:v>
                </c:pt>
                <c:pt idx="562">
                  <c:v>0.1691</c:v>
                </c:pt>
                <c:pt idx="563">
                  <c:v>0.1701</c:v>
                </c:pt>
                <c:pt idx="564">
                  <c:v>0.17119999999999999</c:v>
                </c:pt>
                <c:pt idx="565">
                  <c:v>0.17219999999999999</c:v>
                </c:pt>
                <c:pt idx="566">
                  <c:v>0.17319999999999999</c:v>
                </c:pt>
                <c:pt idx="567">
                  <c:v>0.17430000000000001</c:v>
                </c:pt>
                <c:pt idx="568">
                  <c:v>0.17530000000000001</c:v>
                </c:pt>
                <c:pt idx="569">
                  <c:v>0.1764</c:v>
                </c:pt>
                <c:pt idx="570">
                  <c:v>0.1774</c:v>
                </c:pt>
                <c:pt idx="571">
                  <c:v>0.17849999999999999</c:v>
                </c:pt>
                <c:pt idx="572">
                  <c:v>0.17949999999999999</c:v>
                </c:pt>
                <c:pt idx="573">
                  <c:v>0.18049999999999999</c:v>
                </c:pt>
                <c:pt idx="574">
                  <c:v>0.18160000000000001</c:v>
                </c:pt>
                <c:pt idx="575">
                  <c:v>0.18260000000000001</c:v>
                </c:pt>
                <c:pt idx="576">
                  <c:v>0.1837</c:v>
                </c:pt>
                <c:pt idx="577">
                  <c:v>0.1847</c:v>
                </c:pt>
                <c:pt idx="578">
                  <c:v>0.18579999999999999</c:v>
                </c:pt>
                <c:pt idx="579">
                  <c:v>0.18679999999999999</c:v>
                </c:pt>
                <c:pt idx="580">
                  <c:v>0.18779999999999999</c:v>
                </c:pt>
                <c:pt idx="581">
                  <c:v>0.18890000000000001</c:v>
                </c:pt>
                <c:pt idx="582">
                  <c:v>0.18990000000000001</c:v>
                </c:pt>
                <c:pt idx="583">
                  <c:v>0.191</c:v>
                </c:pt>
                <c:pt idx="584">
                  <c:v>0.192</c:v>
                </c:pt>
                <c:pt idx="585">
                  <c:v>0.19309999999999999</c:v>
                </c:pt>
                <c:pt idx="586">
                  <c:v>0.19409999999999999</c:v>
                </c:pt>
                <c:pt idx="587">
                  <c:v>0.1951</c:v>
                </c:pt>
                <c:pt idx="588">
                  <c:v>0.19620000000000001</c:v>
                </c:pt>
                <c:pt idx="589">
                  <c:v>0.19719999999999999</c:v>
                </c:pt>
                <c:pt idx="590">
                  <c:v>0.1983</c:v>
                </c:pt>
                <c:pt idx="591">
                  <c:v>0.1993</c:v>
                </c:pt>
                <c:pt idx="592">
                  <c:v>0.20030000000000001</c:v>
                </c:pt>
                <c:pt idx="593">
                  <c:v>0.2014</c:v>
                </c:pt>
                <c:pt idx="594">
                  <c:v>0.2024</c:v>
                </c:pt>
                <c:pt idx="595">
                  <c:v>0.20349999999999999</c:v>
                </c:pt>
                <c:pt idx="596">
                  <c:v>0.20449999999999999</c:v>
                </c:pt>
                <c:pt idx="597">
                  <c:v>0.2056</c:v>
                </c:pt>
                <c:pt idx="598">
                  <c:v>0.20660000000000001</c:v>
                </c:pt>
                <c:pt idx="599">
                  <c:v>0.20760000000000001</c:v>
                </c:pt>
                <c:pt idx="600">
                  <c:v>0.2087</c:v>
                </c:pt>
                <c:pt idx="601">
                  <c:v>0.2097</c:v>
                </c:pt>
                <c:pt idx="602">
                  <c:v>0.21079999999999999</c:v>
                </c:pt>
                <c:pt idx="603">
                  <c:v>0.21179999999999999</c:v>
                </c:pt>
                <c:pt idx="604">
                  <c:v>0.21290000000000001</c:v>
                </c:pt>
                <c:pt idx="605">
                  <c:v>0.21390000000000001</c:v>
                </c:pt>
                <c:pt idx="606">
                  <c:v>0.21490000000000001</c:v>
                </c:pt>
                <c:pt idx="607">
                  <c:v>0.216</c:v>
                </c:pt>
                <c:pt idx="608">
                  <c:v>0.217</c:v>
                </c:pt>
                <c:pt idx="609">
                  <c:v>0.21809999999999999</c:v>
                </c:pt>
                <c:pt idx="610">
                  <c:v>0.21909999999999999</c:v>
                </c:pt>
                <c:pt idx="611">
                  <c:v>0.22020000000000001</c:v>
                </c:pt>
                <c:pt idx="612">
                  <c:v>0.22120000000000001</c:v>
                </c:pt>
                <c:pt idx="613">
                  <c:v>0.22220000000000001</c:v>
                </c:pt>
                <c:pt idx="614">
                  <c:v>0.2233</c:v>
                </c:pt>
                <c:pt idx="615">
                  <c:v>0.2243</c:v>
                </c:pt>
                <c:pt idx="616">
                  <c:v>0.22539999999999999</c:v>
                </c:pt>
                <c:pt idx="617">
                  <c:v>0.22639999999999999</c:v>
                </c:pt>
                <c:pt idx="618">
                  <c:v>0.22750000000000001</c:v>
                </c:pt>
                <c:pt idx="619">
                  <c:v>0.22850000000000001</c:v>
                </c:pt>
                <c:pt idx="620">
                  <c:v>0.22950000000000001</c:v>
                </c:pt>
                <c:pt idx="621">
                  <c:v>0.2306</c:v>
                </c:pt>
                <c:pt idx="622">
                  <c:v>0.2316</c:v>
                </c:pt>
                <c:pt idx="623">
                  <c:v>0.23269999999999999</c:v>
                </c:pt>
                <c:pt idx="624">
                  <c:v>0.23369999999999999</c:v>
                </c:pt>
                <c:pt idx="625">
                  <c:v>0.23480000000000001</c:v>
                </c:pt>
                <c:pt idx="626">
                  <c:v>0.23580000000000001</c:v>
                </c:pt>
                <c:pt idx="627">
                  <c:v>0.23680000000000001</c:v>
                </c:pt>
                <c:pt idx="628">
                  <c:v>0.2379</c:v>
                </c:pt>
                <c:pt idx="629">
                  <c:v>0.2389</c:v>
                </c:pt>
                <c:pt idx="630">
                  <c:v>0.24</c:v>
                </c:pt>
                <c:pt idx="631">
                  <c:v>0.24099999999999999</c:v>
                </c:pt>
                <c:pt idx="632">
                  <c:v>0.24210000000000001</c:v>
                </c:pt>
                <c:pt idx="633">
                  <c:v>0.24310000000000001</c:v>
                </c:pt>
                <c:pt idx="634">
                  <c:v>0.24410000000000001</c:v>
                </c:pt>
                <c:pt idx="635">
                  <c:v>0.2452</c:v>
                </c:pt>
                <c:pt idx="636">
                  <c:v>0.2462</c:v>
                </c:pt>
                <c:pt idx="637">
                  <c:v>0.24729999999999999</c:v>
                </c:pt>
                <c:pt idx="638">
                  <c:v>0.24829999999999999</c:v>
                </c:pt>
                <c:pt idx="639">
                  <c:v>0.24929999999999999</c:v>
                </c:pt>
                <c:pt idx="640">
                  <c:v>0.25040000000000001</c:v>
                </c:pt>
                <c:pt idx="641">
                  <c:v>0.25140000000000001</c:v>
                </c:pt>
                <c:pt idx="642">
                  <c:v>0.2525</c:v>
                </c:pt>
                <c:pt idx="643">
                  <c:v>0.2535</c:v>
                </c:pt>
                <c:pt idx="644">
                  <c:v>0.25459999999999999</c:v>
                </c:pt>
                <c:pt idx="645">
                  <c:v>0.25559999999999999</c:v>
                </c:pt>
                <c:pt idx="646">
                  <c:v>0.25659999999999999</c:v>
                </c:pt>
                <c:pt idx="647">
                  <c:v>0.25769999999999998</c:v>
                </c:pt>
                <c:pt idx="648">
                  <c:v>0.25869999999999999</c:v>
                </c:pt>
                <c:pt idx="649">
                  <c:v>0.25979999999999998</c:v>
                </c:pt>
                <c:pt idx="650">
                  <c:v>0.26079999999999998</c:v>
                </c:pt>
                <c:pt idx="651">
                  <c:v>0.26190000000000002</c:v>
                </c:pt>
                <c:pt idx="652">
                  <c:v>0.26290000000000002</c:v>
                </c:pt>
                <c:pt idx="653">
                  <c:v>0.26390000000000002</c:v>
                </c:pt>
                <c:pt idx="654">
                  <c:v>0.26500000000000001</c:v>
                </c:pt>
                <c:pt idx="655">
                  <c:v>0.26600000000000001</c:v>
                </c:pt>
                <c:pt idx="656">
                  <c:v>0.2671</c:v>
                </c:pt>
                <c:pt idx="657">
                  <c:v>0.2681</c:v>
                </c:pt>
                <c:pt idx="658">
                  <c:v>0.26919999999999999</c:v>
                </c:pt>
                <c:pt idx="659">
                  <c:v>0.2702</c:v>
                </c:pt>
                <c:pt idx="660">
                  <c:v>0.2712</c:v>
                </c:pt>
                <c:pt idx="661">
                  <c:v>0.27229999999999999</c:v>
                </c:pt>
                <c:pt idx="662">
                  <c:v>0.27329999999999999</c:v>
                </c:pt>
                <c:pt idx="663">
                  <c:v>0.27439999999999998</c:v>
                </c:pt>
                <c:pt idx="664">
                  <c:v>0.27539999999999998</c:v>
                </c:pt>
                <c:pt idx="665">
                  <c:v>0.27650000000000002</c:v>
                </c:pt>
                <c:pt idx="666">
                  <c:v>0.27750000000000002</c:v>
                </c:pt>
                <c:pt idx="667">
                  <c:v>0.27850000000000003</c:v>
                </c:pt>
                <c:pt idx="668">
                  <c:v>0.27960000000000002</c:v>
                </c:pt>
                <c:pt idx="669">
                  <c:v>0.28060000000000002</c:v>
                </c:pt>
                <c:pt idx="670">
                  <c:v>0.28170000000000001</c:v>
                </c:pt>
                <c:pt idx="671">
                  <c:v>0.28270000000000001</c:v>
                </c:pt>
                <c:pt idx="672">
                  <c:v>0.2838</c:v>
                </c:pt>
                <c:pt idx="673">
                  <c:v>0.2848</c:v>
                </c:pt>
                <c:pt idx="674">
                  <c:v>0.2858</c:v>
                </c:pt>
                <c:pt idx="675">
                  <c:v>0.28689999999999999</c:v>
                </c:pt>
                <c:pt idx="676">
                  <c:v>0.28789999999999999</c:v>
                </c:pt>
                <c:pt idx="677">
                  <c:v>0.28899999999999998</c:v>
                </c:pt>
                <c:pt idx="678">
                  <c:v>0.28999999999999998</c:v>
                </c:pt>
                <c:pt idx="679">
                  <c:v>0.29099999999999998</c:v>
                </c:pt>
                <c:pt idx="680">
                  <c:v>0.29210000000000003</c:v>
                </c:pt>
                <c:pt idx="681">
                  <c:v>0.29310000000000003</c:v>
                </c:pt>
                <c:pt idx="682">
                  <c:v>0.29420000000000002</c:v>
                </c:pt>
                <c:pt idx="683">
                  <c:v>0.29520000000000002</c:v>
                </c:pt>
                <c:pt idx="684">
                  <c:v>0.29630000000000001</c:v>
                </c:pt>
                <c:pt idx="685">
                  <c:v>0.29730000000000001</c:v>
                </c:pt>
                <c:pt idx="686">
                  <c:v>0.29830000000000001</c:v>
                </c:pt>
                <c:pt idx="687">
                  <c:v>0.2994</c:v>
                </c:pt>
                <c:pt idx="688">
                  <c:v>0.3004</c:v>
                </c:pt>
                <c:pt idx="689">
                  <c:v>0.30149999999999999</c:v>
                </c:pt>
                <c:pt idx="690">
                  <c:v>0.30249999999999999</c:v>
                </c:pt>
                <c:pt idx="691">
                  <c:v>0.30359999999999998</c:v>
                </c:pt>
                <c:pt idx="692">
                  <c:v>0.30459999999999998</c:v>
                </c:pt>
                <c:pt idx="693">
                  <c:v>0.30559999999999998</c:v>
                </c:pt>
                <c:pt idx="694">
                  <c:v>0.30669999999999997</c:v>
                </c:pt>
                <c:pt idx="695">
                  <c:v>0.30769999999999997</c:v>
                </c:pt>
                <c:pt idx="696">
                  <c:v>0.30880000000000002</c:v>
                </c:pt>
                <c:pt idx="697">
                  <c:v>0.30980000000000002</c:v>
                </c:pt>
                <c:pt idx="698">
                  <c:v>0.31090000000000001</c:v>
                </c:pt>
                <c:pt idx="699">
                  <c:v>0.31190000000000001</c:v>
                </c:pt>
                <c:pt idx="700">
                  <c:v>0.31290000000000001</c:v>
                </c:pt>
                <c:pt idx="701">
                  <c:v>0.314</c:v>
                </c:pt>
                <c:pt idx="702">
                  <c:v>0.315</c:v>
                </c:pt>
                <c:pt idx="703">
                  <c:v>0.31609999999999999</c:v>
                </c:pt>
                <c:pt idx="704">
                  <c:v>0.31709999999999999</c:v>
                </c:pt>
                <c:pt idx="705">
                  <c:v>0.31819999999999998</c:v>
                </c:pt>
                <c:pt idx="706">
                  <c:v>0.31919999999999998</c:v>
                </c:pt>
                <c:pt idx="707">
                  <c:v>0.32019999999999998</c:v>
                </c:pt>
                <c:pt idx="708">
                  <c:v>0.32129999999999997</c:v>
                </c:pt>
                <c:pt idx="709">
                  <c:v>0.32229999999999998</c:v>
                </c:pt>
                <c:pt idx="710">
                  <c:v>0.32340000000000002</c:v>
                </c:pt>
                <c:pt idx="711">
                  <c:v>0.32440000000000002</c:v>
                </c:pt>
                <c:pt idx="712">
                  <c:v>0.32550000000000001</c:v>
                </c:pt>
                <c:pt idx="713">
                  <c:v>0.32650000000000001</c:v>
                </c:pt>
                <c:pt idx="714">
                  <c:v>0.32750000000000001</c:v>
                </c:pt>
                <c:pt idx="715">
                  <c:v>0.3286</c:v>
                </c:pt>
                <c:pt idx="716">
                  <c:v>0.3296</c:v>
                </c:pt>
                <c:pt idx="717">
                  <c:v>0.33069999999999999</c:v>
                </c:pt>
                <c:pt idx="718">
                  <c:v>0.33169999999999999</c:v>
                </c:pt>
                <c:pt idx="719">
                  <c:v>0.3327</c:v>
                </c:pt>
                <c:pt idx="720">
                  <c:v>0.33379999999999999</c:v>
                </c:pt>
                <c:pt idx="721">
                  <c:v>0.33479999999999999</c:v>
                </c:pt>
                <c:pt idx="722">
                  <c:v>0.33589999999999998</c:v>
                </c:pt>
                <c:pt idx="723">
                  <c:v>0.33689999999999998</c:v>
                </c:pt>
                <c:pt idx="724">
                  <c:v>0.33800000000000002</c:v>
                </c:pt>
                <c:pt idx="725">
                  <c:v>0.33900000000000002</c:v>
                </c:pt>
                <c:pt idx="726">
                  <c:v>0.34</c:v>
                </c:pt>
                <c:pt idx="727">
                  <c:v>0.34110000000000001</c:v>
                </c:pt>
                <c:pt idx="728">
                  <c:v>0.34210000000000002</c:v>
                </c:pt>
                <c:pt idx="729">
                  <c:v>0.34320000000000001</c:v>
                </c:pt>
                <c:pt idx="730">
                  <c:v>0.34420000000000001</c:v>
                </c:pt>
                <c:pt idx="731">
                  <c:v>0.3453</c:v>
                </c:pt>
                <c:pt idx="732">
                  <c:v>0.3463</c:v>
                </c:pt>
                <c:pt idx="733">
                  <c:v>0.3473</c:v>
                </c:pt>
                <c:pt idx="734">
                  <c:v>0.34839999999999999</c:v>
                </c:pt>
                <c:pt idx="735">
                  <c:v>0.34939999999999999</c:v>
                </c:pt>
                <c:pt idx="736">
                  <c:v>0.35049999999999998</c:v>
                </c:pt>
                <c:pt idx="737">
                  <c:v>0.35149999999999998</c:v>
                </c:pt>
                <c:pt idx="738">
                  <c:v>0.35260000000000002</c:v>
                </c:pt>
                <c:pt idx="739">
                  <c:v>0.35360000000000003</c:v>
                </c:pt>
                <c:pt idx="740">
                  <c:v>0.35460000000000003</c:v>
                </c:pt>
                <c:pt idx="741">
                  <c:v>0.35570000000000002</c:v>
                </c:pt>
                <c:pt idx="742">
                  <c:v>0.35670000000000002</c:v>
                </c:pt>
                <c:pt idx="743">
                  <c:v>0.35780000000000001</c:v>
                </c:pt>
                <c:pt idx="744">
                  <c:v>0.35880000000000001</c:v>
                </c:pt>
                <c:pt idx="745">
                  <c:v>0.3599</c:v>
                </c:pt>
                <c:pt idx="746">
                  <c:v>0.3609</c:v>
                </c:pt>
                <c:pt idx="747">
                  <c:v>0.3619</c:v>
                </c:pt>
                <c:pt idx="748">
                  <c:v>0.36299999999999999</c:v>
                </c:pt>
                <c:pt idx="749">
                  <c:v>0.36399999999999999</c:v>
                </c:pt>
                <c:pt idx="750">
                  <c:v>0.36509999999999998</c:v>
                </c:pt>
                <c:pt idx="751">
                  <c:v>0.36609999999999998</c:v>
                </c:pt>
                <c:pt idx="752">
                  <c:v>0.36720000000000003</c:v>
                </c:pt>
                <c:pt idx="753">
                  <c:v>0.36820000000000003</c:v>
                </c:pt>
                <c:pt idx="754">
                  <c:v>0.36919999999999997</c:v>
                </c:pt>
                <c:pt idx="755">
                  <c:v>0.37030000000000002</c:v>
                </c:pt>
                <c:pt idx="756">
                  <c:v>0.37130000000000002</c:v>
                </c:pt>
                <c:pt idx="757">
                  <c:v>0.37240000000000001</c:v>
                </c:pt>
                <c:pt idx="758">
                  <c:v>0.37340000000000001</c:v>
                </c:pt>
                <c:pt idx="759">
                  <c:v>0.3745</c:v>
                </c:pt>
                <c:pt idx="760">
                  <c:v>0.3755</c:v>
                </c:pt>
                <c:pt idx="761">
                  <c:v>0.3765</c:v>
                </c:pt>
                <c:pt idx="762">
                  <c:v>0.37759999999999999</c:v>
                </c:pt>
                <c:pt idx="763">
                  <c:v>0.37859999999999999</c:v>
                </c:pt>
                <c:pt idx="764">
                  <c:v>0.37969999999999998</c:v>
                </c:pt>
                <c:pt idx="765">
                  <c:v>0.38069999999999998</c:v>
                </c:pt>
                <c:pt idx="766">
                  <c:v>0.38169999999999998</c:v>
                </c:pt>
                <c:pt idx="767">
                  <c:v>0.38279999999999997</c:v>
                </c:pt>
                <c:pt idx="768">
                  <c:v>0.38379999999999997</c:v>
                </c:pt>
                <c:pt idx="769">
                  <c:v>0.38490000000000002</c:v>
                </c:pt>
                <c:pt idx="770">
                  <c:v>0.38590000000000002</c:v>
                </c:pt>
                <c:pt idx="771">
                  <c:v>0.38700000000000001</c:v>
                </c:pt>
                <c:pt idx="772">
                  <c:v>0.38800000000000001</c:v>
                </c:pt>
                <c:pt idx="773">
                  <c:v>0.38900000000000001</c:v>
                </c:pt>
                <c:pt idx="774">
                  <c:v>0.3901</c:v>
                </c:pt>
                <c:pt idx="775">
                  <c:v>0.3911</c:v>
                </c:pt>
                <c:pt idx="776">
                  <c:v>0.39219999999999999</c:v>
                </c:pt>
                <c:pt idx="777">
                  <c:v>0.39319999999999999</c:v>
                </c:pt>
                <c:pt idx="778">
                  <c:v>0.39429999999999998</c:v>
                </c:pt>
                <c:pt idx="779">
                  <c:v>0.39529999999999998</c:v>
                </c:pt>
                <c:pt idx="780">
                  <c:v>0.39629999999999999</c:v>
                </c:pt>
                <c:pt idx="781">
                  <c:v>0.39739999999999998</c:v>
                </c:pt>
                <c:pt idx="782">
                  <c:v>0.39839999999999998</c:v>
                </c:pt>
                <c:pt idx="783">
                  <c:v>0.39950000000000002</c:v>
                </c:pt>
                <c:pt idx="784">
                  <c:v>0.40050000000000002</c:v>
                </c:pt>
                <c:pt idx="785">
                  <c:v>0.40160000000000001</c:v>
                </c:pt>
                <c:pt idx="786">
                  <c:v>0.40260000000000001</c:v>
                </c:pt>
                <c:pt idx="787">
                  <c:v>0.40360000000000001</c:v>
                </c:pt>
                <c:pt idx="788">
                  <c:v>0.4047</c:v>
                </c:pt>
                <c:pt idx="789">
                  <c:v>0.40570000000000001</c:v>
                </c:pt>
                <c:pt idx="790">
                  <c:v>0.40679999999999999</c:v>
                </c:pt>
                <c:pt idx="791">
                  <c:v>0.4078</c:v>
                </c:pt>
                <c:pt idx="792">
                  <c:v>0.40889999999999999</c:v>
                </c:pt>
                <c:pt idx="793">
                  <c:v>0.40989999999999999</c:v>
                </c:pt>
                <c:pt idx="794">
                  <c:v>0.41089999999999999</c:v>
                </c:pt>
                <c:pt idx="795">
                  <c:v>0.41199999999999998</c:v>
                </c:pt>
                <c:pt idx="796">
                  <c:v>0.41299999999999998</c:v>
                </c:pt>
                <c:pt idx="797">
                  <c:v>0.41410000000000002</c:v>
                </c:pt>
                <c:pt idx="798">
                  <c:v>0.41510000000000002</c:v>
                </c:pt>
                <c:pt idx="799">
                  <c:v>0.41620000000000001</c:v>
                </c:pt>
                <c:pt idx="800">
                  <c:v>0.41720000000000002</c:v>
                </c:pt>
                <c:pt idx="801">
                  <c:v>0.41820000000000002</c:v>
                </c:pt>
                <c:pt idx="802">
                  <c:v>0.41930000000000001</c:v>
                </c:pt>
                <c:pt idx="803">
                  <c:v>0.42030000000000001</c:v>
                </c:pt>
                <c:pt idx="804">
                  <c:v>0.4214</c:v>
                </c:pt>
                <c:pt idx="805">
                  <c:v>0.4224</c:v>
                </c:pt>
                <c:pt idx="806">
                  <c:v>0.4234</c:v>
                </c:pt>
                <c:pt idx="807">
                  <c:v>0.42449999999999999</c:v>
                </c:pt>
                <c:pt idx="808">
                  <c:v>0.42549999999999999</c:v>
                </c:pt>
                <c:pt idx="809">
                  <c:v>0.42659999999999998</c:v>
                </c:pt>
                <c:pt idx="810">
                  <c:v>0.42759999999999998</c:v>
                </c:pt>
                <c:pt idx="811">
                  <c:v>0.42870000000000003</c:v>
                </c:pt>
                <c:pt idx="812">
                  <c:v>0.42970000000000003</c:v>
                </c:pt>
                <c:pt idx="813">
                  <c:v>0.43070000000000003</c:v>
                </c:pt>
                <c:pt idx="814">
                  <c:v>0.43180000000000002</c:v>
                </c:pt>
                <c:pt idx="815">
                  <c:v>0.43280000000000002</c:v>
                </c:pt>
                <c:pt idx="816">
                  <c:v>0.43390000000000001</c:v>
                </c:pt>
                <c:pt idx="817">
                  <c:v>0.43490000000000001</c:v>
                </c:pt>
                <c:pt idx="818">
                  <c:v>0.436</c:v>
                </c:pt>
                <c:pt idx="819">
                  <c:v>0.437</c:v>
                </c:pt>
                <c:pt idx="820">
                  <c:v>0.438</c:v>
                </c:pt>
                <c:pt idx="821">
                  <c:v>0.43909999999999999</c:v>
                </c:pt>
                <c:pt idx="822">
                  <c:v>0.44009999999999999</c:v>
                </c:pt>
                <c:pt idx="823">
                  <c:v>0.44119999999999998</c:v>
                </c:pt>
                <c:pt idx="824">
                  <c:v>0.44219999999999998</c:v>
                </c:pt>
                <c:pt idx="825">
                  <c:v>0.44330000000000003</c:v>
                </c:pt>
                <c:pt idx="826">
                  <c:v>0.44429999999999997</c:v>
                </c:pt>
                <c:pt idx="827">
                  <c:v>0.44529999999999997</c:v>
                </c:pt>
                <c:pt idx="828">
                  <c:v>0.44640000000000002</c:v>
                </c:pt>
                <c:pt idx="829">
                  <c:v>0.44740000000000002</c:v>
                </c:pt>
                <c:pt idx="830">
                  <c:v>0.44850000000000001</c:v>
                </c:pt>
                <c:pt idx="831">
                  <c:v>0.44950000000000001</c:v>
                </c:pt>
                <c:pt idx="832">
                  <c:v>0.4506</c:v>
                </c:pt>
                <c:pt idx="833">
                  <c:v>0.4516</c:v>
                </c:pt>
                <c:pt idx="834">
                  <c:v>0.4526</c:v>
                </c:pt>
                <c:pt idx="835">
                  <c:v>0.45369999999999999</c:v>
                </c:pt>
                <c:pt idx="836">
                  <c:v>0.45469999999999999</c:v>
                </c:pt>
                <c:pt idx="837">
                  <c:v>0.45579999999999998</c:v>
                </c:pt>
                <c:pt idx="838">
                  <c:v>0.45679999999999998</c:v>
                </c:pt>
                <c:pt idx="839">
                  <c:v>0.45789999999999997</c:v>
                </c:pt>
                <c:pt idx="840">
                  <c:v>0.45889999999999997</c:v>
                </c:pt>
                <c:pt idx="841">
                  <c:v>0.45989999999999998</c:v>
                </c:pt>
                <c:pt idx="842">
                  <c:v>0.46100000000000002</c:v>
                </c:pt>
                <c:pt idx="843">
                  <c:v>0.46200000000000002</c:v>
                </c:pt>
                <c:pt idx="844">
                  <c:v>0.46310000000000001</c:v>
                </c:pt>
                <c:pt idx="845">
                  <c:v>0.46410000000000001</c:v>
                </c:pt>
                <c:pt idx="846">
                  <c:v>0.4652</c:v>
                </c:pt>
                <c:pt idx="847">
                  <c:v>0.4662</c:v>
                </c:pt>
                <c:pt idx="848">
                  <c:v>0.4672</c:v>
                </c:pt>
                <c:pt idx="849">
                  <c:v>0.46829999999999999</c:v>
                </c:pt>
                <c:pt idx="850">
                  <c:v>0.46929999999999999</c:v>
                </c:pt>
                <c:pt idx="851">
                  <c:v>0.47039999999999998</c:v>
                </c:pt>
                <c:pt idx="852">
                  <c:v>0.47139999999999999</c:v>
                </c:pt>
                <c:pt idx="853">
                  <c:v>0.47239999999999999</c:v>
                </c:pt>
                <c:pt idx="854">
                  <c:v>0.47349999999999998</c:v>
                </c:pt>
                <c:pt idx="855">
                  <c:v>0.47449999999999998</c:v>
                </c:pt>
                <c:pt idx="856">
                  <c:v>0.47560000000000002</c:v>
                </c:pt>
                <c:pt idx="857">
                  <c:v>0.47660000000000002</c:v>
                </c:pt>
                <c:pt idx="858">
                  <c:v>0.47770000000000001</c:v>
                </c:pt>
                <c:pt idx="859">
                  <c:v>0.47870000000000001</c:v>
                </c:pt>
                <c:pt idx="860">
                  <c:v>0.47970000000000002</c:v>
                </c:pt>
                <c:pt idx="861">
                  <c:v>0.48080000000000001</c:v>
                </c:pt>
                <c:pt idx="862">
                  <c:v>0.48180000000000001</c:v>
                </c:pt>
                <c:pt idx="863">
                  <c:v>0.4829</c:v>
                </c:pt>
                <c:pt idx="864">
                  <c:v>0.4839</c:v>
                </c:pt>
                <c:pt idx="865">
                  <c:v>0.48499999999999999</c:v>
                </c:pt>
                <c:pt idx="866">
                  <c:v>0.48599999999999999</c:v>
                </c:pt>
                <c:pt idx="867">
                  <c:v>0.48699999999999999</c:v>
                </c:pt>
              </c:numCache>
            </c:numRef>
          </c:xVal>
          <c:yVal>
            <c:numRef>
              <c:f>'Force 200 keV Spline'!$T$3:$T$870</c:f>
              <c:numCache>
                <c:formatCode>0.00E+00</c:formatCode>
                <c:ptCount val="868"/>
                <c:pt idx="0">
                  <c:v>3.0420000000000002E-4</c:v>
                </c:pt>
                <c:pt idx="1">
                  <c:v>3.057E-4</c:v>
                </c:pt>
                <c:pt idx="2">
                  <c:v>3.0610000000000001E-4</c:v>
                </c:pt>
                <c:pt idx="3">
                  <c:v>3.0810000000000001E-4</c:v>
                </c:pt>
                <c:pt idx="4">
                  <c:v>3.0660000000000003E-4</c:v>
                </c:pt>
                <c:pt idx="5">
                  <c:v>3.0489999999999998E-4</c:v>
                </c:pt>
                <c:pt idx="6">
                  <c:v>3.0360000000000001E-4</c:v>
                </c:pt>
                <c:pt idx="7">
                  <c:v>3.0229999999999998E-4</c:v>
                </c:pt>
                <c:pt idx="8">
                  <c:v>2.9950000000000002E-4</c:v>
                </c:pt>
                <c:pt idx="9">
                  <c:v>2.9740000000000002E-4</c:v>
                </c:pt>
                <c:pt idx="10">
                  <c:v>2.9510000000000002E-4</c:v>
                </c:pt>
                <c:pt idx="11">
                  <c:v>2.9359999999999998E-4</c:v>
                </c:pt>
                <c:pt idx="12">
                  <c:v>2.9409999999999999E-4</c:v>
                </c:pt>
                <c:pt idx="13">
                  <c:v>2.9280000000000002E-4</c:v>
                </c:pt>
                <c:pt idx="14">
                  <c:v>2.9159999999999999E-4</c:v>
                </c:pt>
                <c:pt idx="15">
                  <c:v>2.9060000000000002E-4</c:v>
                </c:pt>
                <c:pt idx="16">
                  <c:v>2.8959999999999999E-4</c:v>
                </c:pt>
                <c:pt idx="17">
                  <c:v>2.8909999999999998E-4</c:v>
                </c:pt>
                <c:pt idx="18">
                  <c:v>2.8830000000000001E-4</c:v>
                </c:pt>
                <c:pt idx="19">
                  <c:v>2.8739999999999999E-4</c:v>
                </c:pt>
                <c:pt idx="20">
                  <c:v>2.8689999999999998E-4</c:v>
                </c:pt>
                <c:pt idx="21">
                  <c:v>2.8650000000000003E-4</c:v>
                </c:pt>
                <c:pt idx="22">
                  <c:v>2.8600000000000001E-4</c:v>
                </c:pt>
                <c:pt idx="23">
                  <c:v>2.855E-4</c:v>
                </c:pt>
                <c:pt idx="24">
                  <c:v>2.8499999999999999E-4</c:v>
                </c:pt>
                <c:pt idx="25">
                  <c:v>2.8459999999999998E-4</c:v>
                </c:pt>
                <c:pt idx="26">
                  <c:v>2.8410000000000002E-4</c:v>
                </c:pt>
                <c:pt idx="27">
                  <c:v>2.8360000000000001E-4</c:v>
                </c:pt>
                <c:pt idx="28">
                  <c:v>2.831E-4</c:v>
                </c:pt>
                <c:pt idx="29">
                  <c:v>2.8269999999999999E-4</c:v>
                </c:pt>
                <c:pt idx="30">
                  <c:v>2.8219999999999997E-4</c:v>
                </c:pt>
                <c:pt idx="31">
                  <c:v>2.8170000000000002E-4</c:v>
                </c:pt>
                <c:pt idx="32">
                  <c:v>2.812E-4</c:v>
                </c:pt>
                <c:pt idx="33">
                  <c:v>2.8079999999999999E-4</c:v>
                </c:pt>
                <c:pt idx="34">
                  <c:v>2.8029999999999998E-4</c:v>
                </c:pt>
                <c:pt idx="35">
                  <c:v>2.7980000000000002E-4</c:v>
                </c:pt>
                <c:pt idx="36">
                  <c:v>2.7930000000000001E-4</c:v>
                </c:pt>
                <c:pt idx="37">
                  <c:v>2.789E-4</c:v>
                </c:pt>
                <c:pt idx="38">
                  <c:v>2.7839999999999999E-4</c:v>
                </c:pt>
                <c:pt idx="39">
                  <c:v>2.7789999999999998E-4</c:v>
                </c:pt>
                <c:pt idx="40">
                  <c:v>2.7740000000000002E-4</c:v>
                </c:pt>
                <c:pt idx="41">
                  <c:v>2.7700000000000001E-4</c:v>
                </c:pt>
                <c:pt idx="42">
                  <c:v>2.765E-4</c:v>
                </c:pt>
                <c:pt idx="43">
                  <c:v>2.7599999999999999E-4</c:v>
                </c:pt>
                <c:pt idx="44">
                  <c:v>2.7549999999999997E-4</c:v>
                </c:pt>
                <c:pt idx="45">
                  <c:v>2.7510000000000002E-4</c:v>
                </c:pt>
                <c:pt idx="46">
                  <c:v>2.7460000000000001E-4</c:v>
                </c:pt>
                <c:pt idx="47">
                  <c:v>2.7409999999999999E-4</c:v>
                </c:pt>
                <c:pt idx="48">
                  <c:v>2.7369999999999998E-4</c:v>
                </c:pt>
                <c:pt idx="49">
                  <c:v>2.7320000000000003E-4</c:v>
                </c:pt>
                <c:pt idx="50">
                  <c:v>2.7270000000000001E-4</c:v>
                </c:pt>
                <c:pt idx="51">
                  <c:v>2.722E-4</c:v>
                </c:pt>
                <c:pt idx="52">
                  <c:v>2.7179999999999999E-4</c:v>
                </c:pt>
                <c:pt idx="53">
                  <c:v>2.7129999999999998E-4</c:v>
                </c:pt>
                <c:pt idx="54">
                  <c:v>2.7080000000000002E-4</c:v>
                </c:pt>
                <c:pt idx="55">
                  <c:v>2.7040000000000001E-4</c:v>
                </c:pt>
                <c:pt idx="56">
                  <c:v>2.699E-4</c:v>
                </c:pt>
                <c:pt idx="57">
                  <c:v>2.6939999999999999E-4</c:v>
                </c:pt>
                <c:pt idx="58">
                  <c:v>2.6899999999999998E-4</c:v>
                </c:pt>
                <c:pt idx="59">
                  <c:v>2.6850000000000002E-4</c:v>
                </c:pt>
                <c:pt idx="60">
                  <c:v>2.6800000000000001E-4</c:v>
                </c:pt>
                <c:pt idx="61">
                  <c:v>2.675E-4</c:v>
                </c:pt>
                <c:pt idx="62">
                  <c:v>2.6709999999999999E-4</c:v>
                </c:pt>
                <c:pt idx="63">
                  <c:v>2.6659999999999998E-4</c:v>
                </c:pt>
                <c:pt idx="64">
                  <c:v>2.6610000000000002E-4</c:v>
                </c:pt>
                <c:pt idx="65">
                  <c:v>2.6570000000000001E-4</c:v>
                </c:pt>
                <c:pt idx="66">
                  <c:v>2.652E-4</c:v>
                </c:pt>
                <c:pt idx="67">
                  <c:v>2.6469999999999998E-4</c:v>
                </c:pt>
                <c:pt idx="68">
                  <c:v>2.6429999999999997E-4</c:v>
                </c:pt>
                <c:pt idx="69">
                  <c:v>2.6380000000000002E-4</c:v>
                </c:pt>
                <c:pt idx="70">
                  <c:v>2.633E-4</c:v>
                </c:pt>
                <c:pt idx="71">
                  <c:v>2.6289999999999999E-4</c:v>
                </c:pt>
                <c:pt idx="72">
                  <c:v>2.6239999999999998E-4</c:v>
                </c:pt>
                <c:pt idx="73">
                  <c:v>2.6200000000000003E-4</c:v>
                </c:pt>
                <c:pt idx="74">
                  <c:v>2.6150000000000001E-4</c:v>
                </c:pt>
                <c:pt idx="75">
                  <c:v>2.61E-4</c:v>
                </c:pt>
                <c:pt idx="76">
                  <c:v>2.6059999999999999E-4</c:v>
                </c:pt>
                <c:pt idx="77">
                  <c:v>2.6009999999999998E-4</c:v>
                </c:pt>
                <c:pt idx="78">
                  <c:v>2.5960000000000002E-4</c:v>
                </c:pt>
                <c:pt idx="79">
                  <c:v>2.5920000000000001E-4</c:v>
                </c:pt>
                <c:pt idx="80">
                  <c:v>2.587E-4</c:v>
                </c:pt>
                <c:pt idx="81">
                  <c:v>2.5829999999999999E-4</c:v>
                </c:pt>
                <c:pt idx="82">
                  <c:v>2.5779999999999998E-4</c:v>
                </c:pt>
                <c:pt idx="83">
                  <c:v>2.5730000000000002E-4</c:v>
                </c:pt>
                <c:pt idx="84">
                  <c:v>2.5690000000000001E-4</c:v>
                </c:pt>
                <c:pt idx="85">
                  <c:v>2.564E-4</c:v>
                </c:pt>
                <c:pt idx="86">
                  <c:v>2.5589999999999999E-4</c:v>
                </c:pt>
                <c:pt idx="87">
                  <c:v>2.5549999999999998E-4</c:v>
                </c:pt>
                <c:pt idx="88">
                  <c:v>2.5500000000000002E-4</c:v>
                </c:pt>
                <c:pt idx="89">
                  <c:v>2.5460000000000001E-4</c:v>
                </c:pt>
                <c:pt idx="90">
                  <c:v>2.541E-4</c:v>
                </c:pt>
                <c:pt idx="91">
                  <c:v>2.5369999999999999E-4</c:v>
                </c:pt>
                <c:pt idx="92">
                  <c:v>2.5319999999999997E-4</c:v>
                </c:pt>
                <c:pt idx="93">
                  <c:v>2.5270000000000002E-4</c:v>
                </c:pt>
                <c:pt idx="94">
                  <c:v>2.5230000000000001E-4</c:v>
                </c:pt>
                <c:pt idx="95">
                  <c:v>2.5179999999999999E-4</c:v>
                </c:pt>
                <c:pt idx="96">
                  <c:v>2.5139999999999999E-4</c:v>
                </c:pt>
                <c:pt idx="97">
                  <c:v>2.5090000000000003E-4</c:v>
                </c:pt>
                <c:pt idx="98">
                  <c:v>2.5050000000000002E-4</c:v>
                </c:pt>
                <c:pt idx="99">
                  <c:v>2.5000000000000001E-4</c:v>
                </c:pt>
                <c:pt idx="100">
                  <c:v>2.4949999999999999E-4</c:v>
                </c:pt>
                <c:pt idx="101">
                  <c:v>2.4909999999999998E-4</c:v>
                </c:pt>
                <c:pt idx="102">
                  <c:v>2.4860000000000003E-4</c:v>
                </c:pt>
                <c:pt idx="103">
                  <c:v>2.4820000000000002E-4</c:v>
                </c:pt>
                <c:pt idx="104">
                  <c:v>2.477E-4</c:v>
                </c:pt>
                <c:pt idx="105">
                  <c:v>2.4729999999999999E-4</c:v>
                </c:pt>
                <c:pt idx="106">
                  <c:v>2.4679999999999998E-4</c:v>
                </c:pt>
                <c:pt idx="107">
                  <c:v>2.4640000000000003E-4</c:v>
                </c:pt>
                <c:pt idx="108">
                  <c:v>2.4590000000000001E-4</c:v>
                </c:pt>
                <c:pt idx="109">
                  <c:v>2.455E-4</c:v>
                </c:pt>
                <c:pt idx="110">
                  <c:v>2.4499999999999999E-4</c:v>
                </c:pt>
                <c:pt idx="111">
                  <c:v>2.4459999999999998E-4</c:v>
                </c:pt>
                <c:pt idx="112">
                  <c:v>2.441E-4</c:v>
                </c:pt>
                <c:pt idx="113">
                  <c:v>2.4369999999999999E-4</c:v>
                </c:pt>
                <c:pt idx="114">
                  <c:v>2.432E-4</c:v>
                </c:pt>
                <c:pt idx="115">
                  <c:v>2.4269999999999999E-4</c:v>
                </c:pt>
                <c:pt idx="116">
                  <c:v>2.4230000000000001E-4</c:v>
                </c:pt>
                <c:pt idx="117">
                  <c:v>2.419E-4</c:v>
                </c:pt>
                <c:pt idx="118">
                  <c:v>2.4140000000000001E-4</c:v>
                </c:pt>
                <c:pt idx="119">
                  <c:v>2.41E-4</c:v>
                </c:pt>
                <c:pt idx="120">
                  <c:v>2.4049999999999999E-4</c:v>
                </c:pt>
                <c:pt idx="121">
                  <c:v>2.4010000000000001E-4</c:v>
                </c:pt>
                <c:pt idx="122">
                  <c:v>2.396E-4</c:v>
                </c:pt>
                <c:pt idx="123">
                  <c:v>2.3919999999999999E-4</c:v>
                </c:pt>
                <c:pt idx="124">
                  <c:v>2.387E-4</c:v>
                </c:pt>
                <c:pt idx="125">
                  <c:v>2.3829999999999999E-4</c:v>
                </c:pt>
                <c:pt idx="126">
                  <c:v>2.3780000000000001E-4</c:v>
                </c:pt>
                <c:pt idx="127">
                  <c:v>2.374E-4</c:v>
                </c:pt>
                <c:pt idx="128">
                  <c:v>2.3690000000000001E-4</c:v>
                </c:pt>
                <c:pt idx="129">
                  <c:v>2.365E-4</c:v>
                </c:pt>
                <c:pt idx="130">
                  <c:v>2.3599999999999999E-4</c:v>
                </c:pt>
                <c:pt idx="131">
                  <c:v>2.3560000000000001E-4</c:v>
                </c:pt>
                <c:pt idx="132">
                  <c:v>2.352E-4</c:v>
                </c:pt>
                <c:pt idx="133">
                  <c:v>2.3470000000000001E-4</c:v>
                </c:pt>
                <c:pt idx="134">
                  <c:v>2.343E-4</c:v>
                </c:pt>
                <c:pt idx="135">
                  <c:v>2.3379999999999999E-4</c:v>
                </c:pt>
                <c:pt idx="136">
                  <c:v>2.3340000000000001E-4</c:v>
                </c:pt>
                <c:pt idx="137">
                  <c:v>2.33E-4</c:v>
                </c:pt>
                <c:pt idx="138">
                  <c:v>2.3250000000000001E-4</c:v>
                </c:pt>
                <c:pt idx="139">
                  <c:v>2.321E-4</c:v>
                </c:pt>
                <c:pt idx="140">
                  <c:v>2.3159999999999999E-4</c:v>
                </c:pt>
                <c:pt idx="141">
                  <c:v>2.3120000000000001E-4</c:v>
                </c:pt>
                <c:pt idx="142">
                  <c:v>2.308E-4</c:v>
                </c:pt>
                <c:pt idx="143">
                  <c:v>2.3029999999999999E-4</c:v>
                </c:pt>
                <c:pt idx="144">
                  <c:v>2.299E-4</c:v>
                </c:pt>
                <c:pt idx="145">
                  <c:v>2.2939999999999999E-4</c:v>
                </c:pt>
                <c:pt idx="146">
                  <c:v>2.2900000000000001E-4</c:v>
                </c:pt>
                <c:pt idx="147">
                  <c:v>2.286E-4</c:v>
                </c:pt>
                <c:pt idx="148">
                  <c:v>2.2809999999999999E-4</c:v>
                </c:pt>
                <c:pt idx="149">
                  <c:v>2.2770000000000001E-4</c:v>
                </c:pt>
                <c:pt idx="150">
                  <c:v>2.273E-4</c:v>
                </c:pt>
                <c:pt idx="151">
                  <c:v>2.2680000000000001E-4</c:v>
                </c:pt>
                <c:pt idx="152">
                  <c:v>2.264E-4</c:v>
                </c:pt>
                <c:pt idx="153">
                  <c:v>2.2599999999999999E-4</c:v>
                </c:pt>
                <c:pt idx="154">
                  <c:v>2.2550000000000001E-4</c:v>
                </c:pt>
                <c:pt idx="155">
                  <c:v>2.251E-4</c:v>
                </c:pt>
                <c:pt idx="156">
                  <c:v>2.2469999999999999E-4</c:v>
                </c:pt>
                <c:pt idx="157">
                  <c:v>2.242E-4</c:v>
                </c:pt>
                <c:pt idx="158">
                  <c:v>2.2379999999999999E-4</c:v>
                </c:pt>
                <c:pt idx="159">
                  <c:v>2.2340000000000001E-4</c:v>
                </c:pt>
                <c:pt idx="160">
                  <c:v>2.229E-4</c:v>
                </c:pt>
                <c:pt idx="161">
                  <c:v>2.2249999999999999E-4</c:v>
                </c:pt>
                <c:pt idx="162">
                  <c:v>2.221E-4</c:v>
                </c:pt>
                <c:pt idx="163">
                  <c:v>2.2159999999999999E-4</c:v>
                </c:pt>
                <c:pt idx="164">
                  <c:v>2.2120000000000001E-4</c:v>
                </c:pt>
                <c:pt idx="165">
                  <c:v>2.208E-4</c:v>
                </c:pt>
                <c:pt idx="166">
                  <c:v>2.2039999999999999E-4</c:v>
                </c:pt>
                <c:pt idx="167">
                  <c:v>2.1990000000000001E-4</c:v>
                </c:pt>
                <c:pt idx="168">
                  <c:v>2.195E-4</c:v>
                </c:pt>
                <c:pt idx="169">
                  <c:v>2.1910000000000001E-4</c:v>
                </c:pt>
                <c:pt idx="170">
                  <c:v>2.187E-4</c:v>
                </c:pt>
                <c:pt idx="171">
                  <c:v>2.1819999999999999E-4</c:v>
                </c:pt>
                <c:pt idx="172">
                  <c:v>2.1780000000000001E-4</c:v>
                </c:pt>
                <c:pt idx="173">
                  <c:v>2.174E-4</c:v>
                </c:pt>
                <c:pt idx="174">
                  <c:v>2.1699999999999999E-4</c:v>
                </c:pt>
                <c:pt idx="175">
                  <c:v>2.165E-4</c:v>
                </c:pt>
                <c:pt idx="176">
                  <c:v>2.1609999999999999E-4</c:v>
                </c:pt>
                <c:pt idx="177">
                  <c:v>2.1570000000000001E-4</c:v>
                </c:pt>
                <c:pt idx="178">
                  <c:v>2.153E-4</c:v>
                </c:pt>
                <c:pt idx="179">
                  <c:v>2.1489999999999999E-4</c:v>
                </c:pt>
                <c:pt idx="180">
                  <c:v>2.1440000000000001E-4</c:v>
                </c:pt>
                <c:pt idx="181">
                  <c:v>2.14E-4</c:v>
                </c:pt>
                <c:pt idx="182">
                  <c:v>2.1359999999999999E-4</c:v>
                </c:pt>
                <c:pt idx="183">
                  <c:v>2.1320000000000001E-4</c:v>
                </c:pt>
                <c:pt idx="184">
                  <c:v>2.128E-4</c:v>
                </c:pt>
                <c:pt idx="185">
                  <c:v>2.1240000000000001E-4</c:v>
                </c:pt>
                <c:pt idx="186">
                  <c:v>2.119E-4</c:v>
                </c:pt>
                <c:pt idx="187">
                  <c:v>2.1149999999999999E-4</c:v>
                </c:pt>
                <c:pt idx="188">
                  <c:v>2.1110000000000001E-4</c:v>
                </c:pt>
                <c:pt idx="189">
                  <c:v>2.107E-4</c:v>
                </c:pt>
                <c:pt idx="190">
                  <c:v>2.1029999999999999E-4</c:v>
                </c:pt>
                <c:pt idx="191">
                  <c:v>2.0990000000000001E-4</c:v>
                </c:pt>
                <c:pt idx="192">
                  <c:v>2.095E-4</c:v>
                </c:pt>
                <c:pt idx="193">
                  <c:v>2.0909999999999999E-4</c:v>
                </c:pt>
                <c:pt idx="194">
                  <c:v>2.087E-4</c:v>
                </c:pt>
                <c:pt idx="195">
                  <c:v>2.0829999999999999E-4</c:v>
                </c:pt>
                <c:pt idx="196">
                  <c:v>2.0780000000000001E-4</c:v>
                </c:pt>
                <c:pt idx="197">
                  <c:v>2.074E-4</c:v>
                </c:pt>
                <c:pt idx="198">
                  <c:v>2.0699999999999999E-4</c:v>
                </c:pt>
                <c:pt idx="199">
                  <c:v>2.0660000000000001E-4</c:v>
                </c:pt>
                <c:pt idx="200">
                  <c:v>2.062E-4</c:v>
                </c:pt>
                <c:pt idx="201">
                  <c:v>2.0579999999999999E-4</c:v>
                </c:pt>
                <c:pt idx="202">
                  <c:v>2.0540000000000001E-4</c:v>
                </c:pt>
                <c:pt idx="203">
                  <c:v>2.05E-4</c:v>
                </c:pt>
                <c:pt idx="204">
                  <c:v>2.0460000000000001E-4</c:v>
                </c:pt>
                <c:pt idx="205">
                  <c:v>2.042E-4</c:v>
                </c:pt>
                <c:pt idx="206">
                  <c:v>2.0379999999999999E-4</c:v>
                </c:pt>
                <c:pt idx="207">
                  <c:v>2.0340000000000001E-4</c:v>
                </c:pt>
                <c:pt idx="208">
                  <c:v>2.03E-4</c:v>
                </c:pt>
                <c:pt idx="209">
                  <c:v>2.0259999999999999E-4</c:v>
                </c:pt>
                <c:pt idx="210">
                  <c:v>2.0220000000000001E-4</c:v>
                </c:pt>
                <c:pt idx="211">
                  <c:v>2.018E-4</c:v>
                </c:pt>
                <c:pt idx="212">
                  <c:v>2.0139999999999999E-4</c:v>
                </c:pt>
                <c:pt idx="213">
                  <c:v>2.0100000000000001E-4</c:v>
                </c:pt>
                <c:pt idx="214">
                  <c:v>2.006E-4</c:v>
                </c:pt>
                <c:pt idx="215">
                  <c:v>2.0019999999999999E-4</c:v>
                </c:pt>
                <c:pt idx="216">
                  <c:v>1.9990000000000001E-4</c:v>
                </c:pt>
                <c:pt idx="217">
                  <c:v>1.995E-4</c:v>
                </c:pt>
                <c:pt idx="218">
                  <c:v>1.9909999999999999E-4</c:v>
                </c:pt>
                <c:pt idx="219">
                  <c:v>1.9870000000000001E-4</c:v>
                </c:pt>
                <c:pt idx="220">
                  <c:v>1.983E-4</c:v>
                </c:pt>
                <c:pt idx="221">
                  <c:v>1.9790000000000001E-4</c:v>
                </c:pt>
                <c:pt idx="222">
                  <c:v>1.975E-4</c:v>
                </c:pt>
                <c:pt idx="223">
                  <c:v>1.9709999999999999E-4</c:v>
                </c:pt>
                <c:pt idx="224">
                  <c:v>1.9670000000000001E-4</c:v>
                </c:pt>
                <c:pt idx="225">
                  <c:v>1.963E-4</c:v>
                </c:pt>
                <c:pt idx="226">
                  <c:v>1.9589999999999999E-4</c:v>
                </c:pt>
                <c:pt idx="227">
                  <c:v>1.9560000000000001E-4</c:v>
                </c:pt>
                <c:pt idx="228">
                  <c:v>1.952E-4</c:v>
                </c:pt>
                <c:pt idx="229">
                  <c:v>1.9479999999999999E-4</c:v>
                </c:pt>
                <c:pt idx="230">
                  <c:v>1.9440000000000001E-4</c:v>
                </c:pt>
                <c:pt idx="231">
                  <c:v>1.94E-4</c:v>
                </c:pt>
                <c:pt idx="232">
                  <c:v>1.9359999999999999E-4</c:v>
                </c:pt>
                <c:pt idx="233">
                  <c:v>1.9320000000000001E-4</c:v>
                </c:pt>
                <c:pt idx="234">
                  <c:v>1.929E-4</c:v>
                </c:pt>
                <c:pt idx="235">
                  <c:v>1.9249999999999999E-4</c:v>
                </c:pt>
                <c:pt idx="236">
                  <c:v>1.9210000000000001E-4</c:v>
                </c:pt>
                <c:pt idx="237">
                  <c:v>1.917E-4</c:v>
                </c:pt>
                <c:pt idx="238">
                  <c:v>1.9129999999999999E-4</c:v>
                </c:pt>
                <c:pt idx="239">
                  <c:v>1.9100000000000001E-4</c:v>
                </c:pt>
                <c:pt idx="240">
                  <c:v>1.906E-4</c:v>
                </c:pt>
                <c:pt idx="241">
                  <c:v>1.9029999999999999E-4</c:v>
                </c:pt>
                <c:pt idx="242">
                  <c:v>1.9000000000000001E-4</c:v>
                </c:pt>
                <c:pt idx="243">
                  <c:v>1.8980000000000001E-4</c:v>
                </c:pt>
                <c:pt idx="244">
                  <c:v>1.896E-4</c:v>
                </c:pt>
                <c:pt idx="245">
                  <c:v>1.894E-4</c:v>
                </c:pt>
                <c:pt idx="246">
                  <c:v>1.894E-4</c:v>
                </c:pt>
                <c:pt idx="247">
                  <c:v>1.894E-4</c:v>
                </c:pt>
                <c:pt idx="248">
                  <c:v>1.895E-4</c:v>
                </c:pt>
                <c:pt idx="249">
                  <c:v>1.896E-4</c:v>
                </c:pt>
                <c:pt idx="250">
                  <c:v>1.8990000000000001E-4</c:v>
                </c:pt>
                <c:pt idx="251">
                  <c:v>1.9019999999999999E-4</c:v>
                </c:pt>
                <c:pt idx="252">
                  <c:v>1.906E-4</c:v>
                </c:pt>
                <c:pt idx="253">
                  <c:v>1.9120000000000001E-4</c:v>
                </c:pt>
                <c:pt idx="254">
                  <c:v>1.917E-4</c:v>
                </c:pt>
                <c:pt idx="255">
                  <c:v>1.9239999999999999E-4</c:v>
                </c:pt>
                <c:pt idx="256">
                  <c:v>1.931E-4</c:v>
                </c:pt>
                <c:pt idx="257">
                  <c:v>1.9379999999999999E-4</c:v>
                </c:pt>
                <c:pt idx="258">
                  <c:v>1.9450000000000001E-4</c:v>
                </c:pt>
                <c:pt idx="259">
                  <c:v>1.953E-4</c:v>
                </c:pt>
                <c:pt idx="260">
                  <c:v>1.961E-4</c:v>
                </c:pt>
                <c:pt idx="261">
                  <c:v>1.9680000000000001E-4</c:v>
                </c:pt>
                <c:pt idx="262">
                  <c:v>1.975E-4</c:v>
                </c:pt>
                <c:pt idx="263">
                  <c:v>1.9819999999999999E-4</c:v>
                </c:pt>
                <c:pt idx="264">
                  <c:v>1.9890000000000001E-4</c:v>
                </c:pt>
                <c:pt idx="265">
                  <c:v>1.994E-4</c:v>
                </c:pt>
                <c:pt idx="266">
                  <c:v>2.0000000000000001E-4</c:v>
                </c:pt>
                <c:pt idx="267">
                  <c:v>2.0039999999999999E-4</c:v>
                </c:pt>
                <c:pt idx="268">
                  <c:v>2.008E-4</c:v>
                </c:pt>
                <c:pt idx="269">
                  <c:v>2.0110000000000001E-4</c:v>
                </c:pt>
                <c:pt idx="270">
                  <c:v>2.0129999999999999E-4</c:v>
                </c:pt>
                <c:pt idx="271">
                  <c:v>2.0139999999999999E-4</c:v>
                </c:pt>
                <c:pt idx="272">
                  <c:v>2.0149999999999999E-4</c:v>
                </c:pt>
                <c:pt idx="273">
                  <c:v>2.0149999999999999E-4</c:v>
                </c:pt>
                <c:pt idx="274">
                  <c:v>2.0139999999999999E-4</c:v>
                </c:pt>
                <c:pt idx="275">
                  <c:v>2.0120000000000001E-4</c:v>
                </c:pt>
                <c:pt idx="276">
                  <c:v>2.0100000000000001E-4</c:v>
                </c:pt>
                <c:pt idx="277">
                  <c:v>2.007E-4</c:v>
                </c:pt>
                <c:pt idx="278">
                  <c:v>2.0039999999999999E-4</c:v>
                </c:pt>
                <c:pt idx="279">
                  <c:v>2.0000000000000001E-4</c:v>
                </c:pt>
                <c:pt idx="280">
                  <c:v>1.995E-4</c:v>
                </c:pt>
                <c:pt idx="281">
                  <c:v>1.9900000000000001E-4</c:v>
                </c:pt>
                <c:pt idx="282">
                  <c:v>1.985E-4</c:v>
                </c:pt>
                <c:pt idx="283">
                  <c:v>1.9790000000000001E-4</c:v>
                </c:pt>
                <c:pt idx="284">
                  <c:v>1.973E-4</c:v>
                </c:pt>
                <c:pt idx="285">
                  <c:v>1.9660000000000001E-4</c:v>
                </c:pt>
                <c:pt idx="286">
                  <c:v>1.9589999999999999E-4</c:v>
                </c:pt>
                <c:pt idx="287">
                  <c:v>1.951E-4</c:v>
                </c:pt>
                <c:pt idx="288">
                  <c:v>1.9440000000000001E-4</c:v>
                </c:pt>
                <c:pt idx="289">
                  <c:v>1.9359999999999999E-4</c:v>
                </c:pt>
                <c:pt idx="290">
                  <c:v>1.9269999999999999E-4</c:v>
                </c:pt>
                <c:pt idx="291">
                  <c:v>1.919E-4</c:v>
                </c:pt>
                <c:pt idx="292">
                  <c:v>1.9100000000000001E-4</c:v>
                </c:pt>
                <c:pt idx="293">
                  <c:v>1.9010000000000001E-4</c:v>
                </c:pt>
                <c:pt idx="294">
                  <c:v>1.8929999999999999E-4</c:v>
                </c:pt>
                <c:pt idx="295">
                  <c:v>1.883E-4</c:v>
                </c:pt>
                <c:pt idx="296">
                  <c:v>1.874E-4</c:v>
                </c:pt>
                <c:pt idx="297">
                  <c:v>1.8650000000000001E-4</c:v>
                </c:pt>
                <c:pt idx="298">
                  <c:v>1.8560000000000001E-4</c:v>
                </c:pt>
                <c:pt idx="299">
                  <c:v>1.8459999999999999E-4</c:v>
                </c:pt>
                <c:pt idx="300">
                  <c:v>1.8369999999999999E-4</c:v>
                </c:pt>
                <c:pt idx="301">
                  <c:v>1.828E-4</c:v>
                </c:pt>
                <c:pt idx="302">
                  <c:v>1.819E-4</c:v>
                </c:pt>
                <c:pt idx="303">
                  <c:v>1.8100000000000001E-4</c:v>
                </c:pt>
                <c:pt idx="304">
                  <c:v>1.8009999999999999E-4</c:v>
                </c:pt>
                <c:pt idx="305">
                  <c:v>1.7919999999999999E-4</c:v>
                </c:pt>
                <c:pt idx="306">
                  <c:v>1.783E-4</c:v>
                </c:pt>
                <c:pt idx="307">
                  <c:v>1.774E-4</c:v>
                </c:pt>
                <c:pt idx="308">
                  <c:v>1.7650000000000001E-4</c:v>
                </c:pt>
                <c:pt idx="309">
                  <c:v>1.7560000000000001E-4</c:v>
                </c:pt>
                <c:pt idx="310">
                  <c:v>1.7479999999999999E-4</c:v>
                </c:pt>
                <c:pt idx="311">
                  <c:v>1.739E-4</c:v>
                </c:pt>
                <c:pt idx="312">
                  <c:v>1.7310000000000001E-4</c:v>
                </c:pt>
                <c:pt idx="313">
                  <c:v>1.7220000000000001E-4</c:v>
                </c:pt>
                <c:pt idx="314">
                  <c:v>1.7129999999999999E-4</c:v>
                </c:pt>
                <c:pt idx="315">
                  <c:v>1.705E-4</c:v>
                </c:pt>
                <c:pt idx="316">
                  <c:v>1.696E-4</c:v>
                </c:pt>
                <c:pt idx="317">
                  <c:v>1.6880000000000001E-4</c:v>
                </c:pt>
                <c:pt idx="318">
                  <c:v>1.6789999999999999E-4</c:v>
                </c:pt>
                <c:pt idx="319">
                  <c:v>1.6699999999999999E-4</c:v>
                </c:pt>
                <c:pt idx="320">
                  <c:v>1.661E-4</c:v>
                </c:pt>
                <c:pt idx="321">
                  <c:v>1.652E-4</c:v>
                </c:pt>
                <c:pt idx="322">
                  <c:v>1.6430000000000001E-4</c:v>
                </c:pt>
                <c:pt idx="323">
                  <c:v>1.6339999999999999E-4</c:v>
                </c:pt>
                <c:pt idx="324">
                  <c:v>1.6249999999999999E-4</c:v>
                </c:pt>
                <c:pt idx="325">
                  <c:v>1.616E-4</c:v>
                </c:pt>
                <c:pt idx="326">
                  <c:v>1.607E-4</c:v>
                </c:pt>
                <c:pt idx="327">
                  <c:v>1.5970000000000001E-4</c:v>
                </c:pt>
                <c:pt idx="328">
                  <c:v>1.5880000000000001E-4</c:v>
                </c:pt>
                <c:pt idx="329">
                  <c:v>1.5779999999999999E-4</c:v>
                </c:pt>
                <c:pt idx="330">
                  <c:v>1.5689999999999999E-4</c:v>
                </c:pt>
                <c:pt idx="331">
                  <c:v>1.5589999999999999E-4</c:v>
                </c:pt>
                <c:pt idx="332">
                  <c:v>1.549E-4</c:v>
                </c:pt>
                <c:pt idx="333">
                  <c:v>1.54E-4</c:v>
                </c:pt>
                <c:pt idx="334">
                  <c:v>1.5300000000000001E-4</c:v>
                </c:pt>
                <c:pt idx="335">
                  <c:v>1.5200000000000001E-4</c:v>
                </c:pt>
                <c:pt idx="336">
                  <c:v>1.5100000000000001E-4</c:v>
                </c:pt>
                <c:pt idx="337">
                  <c:v>1.4999999999999999E-4</c:v>
                </c:pt>
                <c:pt idx="338">
                  <c:v>1.4899999999999999E-4</c:v>
                </c:pt>
                <c:pt idx="339">
                  <c:v>1.4799999999999999E-4</c:v>
                </c:pt>
                <c:pt idx="340">
                  <c:v>1.47E-4</c:v>
                </c:pt>
                <c:pt idx="341">
                  <c:v>1.46E-4</c:v>
                </c:pt>
                <c:pt idx="342">
                  <c:v>1.45E-4</c:v>
                </c:pt>
                <c:pt idx="343">
                  <c:v>1.44E-4</c:v>
                </c:pt>
                <c:pt idx="344">
                  <c:v>1.4300000000000001E-4</c:v>
                </c:pt>
                <c:pt idx="345">
                  <c:v>1.4190000000000001E-4</c:v>
                </c:pt>
                <c:pt idx="346">
                  <c:v>1.4090000000000001E-4</c:v>
                </c:pt>
                <c:pt idx="347">
                  <c:v>1.3990000000000001E-4</c:v>
                </c:pt>
                <c:pt idx="348">
                  <c:v>1.3889999999999999E-4</c:v>
                </c:pt>
                <c:pt idx="349">
                  <c:v>1.3789999999999999E-4</c:v>
                </c:pt>
                <c:pt idx="350">
                  <c:v>1.3689999999999999E-4</c:v>
                </c:pt>
                <c:pt idx="351">
                  <c:v>1.359E-4</c:v>
                </c:pt>
                <c:pt idx="352">
                  <c:v>1.348E-4</c:v>
                </c:pt>
                <c:pt idx="353">
                  <c:v>1.338E-4</c:v>
                </c:pt>
                <c:pt idx="354">
                  <c:v>1.328E-4</c:v>
                </c:pt>
                <c:pt idx="355">
                  <c:v>1.3180000000000001E-4</c:v>
                </c:pt>
                <c:pt idx="356">
                  <c:v>1.3080000000000001E-4</c:v>
                </c:pt>
                <c:pt idx="357">
                  <c:v>1.2980000000000001E-4</c:v>
                </c:pt>
                <c:pt idx="358">
                  <c:v>1.2879999999999999E-4</c:v>
                </c:pt>
                <c:pt idx="359">
                  <c:v>1.2779999999999999E-4</c:v>
                </c:pt>
                <c:pt idx="360">
                  <c:v>1.2679999999999999E-4</c:v>
                </c:pt>
                <c:pt idx="361">
                  <c:v>1.2579999999999999E-4</c:v>
                </c:pt>
                <c:pt idx="362">
                  <c:v>1.248E-4</c:v>
                </c:pt>
                <c:pt idx="363">
                  <c:v>1.238E-4</c:v>
                </c:pt>
                <c:pt idx="364">
                  <c:v>1.228E-4</c:v>
                </c:pt>
                <c:pt idx="365">
                  <c:v>1.2180000000000001E-4</c:v>
                </c:pt>
                <c:pt idx="366">
                  <c:v>1.209E-4</c:v>
                </c:pt>
                <c:pt idx="367">
                  <c:v>1.199E-4</c:v>
                </c:pt>
                <c:pt idx="368">
                  <c:v>1.189E-4</c:v>
                </c:pt>
                <c:pt idx="369">
                  <c:v>1.18E-4</c:v>
                </c:pt>
                <c:pt idx="370">
                  <c:v>1.17E-4</c:v>
                </c:pt>
                <c:pt idx="371">
                  <c:v>1.161E-4</c:v>
                </c:pt>
                <c:pt idx="372">
                  <c:v>1.1510000000000001E-4</c:v>
                </c:pt>
                <c:pt idx="373">
                  <c:v>1.142E-4</c:v>
                </c:pt>
                <c:pt idx="374">
                  <c:v>1.132E-4</c:v>
                </c:pt>
                <c:pt idx="375">
                  <c:v>1.1230000000000001E-4</c:v>
                </c:pt>
                <c:pt idx="376">
                  <c:v>1.114E-4</c:v>
                </c:pt>
                <c:pt idx="377">
                  <c:v>1.105E-4</c:v>
                </c:pt>
                <c:pt idx="378">
                  <c:v>1.0959999999999999E-4</c:v>
                </c:pt>
                <c:pt idx="379">
                  <c:v>1.087E-4</c:v>
                </c:pt>
                <c:pt idx="380">
                  <c:v>1.078E-4</c:v>
                </c:pt>
                <c:pt idx="381">
                  <c:v>1.069E-4</c:v>
                </c:pt>
                <c:pt idx="382">
                  <c:v>1.061E-4</c:v>
                </c:pt>
                <c:pt idx="383">
                  <c:v>1.052E-4</c:v>
                </c:pt>
                <c:pt idx="384">
                  <c:v>1.044E-4</c:v>
                </c:pt>
                <c:pt idx="385">
                  <c:v>1.0349999999999999E-4</c:v>
                </c:pt>
                <c:pt idx="386">
                  <c:v>1.027E-4</c:v>
                </c:pt>
                <c:pt idx="387">
                  <c:v>1.019E-4</c:v>
                </c:pt>
                <c:pt idx="388">
                  <c:v>1.011E-4</c:v>
                </c:pt>
                <c:pt idx="389">
                  <c:v>1.003E-4</c:v>
                </c:pt>
                <c:pt idx="390">
                  <c:v>9.9539999999999999E-5</c:v>
                </c:pt>
                <c:pt idx="391">
                  <c:v>9.878E-5</c:v>
                </c:pt>
                <c:pt idx="392">
                  <c:v>9.8040000000000003E-5</c:v>
                </c:pt>
                <c:pt idx="393">
                  <c:v>9.7310000000000002E-5</c:v>
                </c:pt>
                <c:pt idx="394">
                  <c:v>9.6589999999999995E-5</c:v>
                </c:pt>
                <c:pt idx="395">
                  <c:v>9.5890000000000005E-5</c:v>
                </c:pt>
                <c:pt idx="396">
                  <c:v>9.5199999999999997E-5</c:v>
                </c:pt>
                <c:pt idx="397">
                  <c:v>9.4530000000000005E-5</c:v>
                </c:pt>
                <c:pt idx="398">
                  <c:v>9.3880000000000002E-5</c:v>
                </c:pt>
                <c:pt idx="399">
                  <c:v>9.3239999999999995E-5</c:v>
                </c:pt>
                <c:pt idx="400">
                  <c:v>9.2620000000000004E-5</c:v>
                </c:pt>
                <c:pt idx="401">
                  <c:v>9.2020000000000003E-5</c:v>
                </c:pt>
                <c:pt idx="402">
                  <c:v>9.1440000000000005E-5</c:v>
                </c:pt>
                <c:pt idx="403">
                  <c:v>9.0870000000000002E-5</c:v>
                </c:pt>
                <c:pt idx="404">
                  <c:v>9.0329999999999997E-5</c:v>
                </c:pt>
                <c:pt idx="405">
                  <c:v>8.9800000000000001E-5</c:v>
                </c:pt>
                <c:pt idx="406">
                  <c:v>8.9300000000000002E-5</c:v>
                </c:pt>
                <c:pt idx="407">
                  <c:v>8.8819999999999993E-5</c:v>
                </c:pt>
                <c:pt idx="408">
                  <c:v>8.8350000000000006E-5</c:v>
                </c:pt>
                <c:pt idx="409">
                  <c:v>8.7910000000000004E-5</c:v>
                </c:pt>
                <c:pt idx="410">
                  <c:v>8.7490000000000004E-5</c:v>
                </c:pt>
                <c:pt idx="411">
                  <c:v>8.7089999999999995E-5</c:v>
                </c:pt>
                <c:pt idx="412">
                  <c:v>8.6719999999999996E-5</c:v>
                </c:pt>
                <c:pt idx="413">
                  <c:v>8.6370000000000001E-5</c:v>
                </c:pt>
                <c:pt idx="414">
                  <c:v>8.6039999999999996E-5</c:v>
                </c:pt>
                <c:pt idx="415">
                  <c:v>8.5729999999999994E-5</c:v>
                </c:pt>
                <c:pt idx="416">
                  <c:v>8.5450000000000003E-5</c:v>
                </c:pt>
                <c:pt idx="417">
                  <c:v>8.5190000000000003E-5</c:v>
                </c:pt>
                <c:pt idx="418">
                  <c:v>8.496E-5</c:v>
                </c:pt>
                <c:pt idx="419">
                  <c:v>8.475E-5</c:v>
                </c:pt>
                <c:pt idx="420">
                  <c:v>8.4569999999999998E-5</c:v>
                </c:pt>
                <c:pt idx="421">
                  <c:v>8.441E-5</c:v>
                </c:pt>
                <c:pt idx="422">
                  <c:v>8.4279999999999999E-5</c:v>
                </c:pt>
                <c:pt idx="423">
                  <c:v>8.4170000000000002E-5</c:v>
                </c:pt>
                <c:pt idx="424">
                  <c:v>8.4090000000000003E-5</c:v>
                </c:pt>
                <c:pt idx="425">
                  <c:v>8.4029999999999993E-5</c:v>
                </c:pt>
                <c:pt idx="426">
                  <c:v>8.3999999999999995E-5</c:v>
                </c:pt>
                <c:pt idx="427">
                  <c:v>8.3999999999999995E-5</c:v>
                </c:pt>
                <c:pt idx="428">
                  <c:v>8.4019999999999999E-5</c:v>
                </c:pt>
                <c:pt idx="429">
                  <c:v>8.407E-5</c:v>
                </c:pt>
                <c:pt idx="430">
                  <c:v>8.4140000000000004E-5</c:v>
                </c:pt>
                <c:pt idx="431">
                  <c:v>8.4240000000000007E-5</c:v>
                </c:pt>
                <c:pt idx="432">
                  <c:v>8.4359999999999999E-5</c:v>
                </c:pt>
                <c:pt idx="433">
                  <c:v>8.4510000000000002E-5</c:v>
                </c:pt>
                <c:pt idx="434">
                  <c:v>8.4690000000000004E-5</c:v>
                </c:pt>
                <c:pt idx="435">
                  <c:v>8.4889999999999995E-5</c:v>
                </c:pt>
                <c:pt idx="436">
                  <c:v>8.5110000000000003E-5</c:v>
                </c:pt>
                <c:pt idx="437">
                  <c:v>8.5359999999999996E-5</c:v>
                </c:pt>
                <c:pt idx="438">
                  <c:v>8.564E-5</c:v>
                </c:pt>
                <c:pt idx="439">
                  <c:v>8.5929999999999999E-5</c:v>
                </c:pt>
                <c:pt idx="440">
                  <c:v>8.6260000000000004E-5</c:v>
                </c:pt>
                <c:pt idx="441">
                  <c:v>8.6600000000000004E-5</c:v>
                </c:pt>
                <c:pt idx="442">
                  <c:v>8.6970000000000002E-5</c:v>
                </c:pt>
                <c:pt idx="443">
                  <c:v>8.7360000000000004E-5</c:v>
                </c:pt>
                <c:pt idx="444">
                  <c:v>8.7769999999999995E-5</c:v>
                </c:pt>
                <c:pt idx="445">
                  <c:v>8.8209999999999997E-5</c:v>
                </c:pt>
                <c:pt idx="446">
                  <c:v>8.8659999999999995E-5</c:v>
                </c:pt>
                <c:pt idx="447">
                  <c:v>8.9140000000000004E-5</c:v>
                </c:pt>
                <c:pt idx="448">
                  <c:v>8.9640000000000002E-5</c:v>
                </c:pt>
                <c:pt idx="449">
                  <c:v>9.0149999999999996E-5</c:v>
                </c:pt>
                <c:pt idx="450">
                  <c:v>9.0690000000000001E-5</c:v>
                </c:pt>
                <c:pt idx="451">
                  <c:v>9.1249999999999995E-5</c:v>
                </c:pt>
                <c:pt idx="452">
                  <c:v>9.1819999999999998E-5</c:v>
                </c:pt>
                <c:pt idx="453">
                  <c:v>9.2410000000000005E-5</c:v>
                </c:pt>
                <c:pt idx="454">
                  <c:v>9.302E-5</c:v>
                </c:pt>
                <c:pt idx="455">
                  <c:v>9.3640000000000005E-5</c:v>
                </c:pt>
                <c:pt idx="456">
                  <c:v>9.4289999999999993E-5</c:v>
                </c:pt>
                <c:pt idx="457">
                  <c:v>9.4939999999999996E-5</c:v>
                </c:pt>
                <c:pt idx="458">
                  <c:v>9.5619999999999996E-5</c:v>
                </c:pt>
                <c:pt idx="459">
                  <c:v>9.6299999999999996E-5</c:v>
                </c:pt>
                <c:pt idx="460">
                  <c:v>9.7E-5</c:v>
                </c:pt>
                <c:pt idx="461">
                  <c:v>9.7709999999999998E-5</c:v>
                </c:pt>
                <c:pt idx="462">
                  <c:v>9.8439999999999999E-5</c:v>
                </c:pt>
                <c:pt idx="463">
                  <c:v>9.9179999999999996E-5</c:v>
                </c:pt>
                <c:pt idx="464">
                  <c:v>9.9920000000000006E-5</c:v>
                </c:pt>
                <c:pt idx="465">
                  <c:v>1.0069999999999999E-4</c:v>
                </c:pt>
                <c:pt idx="466">
                  <c:v>1.014E-4</c:v>
                </c:pt>
                <c:pt idx="467">
                  <c:v>1.022E-4</c:v>
                </c:pt>
                <c:pt idx="468">
                  <c:v>1.03E-4</c:v>
                </c:pt>
                <c:pt idx="469">
                  <c:v>1.038E-4</c:v>
                </c:pt>
                <c:pt idx="470">
                  <c:v>1.0459999999999999E-4</c:v>
                </c:pt>
                <c:pt idx="471">
                  <c:v>1.054E-4</c:v>
                </c:pt>
                <c:pt idx="472">
                  <c:v>1.0620000000000001E-4</c:v>
                </c:pt>
                <c:pt idx="473">
                  <c:v>1.07E-4</c:v>
                </c:pt>
                <c:pt idx="474">
                  <c:v>1.078E-4</c:v>
                </c:pt>
                <c:pt idx="475">
                  <c:v>1.086E-4</c:v>
                </c:pt>
                <c:pt idx="476">
                  <c:v>1.094E-4</c:v>
                </c:pt>
                <c:pt idx="477">
                  <c:v>1.102E-4</c:v>
                </c:pt>
                <c:pt idx="478">
                  <c:v>1.111E-4</c:v>
                </c:pt>
                <c:pt idx="479">
                  <c:v>1.119E-4</c:v>
                </c:pt>
                <c:pt idx="480">
                  <c:v>1.127E-4</c:v>
                </c:pt>
                <c:pt idx="481">
                  <c:v>1.1349999999999999E-4</c:v>
                </c:pt>
                <c:pt idx="482">
                  <c:v>1.143E-4</c:v>
                </c:pt>
                <c:pt idx="483">
                  <c:v>1.1510000000000001E-4</c:v>
                </c:pt>
                <c:pt idx="484">
                  <c:v>1.159E-4</c:v>
                </c:pt>
                <c:pt idx="485">
                  <c:v>1.167E-4</c:v>
                </c:pt>
                <c:pt idx="486">
                  <c:v>1.175E-4</c:v>
                </c:pt>
                <c:pt idx="487">
                  <c:v>1.183E-4</c:v>
                </c:pt>
                <c:pt idx="488">
                  <c:v>1.192E-4</c:v>
                </c:pt>
                <c:pt idx="489">
                  <c:v>1.2E-4</c:v>
                </c:pt>
                <c:pt idx="490">
                  <c:v>1.209E-4</c:v>
                </c:pt>
                <c:pt idx="491">
                  <c:v>1.217E-4</c:v>
                </c:pt>
                <c:pt idx="492">
                  <c:v>1.226E-4</c:v>
                </c:pt>
                <c:pt idx="493">
                  <c:v>1.2349999999999999E-4</c:v>
                </c:pt>
                <c:pt idx="494">
                  <c:v>1.2449999999999999E-4</c:v>
                </c:pt>
                <c:pt idx="495">
                  <c:v>1.2549999999999999E-4</c:v>
                </c:pt>
                <c:pt idx="496">
                  <c:v>1.2650000000000001E-4</c:v>
                </c:pt>
                <c:pt idx="497">
                  <c:v>1.2750000000000001E-4</c:v>
                </c:pt>
                <c:pt idx="498">
                  <c:v>1.2850000000000001E-4</c:v>
                </c:pt>
                <c:pt idx="499">
                  <c:v>1.2960000000000001E-4</c:v>
                </c:pt>
                <c:pt idx="500">
                  <c:v>1.3070000000000001E-4</c:v>
                </c:pt>
                <c:pt idx="501">
                  <c:v>1.3180000000000001E-4</c:v>
                </c:pt>
                <c:pt idx="502">
                  <c:v>1.329E-4</c:v>
                </c:pt>
                <c:pt idx="503">
                  <c:v>1.34E-4</c:v>
                </c:pt>
                <c:pt idx="504">
                  <c:v>1.3520000000000001E-4</c:v>
                </c:pt>
                <c:pt idx="505">
                  <c:v>1.3630000000000001E-4</c:v>
                </c:pt>
                <c:pt idx="506">
                  <c:v>1.3750000000000001E-4</c:v>
                </c:pt>
                <c:pt idx="507">
                  <c:v>1.3860000000000001E-4</c:v>
                </c:pt>
                <c:pt idx="508">
                  <c:v>1.3980000000000001E-4</c:v>
                </c:pt>
                <c:pt idx="509">
                  <c:v>1.4090000000000001E-4</c:v>
                </c:pt>
                <c:pt idx="510">
                  <c:v>1.4200000000000001E-4</c:v>
                </c:pt>
                <c:pt idx="511">
                  <c:v>1.4310000000000001E-4</c:v>
                </c:pt>
                <c:pt idx="512">
                  <c:v>1.4420000000000001E-4</c:v>
                </c:pt>
                <c:pt idx="513">
                  <c:v>1.4530000000000001E-4</c:v>
                </c:pt>
                <c:pt idx="514">
                  <c:v>1.4630000000000001E-4</c:v>
                </c:pt>
                <c:pt idx="515">
                  <c:v>1.473E-4</c:v>
                </c:pt>
                <c:pt idx="516">
                  <c:v>1.482E-4</c:v>
                </c:pt>
                <c:pt idx="517">
                  <c:v>1.4909999999999999E-4</c:v>
                </c:pt>
                <c:pt idx="518">
                  <c:v>1.4999999999999999E-4</c:v>
                </c:pt>
                <c:pt idx="519">
                  <c:v>1.5080000000000001E-4</c:v>
                </c:pt>
                <c:pt idx="520">
                  <c:v>1.516E-4</c:v>
                </c:pt>
                <c:pt idx="521">
                  <c:v>1.5229999999999999E-4</c:v>
                </c:pt>
                <c:pt idx="522">
                  <c:v>1.529E-4</c:v>
                </c:pt>
                <c:pt idx="523">
                  <c:v>1.5349999999999999E-4</c:v>
                </c:pt>
                <c:pt idx="524">
                  <c:v>1.54E-4</c:v>
                </c:pt>
                <c:pt idx="525">
                  <c:v>1.5449999999999999E-4</c:v>
                </c:pt>
                <c:pt idx="526">
                  <c:v>1.548E-4</c:v>
                </c:pt>
                <c:pt idx="527">
                  <c:v>1.551E-4</c:v>
                </c:pt>
                <c:pt idx="528">
                  <c:v>1.552E-4</c:v>
                </c:pt>
                <c:pt idx="529">
                  <c:v>1.5530000000000001E-4</c:v>
                </c:pt>
                <c:pt idx="530">
                  <c:v>1.552E-4</c:v>
                </c:pt>
                <c:pt idx="531">
                  <c:v>1.551E-4</c:v>
                </c:pt>
                <c:pt idx="532">
                  <c:v>1.548E-4</c:v>
                </c:pt>
                <c:pt idx="533">
                  <c:v>1.5430000000000001E-4</c:v>
                </c:pt>
                <c:pt idx="534">
                  <c:v>1.538E-4</c:v>
                </c:pt>
                <c:pt idx="535">
                  <c:v>1.5310000000000001E-4</c:v>
                </c:pt>
                <c:pt idx="536">
                  <c:v>1.5220000000000001E-4</c:v>
                </c:pt>
                <c:pt idx="537">
                  <c:v>1.5119999999999999E-4</c:v>
                </c:pt>
                <c:pt idx="538">
                  <c:v>1.5009999999999999E-4</c:v>
                </c:pt>
                <c:pt idx="539">
                  <c:v>1.4889999999999999E-4</c:v>
                </c:pt>
                <c:pt idx="540">
                  <c:v>1.4750000000000001E-4</c:v>
                </c:pt>
                <c:pt idx="541">
                  <c:v>1.46E-4</c:v>
                </c:pt>
                <c:pt idx="542">
                  <c:v>1.4440000000000001E-4</c:v>
                </c:pt>
                <c:pt idx="543">
                  <c:v>1.428E-4</c:v>
                </c:pt>
                <c:pt idx="544">
                  <c:v>1.4109999999999999E-4</c:v>
                </c:pt>
                <c:pt idx="545">
                  <c:v>1.393E-4</c:v>
                </c:pt>
                <c:pt idx="546">
                  <c:v>1.3760000000000001E-4</c:v>
                </c:pt>
                <c:pt idx="547">
                  <c:v>1.359E-4</c:v>
                </c:pt>
                <c:pt idx="548">
                  <c:v>1.3420000000000001E-4</c:v>
                </c:pt>
                <c:pt idx="549">
                  <c:v>1.326E-4</c:v>
                </c:pt>
                <c:pt idx="550">
                  <c:v>1.3109999999999999E-4</c:v>
                </c:pt>
                <c:pt idx="551">
                  <c:v>1.2980000000000001E-4</c:v>
                </c:pt>
                <c:pt idx="552">
                  <c:v>1.2860000000000001E-4</c:v>
                </c:pt>
                <c:pt idx="553">
                  <c:v>1.2750000000000001E-4</c:v>
                </c:pt>
                <c:pt idx="554">
                  <c:v>1.2659999999999999E-4</c:v>
                </c:pt>
                <c:pt idx="555">
                  <c:v>1.259E-4</c:v>
                </c:pt>
                <c:pt idx="556">
                  <c:v>1.2540000000000001E-4</c:v>
                </c:pt>
                <c:pt idx="557">
                  <c:v>1.2510000000000001E-4</c:v>
                </c:pt>
                <c:pt idx="558">
                  <c:v>1.249E-4</c:v>
                </c:pt>
                <c:pt idx="559">
                  <c:v>1.249E-4</c:v>
                </c:pt>
                <c:pt idx="560">
                  <c:v>1.2510000000000001E-4</c:v>
                </c:pt>
                <c:pt idx="561">
                  <c:v>1.2540000000000001E-4</c:v>
                </c:pt>
                <c:pt idx="562">
                  <c:v>1.2579999999999999E-4</c:v>
                </c:pt>
                <c:pt idx="563">
                  <c:v>1.2630000000000001E-4</c:v>
                </c:pt>
                <c:pt idx="564">
                  <c:v>1.2689999999999999E-4</c:v>
                </c:pt>
                <c:pt idx="565">
                  <c:v>1.2760000000000001E-4</c:v>
                </c:pt>
                <c:pt idx="566">
                  <c:v>1.283E-4</c:v>
                </c:pt>
                <c:pt idx="567">
                  <c:v>1.2899999999999999E-4</c:v>
                </c:pt>
                <c:pt idx="568">
                  <c:v>1.2980000000000001E-4</c:v>
                </c:pt>
                <c:pt idx="569">
                  <c:v>1.306E-4</c:v>
                </c:pt>
                <c:pt idx="570">
                  <c:v>1.314E-4</c:v>
                </c:pt>
                <c:pt idx="571">
                  <c:v>1.3219999999999999E-4</c:v>
                </c:pt>
                <c:pt idx="572">
                  <c:v>1.3300000000000001E-4</c:v>
                </c:pt>
                <c:pt idx="573">
                  <c:v>1.338E-4</c:v>
                </c:pt>
                <c:pt idx="574">
                  <c:v>1.3469999999999999E-4</c:v>
                </c:pt>
                <c:pt idx="575">
                  <c:v>1.3549999999999999E-4</c:v>
                </c:pt>
                <c:pt idx="576">
                  <c:v>1.3640000000000001E-4</c:v>
                </c:pt>
                <c:pt idx="577">
                  <c:v>1.373E-4</c:v>
                </c:pt>
                <c:pt idx="578">
                  <c:v>1.381E-4</c:v>
                </c:pt>
                <c:pt idx="579">
                  <c:v>1.3899999999999999E-4</c:v>
                </c:pt>
                <c:pt idx="580">
                  <c:v>1.3990000000000001E-4</c:v>
                </c:pt>
                <c:pt idx="581">
                  <c:v>1.4080000000000001E-4</c:v>
                </c:pt>
                <c:pt idx="582">
                  <c:v>1.418E-4</c:v>
                </c:pt>
                <c:pt idx="583">
                  <c:v>1.427E-4</c:v>
                </c:pt>
                <c:pt idx="584">
                  <c:v>1.4359999999999999E-4</c:v>
                </c:pt>
                <c:pt idx="585">
                  <c:v>1.4449999999999999E-4</c:v>
                </c:pt>
                <c:pt idx="586">
                  <c:v>1.4550000000000001E-4</c:v>
                </c:pt>
                <c:pt idx="587">
                  <c:v>1.4640000000000001E-4</c:v>
                </c:pt>
                <c:pt idx="588">
                  <c:v>1.473E-4</c:v>
                </c:pt>
                <c:pt idx="589">
                  <c:v>1.482E-4</c:v>
                </c:pt>
                <c:pt idx="590">
                  <c:v>1.4919999999999999E-4</c:v>
                </c:pt>
                <c:pt idx="591">
                  <c:v>1.5009999999999999E-4</c:v>
                </c:pt>
                <c:pt idx="592">
                  <c:v>1.5100000000000001E-4</c:v>
                </c:pt>
                <c:pt idx="593">
                  <c:v>1.5200000000000001E-4</c:v>
                </c:pt>
                <c:pt idx="594">
                  <c:v>1.529E-4</c:v>
                </c:pt>
                <c:pt idx="595">
                  <c:v>1.539E-4</c:v>
                </c:pt>
                <c:pt idx="596">
                  <c:v>1.548E-4</c:v>
                </c:pt>
                <c:pt idx="597">
                  <c:v>1.5569999999999999E-4</c:v>
                </c:pt>
                <c:pt idx="598">
                  <c:v>1.5669999999999999E-4</c:v>
                </c:pt>
                <c:pt idx="599">
                  <c:v>1.5760000000000001E-4</c:v>
                </c:pt>
                <c:pt idx="600">
                  <c:v>1.5860000000000001E-4</c:v>
                </c:pt>
                <c:pt idx="601">
                  <c:v>1.595E-4</c:v>
                </c:pt>
                <c:pt idx="602">
                  <c:v>1.605E-4</c:v>
                </c:pt>
                <c:pt idx="603">
                  <c:v>1.6139999999999999E-4</c:v>
                </c:pt>
                <c:pt idx="604">
                  <c:v>1.6239999999999999E-4</c:v>
                </c:pt>
                <c:pt idx="605">
                  <c:v>1.6339999999999999E-4</c:v>
                </c:pt>
                <c:pt idx="606">
                  <c:v>1.6430000000000001E-4</c:v>
                </c:pt>
                <c:pt idx="607">
                  <c:v>1.6530000000000001E-4</c:v>
                </c:pt>
                <c:pt idx="608">
                  <c:v>1.662E-4</c:v>
                </c:pt>
                <c:pt idx="609">
                  <c:v>1.672E-4</c:v>
                </c:pt>
                <c:pt idx="610">
                  <c:v>1.682E-4</c:v>
                </c:pt>
                <c:pt idx="611">
                  <c:v>1.6909999999999999E-4</c:v>
                </c:pt>
                <c:pt idx="612">
                  <c:v>1.7009999999999999E-4</c:v>
                </c:pt>
                <c:pt idx="613">
                  <c:v>1.7110000000000001E-4</c:v>
                </c:pt>
                <c:pt idx="614">
                  <c:v>1.7200000000000001E-4</c:v>
                </c:pt>
                <c:pt idx="615">
                  <c:v>1.73E-4</c:v>
                </c:pt>
                <c:pt idx="616">
                  <c:v>1.74E-4</c:v>
                </c:pt>
                <c:pt idx="617">
                  <c:v>1.75E-4</c:v>
                </c:pt>
                <c:pt idx="618">
                  <c:v>1.7589999999999999E-4</c:v>
                </c:pt>
                <c:pt idx="619">
                  <c:v>1.7689999999999999E-4</c:v>
                </c:pt>
                <c:pt idx="620">
                  <c:v>1.7789999999999999E-4</c:v>
                </c:pt>
                <c:pt idx="621">
                  <c:v>1.7890000000000001E-4</c:v>
                </c:pt>
                <c:pt idx="622">
                  <c:v>1.7990000000000001E-4</c:v>
                </c:pt>
                <c:pt idx="623">
                  <c:v>1.808E-4</c:v>
                </c:pt>
                <c:pt idx="624">
                  <c:v>1.818E-4</c:v>
                </c:pt>
                <c:pt idx="625">
                  <c:v>1.828E-4</c:v>
                </c:pt>
                <c:pt idx="626">
                  <c:v>1.838E-4</c:v>
                </c:pt>
                <c:pt idx="627">
                  <c:v>1.8479999999999999E-4</c:v>
                </c:pt>
                <c:pt idx="628">
                  <c:v>1.8579999999999999E-4</c:v>
                </c:pt>
                <c:pt idx="629">
                  <c:v>1.8679999999999999E-4</c:v>
                </c:pt>
                <c:pt idx="630">
                  <c:v>1.8780000000000001E-4</c:v>
                </c:pt>
                <c:pt idx="631">
                  <c:v>1.8870000000000001E-4</c:v>
                </c:pt>
                <c:pt idx="632">
                  <c:v>1.897E-4</c:v>
                </c:pt>
                <c:pt idx="633">
                  <c:v>1.907E-4</c:v>
                </c:pt>
                <c:pt idx="634">
                  <c:v>1.917E-4</c:v>
                </c:pt>
                <c:pt idx="635">
                  <c:v>1.9269999999999999E-4</c:v>
                </c:pt>
                <c:pt idx="636">
                  <c:v>1.9369999999999999E-4</c:v>
                </c:pt>
                <c:pt idx="637">
                  <c:v>1.9469999999999999E-4</c:v>
                </c:pt>
                <c:pt idx="638">
                  <c:v>1.9570000000000001E-4</c:v>
                </c:pt>
                <c:pt idx="639">
                  <c:v>1.9670000000000001E-4</c:v>
                </c:pt>
                <c:pt idx="640">
                  <c:v>1.9770000000000001E-4</c:v>
                </c:pt>
                <c:pt idx="641">
                  <c:v>1.986E-4</c:v>
                </c:pt>
                <c:pt idx="642">
                  <c:v>1.996E-4</c:v>
                </c:pt>
                <c:pt idx="643">
                  <c:v>2.006E-4</c:v>
                </c:pt>
                <c:pt idx="644">
                  <c:v>2.0159999999999999E-4</c:v>
                </c:pt>
                <c:pt idx="645">
                  <c:v>2.0259999999999999E-4</c:v>
                </c:pt>
                <c:pt idx="646">
                  <c:v>2.0350000000000001E-4</c:v>
                </c:pt>
                <c:pt idx="647">
                  <c:v>2.0450000000000001E-4</c:v>
                </c:pt>
                <c:pt idx="648">
                  <c:v>2.0550000000000001E-4</c:v>
                </c:pt>
                <c:pt idx="649">
                  <c:v>2.065E-4</c:v>
                </c:pt>
                <c:pt idx="650">
                  <c:v>2.075E-4</c:v>
                </c:pt>
                <c:pt idx="651">
                  <c:v>2.085E-4</c:v>
                </c:pt>
                <c:pt idx="652">
                  <c:v>2.0939999999999999E-4</c:v>
                </c:pt>
                <c:pt idx="653">
                  <c:v>2.1039999999999999E-4</c:v>
                </c:pt>
                <c:pt idx="654">
                  <c:v>2.1139999999999999E-4</c:v>
                </c:pt>
                <c:pt idx="655">
                  <c:v>2.1240000000000001E-4</c:v>
                </c:pt>
                <c:pt idx="656">
                  <c:v>2.1340000000000001E-4</c:v>
                </c:pt>
                <c:pt idx="657">
                  <c:v>2.1440000000000001E-4</c:v>
                </c:pt>
                <c:pt idx="658">
                  <c:v>2.154E-4</c:v>
                </c:pt>
                <c:pt idx="659">
                  <c:v>2.163E-4</c:v>
                </c:pt>
                <c:pt idx="660">
                  <c:v>2.173E-4</c:v>
                </c:pt>
                <c:pt idx="661">
                  <c:v>2.1829999999999999E-4</c:v>
                </c:pt>
                <c:pt idx="662">
                  <c:v>2.1929999999999999E-4</c:v>
                </c:pt>
                <c:pt idx="663">
                  <c:v>2.2029999999999999E-4</c:v>
                </c:pt>
                <c:pt idx="664">
                  <c:v>2.2130000000000001E-4</c:v>
                </c:pt>
                <c:pt idx="665">
                  <c:v>2.2230000000000001E-4</c:v>
                </c:pt>
                <c:pt idx="666">
                  <c:v>2.2330000000000001E-4</c:v>
                </c:pt>
                <c:pt idx="667">
                  <c:v>2.243E-4</c:v>
                </c:pt>
                <c:pt idx="668">
                  <c:v>2.253E-4</c:v>
                </c:pt>
                <c:pt idx="669">
                  <c:v>2.263E-4</c:v>
                </c:pt>
                <c:pt idx="670">
                  <c:v>2.2719999999999999E-4</c:v>
                </c:pt>
                <c:pt idx="671">
                  <c:v>2.2819999999999999E-4</c:v>
                </c:pt>
                <c:pt idx="672">
                  <c:v>2.2919999999999999E-4</c:v>
                </c:pt>
                <c:pt idx="673">
                  <c:v>2.3020000000000001E-4</c:v>
                </c:pt>
                <c:pt idx="674">
                  <c:v>2.3120000000000001E-4</c:v>
                </c:pt>
                <c:pt idx="675">
                  <c:v>2.3220000000000001E-4</c:v>
                </c:pt>
                <c:pt idx="676">
                  <c:v>2.332E-4</c:v>
                </c:pt>
                <c:pt idx="677">
                  <c:v>2.342E-4</c:v>
                </c:pt>
                <c:pt idx="678">
                  <c:v>2.352E-4</c:v>
                </c:pt>
                <c:pt idx="679">
                  <c:v>2.362E-4</c:v>
                </c:pt>
                <c:pt idx="680">
                  <c:v>2.3719999999999999E-4</c:v>
                </c:pt>
                <c:pt idx="681">
                  <c:v>2.3819999999999999E-4</c:v>
                </c:pt>
                <c:pt idx="682">
                  <c:v>2.3919999999999999E-4</c:v>
                </c:pt>
                <c:pt idx="683">
                  <c:v>2.4020000000000001E-4</c:v>
                </c:pt>
                <c:pt idx="684">
                  <c:v>2.4120000000000001E-4</c:v>
                </c:pt>
                <c:pt idx="685">
                  <c:v>2.4220000000000001E-4</c:v>
                </c:pt>
                <c:pt idx="686">
                  <c:v>2.432E-4</c:v>
                </c:pt>
                <c:pt idx="687">
                  <c:v>2.4420000000000003E-4</c:v>
                </c:pt>
                <c:pt idx="688">
                  <c:v>2.452E-4</c:v>
                </c:pt>
                <c:pt idx="689">
                  <c:v>2.4620000000000002E-4</c:v>
                </c:pt>
                <c:pt idx="690">
                  <c:v>2.4719999999999999E-4</c:v>
                </c:pt>
                <c:pt idx="691">
                  <c:v>2.4820000000000002E-4</c:v>
                </c:pt>
                <c:pt idx="692">
                  <c:v>2.4919999999999999E-4</c:v>
                </c:pt>
                <c:pt idx="693">
                  <c:v>2.5020000000000001E-4</c:v>
                </c:pt>
                <c:pt idx="694">
                  <c:v>2.5119999999999998E-4</c:v>
                </c:pt>
                <c:pt idx="695">
                  <c:v>2.5230000000000001E-4</c:v>
                </c:pt>
                <c:pt idx="696">
                  <c:v>2.5329999999999998E-4</c:v>
                </c:pt>
                <c:pt idx="697">
                  <c:v>2.543E-4</c:v>
                </c:pt>
                <c:pt idx="698">
                  <c:v>2.5530000000000003E-4</c:v>
                </c:pt>
                <c:pt idx="699">
                  <c:v>2.563E-4</c:v>
                </c:pt>
                <c:pt idx="700">
                  <c:v>2.5730000000000002E-4</c:v>
                </c:pt>
                <c:pt idx="701">
                  <c:v>2.5829999999999999E-4</c:v>
                </c:pt>
                <c:pt idx="702">
                  <c:v>2.5930000000000001E-4</c:v>
                </c:pt>
                <c:pt idx="703">
                  <c:v>2.6029999999999998E-4</c:v>
                </c:pt>
                <c:pt idx="704">
                  <c:v>2.6130000000000001E-4</c:v>
                </c:pt>
                <c:pt idx="705">
                  <c:v>2.6229999999999998E-4</c:v>
                </c:pt>
                <c:pt idx="706">
                  <c:v>2.633E-4</c:v>
                </c:pt>
                <c:pt idx="707">
                  <c:v>2.6429999999999997E-4</c:v>
                </c:pt>
                <c:pt idx="708">
                  <c:v>2.654E-4</c:v>
                </c:pt>
                <c:pt idx="709">
                  <c:v>2.6640000000000002E-4</c:v>
                </c:pt>
                <c:pt idx="710">
                  <c:v>2.6739999999999999E-4</c:v>
                </c:pt>
                <c:pt idx="711">
                  <c:v>2.6840000000000002E-4</c:v>
                </c:pt>
                <c:pt idx="712">
                  <c:v>2.6939999999999999E-4</c:v>
                </c:pt>
                <c:pt idx="713">
                  <c:v>2.7040000000000001E-4</c:v>
                </c:pt>
                <c:pt idx="714">
                  <c:v>2.7139999999999998E-4</c:v>
                </c:pt>
                <c:pt idx="715">
                  <c:v>2.7240000000000001E-4</c:v>
                </c:pt>
                <c:pt idx="716">
                  <c:v>2.7339999999999998E-4</c:v>
                </c:pt>
                <c:pt idx="717">
                  <c:v>2.745E-4</c:v>
                </c:pt>
                <c:pt idx="718">
                  <c:v>2.7549999999999997E-4</c:v>
                </c:pt>
                <c:pt idx="719">
                  <c:v>2.765E-4</c:v>
                </c:pt>
                <c:pt idx="720">
                  <c:v>2.7750000000000002E-4</c:v>
                </c:pt>
                <c:pt idx="721">
                  <c:v>2.7849999999999999E-4</c:v>
                </c:pt>
                <c:pt idx="722">
                  <c:v>2.7950000000000002E-4</c:v>
                </c:pt>
                <c:pt idx="723">
                  <c:v>2.8049999999999999E-4</c:v>
                </c:pt>
                <c:pt idx="724">
                  <c:v>2.8160000000000001E-4</c:v>
                </c:pt>
                <c:pt idx="725">
                  <c:v>2.8259999999999998E-4</c:v>
                </c:pt>
                <c:pt idx="726">
                  <c:v>2.8360000000000001E-4</c:v>
                </c:pt>
                <c:pt idx="727">
                  <c:v>2.8459999999999998E-4</c:v>
                </c:pt>
                <c:pt idx="728">
                  <c:v>2.856E-4</c:v>
                </c:pt>
                <c:pt idx="729">
                  <c:v>2.8659999999999997E-4</c:v>
                </c:pt>
                <c:pt idx="730">
                  <c:v>2.876E-4</c:v>
                </c:pt>
                <c:pt idx="731">
                  <c:v>2.8870000000000002E-4</c:v>
                </c:pt>
                <c:pt idx="732">
                  <c:v>2.8969999999999999E-4</c:v>
                </c:pt>
                <c:pt idx="733">
                  <c:v>2.9070000000000002E-4</c:v>
                </c:pt>
                <c:pt idx="734">
                  <c:v>2.9169999999999999E-4</c:v>
                </c:pt>
                <c:pt idx="735">
                  <c:v>2.9270000000000001E-4</c:v>
                </c:pt>
                <c:pt idx="736">
                  <c:v>2.9369999999999998E-4</c:v>
                </c:pt>
                <c:pt idx="737">
                  <c:v>2.9480000000000001E-4</c:v>
                </c:pt>
                <c:pt idx="738">
                  <c:v>2.9579999999999998E-4</c:v>
                </c:pt>
                <c:pt idx="739">
                  <c:v>2.968E-4</c:v>
                </c:pt>
                <c:pt idx="740">
                  <c:v>2.9779999999999997E-4</c:v>
                </c:pt>
                <c:pt idx="741">
                  <c:v>2.988E-4</c:v>
                </c:pt>
                <c:pt idx="742">
                  <c:v>2.9990000000000003E-4</c:v>
                </c:pt>
                <c:pt idx="743">
                  <c:v>3.009E-4</c:v>
                </c:pt>
                <c:pt idx="744">
                  <c:v>3.0190000000000002E-4</c:v>
                </c:pt>
                <c:pt idx="745">
                  <c:v>3.0289999999999999E-4</c:v>
                </c:pt>
                <c:pt idx="746">
                  <c:v>3.0390000000000001E-4</c:v>
                </c:pt>
                <c:pt idx="747">
                  <c:v>3.0499999999999999E-4</c:v>
                </c:pt>
                <c:pt idx="748">
                  <c:v>3.0600000000000001E-4</c:v>
                </c:pt>
                <c:pt idx="749">
                  <c:v>3.0699999999999998E-4</c:v>
                </c:pt>
                <c:pt idx="750">
                  <c:v>3.0800000000000001E-4</c:v>
                </c:pt>
                <c:pt idx="751">
                  <c:v>3.0899999999999998E-4</c:v>
                </c:pt>
                <c:pt idx="752">
                  <c:v>3.101E-4</c:v>
                </c:pt>
                <c:pt idx="753">
                  <c:v>3.1110000000000003E-4</c:v>
                </c:pt>
                <c:pt idx="754">
                  <c:v>3.121E-4</c:v>
                </c:pt>
                <c:pt idx="755">
                  <c:v>3.1310000000000002E-4</c:v>
                </c:pt>
                <c:pt idx="756">
                  <c:v>3.1409999999999999E-4</c:v>
                </c:pt>
                <c:pt idx="757">
                  <c:v>3.1520000000000002E-4</c:v>
                </c:pt>
                <c:pt idx="758">
                  <c:v>3.1619999999999999E-4</c:v>
                </c:pt>
                <c:pt idx="759">
                  <c:v>3.1720000000000001E-4</c:v>
                </c:pt>
                <c:pt idx="760">
                  <c:v>3.1819999999999998E-4</c:v>
                </c:pt>
                <c:pt idx="761">
                  <c:v>3.1930000000000001E-4</c:v>
                </c:pt>
                <c:pt idx="762">
                  <c:v>3.2029999999999998E-4</c:v>
                </c:pt>
                <c:pt idx="763">
                  <c:v>3.213E-4</c:v>
                </c:pt>
                <c:pt idx="764">
                  <c:v>3.2229999999999997E-4</c:v>
                </c:pt>
                <c:pt idx="765">
                  <c:v>3.234E-4</c:v>
                </c:pt>
                <c:pt idx="766">
                  <c:v>3.2440000000000002E-4</c:v>
                </c:pt>
                <c:pt idx="767">
                  <c:v>3.2539999999999999E-4</c:v>
                </c:pt>
                <c:pt idx="768">
                  <c:v>3.2640000000000002E-4</c:v>
                </c:pt>
                <c:pt idx="769">
                  <c:v>3.2749999999999999E-4</c:v>
                </c:pt>
                <c:pt idx="770">
                  <c:v>3.2850000000000002E-4</c:v>
                </c:pt>
                <c:pt idx="771">
                  <c:v>3.2949999999999999E-4</c:v>
                </c:pt>
                <c:pt idx="772">
                  <c:v>3.3050000000000001E-4</c:v>
                </c:pt>
                <c:pt idx="773">
                  <c:v>3.3159999999999998E-4</c:v>
                </c:pt>
                <c:pt idx="774">
                  <c:v>3.3260000000000001E-4</c:v>
                </c:pt>
                <c:pt idx="775">
                  <c:v>3.3359999999999998E-4</c:v>
                </c:pt>
                <c:pt idx="776">
                  <c:v>3.346E-4</c:v>
                </c:pt>
                <c:pt idx="777">
                  <c:v>3.3569999999999997E-4</c:v>
                </c:pt>
                <c:pt idx="778">
                  <c:v>3.367E-4</c:v>
                </c:pt>
                <c:pt idx="779">
                  <c:v>3.3770000000000002E-4</c:v>
                </c:pt>
                <c:pt idx="780">
                  <c:v>3.3869999999999999E-4</c:v>
                </c:pt>
                <c:pt idx="781">
                  <c:v>3.3980000000000002E-4</c:v>
                </c:pt>
                <c:pt idx="782">
                  <c:v>3.4079999999999999E-4</c:v>
                </c:pt>
                <c:pt idx="783">
                  <c:v>3.4180000000000001E-4</c:v>
                </c:pt>
                <c:pt idx="784">
                  <c:v>3.4279999999999998E-4</c:v>
                </c:pt>
                <c:pt idx="785">
                  <c:v>3.4390000000000001E-4</c:v>
                </c:pt>
                <c:pt idx="786">
                  <c:v>3.4489999999999998E-4</c:v>
                </c:pt>
                <c:pt idx="787">
                  <c:v>3.4590000000000001E-4</c:v>
                </c:pt>
                <c:pt idx="788">
                  <c:v>3.4689999999999998E-4</c:v>
                </c:pt>
                <c:pt idx="789">
                  <c:v>3.48E-4</c:v>
                </c:pt>
                <c:pt idx="790">
                  <c:v>3.4900000000000003E-4</c:v>
                </c:pt>
                <c:pt idx="791">
                  <c:v>3.5E-4</c:v>
                </c:pt>
                <c:pt idx="792">
                  <c:v>3.5110000000000002E-4</c:v>
                </c:pt>
                <c:pt idx="793">
                  <c:v>3.5209999999999999E-4</c:v>
                </c:pt>
                <c:pt idx="794">
                  <c:v>3.5310000000000002E-4</c:v>
                </c:pt>
                <c:pt idx="795">
                  <c:v>3.5409999999999999E-4</c:v>
                </c:pt>
                <c:pt idx="796">
                  <c:v>3.5520000000000001E-4</c:v>
                </c:pt>
                <c:pt idx="797">
                  <c:v>3.5619999999999998E-4</c:v>
                </c:pt>
                <c:pt idx="798">
                  <c:v>3.5720000000000001E-4</c:v>
                </c:pt>
                <c:pt idx="799">
                  <c:v>3.5829999999999998E-4</c:v>
                </c:pt>
                <c:pt idx="800">
                  <c:v>3.5930000000000001E-4</c:v>
                </c:pt>
                <c:pt idx="801">
                  <c:v>3.6029999999999998E-4</c:v>
                </c:pt>
                <c:pt idx="802">
                  <c:v>3.613E-4</c:v>
                </c:pt>
                <c:pt idx="803">
                  <c:v>3.6240000000000003E-4</c:v>
                </c:pt>
                <c:pt idx="804">
                  <c:v>3.634E-4</c:v>
                </c:pt>
                <c:pt idx="805">
                  <c:v>3.6440000000000002E-4</c:v>
                </c:pt>
                <c:pt idx="806">
                  <c:v>3.6549999999999999E-4</c:v>
                </c:pt>
                <c:pt idx="807">
                  <c:v>3.6650000000000002E-4</c:v>
                </c:pt>
                <c:pt idx="808">
                  <c:v>3.6749999999999999E-4</c:v>
                </c:pt>
                <c:pt idx="809">
                  <c:v>3.6860000000000001E-4</c:v>
                </c:pt>
                <c:pt idx="810">
                  <c:v>3.6959999999999998E-4</c:v>
                </c:pt>
                <c:pt idx="811">
                  <c:v>3.7060000000000001E-4</c:v>
                </c:pt>
                <c:pt idx="812">
                  <c:v>3.7159999999999998E-4</c:v>
                </c:pt>
                <c:pt idx="813">
                  <c:v>3.7270000000000001E-4</c:v>
                </c:pt>
                <c:pt idx="814">
                  <c:v>3.7369999999999998E-4</c:v>
                </c:pt>
                <c:pt idx="815">
                  <c:v>3.747E-4</c:v>
                </c:pt>
                <c:pt idx="816">
                  <c:v>3.7579999999999997E-4</c:v>
                </c:pt>
                <c:pt idx="817">
                  <c:v>3.768E-4</c:v>
                </c:pt>
                <c:pt idx="818">
                  <c:v>3.7780000000000002E-4</c:v>
                </c:pt>
                <c:pt idx="819">
                  <c:v>3.7889999999999999E-4</c:v>
                </c:pt>
                <c:pt idx="820">
                  <c:v>3.7990000000000002E-4</c:v>
                </c:pt>
                <c:pt idx="821">
                  <c:v>3.8089999999999999E-4</c:v>
                </c:pt>
                <c:pt idx="822">
                  <c:v>3.8200000000000002E-4</c:v>
                </c:pt>
                <c:pt idx="823">
                  <c:v>3.8299999999999999E-4</c:v>
                </c:pt>
                <c:pt idx="824">
                  <c:v>3.8400000000000001E-4</c:v>
                </c:pt>
                <c:pt idx="825">
                  <c:v>3.8509999999999998E-4</c:v>
                </c:pt>
                <c:pt idx="826">
                  <c:v>3.8610000000000001E-4</c:v>
                </c:pt>
                <c:pt idx="827">
                  <c:v>3.8709999999999998E-4</c:v>
                </c:pt>
                <c:pt idx="828">
                  <c:v>3.882E-4</c:v>
                </c:pt>
                <c:pt idx="829">
                  <c:v>3.8919999999999997E-4</c:v>
                </c:pt>
                <c:pt idx="830">
                  <c:v>3.902E-4</c:v>
                </c:pt>
                <c:pt idx="831">
                  <c:v>3.9130000000000002E-4</c:v>
                </c:pt>
                <c:pt idx="832">
                  <c:v>3.9229999999999999E-4</c:v>
                </c:pt>
                <c:pt idx="833">
                  <c:v>3.9330000000000002E-4</c:v>
                </c:pt>
                <c:pt idx="834">
                  <c:v>3.9429999999999999E-4</c:v>
                </c:pt>
                <c:pt idx="835">
                  <c:v>3.9540000000000002E-4</c:v>
                </c:pt>
                <c:pt idx="836">
                  <c:v>3.9639999999999999E-4</c:v>
                </c:pt>
                <c:pt idx="837">
                  <c:v>3.9740000000000001E-4</c:v>
                </c:pt>
                <c:pt idx="838">
                  <c:v>3.9849999999999998E-4</c:v>
                </c:pt>
                <c:pt idx="839">
                  <c:v>3.9950000000000001E-4</c:v>
                </c:pt>
                <c:pt idx="840">
                  <c:v>4.0049999999999998E-4</c:v>
                </c:pt>
                <c:pt idx="841">
                  <c:v>4.016E-4</c:v>
                </c:pt>
                <c:pt idx="842">
                  <c:v>4.0259999999999997E-4</c:v>
                </c:pt>
                <c:pt idx="843">
                  <c:v>4.037E-4</c:v>
                </c:pt>
                <c:pt idx="844">
                  <c:v>4.0470000000000002E-4</c:v>
                </c:pt>
                <c:pt idx="845">
                  <c:v>4.057E-4</c:v>
                </c:pt>
                <c:pt idx="846">
                  <c:v>4.0680000000000002E-4</c:v>
                </c:pt>
                <c:pt idx="847">
                  <c:v>4.0779999999999999E-4</c:v>
                </c:pt>
                <c:pt idx="848">
                  <c:v>4.0880000000000002E-4</c:v>
                </c:pt>
                <c:pt idx="849">
                  <c:v>4.0989999999999999E-4</c:v>
                </c:pt>
                <c:pt idx="850">
                  <c:v>4.1090000000000001E-4</c:v>
                </c:pt>
                <c:pt idx="851">
                  <c:v>4.1189999999999998E-4</c:v>
                </c:pt>
                <c:pt idx="852">
                  <c:v>4.1300000000000001E-4</c:v>
                </c:pt>
                <c:pt idx="853">
                  <c:v>4.1399999999999998E-4</c:v>
                </c:pt>
                <c:pt idx="854">
                  <c:v>4.15E-4</c:v>
                </c:pt>
                <c:pt idx="855">
                  <c:v>4.1609999999999998E-4</c:v>
                </c:pt>
                <c:pt idx="856">
                  <c:v>4.171E-4</c:v>
                </c:pt>
                <c:pt idx="857">
                  <c:v>4.1810000000000003E-4</c:v>
                </c:pt>
                <c:pt idx="858">
                  <c:v>4.192E-4</c:v>
                </c:pt>
                <c:pt idx="859">
                  <c:v>4.2020000000000002E-4</c:v>
                </c:pt>
                <c:pt idx="860">
                  <c:v>4.2119999999999999E-4</c:v>
                </c:pt>
                <c:pt idx="861">
                  <c:v>4.2230000000000002E-4</c:v>
                </c:pt>
                <c:pt idx="862">
                  <c:v>4.2329999999999999E-4</c:v>
                </c:pt>
                <c:pt idx="863">
                  <c:v>4.2430000000000001E-4</c:v>
                </c:pt>
                <c:pt idx="864">
                  <c:v>4.2539999999999999E-4</c:v>
                </c:pt>
                <c:pt idx="865">
                  <c:v>4.2640000000000001E-4</c:v>
                </c:pt>
                <c:pt idx="866">
                  <c:v>4.2749999999999998E-4</c:v>
                </c:pt>
                <c:pt idx="867">
                  <c:v>4.2850000000000001E-4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DBB-4110-A689-0AABDEEDE3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Transverse</a:t>
                </a:r>
                <a:r>
                  <a:rPr lang="en-US" baseline="0" dirty="0" smtClean="0"/>
                  <a:t> spot size</a:t>
                </a:r>
                <a:r>
                  <a:rPr lang="en-US" dirty="0" smtClean="0"/>
                  <a:t>  </a:t>
                </a:r>
                <a:r>
                  <a:rPr lang="en-US" dirty="0"/>
                  <a:t>[mm]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4624"/>
        <c:crosses val="autoZero"/>
        <c:crossBetween val="midCat"/>
        <c:dispUnits>
          <c:custUnit val="1.0000000000000002E-3"/>
        </c:dispUnits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1" baseline="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'Force 200 keV Spline'!$A$1:$F$1</c:f>
              <c:strCache>
                <c:ptCount val="1"/>
                <c:pt idx="0">
                  <c:v>200 keV Spline</c:v>
                </c:pt>
              </c:strCache>
            </c:strRef>
          </c:tx>
          <c:spPr>
            <a:ln w="25400" cap="rnd">
              <a:solidFill>
                <a:srgbClr val="2525EE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2525EE"/>
              </a:solidFill>
              <a:ln w="9525">
                <a:solidFill>
                  <a:srgbClr val="2525EE"/>
                </a:solidFill>
              </a:ln>
              <a:effectLst/>
            </c:spPr>
          </c:marker>
          <c:xVal>
            <c:numRef>
              <c:f>'Force 200 keV Spline'!$X$3:$X$870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-0.25418258995892201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-0.25001317644041399</c:v>
                </c:pt>
                <c:pt idx="162">
                  <c:v>-0.24897082306401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-0.245843762947411</c:v>
                </c:pt>
                <c:pt idx="166">
                  <c:v>-0.24480140958066901</c:v>
                </c:pt>
                <c:pt idx="167">
                  <c:v>-0.243759056217345</c:v>
                </c:pt>
                <c:pt idx="168">
                  <c:v>-0.24271670285781199</c:v>
                </c:pt>
                <c:pt idx="169">
                  <c:v>-0.24167434950261801</c:v>
                </c:pt>
                <c:pt idx="170">
                  <c:v>-0.24063199615229</c:v>
                </c:pt>
                <c:pt idx="171">
                  <c:v>-0.23958964280735401</c:v>
                </c:pt>
                <c:pt idx="172">
                  <c:v>-0.23854728946833101</c:v>
                </c:pt>
                <c:pt idx="173">
                  <c:v>-0.23750493613572299</c:v>
                </c:pt>
                <c:pt idx="174">
                  <c:v>-0.236462582810123</c:v>
                </c:pt>
                <c:pt idx="175">
                  <c:v>-0.23542022949211799</c:v>
                </c:pt>
                <c:pt idx="176">
                  <c:v>-0.23437787618223299</c:v>
                </c:pt>
                <c:pt idx="177">
                  <c:v>-0.23333552288096801</c:v>
                </c:pt>
                <c:pt idx="178">
                  <c:v>-0.232293169588798</c:v>
                </c:pt>
                <c:pt idx="179">
                  <c:v>-0.23125081630622399</c:v>
                </c:pt>
                <c:pt idx="180">
                  <c:v>-0.23020846303372899</c:v>
                </c:pt>
                <c:pt idx="181">
                  <c:v>-0.22916610977179599</c:v>
                </c:pt>
                <c:pt idx="182">
                  <c:v>-0.228123756520899</c:v>
                </c:pt>
                <c:pt idx="183">
                  <c:v>-0.227081403281504</c:v>
                </c:pt>
                <c:pt idx="184">
                  <c:v>-0.22603905005406599</c:v>
                </c:pt>
                <c:pt idx="185">
                  <c:v>-0.22499669683903001</c:v>
                </c:pt>
                <c:pt idx="186">
                  <c:v>-0.223954343636833</c:v>
                </c:pt>
                <c:pt idx="187">
                  <c:v>-0.22291199044790699</c:v>
                </c:pt>
                <c:pt idx="188">
                  <c:v>-0.221869637272683</c:v>
                </c:pt>
                <c:pt idx="189">
                  <c:v>-0.22082728411159799</c:v>
                </c:pt>
                <c:pt idx="190">
                  <c:v>-0.21978493096509699</c:v>
                </c:pt>
                <c:pt idx="191">
                  <c:v>-0.218742577833652</c:v>
                </c:pt>
                <c:pt idx="192">
                  <c:v>-0.21770022471777001</c:v>
                </c:pt>
                <c:pt idx="193">
                  <c:v>-0.21665787161799199</c:v>
                </c:pt>
                <c:pt idx="194">
                  <c:v>-0.21561551853490299</c:v>
                </c:pt>
                <c:pt idx="195">
                  <c:v>-0.214573165469127</c:v>
                </c:pt>
                <c:pt idx="196">
                  <c:v>-0.21353081242132699</c:v>
                </c:pt>
                <c:pt idx="197">
                  <c:v>-0.212488459392184</c:v>
                </c:pt>
                <c:pt idx="198">
                  <c:v>-0.21144610638241301</c:v>
                </c:pt>
                <c:pt idx="199">
                  <c:v>-0.21040375339274101</c:v>
                </c:pt>
                <c:pt idx="200">
                  <c:v>-0.209361400423864</c:v>
                </c:pt>
                <c:pt idx="201">
                  <c:v>-0.208319047476583</c:v>
                </c:pt>
                <c:pt idx="202">
                  <c:v>-0.207276694552188</c:v>
                </c:pt>
                <c:pt idx="203">
                  <c:v>-0.20623434165318799</c:v>
                </c:pt>
                <c:pt idx="204">
                  <c:v>-0.20519198878291001</c:v>
                </c:pt>
                <c:pt idx="205">
                  <c:v>-0.20414963594607399</c:v>
                </c:pt>
                <c:pt idx="206">
                  <c:v>-0.20310728315388199</c:v>
                </c:pt>
                <c:pt idx="207">
                  <c:v>-0.202064930422998</c:v>
                </c:pt>
                <c:pt idx="208">
                  <c:v>-0.201022577772272</c:v>
                </c:pt>
                <c:pt idx="209">
                  <c:v>-0.199980225230102</c:v>
                </c:pt>
                <c:pt idx="210">
                  <c:v>-0.198937872838754</c:v>
                </c:pt>
                <c:pt idx="211">
                  <c:v>-0.19789552064847099</c:v>
                </c:pt>
                <c:pt idx="212">
                  <c:v>-0.196853168723408</c:v>
                </c:pt>
                <c:pt idx="213">
                  <c:v>-0.19581081714388199</c:v>
                </c:pt>
                <c:pt idx="214">
                  <c:v>-0.194768466000037</c:v>
                </c:pt>
                <c:pt idx="215">
                  <c:v>-0.193726115405043</c:v>
                </c:pt>
                <c:pt idx="216">
                  <c:v>-0.192683765483491</c:v>
                </c:pt>
                <c:pt idx="217">
                  <c:v>-0.191641416365807</c:v>
                </c:pt>
                <c:pt idx="218">
                  <c:v>-0.190599068177182</c:v>
                </c:pt>
                <c:pt idx="219">
                  <c:v>-0.18955672104450499</c:v>
                </c:pt>
                <c:pt idx="220">
                  <c:v>-0.18851437510282301</c:v>
                </c:pt>
                <c:pt idx="221">
                  <c:v>-0.18747203040965801</c:v>
                </c:pt>
                <c:pt idx="222">
                  <c:v>-0.186429686897498</c:v>
                </c:pt>
                <c:pt idx="223">
                  <c:v>-0.18538734435037399</c:v>
                </c:pt>
                <c:pt idx="224">
                  <c:v>-0.18434500247198299</c:v>
                </c:pt>
                <c:pt idx="225">
                  <c:v>-0.18330266074194099</c:v>
                </c:pt>
                <c:pt idx="226">
                  <c:v>-0.18226031837449799</c:v>
                </c:pt>
                <c:pt idx="227">
                  <c:v>-0.18121797440366799</c:v>
                </c:pt>
                <c:pt idx="228">
                  <c:v>-0.180175627935898</c:v>
                </c:pt>
                <c:pt idx="229">
                  <c:v>-0.179133278155267</c:v>
                </c:pt>
                <c:pt idx="230">
                  <c:v>-0.17809092439507301</c:v>
                </c:pt>
                <c:pt idx="231">
                  <c:v>-0.177048566303667</c:v>
                </c:pt>
                <c:pt idx="232">
                  <c:v>-0.17600620398123601</c:v>
                </c:pt>
                <c:pt idx="233">
                  <c:v>-0.17496383785950401</c:v>
                </c:pt>
                <c:pt idx="234">
                  <c:v>-0.17392146859142099</c:v>
                </c:pt>
                <c:pt idx="235">
                  <c:v>-0.172879096891983</c:v>
                </c:pt>
                <c:pt idx="236">
                  <c:v>-0.171836723545294</c:v>
                </c:pt>
                <c:pt idx="237">
                  <c:v>-0.17079434922079001</c:v>
                </c:pt>
                <c:pt idx="238">
                  <c:v>-0.16975197453247601</c:v>
                </c:pt>
                <c:pt idx="239">
                  <c:v>-0.16870959996146501</c:v>
                </c:pt>
                <c:pt idx="240">
                  <c:v>-0.167667225903049</c:v>
                </c:pt>
                <c:pt idx="241">
                  <c:v>-0.166624852800141</c:v>
                </c:pt>
                <c:pt idx="242">
                  <c:v>-0.16558248095008099</c:v>
                </c:pt>
                <c:pt idx="243">
                  <c:v>-0.16454011020047099</c:v>
                </c:pt>
                <c:pt idx="244">
                  <c:v>-0.163497740041571</c:v>
                </c:pt>
                <c:pt idx="245">
                  <c:v>-0.16245536973615299</c:v>
                </c:pt>
                <c:pt idx="246">
                  <c:v>-0.16141299812968901</c:v>
                </c:pt>
                <c:pt idx="247">
                  <c:v>-0.160370623629392</c:v>
                </c:pt>
                <c:pt idx="248">
                  <c:v>-0.15932824443690799</c:v>
                </c:pt>
                <c:pt idx="249">
                  <c:v>-0.15828585882249099</c:v>
                </c:pt>
                <c:pt idx="250">
                  <c:v>-0.15724346494352001</c:v>
                </c:pt>
                <c:pt idx="251">
                  <c:v>-0.156201060995421</c:v>
                </c:pt>
                <c:pt idx="252">
                  <c:v>-0.15515864506546101</c:v>
                </c:pt>
                <c:pt idx="253">
                  <c:v>-0.1541162151546</c:v>
                </c:pt>
                <c:pt idx="254">
                  <c:v>-0.15307376918764701</c:v>
                </c:pt>
                <c:pt idx="255">
                  <c:v>-0.15203130502916001</c:v>
                </c:pt>
                <c:pt idx="256">
                  <c:v>-0.150988820385446</c:v>
                </c:pt>
                <c:pt idx="257">
                  <c:v>-0.149946312849806</c:v>
                </c:pt>
                <c:pt idx="258">
                  <c:v>-0.14890377989346901</c:v>
                </c:pt>
                <c:pt idx="259">
                  <c:v>-0.147861218809998</c:v>
                </c:pt>
                <c:pt idx="260">
                  <c:v>-0.14681862684146099</c:v>
                </c:pt>
                <c:pt idx="261">
                  <c:v>-0.14577600120306899</c:v>
                </c:pt>
                <c:pt idx="262">
                  <c:v>-0.14473333904362601</c:v>
                </c:pt>
                <c:pt idx="263">
                  <c:v>-0.143690637528854</c:v>
                </c:pt>
                <c:pt idx="264">
                  <c:v>-0.14264789408640399</c:v>
                </c:pt>
                <c:pt idx="265">
                  <c:v>-0.14160510626904901</c:v>
                </c:pt>
                <c:pt idx="266">
                  <c:v>-0.14056227162395099</c:v>
                </c:pt>
                <c:pt idx="267">
                  <c:v>-0.13951938774991601</c:v>
                </c:pt>
                <c:pt idx="268">
                  <c:v>-0.138476452277564</c:v>
                </c:pt>
                <c:pt idx="269">
                  <c:v>-0.13743346290847799</c:v>
                </c:pt>
                <c:pt idx="270">
                  <c:v>-0.13639041754976999</c:v>
                </c:pt>
                <c:pt idx="271">
                  <c:v>-0.135347314350836</c:v>
                </c:pt>
                <c:pt idx="272">
                  <c:v>-0.13430415170443599</c:v>
                </c:pt>
                <c:pt idx="273">
                  <c:v>-0.13326092825652899</c:v>
                </c:pt>
                <c:pt idx="274">
                  <c:v>-0.13221764276356399</c:v>
                </c:pt>
                <c:pt idx="275">
                  <c:v>-0.13117429400868799</c:v>
                </c:pt>
                <c:pt idx="276">
                  <c:v>-0.130130880804259</c:v>
                </c:pt>
                <c:pt idx="277">
                  <c:v>-0.12908740200941299</c:v>
                </c:pt>
                <c:pt idx="278">
                  <c:v>-0.128043856622229</c:v>
                </c:pt>
                <c:pt idx="279">
                  <c:v>-0.12700024379966399</c:v>
                </c:pt>
                <c:pt idx="280">
                  <c:v>-0.125956562840117</c:v>
                </c:pt>
                <c:pt idx="281">
                  <c:v>-0.124912813176807</c:v>
                </c:pt>
                <c:pt idx="282">
                  <c:v>-0.123868994284361</c:v>
                </c:pt>
                <c:pt idx="283">
                  <c:v>-0.122825105715361</c:v>
                </c:pt>
                <c:pt idx="284">
                  <c:v>-0.12178114715099</c:v>
                </c:pt>
                <c:pt idx="285">
                  <c:v>-0.120737118360736</c:v>
                </c:pt>
                <c:pt idx="286">
                  <c:v>-0.119693019247223</c:v>
                </c:pt>
                <c:pt idx="287">
                  <c:v>-0.118648849857507</c:v>
                </c:pt>
                <c:pt idx="288">
                  <c:v>-0.117604610261396</c:v>
                </c:pt>
                <c:pt idx="289">
                  <c:v>-0.11656030053157</c:v>
                </c:pt>
                <c:pt idx="290">
                  <c:v>-0.11551592080183599</c:v>
                </c:pt>
                <c:pt idx="291">
                  <c:v>-0.11447147126353099</c:v>
                </c:pt>
                <c:pt idx="292">
                  <c:v>-0.113426952181996</c:v>
                </c:pt>
                <c:pt idx="293">
                  <c:v>-0.112382363899972</c:v>
                </c:pt>
                <c:pt idx="294">
                  <c:v>-0.11133770680796699</c:v>
                </c:pt>
                <c:pt idx="295">
                  <c:v>-0.110292981338032</c:v>
                </c:pt>
                <c:pt idx="296">
                  <c:v>-0.109248187936476</c:v>
                </c:pt>
                <c:pt idx="297">
                  <c:v>-0.108203327053463</c:v>
                </c:pt>
                <c:pt idx="298">
                  <c:v>-0.10715839917874399</c:v>
                </c:pt>
                <c:pt idx="299">
                  <c:v>-0.106113404860381</c:v>
                </c:pt>
                <c:pt idx="300">
                  <c:v>-0.105068344716889</c:v>
                </c:pt>
                <c:pt idx="301">
                  <c:v>-0.104023219421237</c:v>
                </c:pt>
                <c:pt idx="302">
                  <c:v>-0.102978029666365</c:v>
                </c:pt>
                <c:pt idx="303">
                  <c:v>-0.101932776141141</c:v>
                </c:pt>
                <c:pt idx="304">
                  <c:v>-0.10088745953117401</c:v>
                </c:pt>
                <c:pt idx="305">
                  <c:v>-9.9842080513582093E-2</c:v>
                </c:pt>
                <c:pt idx="306">
                  <c:v>-9.8796639761782101E-2</c:v>
                </c:pt>
                <c:pt idx="307">
                  <c:v>-9.7751137952249906E-2</c:v>
                </c:pt>
                <c:pt idx="308">
                  <c:v>-9.6705575758604501E-2</c:v>
                </c:pt>
                <c:pt idx="309">
                  <c:v>-9.5659953861869304E-2</c:v>
                </c:pt>
                <c:pt idx="310">
                  <c:v>-9.46142729808781E-2</c:v>
                </c:pt>
                <c:pt idx="311">
                  <c:v>-9.3568533857541103E-2</c:v>
                </c:pt>
                <c:pt idx="312">
                  <c:v>-9.2522737240757005E-2</c:v>
                </c:pt>
                <c:pt idx="313">
                  <c:v>-9.1476883865137998E-2</c:v>
                </c:pt>
                <c:pt idx="314">
                  <c:v>-9.0430974416886495E-2</c:v>
                </c:pt>
                <c:pt idx="315">
                  <c:v>-8.9385009502260804E-2</c:v>
                </c:pt>
                <c:pt idx="316">
                  <c:v>-8.8338989702355694E-2</c:v>
                </c:pt>
                <c:pt idx="317">
                  <c:v>-8.7292915603724999E-2</c:v>
                </c:pt>
                <c:pt idx="318">
                  <c:v>-8.6246787821175605E-2</c:v>
                </c:pt>
                <c:pt idx="319">
                  <c:v>-8.5200607006338996E-2</c:v>
                </c:pt>
                <c:pt idx="320">
                  <c:v>-8.4154373796977794E-2</c:v>
                </c:pt>
                <c:pt idx="321">
                  <c:v>-8.3108088797942195E-2</c:v>
                </c:pt>
                <c:pt idx="322">
                  <c:v>-8.20617525912158E-2</c:v>
                </c:pt>
                <c:pt idx="323">
                  <c:v>-8.1015365725934596E-2</c:v>
                </c:pt>
                <c:pt idx="324">
                  <c:v>-7.9968928736267403E-2</c:v>
                </c:pt>
                <c:pt idx="325">
                  <c:v>-7.8922442157352501E-2</c:v>
                </c:pt>
                <c:pt idx="326">
                  <c:v>-7.7875906523321506E-2</c:v>
                </c:pt>
                <c:pt idx="327">
                  <c:v>-7.6829322374391107E-2</c:v>
                </c:pt>
                <c:pt idx="328">
                  <c:v>-7.5782690262217997E-2</c:v>
                </c:pt>
                <c:pt idx="329">
                  <c:v>-7.4736010733817193E-2</c:v>
                </c:pt>
                <c:pt idx="330">
                  <c:v>-7.3689284335583402E-2</c:v>
                </c:pt>
                <c:pt idx="331">
                  <c:v>-7.2642511623270595E-2</c:v>
                </c:pt>
                <c:pt idx="332">
                  <c:v>-7.1595693160804705E-2</c:v>
                </c:pt>
                <c:pt idx="333">
                  <c:v>-7.0548829518241193E-2</c:v>
                </c:pt>
                <c:pt idx="334">
                  <c:v>-6.95019212669203E-2</c:v>
                </c:pt>
                <c:pt idx="335">
                  <c:v>-6.84549689793615E-2</c:v>
                </c:pt>
                <c:pt idx="336">
                  <c:v>-6.7407973234311094E-2</c:v>
                </c:pt>
                <c:pt idx="337">
                  <c:v>-6.6360934617458997E-2</c:v>
                </c:pt>
                <c:pt idx="338">
                  <c:v>-6.5313853720022699E-2</c:v>
                </c:pt>
                <c:pt idx="339">
                  <c:v>-6.4266731138594199E-2</c:v>
                </c:pt>
                <c:pt idx="340">
                  <c:v>-6.3219567474943797E-2</c:v>
                </c:pt>
                <c:pt idx="341">
                  <c:v>-6.2172363335253999E-2</c:v>
                </c:pt>
                <c:pt idx="342">
                  <c:v>-6.1125119330173297E-2</c:v>
                </c:pt>
                <c:pt idx="343">
                  <c:v>-6.0077836074889E-2</c:v>
                </c:pt>
                <c:pt idx="344">
                  <c:v>-5.9030514188925701E-2</c:v>
                </c:pt>
                <c:pt idx="345">
                  <c:v>-5.7983154295475701E-2</c:v>
                </c:pt>
                <c:pt idx="346">
                  <c:v>-5.6935757021324002E-2</c:v>
                </c:pt>
                <c:pt idx="347">
                  <c:v>-5.5888322997051799E-2</c:v>
                </c:pt>
                <c:pt idx="348">
                  <c:v>-5.4840852856906597E-2</c:v>
                </c:pt>
                <c:pt idx="349">
                  <c:v>-5.3793347237602797E-2</c:v>
                </c:pt>
                <c:pt idx="350">
                  <c:v>-5.2745806778453003E-2</c:v>
                </c:pt>
                <c:pt idx="351">
                  <c:v>-5.1698232121947602E-2</c:v>
                </c:pt>
                <c:pt idx="352">
                  <c:v>-5.0650623913712903E-2</c:v>
                </c:pt>
                <c:pt idx="353">
                  <c:v>-4.9602982801750503E-2</c:v>
                </c:pt>
                <c:pt idx="354">
                  <c:v>-4.8555309437274902E-2</c:v>
                </c:pt>
                <c:pt idx="355">
                  <c:v>-4.7507604474791999E-2</c:v>
                </c:pt>
                <c:pt idx="356">
                  <c:v>-4.6459868570864503E-2</c:v>
                </c:pt>
                <c:pt idx="357">
                  <c:v>-4.5412102384269397E-2</c:v>
                </c:pt>
                <c:pt idx="358">
                  <c:v>-4.4364306576135298E-2</c:v>
                </c:pt>
                <c:pt idx="359">
                  <c:v>-4.3316481809603798E-2</c:v>
                </c:pt>
                <c:pt idx="360">
                  <c:v>-4.2268628750123799E-2</c:v>
                </c:pt>
                <c:pt idx="361">
                  <c:v>-4.1220748065302702E-2</c:v>
                </c:pt>
                <c:pt idx="362">
                  <c:v>-4.0172840424437403E-2</c:v>
                </c:pt>
                <c:pt idx="363">
                  <c:v>-3.9124906498537101E-2</c:v>
                </c:pt>
                <c:pt idx="364">
                  <c:v>-3.8076946960383801E-2</c:v>
                </c:pt>
                <c:pt idx="365">
                  <c:v>-3.7028962484463197E-2</c:v>
                </c:pt>
                <c:pt idx="366">
                  <c:v>-3.5980953747179502E-2</c:v>
                </c:pt>
                <c:pt idx="367">
                  <c:v>-3.4932921426487698E-2</c:v>
                </c:pt>
                <c:pt idx="368">
                  <c:v>-3.3884866201862103E-2</c:v>
                </c:pt>
                <c:pt idx="369">
                  <c:v>-3.2836788754755097E-2</c:v>
                </c:pt>
                <c:pt idx="370">
                  <c:v>-3.1788689768370501E-2</c:v>
                </c:pt>
                <c:pt idx="371">
                  <c:v>-3.0740569927333899E-2</c:v>
                </c:pt>
                <c:pt idx="372">
                  <c:v>-2.9692429917649601E-2</c:v>
                </c:pt>
                <c:pt idx="373">
                  <c:v>-2.86442704266003E-2</c:v>
                </c:pt>
                <c:pt idx="374">
                  <c:v>-2.75960921423484E-2</c:v>
                </c:pt>
                <c:pt idx="375">
                  <c:v>-2.6547895753569799E-2</c:v>
                </c:pt>
                <c:pt idx="376">
                  <c:v>-2.54996819491176E-2</c:v>
                </c:pt>
                <c:pt idx="377">
                  <c:v>-2.44514514178144E-2</c:v>
                </c:pt>
                <c:pt idx="378">
                  <c:v>-2.3403204848384099E-2</c:v>
                </c:pt>
                <c:pt idx="379">
                  <c:v>-2.2354942929348299E-2</c:v>
                </c:pt>
                <c:pt idx="380">
                  <c:v>-2.1306666348689302E-2</c:v>
                </c:pt>
                <c:pt idx="381">
                  <c:v>-2.02583757938926E-2</c:v>
                </c:pt>
                <c:pt idx="382">
                  <c:v>-1.9210071952397802E-2</c:v>
                </c:pt>
                <c:pt idx="383">
                  <c:v>-1.8161755511722E-2</c:v>
                </c:pt>
                <c:pt idx="384">
                  <c:v>-1.7113427159560601E-2</c:v>
                </c:pt>
                <c:pt idx="385">
                  <c:v>-1.6065087584177001E-2</c:v>
                </c:pt>
                <c:pt idx="386">
                  <c:v>-1.50167374746387E-2</c:v>
                </c:pt>
                <c:pt idx="387">
                  <c:v>-1.39683775206911E-2</c:v>
                </c:pt>
                <c:pt idx="388">
                  <c:v>-1.2920008412984499E-2</c:v>
                </c:pt>
                <c:pt idx="389">
                  <c:v>-1.18716308432685E-2</c:v>
                </c:pt>
                <c:pt idx="390">
                  <c:v>-1.0823245504483599E-2</c:v>
                </c:pt>
                <c:pt idx="391">
                  <c:v>-9.7748530910430308E-3</c:v>
                </c:pt>
                <c:pt idx="392">
                  <c:v>-8.7264542987922807E-3</c:v>
                </c:pt>
                <c:pt idx="393">
                  <c:v>-7.6780498245708501E-3</c:v>
                </c:pt>
                <c:pt idx="394">
                  <c:v>-6.6296403661447196E-3</c:v>
                </c:pt>
                <c:pt idx="395">
                  <c:v>-5.5812266221061304E-3</c:v>
                </c:pt>
                <c:pt idx="396">
                  <c:v>-4.5328092915675596E-3</c:v>
                </c:pt>
                <c:pt idx="397">
                  <c:v>-3.48438907386178E-3</c:v>
                </c:pt>
                <c:pt idx="398">
                  <c:v>-2.4359666683136001E-3</c:v>
                </c:pt>
                <c:pt idx="399">
                  <c:v>-1.38754277408137E-3</c:v>
                </c:pt>
                <c:pt idx="400">
                  <c:v>-3.39118090084262E-4</c:v>
                </c:pt>
                <c:pt idx="401">
                  <c:v>7.0930668514518E-4</c:v>
                </c:pt>
                <c:pt idx="402">
                  <c:v>1.7577308535430599E-3</c:v>
                </c:pt>
                <c:pt idx="403">
                  <c:v>2.8061537173895601E-3</c:v>
                </c:pt>
                <c:pt idx="404">
                  <c:v>3.85457457923386E-3</c:v>
                </c:pt>
                <c:pt idx="405">
                  <c:v>4.9029927418624501E-3</c:v>
                </c:pt>
                <c:pt idx="406">
                  <c:v>5.9514075081921703E-3</c:v>
                </c:pt>
                <c:pt idx="407">
                  <c:v>6.9998181812982096E-3</c:v>
                </c:pt>
                <c:pt idx="408">
                  <c:v>8.0482240642658805E-3</c:v>
                </c:pt>
                <c:pt idx="409">
                  <c:v>9.0966244601023306E-3</c:v>
                </c:pt>
                <c:pt idx="410">
                  <c:v>1.0145018671895999E-2</c:v>
                </c:pt>
                <c:pt idx="411">
                  <c:v>1.1193406002997499E-2</c:v>
                </c:pt>
                <c:pt idx="412">
                  <c:v>1.22417857570364E-2</c:v>
                </c:pt>
                <c:pt idx="413">
                  <c:v>1.32901572378945E-2</c:v>
                </c:pt>
                <c:pt idx="414">
                  <c:v>1.43385197501384E-2</c:v>
                </c:pt>
                <c:pt idx="415">
                  <c:v>1.5386872599148799E-2</c:v>
                </c:pt>
                <c:pt idx="416">
                  <c:v>1.6435215090960999E-2</c:v>
                </c:pt>
                <c:pt idx="417">
                  <c:v>1.7483546532269901E-2</c:v>
                </c:pt>
                <c:pt idx="418">
                  <c:v>1.85318662305607E-2</c:v>
                </c:pt>
                <c:pt idx="419">
                  <c:v>1.9580173493956202E-2</c:v>
                </c:pt>
                <c:pt idx="420">
                  <c:v>2.0628467631003799E-2</c:v>
                </c:pt>
                <c:pt idx="421">
                  <c:v>2.1676747950887899E-2</c:v>
                </c:pt>
                <c:pt idx="422">
                  <c:v>2.2725013763632101E-2</c:v>
                </c:pt>
                <c:pt idx="423">
                  <c:v>2.37732643801573E-2</c:v>
                </c:pt>
                <c:pt idx="424">
                  <c:v>2.48214991123125E-2</c:v>
                </c:pt>
                <c:pt idx="425">
                  <c:v>2.5869717272652699E-2</c:v>
                </c:pt>
                <c:pt idx="426">
                  <c:v>2.69179181744152E-2</c:v>
                </c:pt>
                <c:pt idx="427">
                  <c:v>2.7966101131466199E-2</c:v>
                </c:pt>
                <c:pt idx="428">
                  <c:v>2.90142654581498E-2</c:v>
                </c:pt>
                <c:pt idx="429">
                  <c:v>3.0062410469356898E-2</c:v>
                </c:pt>
                <c:pt idx="430">
                  <c:v>3.1110535480634801E-2</c:v>
                </c:pt>
                <c:pt idx="431">
                  <c:v>3.21586398082499E-2</c:v>
                </c:pt>
                <c:pt idx="432">
                  <c:v>3.3206722769365302E-2</c:v>
                </c:pt>
                <c:pt idx="433">
                  <c:v>3.4254783682093302E-2</c:v>
                </c:pt>
                <c:pt idx="434">
                  <c:v>3.5302821865449197E-2</c:v>
                </c:pt>
                <c:pt idx="435">
                  <c:v>3.6350836639457297E-2</c:v>
                </c:pt>
                <c:pt idx="436">
                  <c:v>3.7398827325249302E-2</c:v>
                </c:pt>
                <c:pt idx="437">
                  <c:v>3.8446793245092203E-2</c:v>
                </c:pt>
                <c:pt idx="438">
                  <c:v>3.9494733722423701E-2</c:v>
                </c:pt>
                <c:pt idx="439">
                  <c:v>4.0542648081901903E-2</c:v>
                </c:pt>
                <c:pt idx="440">
                  <c:v>4.1590535649473799E-2</c:v>
                </c:pt>
                <c:pt idx="441">
                  <c:v>4.2638395752431398E-2</c:v>
                </c:pt>
                <c:pt idx="442">
                  <c:v>4.3686227719476799E-2</c:v>
                </c:pt>
                <c:pt idx="443">
                  <c:v>4.4734030880801197E-2</c:v>
                </c:pt>
                <c:pt idx="444">
                  <c:v>4.57818045680988E-2</c:v>
                </c:pt>
                <c:pt idx="445">
                  <c:v>4.68295481146494E-2</c:v>
                </c:pt>
                <c:pt idx="446">
                  <c:v>4.7877260855472697E-2</c:v>
                </c:pt>
                <c:pt idx="447">
                  <c:v>4.8924942127458099E-2</c:v>
                </c:pt>
                <c:pt idx="448">
                  <c:v>4.9972591269501598E-2</c:v>
                </c:pt>
                <c:pt idx="449">
                  <c:v>5.10202076227982E-2</c:v>
                </c:pt>
                <c:pt idx="450">
                  <c:v>5.2067790531035503E-2</c:v>
                </c:pt>
                <c:pt idx="451">
                  <c:v>5.31153393405615E-2</c:v>
                </c:pt>
                <c:pt idx="452">
                  <c:v>5.4162853400686099E-2</c:v>
                </c:pt>
                <c:pt idx="453">
                  <c:v>5.5210332063822601E-2</c:v>
                </c:pt>
                <c:pt idx="454">
                  <c:v>5.6257774685651102E-2</c:v>
                </c:pt>
                <c:pt idx="455">
                  <c:v>5.73051806254588E-2</c:v>
                </c:pt>
                <c:pt idx="456">
                  <c:v>5.8352549246253001E-2</c:v>
                </c:pt>
                <c:pt idx="457">
                  <c:v>5.9399879914804103E-2</c:v>
                </c:pt>
                <c:pt idx="458">
                  <c:v>6.0447172001721401E-2</c:v>
                </c:pt>
                <c:pt idx="459">
                  <c:v>6.14944248816034E-2</c:v>
                </c:pt>
                <c:pt idx="460">
                  <c:v>6.2541637933071395E-2</c:v>
                </c:pt>
                <c:pt idx="461">
                  <c:v>6.3588810538975998E-2</c:v>
                </c:pt>
                <c:pt idx="462">
                  <c:v>6.4635942086637893E-2</c:v>
                </c:pt>
                <c:pt idx="463">
                  <c:v>6.5683031968040803E-2</c:v>
                </c:pt>
                <c:pt idx="464">
                  <c:v>6.6730079580200705E-2</c:v>
                </c:pt>
                <c:pt idx="465">
                  <c:v>6.7777084325451598E-2</c:v>
                </c:pt>
                <c:pt idx="466">
                  <c:v>6.88240456116819E-2</c:v>
                </c:pt>
                <c:pt idx="467">
                  <c:v>6.9870962852801699E-2</c:v>
                </c:pt>
                <c:pt idx="468">
                  <c:v>7.0917835469038903E-2</c:v>
                </c:pt>
                <c:pt idx="469">
                  <c:v>7.1964662887216799E-2</c:v>
                </c:pt>
                <c:pt idx="470">
                  <c:v>7.3011444541320594E-2</c:v>
                </c:pt>
                <c:pt idx="471">
                  <c:v>7.4058179873269195E-2</c:v>
                </c:pt>
                <c:pt idx="472">
                  <c:v>7.5104868333433106E-2</c:v>
                </c:pt>
                <c:pt idx="473">
                  <c:v>7.6151509379226198E-2</c:v>
                </c:pt>
                <c:pt idx="474">
                  <c:v>7.7198102473202398E-2</c:v>
                </c:pt>
                <c:pt idx="475">
                  <c:v>7.8244647086649202E-2</c:v>
                </c:pt>
                <c:pt idx="476">
                  <c:v>7.9291142701871695E-2</c:v>
                </c:pt>
                <c:pt idx="477">
                  <c:v>8.0337588807548502E-2</c:v>
                </c:pt>
                <c:pt idx="478">
                  <c:v>8.1383984890145394E-2</c:v>
                </c:pt>
                <c:pt idx="479">
                  <c:v>8.2430330432118906E-2</c:v>
                </c:pt>
                <c:pt idx="480">
                  <c:v>8.3476624922808704E-2</c:v>
                </c:pt>
                <c:pt idx="481">
                  <c:v>8.4522867853229905E-2</c:v>
                </c:pt>
                <c:pt idx="482">
                  <c:v>8.5569058704092205E-2</c:v>
                </c:pt>
                <c:pt idx="483">
                  <c:v>8.6615196937754907E-2</c:v>
                </c:pt>
                <c:pt idx="484">
                  <c:v>8.7661282023711998E-2</c:v>
                </c:pt>
                <c:pt idx="485">
                  <c:v>8.8707313431957105E-2</c:v>
                </c:pt>
                <c:pt idx="486">
                  <c:v>8.9753290603606498E-2</c:v>
                </c:pt>
                <c:pt idx="487">
                  <c:v>9.0799212941623006E-2</c:v>
                </c:pt>
                <c:pt idx="488">
                  <c:v>9.18450798190074E-2</c:v>
                </c:pt>
                <c:pt idx="489">
                  <c:v>9.2890890593699094E-2</c:v>
                </c:pt>
                <c:pt idx="490">
                  <c:v>9.3936644571560604E-2</c:v>
                </c:pt>
                <c:pt idx="491">
                  <c:v>9.4982340999596002E-2</c:v>
                </c:pt>
                <c:pt idx="492">
                  <c:v>9.6027979084710002E-2</c:v>
                </c:pt>
                <c:pt idx="493">
                  <c:v>9.7073558003354696E-2</c:v>
                </c:pt>
                <c:pt idx="494">
                  <c:v>9.8119076887239698E-2</c:v>
                </c:pt>
                <c:pt idx="495">
                  <c:v>9.9164534852572303E-2</c:v>
                </c:pt>
                <c:pt idx="496">
                  <c:v>0.100209931067045</c:v>
                </c:pt>
                <c:pt idx="497">
                  <c:v>0.10125526474197601</c:v>
                </c:pt>
                <c:pt idx="498">
                  <c:v>0.10230053509447901</c:v>
                </c:pt>
                <c:pt idx="499">
                  <c:v>0.103345741351811</c:v>
                </c:pt>
                <c:pt idx="500">
                  <c:v>0.104390882742953</c:v>
                </c:pt>
                <c:pt idx="501">
                  <c:v>0.10543595849648001</c:v>
                </c:pt>
                <c:pt idx="502">
                  <c:v>0.10648096785479901</c:v>
                </c:pt>
                <c:pt idx="503">
                  <c:v>0.107525910098306</c:v>
                </c:pt>
                <c:pt idx="504">
                  <c:v>0.108570784542697</c:v>
                </c:pt>
                <c:pt idx="505">
                  <c:v>0.109615590549105</c:v>
                </c:pt>
                <c:pt idx="506">
                  <c:v>0.110660327540579</c:v>
                </c:pt>
                <c:pt idx="507">
                  <c:v>0.11170499497240401</c:v>
                </c:pt>
                <c:pt idx="508">
                  <c:v>0.112749592307643</c:v>
                </c:pt>
                <c:pt idx="509">
                  <c:v>0.113794119038128</c:v>
                </c:pt>
                <c:pt idx="510">
                  <c:v>0.11483857468953799</c:v>
                </c:pt>
                <c:pt idx="511">
                  <c:v>0.115882958834547</c:v>
                </c:pt>
                <c:pt idx="512">
                  <c:v>0.11692727108900999</c:v>
                </c:pt>
                <c:pt idx="513">
                  <c:v>0.11797151109725799</c:v>
                </c:pt>
                <c:pt idx="514">
                  <c:v>0.119015678566539</c:v>
                </c:pt>
                <c:pt idx="515">
                  <c:v>0.12005977335314</c:v>
                </c:pt>
                <c:pt idx="516">
                  <c:v>0.121103795386901</c:v>
                </c:pt>
                <c:pt idx="517">
                  <c:v>0.122147744642844</c:v>
                </c:pt>
                <c:pt idx="518">
                  <c:v>0.123191621198326</c:v>
                </c:pt>
                <c:pt idx="519">
                  <c:v>0.124235425245405</c:v>
                </c:pt>
                <c:pt idx="520">
                  <c:v>0.12527915709974899</c:v>
                </c:pt>
                <c:pt idx="521">
                  <c:v>0.12632281725689901</c:v>
                </c:pt>
                <c:pt idx="522">
                  <c:v>0.12736640638159299</c:v>
                </c:pt>
                <c:pt idx="523">
                  <c:v>0.12840992529418699</c:v>
                </c:pt>
                <c:pt idx="524">
                  <c:v>0.12945337500078599</c:v>
                </c:pt>
                <c:pt idx="525">
                  <c:v>0.1304967566161</c:v>
                </c:pt>
                <c:pt idx="526">
                  <c:v>0.131540071396099</c:v>
                </c:pt>
                <c:pt idx="527">
                  <c:v>0.13258332084671501</c:v>
                </c:pt>
                <c:pt idx="528">
                  <c:v>0.13362650662627501</c:v>
                </c:pt>
                <c:pt idx="529">
                  <c:v>0.13466963043581601</c:v>
                </c:pt>
                <c:pt idx="530">
                  <c:v>0.13571269409957701</c:v>
                </c:pt>
                <c:pt idx="531">
                  <c:v>0.136755699556209</c:v>
                </c:pt>
                <c:pt idx="532">
                  <c:v>0.13779864884446999</c:v>
                </c:pt>
                <c:pt idx="533">
                  <c:v>0.138841544121795</c:v>
                </c:pt>
                <c:pt idx="534">
                  <c:v>0.13988438769484199</c:v>
                </c:pt>
                <c:pt idx="535">
                  <c:v>0.14092718197458701</c:v>
                </c:pt>
                <c:pt idx="536">
                  <c:v>0.14196992940867001</c:v>
                </c:pt>
                <c:pt idx="537">
                  <c:v>0.14301263245795401</c:v>
                </c:pt>
                <c:pt idx="538">
                  <c:v>0.14405529376951001</c:v>
                </c:pt>
                <c:pt idx="539">
                  <c:v>0.145097916166334</c:v>
                </c:pt>
                <c:pt idx="540">
                  <c:v>0.14614050251401001</c:v>
                </c:pt>
                <c:pt idx="541">
                  <c:v>0.14718305574569501</c:v>
                </c:pt>
                <c:pt idx="542">
                  <c:v>0.14822557891605201</c:v>
                </c:pt>
                <c:pt idx="543">
                  <c:v>0.149268075211927</c:v>
                </c:pt>
                <c:pt idx="544">
                  <c:v>0.15031054796635099</c:v>
                </c:pt>
                <c:pt idx="545">
                  <c:v>0.15135300066987101</c:v>
                </c:pt>
                <c:pt idx="546">
                  <c:v>0.15239543662802199</c:v>
                </c:pt>
                <c:pt idx="547">
                  <c:v>0.15343785911611599</c:v>
                </c:pt>
                <c:pt idx="548">
                  <c:v>0.154480271387994</c:v>
                </c:pt>
                <c:pt idx="549">
                  <c:v>0.155522676244117</c:v>
                </c:pt>
                <c:pt idx="550">
                  <c:v>0.15656507609775899</c:v>
                </c:pt>
                <c:pt idx="551">
                  <c:v>0.15760747335493799</c:v>
                </c:pt>
                <c:pt idx="552">
                  <c:v>0.15864987038662001</c:v>
                </c:pt>
                <c:pt idx="553">
                  <c:v>0.15969226892503799</c:v>
                </c:pt>
                <c:pt idx="554">
                  <c:v>0.16073467024883401</c:v>
                </c:pt>
                <c:pt idx="555">
                  <c:v>0.16177707562198401</c:v>
                </c:pt>
                <c:pt idx="556">
                  <c:v>0.16281948621665901</c:v>
                </c:pt>
                <c:pt idx="557">
                  <c:v>0.16386190300029099</c:v>
                </c:pt>
                <c:pt idx="558">
                  <c:v>0.16490432669386501</c:v>
                </c:pt>
                <c:pt idx="559">
                  <c:v>0.16594675794184199</c:v>
                </c:pt>
                <c:pt idx="560">
                  <c:v>0.166989196930316</c:v>
                </c:pt>
                <c:pt idx="561">
                  <c:v>0.16803164340085</c:v>
                </c:pt>
                <c:pt idx="562">
                  <c:v>0.169074097031504</c:v>
                </c:pt>
                <c:pt idx="563">
                  <c:v>0.17011655750881299</c:v>
                </c:pt>
                <c:pt idx="564">
                  <c:v>0.17115902473813499</c:v>
                </c:pt>
                <c:pt idx="565">
                  <c:v>0.172201498875347</c:v>
                </c:pt>
                <c:pt idx="566">
                  <c:v>0.17324397995612201</c:v>
                </c:pt>
                <c:pt idx="567">
                  <c:v>0.174286467725808</c:v>
                </c:pt>
                <c:pt idx="568">
                  <c:v>0.17532896170609699</c:v>
                </c:pt>
                <c:pt idx="569">
                  <c:v>0.176371461254447</c:v>
                </c:pt>
                <c:pt idx="570">
                  <c:v>0.17741396559310599</c:v>
                </c:pt>
                <c:pt idx="571">
                  <c:v>0.17845647397085401</c:v>
                </c:pt>
                <c:pt idx="572">
                  <c:v>0.179498985534706</c:v>
                </c:pt>
                <c:pt idx="573">
                  <c:v>0.18054149969969299</c:v>
                </c:pt>
                <c:pt idx="574">
                  <c:v>0.18158401611027</c:v>
                </c:pt>
                <c:pt idx="575">
                  <c:v>0.182626534337783</c:v>
                </c:pt>
                <c:pt idx="576">
                  <c:v>0.18366905395452701</c:v>
                </c:pt>
                <c:pt idx="577">
                  <c:v>0.184711574720687</c:v>
                </c:pt>
                <c:pt idx="578">
                  <c:v>0.18575409649767199</c:v>
                </c:pt>
                <c:pt idx="579">
                  <c:v>0.186796618966839</c:v>
                </c:pt>
                <c:pt idx="580">
                  <c:v>0.18783914181122699</c:v>
                </c:pt>
                <c:pt idx="581">
                  <c:v>0.18888166479874499</c:v>
                </c:pt>
                <c:pt idx="582">
                  <c:v>0.189924187734409</c:v>
                </c:pt>
                <c:pt idx="583">
                  <c:v>0.19096671060971601</c:v>
                </c:pt>
                <c:pt idx="584">
                  <c:v>0.19200923351001101</c:v>
                </c:pt>
                <c:pt idx="585">
                  <c:v>0.193051756470282</c:v>
                </c:pt>
                <c:pt idx="586">
                  <c:v>0.194094279516177</c:v>
                </c:pt>
                <c:pt idx="587">
                  <c:v>0.19513680264389299</c:v>
                </c:pt>
                <c:pt idx="588">
                  <c:v>0.196179325829202</c:v>
                </c:pt>
                <c:pt idx="589">
                  <c:v>0.197221849042576</c:v>
                </c:pt>
                <c:pt idx="590">
                  <c:v>0.198264372246269</c:v>
                </c:pt>
                <c:pt idx="591">
                  <c:v>0.199306895408777</c:v>
                </c:pt>
                <c:pt idx="592">
                  <c:v>0.20034941856506</c:v>
                </c:pt>
                <c:pt idx="593">
                  <c:v>0.201391941730892</c:v>
                </c:pt>
                <c:pt idx="594">
                  <c:v>0.20243446489807099</c:v>
                </c:pt>
                <c:pt idx="595">
                  <c:v>0.203476988073091</c:v>
                </c:pt>
                <c:pt idx="596">
                  <c:v>0.20451951126553</c:v>
                </c:pt>
                <c:pt idx="597">
                  <c:v>0.20556203448212201</c:v>
                </c:pt>
                <c:pt idx="598">
                  <c:v>0.206604557730869</c:v>
                </c:pt>
                <c:pt idx="599">
                  <c:v>0.20764708101373999</c:v>
                </c:pt>
                <c:pt idx="600">
                  <c:v>0.20868960433019099</c:v>
                </c:pt>
                <c:pt idx="601">
                  <c:v>0.20973212767866201</c:v>
                </c:pt>
                <c:pt idx="602">
                  <c:v>0.210774651056474</c:v>
                </c:pt>
                <c:pt idx="603">
                  <c:v>0.211817174462683</c:v>
                </c:pt>
                <c:pt idx="604">
                  <c:v>0.21285969789728601</c:v>
                </c:pt>
                <c:pt idx="605">
                  <c:v>0.213902221359906</c:v>
                </c:pt>
                <c:pt idx="606">
                  <c:v>0.21494474485006801</c:v>
                </c:pt>
                <c:pt idx="607">
                  <c:v>0.21598726836735699</c:v>
                </c:pt>
                <c:pt idx="608">
                  <c:v>0.21702979191137201</c:v>
                </c:pt>
                <c:pt idx="609">
                  <c:v>0.218072315481705</c:v>
                </c:pt>
                <c:pt idx="610">
                  <c:v>0.21911483907795301</c:v>
                </c:pt>
                <c:pt idx="611">
                  <c:v>0.220157362699718</c:v>
                </c:pt>
                <c:pt idx="612">
                  <c:v>0.22119988634660401</c:v>
                </c:pt>
                <c:pt idx="613">
                  <c:v>0.22224241001822001</c:v>
                </c:pt>
                <c:pt idx="614">
                  <c:v>0.22328493371417801</c:v>
                </c:pt>
                <c:pt idx="615">
                  <c:v>0.22432745743409099</c:v>
                </c:pt>
                <c:pt idx="616">
                  <c:v>0.22536998117757301</c:v>
                </c:pt>
                <c:pt idx="617">
                  <c:v>0.22641250494423101</c:v>
                </c:pt>
                <c:pt idx="618">
                  <c:v>0.22745502873366999</c:v>
                </c:pt>
                <c:pt idx="619">
                  <c:v>0.22849755254548801</c:v>
                </c:pt>
                <c:pt idx="620">
                  <c:v>0.22954007637926899</c:v>
                </c:pt>
                <c:pt idx="621">
                  <c:v>0.23058260023459201</c:v>
                </c:pt>
                <c:pt idx="622">
                  <c:v>0.23162512411102601</c:v>
                </c:pt>
                <c:pt idx="623">
                  <c:v>0.232667648008131</c:v>
                </c:pt>
                <c:pt idx="624">
                  <c:v>0.23371017192545601</c:v>
                </c:pt>
                <c:pt idx="625">
                  <c:v>0.23475269586254499</c:v>
                </c:pt>
                <c:pt idx="626">
                  <c:v>0.235795219818942</c:v>
                </c:pt>
                <c:pt idx="627">
                  <c:v>0.23683774379411801</c:v>
                </c:pt>
                <c:pt idx="628">
                  <c:v>0.23788026778756099</c:v>
                </c:pt>
                <c:pt idx="629">
                  <c:v>0.23892279179874601</c:v>
                </c:pt>
                <c:pt idx="630">
                  <c:v>0.239965315827144</c:v>
                </c:pt>
                <c:pt idx="631">
                  <c:v>0.24100783987211799</c:v>
                </c:pt>
                <c:pt idx="632">
                  <c:v>0.242050363933074</c:v>
                </c:pt>
                <c:pt idx="633">
                  <c:v>0.24309288800941101</c:v>
                </c:pt>
                <c:pt idx="634">
                  <c:v>0.24413541210036399</c:v>
                </c:pt>
                <c:pt idx="635">
                  <c:v>0.24517793620514899</c:v>
                </c:pt>
                <c:pt idx="636">
                  <c:v>0.24622046032306899</c:v>
                </c:pt>
                <c:pt idx="637">
                  <c:v>0.24726298445324801</c:v>
                </c:pt>
                <c:pt idx="638">
                  <c:v>0.24830550859456699</c:v>
                </c:pt>
                <c:pt idx="639">
                  <c:v>0.24934803274598499</c:v>
                </c:pt>
                <c:pt idx="640">
                  <c:v>0.25039055690651901</c:v>
                </c:pt>
                <c:pt idx="641">
                  <c:v>0.251433081075214</c:v>
                </c:pt>
                <c:pt idx="642">
                  <c:v>0.252475605251053</c:v>
                </c:pt>
                <c:pt idx="643">
                  <c:v>0.25351812943303298</c:v>
                </c:pt>
                <c:pt idx="644">
                  <c:v>0.25456065362022001</c:v>
                </c:pt>
                <c:pt idx="645">
                  <c:v>0.25560317781175002</c:v>
                </c:pt>
                <c:pt idx="646">
                  <c:v>0.25664570200657599</c:v>
                </c:pt>
                <c:pt idx="647">
                  <c:v>0.25768822620389298</c:v>
                </c:pt>
                <c:pt idx="648">
                  <c:v>0.258730750403108</c:v>
                </c:pt>
                <c:pt idx="649">
                  <c:v>0.25977327460381799</c:v>
                </c:pt>
                <c:pt idx="650">
                  <c:v>0.26081579880557498</c:v>
                </c:pt>
                <c:pt idx="651">
                  <c:v>0.26185832300805201</c:v>
                </c:pt>
                <c:pt idx="652">
                  <c:v>0.26290084721107798</c:v>
                </c:pt>
                <c:pt idx="653">
                  <c:v>0.26394337141468199</c:v>
                </c:pt>
                <c:pt idx="654">
                  <c:v>0.26498589561868202</c:v>
                </c:pt>
                <c:pt idx="655">
                  <c:v>0.26602841982294101</c:v>
                </c:pt>
                <c:pt idx="656">
                  <c:v>0.267070944027333</c:v>
                </c:pt>
                <c:pt idx="657">
                  <c:v>0.26811346823179799</c:v>
                </c:pt>
                <c:pt idx="658">
                  <c:v>0.26915599243633098</c:v>
                </c:pt>
                <c:pt idx="659">
                  <c:v>0.270198516640895</c:v>
                </c:pt>
                <c:pt idx="660">
                  <c:v>0.27124104084546302</c:v>
                </c:pt>
                <c:pt idx="661">
                  <c:v>0.27228356505003098</c:v>
                </c:pt>
                <c:pt idx="662">
                  <c:v>0.2733260892546</c:v>
                </c:pt>
                <c:pt idx="663">
                  <c:v>0.27436861345916802</c:v>
                </c:pt>
                <c:pt idx="664">
                  <c:v>0.27541113766373598</c:v>
                </c:pt>
                <c:pt idx="665">
                  <c:v>0.276453661868305</c:v>
                </c:pt>
                <c:pt idx="666">
                  <c:v>0.27749618607287302</c:v>
                </c:pt>
                <c:pt idx="667">
                  <c:v>0.27853871027744098</c:v>
                </c:pt>
                <c:pt idx="668">
                  <c:v>0.279581234482009</c:v>
                </c:pt>
                <c:pt idx="669">
                  <c:v>0.28062375868657802</c:v>
                </c:pt>
                <c:pt idx="670">
                  <c:v>0.28166628289114598</c:v>
                </c:pt>
                <c:pt idx="671">
                  <c:v>0.282708807095714</c:v>
                </c:pt>
                <c:pt idx="672">
                  <c:v>0.28375133130028202</c:v>
                </c:pt>
                <c:pt idx="673">
                  <c:v>0.28479385550485098</c:v>
                </c:pt>
                <c:pt idx="674">
                  <c:v>0.285836379709419</c:v>
                </c:pt>
                <c:pt idx="675">
                  <c:v>0.28687890391398702</c:v>
                </c:pt>
                <c:pt idx="676">
                  <c:v>0.28792142811855598</c:v>
                </c:pt>
                <c:pt idx="677">
                  <c:v>0.288963952323124</c:v>
                </c:pt>
                <c:pt idx="678">
                  <c:v>0.29000647652769201</c:v>
                </c:pt>
                <c:pt idx="679">
                  <c:v>0.29104900073226098</c:v>
                </c:pt>
                <c:pt idx="680">
                  <c:v>0.29209152493682899</c:v>
                </c:pt>
                <c:pt idx="681">
                  <c:v>0.29313404914139701</c:v>
                </c:pt>
                <c:pt idx="682">
                  <c:v>0.29417657334596498</c:v>
                </c:pt>
                <c:pt idx="683">
                  <c:v>0.29521909755053399</c:v>
                </c:pt>
                <c:pt idx="684">
                  <c:v>0.29626162175510201</c:v>
                </c:pt>
                <c:pt idx="685">
                  <c:v>0.29730414595966997</c:v>
                </c:pt>
                <c:pt idx="686">
                  <c:v>0.29834667016423799</c:v>
                </c:pt>
                <c:pt idx="687">
                  <c:v>0.29938919436880701</c:v>
                </c:pt>
                <c:pt idx="688">
                  <c:v>0.30043171857337497</c:v>
                </c:pt>
                <c:pt idx="689">
                  <c:v>0.30147424277794299</c:v>
                </c:pt>
                <c:pt idx="690">
                  <c:v>0.30251676698251201</c:v>
                </c:pt>
                <c:pt idx="691">
                  <c:v>0.30355929118708003</c:v>
                </c:pt>
                <c:pt idx="692">
                  <c:v>0.30460181539164799</c:v>
                </c:pt>
                <c:pt idx="693">
                  <c:v>0.30564433959621601</c:v>
                </c:pt>
                <c:pt idx="694">
                  <c:v>0.30668686380078503</c:v>
                </c:pt>
                <c:pt idx="695">
                  <c:v>0.30772938800535299</c:v>
                </c:pt>
                <c:pt idx="696">
                  <c:v>0.30877191220992101</c:v>
                </c:pt>
                <c:pt idx="697">
                  <c:v>0.30981443641448903</c:v>
                </c:pt>
                <c:pt idx="698">
                  <c:v>0.31085696061905799</c:v>
                </c:pt>
                <c:pt idx="699">
                  <c:v>0.31189948482362601</c:v>
                </c:pt>
                <c:pt idx="700">
                  <c:v>0.31294200902819402</c:v>
                </c:pt>
                <c:pt idx="701">
                  <c:v>0.31398453323276199</c:v>
                </c:pt>
                <c:pt idx="702">
                  <c:v>0.315027057437331</c:v>
                </c:pt>
                <c:pt idx="703">
                  <c:v>0.31606958164189902</c:v>
                </c:pt>
                <c:pt idx="704">
                  <c:v>0.31711210584646699</c:v>
                </c:pt>
                <c:pt idx="705">
                  <c:v>0.318154630051036</c:v>
                </c:pt>
                <c:pt idx="706">
                  <c:v>0.31919715425560402</c:v>
                </c:pt>
                <c:pt idx="707">
                  <c:v>0.32023967846017198</c:v>
                </c:pt>
                <c:pt idx="708">
                  <c:v>0.32128220266474</c:v>
                </c:pt>
                <c:pt idx="709">
                  <c:v>0.32232472686930902</c:v>
                </c:pt>
                <c:pt idx="710">
                  <c:v>0.32336725107387698</c:v>
                </c:pt>
                <c:pt idx="711">
                  <c:v>0.324409775278445</c:v>
                </c:pt>
                <c:pt idx="712">
                  <c:v>0.32545229948301302</c:v>
                </c:pt>
                <c:pt idx="713">
                  <c:v>0.32649482368758198</c:v>
                </c:pt>
                <c:pt idx="714">
                  <c:v>0.32753734789215</c:v>
                </c:pt>
                <c:pt idx="715">
                  <c:v>0.32857987209671802</c:v>
                </c:pt>
                <c:pt idx="716">
                  <c:v>0.32962239630128598</c:v>
                </c:pt>
                <c:pt idx="717">
                  <c:v>0.330664920505855</c:v>
                </c:pt>
                <c:pt idx="718">
                  <c:v>0.33170744471042302</c:v>
                </c:pt>
                <c:pt idx="719">
                  <c:v>0.33274996891499098</c:v>
                </c:pt>
                <c:pt idx="720">
                  <c:v>0.33379249311956</c:v>
                </c:pt>
                <c:pt idx="721">
                  <c:v>0.33483501732412801</c:v>
                </c:pt>
                <c:pt idx="722">
                  <c:v>0.33587754152869598</c:v>
                </c:pt>
                <c:pt idx="723">
                  <c:v>0.336920065733264</c:v>
                </c:pt>
                <c:pt idx="724">
                  <c:v>0.33796258993783301</c:v>
                </c:pt>
                <c:pt idx="725">
                  <c:v>0.33900511414240098</c:v>
                </c:pt>
                <c:pt idx="726">
                  <c:v>0.34004763834696899</c:v>
                </c:pt>
                <c:pt idx="727">
                  <c:v>0.34109016255153801</c:v>
                </c:pt>
                <c:pt idx="728">
                  <c:v>0.34213268675610597</c:v>
                </c:pt>
                <c:pt idx="729">
                  <c:v>0.34317521096067399</c:v>
                </c:pt>
                <c:pt idx="730">
                  <c:v>0.34421773516524201</c:v>
                </c:pt>
                <c:pt idx="731">
                  <c:v>0.34526025936981097</c:v>
                </c:pt>
                <c:pt idx="732">
                  <c:v>0.34630278357437899</c:v>
                </c:pt>
                <c:pt idx="733">
                  <c:v>0.34734530777894701</c:v>
                </c:pt>
                <c:pt idx="734">
                  <c:v>0.34838783198351497</c:v>
                </c:pt>
                <c:pt idx="735">
                  <c:v>0.34943035618808399</c:v>
                </c:pt>
                <c:pt idx="736">
                  <c:v>0.35047288039265201</c:v>
                </c:pt>
                <c:pt idx="737">
                  <c:v>0.35151540459722003</c:v>
                </c:pt>
                <c:pt idx="738">
                  <c:v>0.35255792880178799</c:v>
                </c:pt>
                <c:pt idx="739">
                  <c:v>0.35360045300635701</c:v>
                </c:pt>
                <c:pt idx="740">
                  <c:v>0.35464297721092503</c:v>
                </c:pt>
                <c:pt idx="741">
                  <c:v>0.35568550141549299</c:v>
                </c:pt>
                <c:pt idx="742">
                  <c:v>0.35672802562006201</c:v>
                </c:pt>
                <c:pt idx="743">
                  <c:v>0.35777054982463002</c:v>
                </c:pt>
                <c:pt idx="744">
                  <c:v>0.35881307402919799</c:v>
                </c:pt>
                <c:pt idx="745">
                  <c:v>0.35985559823376601</c:v>
                </c:pt>
                <c:pt idx="746">
                  <c:v>0.36089812243833502</c:v>
                </c:pt>
                <c:pt idx="747">
                  <c:v>0.36194064664290299</c:v>
                </c:pt>
                <c:pt idx="748">
                  <c:v>0.362983170847471</c:v>
                </c:pt>
                <c:pt idx="749">
                  <c:v>0.36402569505203902</c:v>
                </c:pt>
                <c:pt idx="750">
                  <c:v>0.36506821925660798</c:v>
                </c:pt>
                <c:pt idx="751">
                  <c:v>0.366110743461176</c:v>
                </c:pt>
                <c:pt idx="752">
                  <c:v>0.36715326766574402</c:v>
                </c:pt>
                <c:pt idx="753">
                  <c:v>0.36819579187031198</c:v>
                </c:pt>
                <c:pt idx="754">
                  <c:v>0.369238316074881</c:v>
                </c:pt>
                <c:pt idx="755">
                  <c:v>0.37028084027944902</c:v>
                </c:pt>
                <c:pt idx="756">
                  <c:v>0.37132336448401698</c:v>
                </c:pt>
                <c:pt idx="757">
                  <c:v>0.372365888688586</c:v>
                </c:pt>
                <c:pt idx="758">
                  <c:v>0.37340841289315402</c:v>
                </c:pt>
                <c:pt idx="759">
                  <c:v>0.37445093709772198</c:v>
                </c:pt>
                <c:pt idx="760">
                  <c:v>0.37549346130229</c:v>
                </c:pt>
                <c:pt idx="761">
                  <c:v>0.37653598550685902</c:v>
                </c:pt>
                <c:pt idx="762">
                  <c:v>0.37757850971142698</c:v>
                </c:pt>
                <c:pt idx="763">
                  <c:v>0.378621033915995</c:v>
                </c:pt>
                <c:pt idx="764">
                  <c:v>0.37966355812056402</c:v>
                </c:pt>
                <c:pt idx="765">
                  <c:v>0.38070608232513198</c:v>
                </c:pt>
                <c:pt idx="766">
                  <c:v>0.3817486065297</c:v>
                </c:pt>
                <c:pt idx="767">
                  <c:v>0.38279113073426901</c:v>
                </c:pt>
                <c:pt idx="768">
                  <c:v>0.38383365493883598</c:v>
                </c:pt>
                <c:pt idx="769">
                  <c:v>0.384876179143405</c:v>
                </c:pt>
                <c:pt idx="770">
                  <c:v>0.38591870334797301</c:v>
                </c:pt>
                <c:pt idx="771">
                  <c:v>0.38696122755254098</c:v>
                </c:pt>
                <c:pt idx="772">
                  <c:v>0.38800375175710999</c:v>
                </c:pt>
                <c:pt idx="773">
                  <c:v>0.38904627596167801</c:v>
                </c:pt>
                <c:pt idx="774">
                  <c:v>0.39008880016624597</c:v>
                </c:pt>
                <c:pt idx="775">
                  <c:v>0.39113132437081499</c:v>
                </c:pt>
                <c:pt idx="776">
                  <c:v>0.39217384857538301</c:v>
                </c:pt>
                <c:pt idx="777">
                  <c:v>0.39321637277995197</c:v>
                </c:pt>
                <c:pt idx="778">
                  <c:v>0.39425889698451899</c:v>
                </c:pt>
                <c:pt idx="779">
                  <c:v>0.39530142118908801</c:v>
                </c:pt>
                <c:pt idx="780">
                  <c:v>0.39634394539365603</c:v>
                </c:pt>
                <c:pt idx="781">
                  <c:v>0.39738646959822399</c:v>
                </c:pt>
                <c:pt idx="782">
                  <c:v>0.39842899380279301</c:v>
                </c:pt>
                <c:pt idx="783">
                  <c:v>0.39947151800736103</c:v>
                </c:pt>
                <c:pt idx="784">
                  <c:v>0.40051404221192899</c:v>
                </c:pt>
                <c:pt idx="785">
                  <c:v>0.40155656641649701</c:v>
                </c:pt>
                <c:pt idx="786">
                  <c:v>0.40259909062106602</c:v>
                </c:pt>
                <c:pt idx="787">
                  <c:v>0.40364161482563399</c:v>
                </c:pt>
                <c:pt idx="788">
                  <c:v>0.40468413903020201</c:v>
                </c:pt>
                <c:pt idx="789">
                  <c:v>0.40572666323477102</c:v>
                </c:pt>
                <c:pt idx="790">
                  <c:v>0.40676918743933899</c:v>
                </c:pt>
                <c:pt idx="791">
                  <c:v>0.407811711643907</c:v>
                </c:pt>
                <c:pt idx="792">
                  <c:v>0.40885423584847502</c:v>
                </c:pt>
                <c:pt idx="793">
                  <c:v>0.40989676005304398</c:v>
                </c:pt>
                <c:pt idx="794">
                  <c:v>0.410939284257612</c:v>
                </c:pt>
                <c:pt idx="795">
                  <c:v>0.41198180846218002</c:v>
                </c:pt>
                <c:pt idx="796">
                  <c:v>0.41302433266674798</c:v>
                </c:pt>
                <c:pt idx="797">
                  <c:v>0.414066856871316</c:v>
                </c:pt>
                <c:pt idx="798">
                  <c:v>0.41510938107588502</c:v>
                </c:pt>
                <c:pt idx="799">
                  <c:v>0.41615190528045298</c:v>
                </c:pt>
                <c:pt idx="800">
                  <c:v>0.417194429485022</c:v>
                </c:pt>
                <c:pt idx="801">
                  <c:v>0.41823695368959002</c:v>
                </c:pt>
                <c:pt idx="802">
                  <c:v>0.41927947789415798</c:v>
                </c:pt>
                <c:pt idx="803">
                  <c:v>0.420322002098726</c:v>
                </c:pt>
                <c:pt idx="804">
                  <c:v>0.42136452630329502</c:v>
                </c:pt>
                <c:pt idx="805">
                  <c:v>0.42240705050786298</c:v>
                </c:pt>
                <c:pt idx="806">
                  <c:v>0.423449574712431</c:v>
                </c:pt>
                <c:pt idx="807">
                  <c:v>0.42449209891700002</c:v>
                </c:pt>
                <c:pt idx="808">
                  <c:v>0.42553462312156798</c:v>
                </c:pt>
                <c:pt idx="809">
                  <c:v>0.426577147326136</c:v>
                </c:pt>
                <c:pt idx="810">
                  <c:v>0.42761967153070402</c:v>
                </c:pt>
                <c:pt idx="811">
                  <c:v>0.42866219573527198</c:v>
                </c:pt>
                <c:pt idx="812">
                  <c:v>0.429704719939841</c:v>
                </c:pt>
                <c:pt idx="813">
                  <c:v>0.43074724414440901</c:v>
                </c:pt>
                <c:pt idx="814">
                  <c:v>0.43178976834897698</c:v>
                </c:pt>
                <c:pt idx="815">
                  <c:v>0.43283229255354599</c:v>
                </c:pt>
                <c:pt idx="816">
                  <c:v>0.43387481675811401</c:v>
                </c:pt>
                <c:pt idx="817">
                  <c:v>0.43491734096268198</c:v>
                </c:pt>
                <c:pt idx="818">
                  <c:v>0.43595986516724999</c:v>
                </c:pt>
                <c:pt idx="819">
                  <c:v>0.43700238937181901</c:v>
                </c:pt>
                <c:pt idx="820">
                  <c:v>0.43804491357638697</c:v>
                </c:pt>
                <c:pt idx="821">
                  <c:v>0.43908743778095499</c:v>
                </c:pt>
                <c:pt idx="822">
                  <c:v>0.44012996198552401</c:v>
                </c:pt>
                <c:pt idx="823">
                  <c:v>0.44117248619009097</c:v>
                </c:pt>
                <c:pt idx="824">
                  <c:v>0.44221501039465999</c:v>
                </c:pt>
                <c:pt idx="825">
                  <c:v>0.44325753459922801</c:v>
                </c:pt>
                <c:pt idx="826">
                  <c:v>0.44430005880379603</c:v>
                </c:pt>
                <c:pt idx="827">
                  <c:v>0.44534258300836499</c:v>
                </c:pt>
                <c:pt idx="828">
                  <c:v>0.44638510721293301</c:v>
                </c:pt>
                <c:pt idx="829">
                  <c:v>0.44742763141750103</c:v>
                </c:pt>
                <c:pt idx="830">
                  <c:v>0.44847015562206999</c:v>
                </c:pt>
                <c:pt idx="831">
                  <c:v>0.44951267982663801</c:v>
                </c:pt>
                <c:pt idx="832">
                  <c:v>0.45055520403120602</c:v>
                </c:pt>
                <c:pt idx="833">
                  <c:v>0.45159772823577499</c:v>
                </c:pt>
                <c:pt idx="834">
                  <c:v>0.452640252440343</c:v>
                </c:pt>
                <c:pt idx="835">
                  <c:v>0.45368277664491102</c:v>
                </c:pt>
                <c:pt idx="836">
                  <c:v>0.45472530084947899</c:v>
                </c:pt>
                <c:pt idx="837">
                  <c:v>0.455767825054048</c:v>
                </c:pt>
                <c:pt idx="838">
                  <c:v>0.45681034925861602</c:v>
                </c:pt>
                <c:pt idx="839">
                  <c:v>0.45785287346318398</c:v>
                </c:pt>
                <c:pt idx="840">
                  <c:v>0.458895397667752</c:v>
                </c:pt>
                <c:pt idx="841">
                  <c:v>0.45993792187232102</c:v>
                </c:pt>
                <c:pt idx="842">
                  <c:v>0.46098044607688898</c:v>
                </c:pt>
                <c:pt idx="843">
                  <c:v>0.462022970281457</c:v>
                </c:pt>
                <c:pt idx="844">
                  <c:v>0.46306549448602502</c:v>
                </c:pt>
                <c:pt idx="845">
                  <c:v>0.46410801869059298</c:v>
                </c:pt>
                <c:pt idx="846">
                  <c:v>0.465150542895162</c:v>
                </c:pt>
                <c:pt idx="847">
                  <c:v>0.46619306709973002</c:v>
                </c:pt>
                <c:pt idx="848">
                  <c:v>0.46723559130429898</c:v>
                </c:pt>
                <c:pt idx="849">
                  <c:v>0.468278115508867</c:v>
                </c:pt>
                <c:pt idx="850">
                  <c:v>0.46932063971343502</c:v>
                </c:pt>
                <c:pt idx="851">
                  <c:v>0.47036316391800298</c:v>
                </c:pt>
                <c:pt idx="852">
                  <c:v>0.471405688122571</c:v>
                </c:pt>
                <c:pt idx="853">
                  <c:v>0.47244821232714002</c:v>
                </c:pt>
                <c:pt idx="854">
                  <c:v>0.47349073653170798</c:v>
                </c:pt>
                <c:pt idx="855">
                  <c:v>0.474533260736277</c:v>
                </c:pt>
                <c:pt idx="856">
                  <c:v>0.47557578494084501</c:v>
                </c:pt>
                <c:pt idx="857">
                  <c:v>0.47661830914541298</c:v>
                </c:pt>
                <c:pt idx="858">
                  <c:v>0.477660833349981</c:v>
                </c:pt>
                <c:pt idx="859">
                  <c:v>0.47870335755455001</c:v>
                </c:pt>
                <c:pt idx="860">
                  <c:v>0.47974588175911798</c:v>
                </c:pt>
                <c:pt idx="861">
                  <c:v>0.48078840596368599</c:v>
                </c:pt>
                <c:pt idx="862">
                  <c:v>0.48183093016825501</c:v>
                </c:pt>
                <c:pt idx="863">
                  <c:v>0.48287345437282297</c:v>
                </c:pt>
                <c:pt idx="864">
                  <c:v>0.48391597857739099</c:v>
                </c:pt>
                <c:pt idx="865">
                  <c:v>0.48495850278195901</c:v>
                </c:pt>
                <c:pt idx="866">
                  <c:v>0.48600102698652697</c:v>
                </c:pt>
                <c:pt idx="867">
                  <c:v>0.48704355119109599</c:v>
                </c:pt>
              </c:numCache>
            </c:numRef>
          </c:xVal>
          <c:yVal>
            <c:numRef>
              <c:f>'Force 200 keV Spline'!$Z$3:$Z$870</c:f>
              <c:numCache>
                <c:formatCode>0.00E+00</c:formatCode>
                <c:ptCount val="868"/>
                <c:pt idx="0">
                  <c:v>1.0807734374674597E-11</c:v>
                </c:pt>
                <c:pt idx="1">
                  <c:v>1.1592203140384634E-11</c:v>
                </c:pt>
                <c:pt idx="2">
                  <c:v>1.2340524697362861E-11</c:v>
                </c:pt>
                <c:pt idx="3">
                  <c:v>1.2954388621534754E-11</c:v>
                </c:pt>
                <c:pt idx="4">
                  <c:v>1.3897569028883805E-11</c:v>
                </c:pt>
                <c:pt idx="5">
                  <c:v>1.4733653219783061E-11</c:v>
                </c:pt>
                <c:pt idx="6">
                  <c:v>1.5383742369099687E-11</c:v>
                </c:pt>
                <c:pt idx="7">
                  <c:v>1.6218084316032734E-11</c:v>
                </c:pt>
                <c:pt idx="8">
                  <c:v>1.6799397594162261E-11</c:v>
                </c:pt>
                <c:pt idx="9">
                  <c:v>1.7229140865499948E-11</c:v>
                </c:pt>
                <c:pt idx="10">
                  <c:v>1.7786386281683244E-11</c:v>
                </c:pt>
                <c:pt idx="11">
                  <c:v>1.8238405924276537E-11</c:v>
                </c:pt>
                <c:pt idx="12">
                  <c:v>1.8679562011416578E-11</c:v>
                </c:pt>
                <c:pt idx="13">
                  <c:v>1.9078699904365765E-11</c:v>
                </c:pt>
                <c:pt idx="14">
                  <c:v>1.9461681885224627E-11</c:v>
                </c:pt>
                <c:pt idx="15">
                  <c:v>1.9781061595594013E-11</c:v>
                </c:pt>
                <c:pt idx="16">
                  <c:v>2.0192612433300507E-11</c:v>
                </c:pt>
                <c:pt idx="17">
                  <c:v>2.0267933278910821E-11</c:v>
                </c:pt>
                <c:pt idx="18">
                  <c:v>2.045127841367639E-11</c:v>
                </c:pt>
                <c:pt idx="19">
                  <c:v>2.0748030127772699E-11</c:v>
                </c:pt>
                <c:pt idx="20">
                  <c:v>2.0748308479274035E-11</c:v>
                </c:pt>
                <c:pt idx="21">
                  <c:v>2.0748586832308267E-11</c:v>
                </c:pt>
                <c:pt idx="22">
                  <c:v>2.0748865186875336E-11</c:v>
                </c:pt>
                <c:pt idx="23">
                  <c:v>2.0749143542975166E-11</c:v>
                </c:pt>
                <c:pt idx="24">
                  <c:v>2.0749421900607698E-11</c:v>
                </c:pt>
                <c:pt idx="25">
                  <c:v>2.074970025977286E-11</c:v>
                </c:pt>
                <c:pt idx="26">
                  <c:v>2.0749978620470591E-11</c:v>
                </c:pt>
                <c:pt idx="27">
                  <c:v>2.0750256982700819E-11</c:v>
                </c:pt>
                <c:pt idx="28">
                  <c:v>2.0750535346463515E-11</c:v>
                </c:pt>
                <c:pt idx="29">
                  <c:v>2.0750813711758641E-11</c:v>
                </c:pt>
                <c:pt idx="30">
                  <c:v>2.0751092078586035E-11</c:v>
                </c:pt>
                <c:pt idx="31">
                  <c:v>2.075137044694573E-11</c:v>
                </c:pt>
                <c:pt idx="32">
                  <c:v>2.0751648816837625E-11</c:v>
                </c:pt>
                <c:pt idx="33">
                  <c:v>2.0751927188261652E-11</c:v>
                </c:pt>
                <c:pt idx="34">
                  <c:v>2.0752205561217775E-11</c:v>
                </c:pt>
                <c:pt idx="35">
                  <c:v>2.0752483935705899E-11</c:v>
                </c:pt>
                <c:pt idx="36">
                  <c:v>2.0752762311726026E-11</c:v>
                </c:pt>
                <c:pt idx="37">
                  <c:v>2.0753040689278017E-11</c:v>
                </c:pt>
                <c:pt idx="38">
                  <c:v>2.0753319068361843E-11</c:v>
                </c:pt>
                <c:pt idx="39">
                  <c:v>2.0753597448977434E-11</c:v>
                </c:pt>
                <c:pt idx="40">
                  <c:v>2.0753875831124759E-11</c:v>
                </c:pt>
                <c:pt idx="41">
                  <c:v>2.0754154214803719E-11</c:v>
                </c:pt>
                <c:pt idx="42">
                  <c:v>2.0754432600014278E-11</c:v>
                </c:pt>
                <c:pt idx="43">
                  <c:v>2.0754710986756368E-11</c:v>
                </c:pt>
                <c:pt idx="44">
                  <c:v>2.0754989375029929E-11</c:v>
                </c:pt>
                <c:pt idx="45">
                  <c:v>2.0755267764834888E-11</c:v>
                </c:pt>
                <c:pt idx="46">
                  <c:v>2.0755546156171149E-11</c:v>
                </c:pt>
                <c:pt idx="47">
                  <c:v>2.0755824549038745E-11</c:v>
                </c:pt>
                <c:pt idx="48">
                  <c:v>2.0756102943437539E-11</c:v>
                </c:pt>
                <c:pt idx="49">
                  <c:v>2.0756381339367502E-11</c:v>
                </c:pt>
                <c:pt idx="50">
                  <c:v>2.0756659736828532E-11</c:v>
                </c:pt>
                <c:pt idx="51">
                  <c:v>2.0756938135820628E-11</c:v>
                </c:pt>
                <c:pt idx="52">
                  <c:v>2.0757216536343693E-11</c:v>
                </c:pt>
                <c:pt idx="53">
                  <c:v>2.0757494938397656E-11</c:v>
                </c:pt>
                <c:pt idx="54">
                  <c:v>2.0757773341982458E-11</c:v>
                </c:pt>
                <c:pt idx="55">
                  <c:v>2.0758051747098059E-11</c:v>
                </c:pt>
                <c:pt idx="56">
                  <c:v>2.0758330153744425E-11</c:v>
                </c:pt>
                <c:pt idx="57">
                  <c:v>2.0758608561921396E-11</c:v>
                </c:pt>
                <c:pt idx="58">
                  <c:v>2.0758886971628999E-11</c:v>
                </c:pt>
                <c:pt idx="59">
                  <c:v>2.0759165382867136E-11</c:v>
                </c:pt>
                <c:pt idx="60">
                  <c:v>2.0759443795635776E-11</c:v>
                </c:pt>
                <c:pt idx="61">
                  <c:v>2.075972220993482E-11</c:v>
                </c:pt>
                <c:pt idx="62">
                  <c:v>2.0760000625764196E-11</c:v>
                </c:pt>
                <c:pt idx="63">
                  <c:v>2.0760279043123873E-11</c:v>
                </c:pt>
                <c:pt idx="64">
                  <c:v>2.0760557462013818E-11</c:v>
                </c:pt>
                <c:pt idx="65">
                  <c:v>2.0760835882433933E-11</c:v>
                </c:pt>
                <c:pt idx="66">
                  <c:v>2.0761114304384146E-11</c:v>
                </c:pt>
                <c:pt idx="67">
                  <c:v>2.07613927278644E-11</c:v>
                </c:pt>
                <c:pt idx="68">
                  <c:v>2.0761671152874619E-11</c:v>
                </c:pt>
                <c:pt idx="69">
                  <c:v>2.0761949579414805E-11</c:v>
                </c:pt>
                <c:pt idx="70">
                  <c:v>2.0762228007484829E-11</c:v>
                </c:pt>
                <c:pt idx="71">
                  <c:v>2.0762506437084688E-11</c:v>
                </c:pt>
                <c:pt idx="72">
                  <c:v>2.0762784868214283E-11</c:v>
                </c:pt>
                <c:pt idx="73">
                  <c:v>2.0763063300873544E-11</c:v>
                </c:pt>
                <c:pt idx="74">
                  <c:v>2.0763341735062407E-11</c:v>
                </c:pt>
                <c:pt idx="75">
                  <c:v>2.0763620170780841E-11</c:v>
                </c:pt>
                <c:pt idx="76">
                  <c:v>2.0763898608028779E-11</c:v>
                </c:pt>
                <c:pt idx="77">
                  <c:v>2.0764177046806149E-11</c:v>
                </c:pt>
                <c:pt idx="78">
                  <c:v>2.0764455487112892E-11</c:v>
                </c:pt>
                <c:pt idx="79">
                  <c:v>2.0764733928948902E-11</c:v>
                </c:pt>
                <c:pt idx="80">
                  <c:v>2.0765012372314213E-11</c:v>
                </c:pt>
                <c:pt idx="81">
                  <c:v>2.0765290817208696E-11</c:v>
                </c:pt>
                <c:pt idx="82">
                  <c:v>2.0765569263632314E-11</c:v>
                </c:pt>
                <c:pt idx="83">
                  <c:v>2.0765847711585001E-11</c:v>
                </c:pt>
                <c:pt idx="84">
                  <c:v>2.076612616106666E-11</c:v>
                </c:pt>
                <c:pt idx="85">
                  <c:v>2.0766404612077285E-11</c:v>
                </c:pt>
                <c:pt idx="86">
                  <c:v>2.0766683064616782E-11</c:v>
                </c:pt>
                <c:pt idx="87">
                  <c:v>2.0766961518685112E-11</c:v>
                </c:pt>
                <c:pt idx="88">
                  <c:v>2.0767239974282179E-11</c:v>
                </c:pt>
                <c:pt idx="89">
                  <c:v>2.0767518431407953E-11</c:v>
                </c:pt>
                <c:pt idx="90">
                  <c:v>2.076779689006236E-11</c:v>
                </c:pt>
                <c:pt idx="91">
                  <c:v>2.0768075350245338E-11</c:v>
                </c:pt>
                <c:pt idx="92">
                  <c:v>2.0768353811956821E-11</c:v>
                </c:pt>
                <c:pt idx="93">
                  <c:v>2.0768632275196771E-11</c:v>
                </c:pt>
                <c:pt idx="94">
                  <c:v>2.0768910739965093E-11</c:v>
                </c:pt>
                <c:pt idx="95">
                  <c:v>2.0769189206261751E-11</c:v>
                </c:pt>
                <c:pt idx="96">
                  <c:v>2.076946767408668E-11</c:v>
                </c:pt>
                <c:pt idx="97">
                  <c:v>2.0769746143439779E-11</c:v>
                </c:pt>
                <c:pt idx="98">
                  <c:v>2.077002461432105E-11</c:v>
                </c:pt>
                <c:pt idx="99">
                  <c:v>2.0770303086730388E-11</c:v>
                </c:pt>
                <c:pt idx="100">
                  <c:v>2.0770581560667762E-11</c:v>
                </c:pt>
                <c:pt idx="101">
                  <c:v>2.0770860036133077E-11</c:v>
                </c:pt>
                <c:pt idx="102">
                  <c:v>2.0771138513126294E-11</c:v>
                </c:pt>
                <c:pt idx="103">
                  <c:v>2.0771416991647386E-11</c:v>
                </c:pt>
                <c:pt idx="104">
                  <c:v>2.0771695471696176E-11</c:v>
                </c:pt>
                <c:pt idx="105">
                  <c:v>2.077197395327274E-11</c:v>
                </c:pt>
                <c:pt idx="106">
                  <c:v>2.0772252436376907E-11</c:v>
                </c:pt>
                <c:pt idx="107">
                  <c:v>2.0772530921008711E-11</c:v>
                </c:pt>
                <c:pt idx="108">
                  <c:v>2.077280940716802E-11</c:v>
                </c:pt>
                <c:pt idx="109">
                  <c:v>2.0773087894854767E-11</c:v>
                </c:pt>
                <c:pt idx="110">
                  <c:v>2.0773366384068952E-11</c:v>
                </c:pt>
                <c:pt idx="111">
                  <c:v>2.0773644874810473E-11</c:v>
                </c:pt>
                <c:pt idx="112">
                  <c:v>2.0773923367079268E-11</c:v>
                </c:pt>
                <c:pt idx="113">
                  <c:v>2.0774201860875299E-11</c:v>
                </c:pt>
                <c:pt idx="114">
                  <c:v>2.07744803561985E-11</c:v>
                </c:pt>
                <c:pt idx="115">
                  <c:v>2.0774758853048776E-11</c:v>
                </c:pt>
                <c:pt idx="116">
                  <c:v>2.077503735142609E-11</c:v>
                </c:pt>
                <c:pt idx="117">
                  <c:v>2.0775315851330372E-11</c:v>
                </c:pt>
                <c:pt idx="118">
                  <c:v>2.0775594352761594E-11</c:v>
                </c:pt>
                <c:pt idx="119">
                  <c:v>2.0775872855719655E-11</c:v>
                </c:pt>
                <c:pt idx="120">
                  <c:v>2.0776151360204518E-11</c:v>
                </c:pt>
                <c:pt idx="121">
                  <c:v>2.0776429866216091E-11</c:v>
                </c:pt>
                <c:pt idx="122">
                  <c:v>2.0776708373754333E-11</c:v>
                </c:pt>
                <c:pt idx="123">
                  <c:v>2.0776986882819178E-11</c:v>
                </c:pt>
                <c:pt idx="124">
                  <c:v>2.0777265393410566E-11</c:v>
                </c:pt>
                <c:pt idx="125">
                  <c:v>2.0777543905528457E-11</c:v>
                </c:pt>
                <c:pt idx="126">
                  <c:v>2.0777822419172785E-11</c:v>
                </c:pt>
                <c:pt idx="127">
                  <c:v>2.0778100934343422E-11</c:v>
                </c:pt>
                <c:pt idx="128">
                  <c:v>2.0778379451040394E-11</c:v>
                </c:pt>
                <c:pt idx="129">
                  <c:v>2.0778657969263609E-11</c:v>
                </c:pt>
                <c:pt idx="130">
                  <c:v>2.0778936489012994E-11</c:v>
                </c:pt>
                <c:pt idx="131">
                  <c:v>2.0779215010288486E-11</c:v>
                </c:pt>
                <c:pt idx="132">
                  <c:v>2.0779493533090048E-11</c:v>
                </c:pt>
                <c:pt idx="133">
                  <c:v>2.0779772057417585E-11</c:v>
                </c:pt>
                <c:pt idx="134">
                  <c:v>2.0780050583271059E-11</c:v>
                </c:pt>
                <c:pt idx="135">
                  <c:v>2.0780329110650407E-11</c:v>
                </c:pt>
                <c:pt idx="136">
                  <c:v>2.078060763955556E-11</c:v>
                </c:pt>
                <c:pt idx="137">
                  <c:v>2.0780886169986455E-11</c:v>
                </c:pt>
                <c:pt idx="138">
                  <c:v>2.0781164701943056E-11</c:v>
                </c:pt>
                <c:pt idx="139">
                  <c:v>2.0781443235425258E-11</c:v>
                </c:pt>
                <c:pt idx="140">
                  <c:v>2.0781721770433037E-11</c:v>
                </c:pt>
                <c:pt idx="141">
                  <c:v>2.0782000306966288E-11</c:v>
                </c:pt>
                <c:pt idx="142">
                  <c:v>2.0782278845025013E-11</c:v>
                </c:pt>
                <c:pt idx="143">
                  <c:v>2.0782557384609114E-11</c:v>
                </c:pt>
                <c:pt idx="144">
                  <c:v>2.0782835925718516E-11</c:v>
                </c:pt>
                <c:pt idx="145">
                  <c:v>2.0783114468353194E-11</c:v>
                </c:pt>
                <c:pt idx="146">
                  <c:v>2.0783393012512411E-11</c:v>
                </c:pt>
                <c:pt idx="147">
                  <c:v>2.0783671558173158E-11</c:v>
                </c:pt>
                <c:pt idx="148">
                  <c:v>2.0783950105361579E-11</c:v>
                </c:pt>
                <c:pt idx="149">
                  <c:v>2.0784228654062483E-11</c:v>
                </c:pt>
                <c:pt idx="150">
                  <c:v>2.0784507204171212E-11</c:v>
                </c:pt>
                <c:pt idx="151">
                  <c:v>2.0784785755252532E-11</c:v>
                </c:pt>
                <c:pt idx="152">
                  <c:v>2.078506430736712E-11</c:v>
                </c:pt>
                <c:pt idx="153">
                  <c:v>2.078534286060425E-11</c:v>
                </c:pt>
                <c:pt idx="154">
                  <c:v>2.0785621414627664E-11</c:v>
                </c:pt>
                <c:pt idx="155">
                  <c:v>2.0785899968927431E-11</c:v>
                </c:pt>
                <c:pt idx="156">
                  <c:v>2.0786178523205021E-11</c:v>
                </c:pt>
                <c:pt idx="157">
                  <c:v>2.0786457076978879E-11</c:v>
                </c:pt>
                <c:pt idx="158">
                  <c:v>2.0786735629498795E-11</c:v>
                </c:pt>
                <c:pt idx="159">
                  <c:v>2.078701418009327E-11</c:v>
                </c:pt>
                <c:pt idx="160">
                  <c:v>2.0787292728053883E-11</c:v>
                </c:pt>
                <c:pt idx="161">
                  <c:v>2.0787571272572872E-11</c:v>
                </c:pt>
                <c:pt idx="162">
                  <c:v>2.0787849812894498E-11</c:v>
                </c:pt>
                <c:pt idx="163">
                  <c:v>2.0788128348255257E-11</c:v>
                </c:pt>
                <c:pt idx="164">
                  <c:v>2.0788406877848958E-11</c:v>
                </c:pt>
                <c:pt idx="165">
                  <c:v>2.0788685400970432E-11</c:v>
                </c:pt>
                <c:pt idx="166">
                  <c:v>2.0788963917064309E-11</c:v>
                </c:pt>
                <c:pt idx="167">
                  <c:v>2.078924242542333E-11</c:v>
                </c:pt>
                <c:pt idx="168">
                  <c:v>2.0789520925292619E-11</c:v>
                </c:pt>
                <c:pt idx="169">
                  <c:v>2.0789799416510794E-11</c:v>
                </c:pt>
                <c:pt idx="170">
                  <c:v>2.0790077898854691E-11</c:v>
                </c:pt>
                <c:pt idx="171">
                  <c:v>2.0790356372180781E-11</c:v>
                </c:pt>
                <c:pt idx="172">
                  <c:v>2.0790634836332152E-11</c:v>
                </c:pt>
                <c:pt idx="173">
                  <c:v>2.0790913291111205E-11</c:v>
                </c:pt>
                <c:pt idx="174">
                  <c:v>2.0791191736962229E-11</c:v>
                </c:pt>
                <c:pt idx="175">
                  <c:v>2.0791470174326617E-11</c:v>
                </c:pt>
                <c:pt idx="176">
                  <c:v>2.0791748603336198E-11</c:v>
                </c:pt>
                <c:pt idx="177">
                  <c:v>2.0792027023976393E-11</c:v>
                </c:pt>
                <c:pt idx="178">
                  <c:v>2.0792305436092953E-11</c:v>
                </c:pt>
                <c:pt idx="179">
                  <c:v>2.0792583839842584E-11</c:v>
                </c:pt>
                <c:pt idx="180">
                  <c:v>2.0792862235301685E-11</c:v>
                </c:pt>
                <c:pt idx="181">
                  <c:v>2.0793140622655666E-11</c:v>
                </c:pt>
                <c:pt idx="182">
                  <c:v>2.0793419002125304E-11</c:v>
                </c:pt>
                <c:pt idx="183">
                  <c:v>2.0793697373909704E-11</c:v>
                </c:pt>
                <c:pt idx="184">
                  <c:v>2.0793975738195376E-11</c:v>
                </c:pt>
                <c:pt idx="185">
                  <c:v>2.0794254095168099E-11</c:v>
                </c:pt>
                <c:pt idx="186">
                  <c:v>2.0794532445007601E-11</c:v>
                </c:pt>
                <c:pt idx="187">
                  <c:v>2.0794810787849801E-11</c:v>
                </c:pt>
                <c:pt idx="188">
                  <c:v>2.0795089123752153E-11</c:v>
                </c:pt>
                <c:pt idx="189">
                  <c:v>2.0795367452677585E-11</c:v>
                </c:pt>
                <c:pt idx="190">
                  <c:v>2.0795645774462533E-11</c:v>
                </c:pt>
                <c:pt idx="191">
                  <c:v>2.0795924088772931E-11</c:v>
                </c:pt>
                <c:pt idx="192">
                  <c:v>2.0796202395098451E-11</c:v>
                </c:pt>
                <c:pt idx="193">
                  <c:v>2.0796480692797644E-11</c:v>
                </c:pt>
                <c:pt idx="194">
                  <c:v>2.0796758981121087E-11</c:v>
                </c:pt>
                <c:pt idx="195">
                  <c:v>2.0797037259312172E-11</c:v>
                </c:pt>
                <c:pt idx="196">
                  <c:v>2.0797315526736368E-11</c:v>
                </c:pt>
                <c:pt idx="197">
                  <c:v>2.0797593782904266E-11</c:v>
                </c:pt>
                <c:pt idx="198">
                  <c:v>2.0797872027292021E-11</c:v>
                </c:pt>
                <c:pt idx="199">
                  <c:v>2.0798150259421915E-11</c:v>
                </c:pt>
                <c:pt idx="200">
                  <c:v>2.0798428478961846E-11</c:v>
                </c:pt>
                <c:pt idx="201">
                  <c:v>2.0798706684517604E-11</c:v>
                </c:pt>
                <c:pt idx="202">
                  <c:v>2.0798984870692297E-11</c:v>
                </c:pt>
                <c:pt idx="203">
                  <c:v>2.0799263022587239E-11</c:v>
                </c:pt>
                <c:pt idx="204">
                  <c:v>2.0799541120398819E-11</c:v>
                </c:pt>
                <c:pt idx="205">
                  <c:v>2.0799819137512441E-11</c:v>
                </c:pt>
                <c:pt idx="206">
                  <c:v>2.0800097005008268E-11</c:v>
                </c:pt>
                <c:pt idx="207">
                  <c:v>2.0800374626386792E-11</c:v>
                </c:pt>
                <c:pt idx="208">
                  <c:v>2.0800651911069677E-11</c:v>
                </c:pt>
                <c:pt idx="209">
                  <c:v>2.0800928731620363E-11</c:v>
                </c:pt>
                <c:pt idx="210">
                  <c:v>2.0801204908995766E-11</c:v>
                </c:pt>
                <c:pt idx="211">
                  <c:v>2.0801480262776291E-11</c:v>
                </c:pt>
                <c:pt idx="212">
                  <c:v>2.0801754572620962E-11</c:v>
                </c:pt>
                <c:pt idx="213">
                  <c:v>2.080202757275975E-11</c:v>
                </c:pt>
                <c:pt idx="214">
                  <c:v>2.0802299012248452E-11</c:v>
                </c:pt>
                <c:pt idx="215">
                  <c:v>2.0802568558227788E-11</c:v>
                </c:pt>
                <c:pt idx="216">
                  <c:v>2.0802835867555751E-11</c:v>
                </c:pt>
                <c:pt idx="217">
                  <c:v>2.0803100691683731E-11</c:v>
                </c:pt>
                <c:pt idx="218">
                  <c:v>2.0803363034187557E-11</c:v>
                </c:pt>
                <c:pt idx="219">
                  <c:v>2.0803623024692636E-11</c:v>
                </c:pt>
                <c:pt idx="220">
                  <c:v>2.080388077945063E-11</c:v>
                </c:pt>
                <c:pt idx="221">
                  <c:v>2.0804137002287848E-11</c:v>
                </c:pt>
                <c:pt idx="222">
                  <c:v>2.0804393384693635E-11</c:v>
                </c:pt>
                <c:pt idx="223">
                  <c:v>2.0804652401032453E-11</c:v>
                </c:pt>
                <c:pt idx="224">
                  <c:v>2.0804916839199252E-11</c:v>
                </c:pt>
                <c:pt idx="225">
                  <c:v>2.0805189927004984E-11</c:v>
                </c:pt>
                <c:pt idx="226">
                  <c:v>2.0805474978449437E-11</c:v>
                </c:pt>
                <c:pt idx="227">
                  <c:v>2.080577489161489E-11</c:v>
                </c:pt>
                <c:pt idx="228">
                  <c:v>2.0806091244920382E-11</c:v>
                </c:pt>
                <c:pt idx="229">
                  <c:v>2.0806423670961082E-11</c:v>
                </c:pt>
                <c:pt idx="230">
                  <c:v>2.0806770087436044E-11</c:v>
                </c:pt>
                <c:pt idx="231">
                  <c:v>2.0807127408613089E-11</c:v>
                </c:pt>
                <c:pt idx="232">
                  <c:v>2.0807491349873889E-11</c:v>
                </c:pt>
                <c:pt idx="233">
                  <c:v>2.0807856604032845E-11</c:v>
                </c:pt>
                <c:pt idx="234">
                  <c:v>2.0808217561706849E-11</c:v>
                </c:pt>
                <c:pt idx="235">
                  <c:v>2.0808569354386859E-11</c:v>
                </c:pt>
                <c:pt idx="236">
                  <c:v>2.0808908330486078E-11</c:v>
                </c:pt>
                <c:pt idx="237">
                  <c:v>2.0809231466398408E-11</c:v>
                </c:pt>
                <c:pt idx="238">
                  <c:v>2.080953662864113E-11</c:v>
                </c:pt>
                <c:pt idx="239">
                  <c:v>2.0809823698159751E-11</c:v>
                </c:pt>
                <c:pt idx="240">
                  <c:v>2.0810095096782927E-11</c:v>
                </c:pt>
                <c:pt idx="241">
                  <c:v>2.0810355456985369E-11</c:v>
                </c:pt>
                <c:pt idx="242">
                  <c:v>2.0810610681528282E-11</c:v>
                </c:pt>
                <c:pt idx="243">
                  <c:v>2.0810867288397448E-11</c:v>
                </c:pt>
                <c:pt idx="244">
                  <c:v>2.0811132109516976E-11</c:v>
                </c:pt>
                <c:pt idx="245">
                  <c:v>2.0811411660235494E-11</c:v>
                </c:pt>
                <c:pt idx="246">
                  <c:v>2.0811711384604734E-11</c:v>
                </c:pt>
                <c:pt idx="247">
                  <c:v>2.0812035728268367E-11</c:v>
                </c:pt>
                <c:pt idx="248">
                  <c:v>2.0812388585358967E-11</c:v>
                </c:pt>
                <c:pt idx="249">
                  <c:v>2.0812772960816647E-11</c:v>
                </c:pt>
                <c:pt idx="250">
                  <c:v>2.0813191791402247E-11</c:v>
                </c:pt>
                <c:pt idx="251">
                  <c:v>2.0813647598310008E-11</c:v>
                </c:pt>
                <c:pt idx="252">
                  <c:v>2.0814142086752283E-11</c:v>
                </c:pt>
                <c:pt idx="253">
                  <c:v>2.0814676439756157E-11</c:v>
                </c:pt>
                <c:pt idx="254">
                  <c:v>2.0815252026945672E-11</c:v>
                </c:pt>
                <c:pt idx="255">
                  <c:v>2.0815870854614587E-11</c:v>
                </c:pt>
                <c:pt idx="256">
                  <c:v>2.0816534995014216E-11</c:v>
                </c:pt>
                <c:pt idx="257">
                  <c:v>2.0817246384093371E-11</c:v>
                </c:pt>
                <c:pt idx="258">
                  <c:v>2.0818006958689339E-11</c:v>
                </c:pt>
                <c:pt idx="259">
                  <c:v>2.0818818998082362E-11</c:v>
                </c:pt>
                <c:pt idx="260">
                  <c:v>2.0819684628694053E-11</c:v>
                </c:pt>
                <c:pt idx="261">
                  <c:v>2.0820605023019576E-11</c:v>
                </c:pt>
                <c:pt idx="262">
                  <c:v>2.0821580413231465E-11</c:v>
                </c:pt>
                <c:pt idx="263">
                  <c:v>2.0822610930233184E-11</c:v>
                </c:pt>
                <c:pt idx="264">
                  <c:v>2.0823696504663457E-11</c:v>
                </c:pt>
                <c:pt idx="265">
                  <c:v>2.0824836359886806E-11</c:v>
                </c:pt>
                <c:pt idx="266">
                  <c:v>2.0826028764971223E-11</c:v>
                </c:pt>
                <c:pt idx="267">
                  <c:v>2.082727160672628E-11</c:v>
                </c:pt>
                <c:pt idx="268">
                  <c:v>2.0828562030061463E-11</c:v>
                </c:pt>
                <c:pt idx="269">
                  <c:v>2.0829896512358846E-11</c:v>
                </c:pt>
                <c:pt idx="270">
                  <c:v>2.0831271712151246E-11</c:v>
                </c:pt>
                <c:pt idx="271">
                  <c:v>2.0832684320754051E-11</c:v>
                </c:pt>
                <c:pt idx="272">
                  <c:v>2.0834131339315356E-11</c:v>
                </c:pt>
                <c:pt idx="273">
                  <c:v>2.083561029193797E-11</c:v>
                </c:pt>
                <c:pt idx="274">
                  <c:v>2.0837118849918886E-11</c:v>
                </c:pt>
                <c:pt idx="275">
                  <c:v>2.0838654570076504E-11</c:v>
                </c:pt>
                <c:pt idx="276">
                  <c:v>2.0840215057766365E-11</c:v>
                </c:pt>
                <c:pt idx="277">
                  <c:v>2.0841797585258598E-11</c:v>
                </c:pt>
                <c:pt idx="278">
                  <c:v>2.0843399591042035E-11</c:v>
                </c:pt>
                <c:pt idx="279">
                  <c:v>2.0845018874219153E-11</c:v>
                </c:pt>
                <c:pt idx="280">
                  <c:v>2.0846653304216458E-11</c:v>
                </c:pt>
                <c:pt idx="281">
                  <c:v>2.0848300922080429E-11</c:v>
                </c:pt>
                <c:pt idx="282">
                  <c:v>2.0849959802333632E-11</c:v>
                </c:pt>
                <c:pt idx="283">
                  <c:v>2.0851627838858567E-11</c:v>
                </c:pt>
                <c:pt idx="284">
                  <c:v>2.085330285685744E-11</c:v>
                </c:pt>
                <c:pt idx="285">
                  <c:v>2.0854982776666762E-11</c:v>
                </c:pt>
                <c:pt idx="286">
                  <c:v>2.0856665702787199E-11</c:v>
                </c:pt>
                <c:pt idx="287">
                  <c:v>2.0858350038247484E-11</c:v>
                </c:pt>
                <c:pt idx="288">
                  <c:v>2.0860034199511673E-11</c:v>
                </c:pt>
                <c:pt idx="289">
                  <c:v>2.0861716637805891E-11</c:v>
                </c:pt>
                <c:pt idx="290">
                  <c:v>2.0863395948812725E-11</c:v>
                </c:pt>
                <c:pt idx="291">
                  <c:v>2.0865070748775586E-11</c:v>
                </c:pt>
                <c:pt idx="292">
                  <c:v>2.0866739883063257E-11</c:v>
                </c:pt>
                <c:pt idx="293">
                  <c:v>2.0868402520182205E-11</c:v>
                </c:pt>
                <c:pt idx="294">
                  <c:v>2.0870058013852951E-11</c:v>
                </c:pt>
                <c:pt idx="295">
                  <c:v>2.087170584620798E-11</c:v>
                </c:pt>
                <c:pt idx="296">
                  <c:v>2.0873345361812816E-11</c:v>
                </c:pt>
                <c:pt idx="297">
                  <c:v>2.0874975591773031E-11</c:v>
                </c:pt>
                <c:pt idx="298">
                  <c:v>2.0876595471694838E-11</c:v>
                </c:pt>
                <c:pt idx="299">
                  <c:v>2.0878203999510852E-11</c:v>
                </c:pt>
                <c:pt idx="300">
                  <c:v>2.0879800302452944E-11</c:v>
                </c:pt>
                <c:pt idx="301">
                  <c:v>2.0881383666433279E-11</c:v>
                </c:pt>
                <c:pt idx="302">
                  <c:v>2.0882953546079649E-11</c:v>
                </c:pt>
                <c:pt idx="303">
                  <c:v>2.0884509536140841E-11</c:v>
                </c:pt>
                <c:pt idx="304">
                  <c:v>2.0886051361328118E-11</c:v>
                </c:pt>
                <c:pt idx="305">
                  <c:v>2.0887578881542224E-11</c:v>
                </c:pt>
                <c:pt idx="306">
                  <c:v>2.0889092010289065E-11</c:v>
                </c:pt>
                <c:pt idx="307">
                  <c:v>2.0890590658001071E-11</c:v>
                </c:pt>
                <c:pt idx="308">
                  <c:v>2.0892074825267218E-11</c:v>
                </c:pt>
                <c:pt idx="309">
                  <c:v>2.0893544544566662E-11</c:v>
                </c:pt>
                <c:pt idx="310">
                  <c:v>2.089499981874462E-11</c:v>
                </c:pt>
                <c:pt idx="311">
                  <c:v>2.0896440686525794E-11</c:v>
                </c:pt>
                <c:pt idx="312">
                  <c:v>2.0897867265074606E-11</c:v>
                </c:pt>
                <c:pt idx="313">
                  <c:v>2.089927976590929E-11</c:v>
                </c:pt>
                <c:pt idx="314">
                  <c:v>2.0900678377765354E-11</c:v>
                </c:pt>
                <c:pt idx="315">
                  <c:v>2.0902063136341203E-11</c:v>
                </c:pt>
                <c:pt idx="316">
                  <c:v>2.0903434048052442E-11</c:v>
                </c:pt>
                <c:pt idx="317">
                  <c:v>2.0904791202065712E-11</c:v>
                </c:pt>
                <c:pt idx="318">
                  <c:v>2.0906134827033045E-11</c:v>
                </c:pt>
                <c:pt idx="319">
                  <c:v>2.0907465349929325E-11</c:v>
                </c:pt>
                <c:pt idx="320">
                  <c:v>2.0908783262987536E-11</c:v>
                </c:pt>
                <c:pt idx="321">
                  <c:v>2.0910089001457555E-11</c:v>
                </c:pt>
                <c:pt idx="322">
                  <c:v>2.0911382929391464E-11</c:v>
                </c:pt>
                <c:pt idx="323">
                  <c:v>2.0912665236091104E-11</c:v>
                </c:pt>
                <c:pt idx="324">
                  <c:v>2.0913935990959313E-11</c:v>
                </c:pt>
                <c:pt idx="325">
                  <c:v>2.0915195235574026E-11</c:v>
                </c:pt>
                <c:pt idx="326">
                  <c:v>2.0916442975670207E-11</c:v>
                </c:pt>
                <c:pt idx="327">
                  <c:v>2.0917679216722973E-11</c:v>
                </c:pt>
                <c:pt idx="328">
                  <c:v>2.0918903993034895E-11</c:v>
                </c:pt>
                <c:pt idx="329">
                  <c:v>2.0920117242300366E-11</c:v>
                </c:pt>
                <c:pt idx="330">
                  <c:v>2.0921318851989396E-11</c:v>
                </c:pt>
                <c:pt idx="331">
                  <c:v>2.0922508748754976E-11</c:v>
                </c:pt>
                <c:pt idx="332">
                  <c:v>2.0923686882712839E-11</c:v>
                </c:pt>
                <c:pt idx="333">
                  <c:v>2.0924853201176591E-11</c:v>
                </c:pt>
                <c:pt idx="334">
                  <c:v>2.09260075992807E-11</c:v>
                </c:pt>
                <c:pt idx="335">
                  <c:v>2.0927149921721758E-11</c:v>
                </c:pt>
                <c:pt idx="336">
                  <c:v>2.0928280018658459E-11</c:v>
                </c:pt>
                <c:pt idx="337">
                  <c:v>2.0929397757837987E-11</c:v>
                </c:pt>
                <c:pt idx="338">
                  <c:v>2.0930503012474722E-11</c:v>
                </c:pt>
                <c:pt idx="339">
                  <c:v>2.0931595659784074E-11</c:v>
                </c:pt>
                <c:pt idx="340">
                  <c:v>2.0932675582949803E-11</c:v>
                </c:pt>
                <c:pt idx="341">
                  <c:v>2.0933742670711387E-11</c:v>
                </c:pt>
                <c:pt idx="342">
                  <c:v>2.0934796816441125E-11</c:v>
                </c:pt>
                <c:pt idx="343">
                  <c:v>2.0935837918354429E-11</c:v>
                </c:pt>
                <c:pt idx="344">
                  <c:v>2.093686587977359E-11</c:v>
                </c:pt>
                <c:pt idx="345">
                  <c:v>2.093788061020238E-11</c:v>
                </c:pt>
                <c:pt idx="346">
                  <c:v>2.0938882025347052E-11</c:v>
                </c:pt>
                <c:pt idx="347">
                  <c:v>2.0939870044722835E-11</c:v>
                </c:pt>
                <c:pt idx="348">
                  <c:v>2.0940844590311858E-11</c:v>
                </c:pt>
                <c:pt idx="349">
                  <c:v>2.0941805588691985E-11</c:v>
                </c:pt>
                <c:pt idx="350">
                  <c:v>2.0942752969385228E-11</c:v>
                </c:pt>
                <c:pt idx="351">
                  <c:v>2.094368666274088E-11</c:v>
                </c:pt>
                <c:pt idx="352">
                  <c:v>2.0944606600592866E-11</c:v>
                </c:pt>
                <c:pt idx="353">
                  <c:v>2.0945512715576794E-11</c:v>
                </c:pt>
                <c:pt idx="354">
                  <c:v>2.0946404942076275E-11</c:v>
                </c:pt>
                <c:pt idx="355">
                  <c:v>2.09472832163976E-11</c:v>
                </c:pt>
                <c:pt idx="356">
                  <c:v>2.0948147475678728E-11</c:v>
                </c:pt>
                <c:pt idx="357">
                  <c:v>2.0948997658802837E-11</c:v>
                </c:pt>
                <c:pt idx="358">
                  <c:v>2.0949833706740013E-11</c:v>
                </c:pt>
                <c:pt idx="359">
                  <c:v>2.0950655561292584E-11</c:v>
                </c:pt>
                <c:pt idx="360">
                  <c:v>2.0951463168364863E-11</c:v>
                </c:pt>
                <c:pt idx="361">
                  <c:v>2.0952256477939917E-11</c:v>
                </c:pt>
                <c:pt idx="362">
                  <c:v>2.0953035441403214E-11</c:v>
                </c:pt>
                <c:pt idx="363">
                  <c:v>2.0953800011936975E-11</c:v>
                </c:pt>
                <c:pt idx="364">
                  <c:v>2.0954550145372122E-11</c:v>
                </c:pt>
                <c:pt idx="365">
                  <c:v>2.0955285798160144E-11</c:v>
                </c:pt>
                <c:pt idx="366">
                  <c:v>2.0956006927366456E-11</c:v>
                </c:pt>
                <c:pt idx="367">
                  <c:v>2.0956713488672215E-11</c:v>
                </c:pt>
                <c:pt idx="368">
                  <c:v>2.0957405437381096E-11</c:v>
                </c:pt>
                <c:pt idx="369">
                  <c:v>2.0958082730910828E-11</c:v>
                </c:pt>
                <c:pt idx="370">
                  <c:v>2.0958745326482831E-11</c:v>
                </c:pt>
                <c:pt idx="371">
                  <c:v>2.0959393180923454E-11</c:v>
                </c:pt>
                <c:pt idx="372">
                  <c:v>2.0960026254100139E-11</c:v>
                </c:pt>
                <c:pt idx="373">
                  <c:v>2.096064451017399E-11</c:v>
                </c:pt>
                <c:pt idx="374">
                  <c:v>2.0961247917664785E-11</c:v>
                </c:pt>
                <c:pt idx="375">
                  <c:v>2.0961836450385679E-11</c:v>
                </c:pt>
                <c:pt idx="376">
                  <c:v>2.0962410088494121E-11</c:v>
                </c:pt>
                <c:pt idx="377">
                  <c:v>2.0962968818386043E-11</c:v>
                </c:pt>
                <c:pt idx="378">
                  <c:v>2.0963512631668768E-11</c:v>
                </c:pt>
                <c:pt idx="379">
                  <c:v>2.0964041523682599E-11</c:v>
                </c:pt>
                <c:pt idx="380">
                  <c:v>2.0964555492572161E-11</c:v>
                </c:pt>
                <c:pt idx="381">
                  <c:v>2.0965054537582571E-11</c:v>
                </c:pt>
                <c:pt idx="382">
                  <c:v>2.0965538656549966E-11</c:v>
                </c:pt>
                <c:pt idx="383">
                  <c:v>2.0966007844423601E-11</c:v>
                </c:pt>
                <c:pt idx="384">
                  <c:v>2.0966462092177682E-11</c:v>
                </c:pt>
                <c:pt idx="385">
                  <c:v>2.0966901386476283E-11</c:v>
                </c:pt>
                <c:pt idx="386">
                  <c:v>2.096732570929911E-11</c:v>
                </c:pt>
                <c:pt idx="387">
                  <c:v>2.0967735037500105E-11</c:v>
                </c:pt>
                <c:pt idx="388">
                  <c:v>2.0968129343007862E-11</c:v>
                </c:pt>
                <c:pt idx="389">
                  <c:v>2.0968508593861245E-11</c:v>
                </c:pt>
                <c:pt idx="390">
                  <c:v>2.0968872755583531E-11</c:v>
                </c:pt>
                <c:pt idx="391">
                  <c:v>2.0969221793445446E-11</c:v>
                </c:pt>
                <c:pt idx="392">
                  <c:v>2.0969555673871541E-11</c:v>
                </c:pt>
                <c:pt idx="393">
                  <c:v>2.0969874364826841E-11</c:v>
                </c:pt>
                <c:pt idx="394">
                  <c:v>2.0970177836987606E-11</c:v>
                </c:pt>
                <c:pt idx="395">
                  <c:v>2.097046606494743E-11</c:v>
                </c:pt>
                <c:pt idx="396">
                  <c:v>2.0970739027297144E-11</c:v>
                </c:pt>
                <c:pt idx="397">
                  <c:v>2.0970996706877994E-11</c:v>
                </c:pt>
                <c:pt idx="398">
                  <c:v>2.0971239090686057E-11</c:v>
                </c:pt>
                <c:pt idx="399">
                  <c:v>2.0971466169366736E-11</c:v>
                </c:pt>
                <c:pt idx="400">
                  <c:v>2.0971677937559595E-11</c:v>
                </c:pt>
                <c:pt idx="401">
                  <c:v>2.0971874392659411E-11</c:v>
                </c:pt>
                <c:pt idx="402">
                  <c:v>2.0972055533457925E-11</c:v>
                </c:pt>
                <c:pt idx="403">
                  <c:v>2.0972221359992898E-11</c:v>
                </c:pt>
                <c:pt idx="404">
                  <c:v>2.0972371872457802E-11</c:v>
                </c:pt>
                <c:pt idx="405">
                  <c:v>2.0972507070184778E-11</c:v>
                </c:pt>
                <c:pt idx="406">
                  <c:v>2.0972626951364928E-11</c:v>
                </c:pt>
                <c:pt idx="407">
                  <c:v>2.0972731512288071E-11</c:v>
                </c:pt>
                <c:pt idx="408">
                  <c:v>2.0972820747274163E-11</c:v>
                </c:pt>
                <c:pt idx="409">
                  <c:v>2.0972894649683046E-11</c:v>
                </c:pt>
                <c:pt idx="410">
                  <c:v>2.097295321315059E-11</c:v>
                </c:pt>
                <c:pt idx="411">
                  <c:v>2.0972996432482795E-11</c:v>
                </c:pt>
                <c:pt idx="412">
                  <c:v>2.0973024304212431E-11</c:v>
                </c:pt>
                <c:pt idx="413">
                  <c:v>2.0973036826774765E-11</c:v>
                </c:pt>
                <c:pt idx="414">
                  <c:v>2.0973034001208327E-11</c:v>
                </c:pt>
                <c:pt idx="415">
                  <c:v>2.0973015831253571E-11</c:v>
                </c:pt>
                <c:pt idx="416">
                  <c:v>2.0972982322550452E-11</c:v>
                </c:pt>
                <c:pt idx="417">
                  <c:v>2.0972933482099223E-11</c:v>
                </c:pt>
                <c:pt idx="418">
                  <c:v>2.0972869317814671E-11</c:v>
                </c:pt>
                <c:pt idx="419">
                  <c:v>2.097278983852312E-11</c:v>
                </c:pt>
                <c:pt idx="420">
                  <c:v>2.097269505389393E-11</c:v>
                </c:pt>
                <c:pt idx="421">
                  <c:v>2.097258497318523E-11</c:v>
                </c:pt>
                <c:pt idx="422">
                  <c:v>2.0972459604956118E-11</c:v>
                </c:pt>
                <c:pt idx="423">
                  <c:v>2.0972318956869896E-11</c:v>
                </c:pt>
                <c:pt idx="424">
                  <c:v>2.0972163035340831E-11</c:v>
                </c:pt>
                <c:pt idx="425">
                  <c:v>2.0971991846330738E-11</c:v>
                </c:pt>
                <c:pt idx="426">
                  <c:v>2.0971805395787684E-11</c:v>
                </c:pt>
                <c:pt idx="427">
                  <c:v>2.0971603689856088E-11</c:v>
                </c:pt>
                <c:pt idx="428">
                  <c:v>2.0971386735426193E-11</c:v>
                </c:pt>
                <c:pt idx="429">
                  <c:v>2.0971154540411069E-11</c:v>
                </c:pt>
                <c:pt idx="430">
                  <c:v>2.0970907113657695E-11</c:v>
                </c:pt>
                <c:pt idx="431">
                  <c:v>2.0970644464938092E-11</c:v>
                </c:pt>
                <c:pt idx="432">
                  <c:v>2.097036660421995E-11</c:v>
                </c:pt>
                <c:pt idx="433">
                  <c:v>2.0970073541866858E-11</c:v>
                </c:pt>
                <c:pt idx="434">
                  <c:v>2.0969765289865354E-11</c:v>
                </c:pt>
                <c:pt idx="435">
                  <c:v>2.0969441861425047E-11</c:v>
                </c:pt>
                <c:pt idx="436">
                  <c:v>2.0969103270518148E-11</c:v>
                </c:pt>
                <c:pt idx="437">
                  <c:v>2.0968749532471823E-11</c:v>
                </c:pt>
                <c:pt idx="438">
                  <c:v>2.0968380664494702E-11</c:v>
                </c:pt>
                <c:pt idx="439">
                  <c:v>2.0967996685583845E-11</c:v>
                </c:pt>
                <c:pt idx="440">
                  <c:v>2.0967597615995035E-11</c:v>
                </c:pt>
                <c:pt idx="441">
                  <c:v>2.0967183476922161E-11</c:v>
                </c:pt>
                <c:pt idx="442">
                  <c:v>2.0966754290969831E-11</c:v>
                </c:pt>
                <c:pt idx="443">
                  <c:v>2.0966310082241478E-11</c:v>
                </c:pt>
                <c:pt idx="444">
                  <c:v>2.0965850876044506E-11</c:v>
                </c:pt>
                <c:pt idx="445">
                  <c:v>2.0965376699051188E-11</c:v>
                </c:pt>
                <c:pt idx="446">
                  <c:v>2.0964887579807605E-11</c:v>
                </c:pt>
                <c:pt idx="447">
                  <c:v>2.0964383549406705E-11</c:v>
                </c:pt>
                <c:pt idx="448">
                  <c:v>2.0963864641991248E-11</c:v>
                </c:pt>
                <c:pt idx="449">
                  <c:v>2.0963330895124466E-11</c:v>
                </c:pt>
                <c:pt idx="450">
                  <c:v>2.0962782350289526E-11</c:v>
                </c:pt>
                <c:pt idx="451">
                  <c:v>2.0962219053449561E-11</c:v>
                </c:pt>
                <c:pt idx="452">
                  <c:v>2.0961641055392061E-11</c:v>
                </c:pt>
                <c:pt idx="453">
                  <c:v>2.0961048411844046E-11</c:v>
                </c:pt>
                <c:pt idx="454">
                  <c:v>2.0960441183119005E-11</c:v>
                </c:pt>
                <c:pt idx="455">
                  <c:v>2.0959819433629936E-11</c:v>
                </c:pt>
                <c:pt idx="456">
                  <c:v>2.0959183231352218E-11</c:v>
                </c:pt>
                <c:pt idx="457">
                  <c:v>2.0958532647270536E-11</c:v>
                </c:pt>
                <c:pt idx="458">
                  <c:v>2.0957867754887509E-11</c:v>
                </c:pt>
                <c:pt idx="459">
                  <c:v>2.0957188629889681E-11</c:v>
                </c:pt>
                <c:pt idx="460">
                  <c:v>2.0956495350328681E-11</c:v>
                </c:pt>
                <c:pt idx="461">
                  <c:v>2.0955787996937034E-11</c:v>
                </c:pt>
                <c:pt idx="462">
                  <c:v>2.0955066653561441E-11</c:v>
                </c:pt>
                <c:pt idx="463">
                  <c:v>2.0954331407795388E-11</c:v>
                </c:pt>
                <c:pt idx="464">
                  <c:v>2.0953582351659665E-11</c:v>
                </c:pt>
                <c:pt idx="465">
                  <c:v>2.0952819582645975E-11</c:v>
                </c:pt>
                <c:pt idx="466">
                  <c:v>2.0952043204944633E-11</c:v>
                </c:pt>
                <c:pt idx="467">
                  <c:v>2.0951253330423253E-11</c:v>
                </c:pt>
                <c:pt idx="468">
                  <c:v>2.0950450078154914E-11</c:v>
                </c:pt>
                <c:pt idx="469">
                  <c:v>2.0949633574456599E-11</c:v>
                </c:pt>
                <c:pt idx="470">
                  <c:v>2.0948803954790945E-11</c:v>
                </c:pt>
                <c:pt idx="471">
                  <c:v>2.0947961366246991E-11</c:v>
                </c:pt>
                <c:pt idx="472">
                  <c:v>2.0947105969273551E-11</c:v>
                </c:pt>
                <c:pt idx="473">
                  <c:v>2.094623792096917E-11</c:v>
                </c:pt>
                <c:pt idx="474">
                  <c:v>2.0945357355488398E-11</c:v>
                </c:pt>
                <c:pt idx="475">
                  <c:v>2.0944464407822672E-11</c:v>
                </c:pt>
                <c:pt idx="476">
                  <c:v>2.0943559234049061E-11</c:v>
                </c:pt>
                <c:pt idx="477">
                  <c:v>2.0942641984958616E-11</c:v>
                </c:pt>
                <c:pt idx="478">
                  <c:v>2.0941712749084055E-11</c:v>
                </c:pt>
                <c:pt idx="479">
                  <c:v>2.0940771533600432E-11</c:v>
                </c:pt>
                <c:pt idx="480">
                  <c:v>2.0939818350040061E-11</c:v>
                </c:pt>
                <c:pt idx="481">
                  <c:v>2.0938853215932337E-11</c:v>
                </c:pt>
                <c:pt idx="482">
                  <c:v>2.0937876089763177E-11</c:v>
                </c:pt>
                <c:pt idx="483">
                  <c:v>2.0936886834087797E-11</c:v>
                </c:pt>
                <c:pt idx="484">
                  <c:v>2.0935885306505779E-11</c:v>
                </c:pt>
                <c:pt idx="485">
                  <c:v>2.0934871370690942E-11</c:v>
                </c:pt>
                <c:pt idx="486">
                  <c:v>2.0933844774815377E-11</c:v>
                </c:pt>
                <c:pt idx="487">
                  <c:v>2.0932805096605405E-11</c:v>
                </c:pt>
                <c:pt idx="488">
                  <c:v>2.0931751770848044E-11</c:v>
                </c:pt>
                <c:pt idx="489">
                  <c:v>2.0930684170584074E-11</c:v>
                </c:pt>
                <c:pt idx="490">
                  <c:v>2.0929601565528487E-11</c:v>
                </c:pt>
                <c:pt idx="491">
                  <c:v>2.0928503117942754E-11</c:v>
                </c:pt>
                <c:pt idx="492">
                  <c:v>2.0927388033773623E-11</c:v>
                </c:pt>
                <c:pt idx="493">
                  <c:v>2.0926255673204753E-11</c:v>
                </c:pt>
                <c:pt idx="494">
                  <c:v>2.0925105582398535E-11</c:v>
                </c:pt>
                <c:pt idx="495">
                  <c:v>2.092393750057191E-11</c:v>
                </c:pt>
                <c:pt idx="496">
                  <c:v>2.0922751321288329E-11</c:v>
                </c:pt>
                <c:pt idx="497">
                  <c:v>2.0921547082621005E-11</c:v>
                </c:pt>
                <c:pt idx="498">
                  <c:v>2.0920324919603642E-11</c:v>
                </c:pt>
                <c:pt idx="499">
                  <c:v>2.0919085072316419E-11</c:v>
                </c:pt>
                <c:pt idx="500">
                  <c:v>2.0917828013579805E-11</c:v>
                </c:pt>
                <c:pt idx="501">
                  <c:v>2.0916554386674646E-11</c:v>
                </c:pt>
                <c:pt idx="502">
                  <c:v>2.0915264866706123E-11</c:v>
                </c:pt>
                <c:pt idx="503">
                  <c:v>2.0913960130324816E-11</c:v>
                </c:pt>
                <c:pt idx="504">
                  <c:v>2.0912640825695637E-11</c:v>
                </c:pt>
                <c:pt idx="505">
                  <c:v>2.0911307460155011E-11</c:v>
                </c:pt>
                <c:pt idx="506">
                  <c:v>2.0909960484416171E-11</c:v>
                </c:pt>
                <c:pt idx="507">
                  <c:v>2.0908600400261475E-11</c:v>
                </c:pt>
                <c:pt idx="508">
                  <c:v>2.0907227782576918E-11</c:v>
                </c:pt>
                <c:pt idx="509">
                  <c:v>2.0905843312480236E-11</c:v>
                </c:pt>
                <c:pt idx="510">
                  <c:v>2.0904447745307609E-11</c:v>
                </c:pt>
                <c:pt idx="511">
                  <c:v>2.0903041993854418E-11</c:v>
                </c:pt>
                <c:pt idx="512">
                  <c:v>2.0901627183534333E-11</c:v>
                </c:pt>
                <c:pt idx="513">
                  <c:v>2.0900204503310091E-11</c:v>
                </c:pt>
                <c:pt idx="514">
                  <c:v>2.0898775214024832E-11</c:v>
                </c:pt>
                <c:pt idx="515">
                  <c:v>2.0897340772454747E-11</c:v>
                </c:pt>
                <c:pt idx="516">
                  <c:v>2.0895902800337642E-11</c:v>
                </c:pt>
                <c:pt idx="517">
                  <c:v>2.0894463053050517E-11</c:v>
                </c:pt>
                <c:pt idx="518">
                  <c:v>2.0893023456959614E-11</c:v>
                </c:pt>
                <c:pt idx="519">
                  <c:v>2.0891586303439792E-11</c:v>
                </c:pt>
                <c:pt idx="520">
                  <c:v>2.0890154412002821E-11</c:v>
                </c:pt>
                <c:pt idx="521">
                  <c:v>2.0888730644157757E-11</c:v>
                </c:pt>
                <c:pt idx="522">
                  <c:v>2.0887317918914009E-11</c:v>
                </c:pt>
                <c:pt idx="523">
                  <c:v>2.0885919471787815E-11</c:v>
                </c:pt>
                <c:pt idx="524">
                  <c:v>2.0884538732305752E-11</c:v>
                </c:pt>
                <c:pt idx="525">
                  <c:v>2.0883179181910623E-11</c:v>
                </c:pt>
                <c:pt idx="526">
                  <c:v>2.0881844464957064E-11</c:v>
                </c:pt>
                <c:pt idx="527">
                  <c:v>2.0880537992304829E-11</c:v>
                </c:pt>
                <c:pt idx="528">
                  <c:v>2.0879262849323828E-11</c:v>
                </c:pt>
                <c:pt idx="529">
                  <c:v>2.087802185882403E-11</c:v>
                </c:pt>
                <c:pt idx="530">
                  <c:v>2.0876817779931769E-11</c:v>
                </c:pt>
                <c:pt idx="531">
                  <c:v>2.0875653282780754E-11</c:v>
                </c:pt>
                <c:pt idx="532">
                  <c:v>2.0874530769358112E-11</c:v>
                </c:pt>
                <c:pt idx="533">
                  <c:v>2.0873452233831688E-11</c:v>
                </c:pt>
                <c:pt idx="534">
                  <c:v>2.0872419656043654E-11</c:v>
                </c:pt>
                <c:pt idx="535">
                  <c:v>2.0871435132325581E-11</c:v>
                </c:pt>
                <c:pt idx="536">
                  <c:v>2.0870500677764467E-11</c:v>
                </c:pt>
                <c:pt idx="537">
                  <c:v>2.0869618135532355E-11</c:v>
                </c:pt>
                <c:pt idx="538">
                  <c:v>2.0868789551850218E-11</c:v>
                </c:pt>
                <c:pt idx="539">
                  <c:v>2.086801738155649E-11</c:v>
                </c:pt>
                <c:pt idx="540">
                  <c:v>2.08673041824914E-11</c:v>
                </c:pt>
                <c:pt idx="541">
                  <c:v>2.0866652121112894E-11</c:v>
                </c:pt>
                <c:pt idx="542">
                  <c:v>2.0866063116156812E-11</c:v>
                </c:pt>
                <c:pt idx="543">
                  <c:v>2.0865539950369453E-11</c:v>
                </c:pt>
                <c:pt idx="544">
                  <c:v>2.0865085667151745E-11</c:v>
                </c:pt>
                <c:pt idx="545">
                  <c:v>2.0864702007238531E-11</c:v>
                </c:pt>
                <c:pt idx="546">
                  <c:v>2.0864389137411079E-11</c:v>
                </c:pt>
                <c:pt idx="547">
                  <c:v>2.0864146691624753E-11</c:v>
                </c:pt>
                <c:pt idx="548">
                  <c:v>2.0863973687668649E-11</c:v>
                </c:pt>
                <c:pt idx="549">
                  <c:v>2.0863867589775213E-11</c:v>
                </c:pt>
                <c:pt idx="550">
                  <c:v>2.0863824657378521E-11</c:v>
                </c:pt>
                <c:pt idx="551">
                  <c:v>2.0863840460360187E-11</c:v>
                </c:pt>
                <c:pt idx="552">
                  <c:v>2.0863910564214427E-11</c:v>
                </c:pt>
                <c:pt idx="553">
                  <c:v>2.0864030385594969E-11</c:v>
                </c:pt>
                <c:pt idx="554">
                  <c:v>2.0864194586296439E-11</c:v>
                </c:pt>
                <c:pt idx="555">
                  <c:v>2.0864398037973104E-11</c:v>
                </c:pt>
                <c:pt idx="556">
                  <c:v>2.0864635999479998E-11</c:v>
                </c:pt>
                <c:pt idx="557">
                  <c:v>2.0864903408481221E-11</c:v>
                </c:pt>
                <c:pt idx="558">
                  <c:v>2.0865195219009855E-11</c:v>
                </c:pt>
                <c:pt idx="559">
                  <c:v>2.0865506714573816E-11</c:v>
                </c:pt>
                <c:pt idx="560">
                  <c:v>2.086583393303531E-11</c:v>
                </c:pt>
                <c:pt idx="561">
                  <c:v>2.0866174099843595E-11</c:v>
                </c:pt>
                <c:pt idx="562">
                  <c:v>2.0866525484623509E-11</c:v>
                </c:pt>
                <c:pt idx="563">
                  <c:v>2.0866886836601618E-11</c:v>
                </c:pt>
                <c:pt idx="564">
                  <c:v>2.0867256142621225E-11</c:v>
                </c:pt>
                <c:pt idx="565">
                  <c:v>2.0867630446960772E-11</c:v>
                </c:pt>
                <c:pt idx="566">
                  <c:v>2.0868006826078967E-11</c:v>
                </c:pt>
                <c:pt idx="567">
                  <c:v>2.0868383294489176E-11</c:v>
                </c:pt>
                <c:pt idx="568">
                  <c:v>2.0868757943796743E-11</c:v>
                </c:pt>
                <c:pt idx="569">
                  <c:v>2.0869128895397986E-11</c:v>
                </c:pt>
                <c:pt idx="570">
                  <c:v>2.0869494753132929E-11</c:v>
                </c:pt>
                <c:pt idx="571">
                  <c:v>2.0869855101189798E-11</c:v>
                </c:pt>
                <c:pt idx="572">
                  <c:v>2.0870209665186481E-11</c:v>
                </c:pt>
                <c:pt idx="573">
                  <c:v>2.0870557254761033E-11</c:v>
                </c:pt>
                <c:pt idx="574">
                  <c:v>2.0870896813923972E-11</c:v>
                </c:pt>
                <c:pt idx="575">
                  <c:v>2.0871228550133494E-11</c:v>
                </c:pt>
                <c:pt idx="576">
                  <c:v>2.0871553153582317E-11</c:v>
                </c:pt>
                <c:pt idx="577">
                  <c:v>2.0871870935147055E-11</c:v>
                </c:pt>
                <c:pt idx="578">
                  <c:v>2.0872182139653198E-11</c:v>
                </c:pt>
                <c:pt idx="579">
                  <c:v>2.0872487728724431E-11</c:v>
                </c:pt>
                <c:pt idx="580">
                  <c:v>2.087278909611404E-11</c:v>
                </c:pt>
                <c:pt idx="581">
                  <c:v>2.0873087539558985E-11</c:v>
                </c:pt>
                <c:pt idx="582">
                  <c:v>2.0873384166810541E-11</c:v>
                </c:pt>
                <c:pt idx="583">
                  <c:v>2.0873679372345342E-11</c:v>
                </c:pt>
                <c:pt idx="584">
                  <c:v>2.0873973191070037E-11</c:v>
                </c:pt>
                <c:pt idx="585">
                  <c:v>2.0874265792456221E-11</c:v>
                </c:pt>
                <c:pt idx="586">
                  <c:v>2.0874557317572889E-11</c:v>
                </c:pt>
                <c:pt idx="587">
                  <c:v>2.0874847959606291E-11</c:v>
                </c:pt>
                <c:pt idx="588">
                  <c:v>2.0875137992320518E-11</c:v>
                </c:pt>
                <c:pt idx="589">
                  <c:v>2.0875427756227725E-11</c:v>
                </c:pt>
                <c:pt idx="590">
                  <c:v>2.0875717651114453E-11</c:v>
                </c:pt>
                <c:pt idx="591">
                  <c:v>2.0876008013841038E-11</c:v>
                </c:pt>
                <c:pt idx="592">
                  <c:v>2.0876298618406212E-11</c:v>
                </c:pt>
                <c:pt idx="593">
                  <c:v>2.0876589408082054E-11</c:v>
                </c:pt>
                <c:pt idx="594">
                  <c:v>2.0876880525372788E-11</c:v>
                </c:pt>
                <c:pt idx="595">
                  <c:v>2.0877171919653823E-11</c:v>
                </c:pt>
                <c:pt idx="596">
                  <c:v>2.0877463475104025E-11</c:v>
                </c:pt>
                <c:pt idx="597">
                  <c:v>2.0877755100576936E-11</c:v>
                </c:pt>
                <c:pt idx="598">
                  <c:v>2.0878046702433817E-11</c:v>
                </c:pt>
                <c:pt idx="599">
                  <c:v>2.0878338251513994E-11</c:v>
                </c:pt>
                <c:pt idx="600">
                  <c:v>2.0878629748944478E-11</c:v>
                </c:pt>
                <c:pt idx="601">
                  <c:v>2.0878921207052753E-11</c:v>
                </c:pt>
                <c:pt idx="602">
                  <c:v>2.0879212648547958E-11</c:v>
                </c:pt>
                <c:pt idx="603">
                  <c:v>2.0879504078662053E-11</c:v>
                </c:pt>
                <c:pt idx="604">
                  <c:v>2.0879795492661249E-11</c:v>
                </c:pt>
                <c:pt idx="605">
                  <c:v>2.0880086889697958E-11</c:v>
                </c:pt>
                <c:pt idx="606">
                  <c:v>2.088037827004194E-11</c:v>
                </c:pt>
                <c:pt idx="607">
                  <c:v>2.0880669633621608E-11</c:v>
                </c:pt>
                <c:pt idx="608">
                  <c:v>2.0880960980392196E-11</c:v>
                </c:pt>
                <c:pt idx="609">
                  <c:v>2.0881252310562271E-11</c:v>
                </c:pt>
                <c:pt idx="610">
                  <c:v>2.0881543624335591E-11</c:v>
                </c:pt>
                <c:pt idx="611">
                  <c:v>2.0881834921858283E-11</c:v>
                </c:pt>
                <c:pt idx="612">
                  <c:v>2.0882126203253546E-11</c:v>
                </c:pt>
                <c:pt idx="613">
                  <c:v>2.0882417468590155E-11</c:v>
                </c:pt>
                <c:pt idx="614">
                  <c:v>2.0882708717893277E-11</c:v>
                </c:pt>
                <c:pt idx="615">
                  <c:v>2.0882999951125985E-11</c:v>
                </c:pt>
                <c:pt idx="616">
                  <c:v>2.0883291168205164E-11</c:v>
                </c:pt>
                <c:pt idx="617">
                  <c:v>2.0883582369010066E-11</c:v>
                </c:pt>
                <c:pt idx="618">
                  <c:v>2.0883873553370998E-11</c:v>
                </c:pt>
                <c:pt idx="619">
                  <c:v>2.088416472108126E-11</c:v>
                </c:pt>
                <c:pt idx="620">
                  <c:v>2.0884455871939029E-11</c:v>
                </c:pt>
                <c:pt idx="621">
                  <c:v>2.0884747005718623E-11</c:v>
                </c:pt>
                <c:pt idx="622">
                  <c:v>2.088503812216307E-11</c:v>
                </c:pt>
                <c:pt idx="623">
                  <c:v>2.0885329221007735E-11</c:v>
                </c:pt>
                <c:pt idx="624">
                  <c:v>2.0885620301990546E-11</c:v>
                </c:pt>
                <c:pt idx="625">
                  <c:v>2.0885911364922893E-11</c:v>
                </c:pt>
                <c:pt idx="626">
                  <c:v>2.0886202409685196E-11</c:v>
                </c:pt>
                <c:pt idx="627">
                  <c:v>2.0886493435671224E-11</c:v>
                </c:pt>
                <c:pt idx="628">
                  <c:v>2.0886784442475524E-11</c:v>
                </c:pt>
                <c:pt idx="629">
                  <c:v>2.0887075429706179E-11</c:v>
                </c:pt>
                <c:pt idx="630">
                  <c:v>2.0887366397034726E-11</c:v>
                </c:pt>
                <c:pt idx="631">
                  <c:v>2.0887657343614875E-11</c:v>
                </c:pt>
                <c:pt idx="632">
                  <c:v>2.0887948268924647E-11</c:v>
                </c:pt>
                <c:pt idx="633">
                  <c:v>2.0888239172529047E-11</c:v>
                </c:pt>
                <c:pt idx="634">
                  <c:v>2.0888530053486254E-11</c:v>
                </c:pt>
                <c:pt idx="635">
                  <c:v>2.0888820910930726E-11</c:v>
                </c:pt>
                <c:pt idx="636">
                  <c:v>2.0889111744498336E-11</c:v>
                </c:pt>
                <c:pt idx="637">
                  <c:v>2.0889402553627204E-11</c:v>
                </c:pt>
                <c:pt idx="638">
                  <c:v>2.0889693337626364E-11</c:v>
                </c:pt>
                <c:pt idx="639">
                  <c:v>2.0889984096253288E-11</c:v>
                </c:pt>
                <c:pt idx="640">
                  <c:v>2.0890274829800683E-11</c:v>
                </c:pt>
                <c:pt idx="641">
                  <c:v>2.0890565538891692E-11</c:v>
                </c:pt>
                <c:pt idx="642">
                  <c:v>2.0890856224648659E-11</c:v>
                </c:pt>
                <c:pt idx="643">
                  <c:v>2.0891146888560824E-11</c:v>
                </c:pt>
                <c:pt idx="644">
                  <c:v>2.0891437532506509E-11</c:v>
                </c:pt>
                <c:pt idx="645">
                  <c:v>2.0891728158680319E-11</c:v>
                </c:pt>
                <c:pt idx="646">
                  <c:v>2.0892018770126638E-11</c:v>
                </c:pt>
                <c:pt idx="647">
                  <c:v>2.0892309369606868E-11</c:v>
                </c:pt>
                <c:pt idx="648">
                  <c:v>2.0892599959479682E-11</c:v>
                </c:pt>
                <c:pt idx="649">
                  <c:v>2.0892890541604383E-11</c:v>
                </c:pt>
                <c:pt idx="650">
                  <c:v>2.0893181118265588E-11</c:v>
                </c:pt>
                <c:pt idx="651">
                  <c:v>2.0893471691288333E-11</c:v>
                </c:pt>
                <c:pt idx="652">
                  <c:v>2.0893762261708219E-11</c:v>
                </c:pt>
                <c:pt idx="653">
                  <c:v>2.0894052829377224E-11</c:v>
                </c:pt>
                <c:pt idx="654">
                  <c:v>2.0894343395626785E-11</c:v>
                </c:pt>
                <c:pt idx="655">
                  <c:v>2.0894633961507914E-11</c:v>
                </c:pt>
                <c:pt idx="656">
                  <c:v>2.0894924528075322E-11</c:v>
                </c:pt>
                <c:pt idx="657">
                  <c:v>2.0895215095827346E-11</c:v>
                </c:pt>
                <c:pt idx="658">
                  <c:v>2.0895505664840104E-11</c:v>
                </c:pt>
                <c:pt idx="659">
                  <c:v>2.0895796235453931E-11</c:v>
                </c:pt>
                <c:pt idx="660">
                  <c:v>2.0896086807961791E-11</c:v>
                </c:pt>
                <c:pt idx="661">
                  <c:v>2.089637738240402E-11</c:v>
                </c:pt>
                <c:pt idx="662">
                  <c:v>2.0896667958780575E-11</c:v>
                </c:pt>
                <c:pt idx="663">
                  <c:v>2.0896958537091295E-11</c:v>
                </c:pt>
                <c:pt idx="664">
                  <c:v>2.0897249117336115E-11</c:v>
                </c:pt>
                <c:pt idx="665">
                  <c:v>2.0897539699515025E-11</c:v>
                </c:pt>
                <c:pt idx="666">
                  <c:v>2.0897830283627871E-11</c:v>
                </c:pt>
                <c:pt idx="667">
                  <c:v>2.0898120869674581E-11</c:v>
                </c:pt>
                <c:pt idx="668">
                  <c:v>2.0898411457655123E-11</c:v>
                </c:pt>
                <c:pt idx="669">
                  <c:v>2.0898702047569361E-11</c:v>
                </c:pt>
                <c:pt idx="670">
                  <c:v>2.0898992639417231E-11</c:v>
                </c:pt>
                <c:pt idx="671">
                  <c:v>2.0899283233198664E-11</c:v>
                </c:pt>
                <c:pt idx="672">
                  <c:v>2.0899573828913562E-11</c:v>
                </c:pt>
                <c:pt idx="673">
                  <c:v>2.0899864426561858E-11</c:v>
                </c:pt>
                <c:pt idx="674">
                  <c:v>2.0900155026143485E-11</c:v>
                </c:pt>
                <c:pt idx="675">
                  <c:v>2.0900445627658347E-11</c:v>
                </c:pt>
                <c:pt idx="676">
                  <c:v>2.0900736231106368E-11</c:v>
                </c:pt>
                <c:pt idx="677">
                  <c:v>2.0901026836487426E-11</c:v>
                </c:pt>
                <c:pt idx="678">
                  <c:v>2.0901317443801512E-11</c:v>
                </c:pt>
                <c:pt idx="679">
                  <c:v>2.0901608053048499E-11</c:v>
                </c:pt>
                <c:pt idx="680">
                  <c:v>2.0901898664228284E-11</c:v>
                </c:pt>
                <c:pt idx="681">
                  <c:v>2.0902189277340868E-11</c:v>
                </c:pt>
                <c:pt idx="682">
                  <c:v>2.0902479892386084E-11</c:v>
                </c:pt>
                <c:pt idx="683">
                  <c:v>2.0902770509363898E-11</c:v>
                </c:pt>
                <c:pt idx="684">
                  <c:v>2.0903061128274245E-11</c:v>
                </c:pt>
                <c:pt idx="685">
                  <c:v>2.0903351749116989E-11</c:v>
                </c:pt>
                <c:pt idx="686">
                  <c:v>2.0903642371892102E-11</c:v>
                </c:pt>
                <c:pt idx="687">
                  <c:v>2.0903932996599447E-11</c:v>
                </c:pt>
                <c:pt idx="688">
                  <c:v>2.0904223623238989E-11</c:v>
                </c:pt>
                <c:pt idx="689">
                  <c:v>2.0904514251810663E-11</c:v>
                </c:pt>
                <c:pt idx="690">
                  <c:v>2.090480488231434E-11</c:v>
                </c:pt>
                <c:pt idx="691">
                  <c:v>2.0905095514749979E-11</c:v>
                </c:pt>
                <c:pt idx="692">
                  <c:v>2.0905386149117453E-11</c:v>
                </c:pt>
                <c:pt idx="693">
                  <c:v>2.0905676785416761E-11</c:v>
                </c:pt>
                <c:pt idx="694">
                  <c:v>2.0905967423647702E-11</c:v>
                </c:pt>
                <c:pt idx="695">
                  <c:v>2.0906258063810309E-11</c:v>
                </c:pt>
                <c:pt idx="696">
                  <c:v>2.0906548705904448E-11</c:v>
                </c:pt>
                <c:pt idx="697">
                  <c:v>2.0906839349930053E-11</c:v>
                </c:pt>
                <c:pt idx="698">
                  <c:v>2.0907129995887025E-11</c:v>
                </c:pt>
                <c:pt idx="699">
                  <c:v>2.0907420643775299E-11</c:v>
                </c:pt>
                <c:pt idx="700">
                  <c:v>2.0907711293594804E-11</c:v>
                </c:pt>
                <c:pt idx="701">
                  <c:v>2.0908001945345413E-11</c:v>
                </c:pt>
                <c:pt idx="702">
                  <c:v>2.0908292599027118E-11</c:v>
                </c:pt>
                <c:pt idx="703">
                  <c:v>2.0908583254639792E-11</c:v>
                </c:pt>
                <c:pt idx="704">
                  <c:v>2.0908873912183367E-11</c:v>
                </c:pt>
                <c:pt idx="705">
                  <c:v>2.0909164571657743E-11</c:v>
                </c:pt>
                <c:pt idx="706">
                  <c:v>2.0909455233062853E-11</c:v>
                </c:pt>
                <c:pt idx="707">
                  <c:v>2.0909745896398628E-11</c:v>
                </c:pt>
                <c:pt idx="708">
                  <c:v>2.0910036561664971E-11</c:v>
                </c:pt>
                <c:pt idx="709">
                  <c:v>2.0910327228861815E-11</c:v>
                </c:pt>
                <c:pt idx="710">
                  <c:v>2.0910617897989095E-11</c:v>
                </c:pt>
                <c:pt idx="711">
                  <c:v>2.0910908569046678E-11</c:v>
                </c:pt>
                <c:pt idx="712">
                  <c:v>2.0911199242034491E-11</c:v>
                </c:pt>
                <c:pt idx="713">
                  <c:v>2.0911489916952507E-11</c:v>
                </c:pt>
                <c:pt idx="714">
                  <c:v>2.0911780593800626E-11</c:v>
                </c:pt>
                <c:pt idx="715">
                  <c:v>2.0912071272578742E-11</c:v>
                </c:pt>
                <c:pt idx="716">
                  <c:v>2.0912361953286796E-11</c:v>
                </c:pt>
                <c:pt idx="717">
                  <c:v>2.0912652635924688E-11</c:v>
                </c:pt>
                <c:pt idx="718">
                  <c:v>2.0912943320492345E-11</c:v>
                </c:pt>
                <c:pt idx="719">
                  <c:v>2.09132340069897E-11</c:v>
                </c:pt>
                <c:pt idx="720">
                  <c:v>2.0913524695416693E-11</c:v>
                </c:pt>
                <c:pt idx="721">
                  <c:v>2.0913815385773157E-11</c:v>
                </c:pt>
                <c:pt idx="722">
                  <c:v>2.0914106078059122E-11</c:v>
                </c:pt>
                <c:pt idx="723">
                  <c:v>2.0914396772274418E-11</c:v>
                </c:pt>
                <c:pt idx="724">
                  <c:v>2.0914687468419023E-11</c:v>
                </c:pt>
                <c:pt idx="725">
                  <c:v>2.0914978166492826E-11</c:v>
                </c:pt>
                <c:pt idx="726">
                  <c:v>2.0915268866495734E-11</c:v>
                </c:pt>
                <c:pt idx="727">
                  <c:v>2.091555956842774E-11</c:v>
                </c:pt>
                <c:pt idx="728">
                  <c:v>2.0915850272288651E-11</c:v>
                </c:pt>
                <c:pt idx="729">
                  <c:v>2.0916140978078498E-11</c:v>
                </c:pt>
                <c:pt idx="730">
                  <c:v>2.0916431685797114E-11</c:v>
                </c:pt>
                <c:pt idx="731">
                  <c:v>2.0916722395444466E-11</c:v>
                </c:pt>
                <c:pt idx="732">
                  <c:v>2.0917013107020455E-11</c:v>
                </c:pt>
                <c:pt idx="733">
                  <c:v>2.0917303820525012E-11</c:v>
                </c:pt>
                <c:pt idx="734">
                  <c:v>2.0917594535958072E-11</c:v>
                </c:pt>
                <c:pt idx="735">
                  <c:v>2.0917885253319504E-11</c:v>
                </c:pt>
                <c:pt idx="736">
                  <c:v>2.0918175972609269E-11</c:v>
                </c:pt>
                <c:pt idx="737">
                  <c:v>2.0918466693827272E-11</c:v>
                </c:pt>
                <c:pt idx="738">
                  <c:v>2.0918757416973446E-11</c:v>
                </c:pt>
                <c:pt idx="739">
                  <c:v>2.0919048142047688E-11</c:v>
                </c:pt>
                <c:pt idx="740">
                  <c:v>2.0919338869049936E-11</c:v>
                </c:pt>
                <c:pt idx="741">
                  <c:v>2.0919629597980115E-11</c:v>
                </c:pt>
                <c:pt idx="742">
                  <c:v>2.091992032883814E-11</c:v>
                </c:pt>
                <c:pt idx="743">
                  <c:v>2.0920211061623895E-11</c:v>
                </c:pt>
                <c:pt idx="744">
                  <c:v>2.0920501796337321E-11</c:v>
                </c:pt>
                <c:pt idx="745">
                  <c:v>2.0920792532978385E-11</c:v>
                </c:pt>
                <c:pt idx="746">
                  <c:v>2.0921083271546957E-11</c:v>
                </c:pt>
                <c:pt idx="747">
                  <c:v>2.092137401204296E-11</c:v>
                </c:pt>
                <c:pt idx="748">
                  <c:v>2.0921664754466304E-11</c:v>
                </c:pt>
                <c:pt idx="749">
                  <c:v>2.0921955498816949E-11</c:v>
                </c:pt>
                <c:pt idx="750">
                  <c:v>2.0922246245094803E-11</c:v>
                </c:pt>
                <c:pt idx="751">
                  <c:v>2.0922536993299725E-11</c:v>
                </c:pt>
                <c:pt idx="752">
                  <c:v>2.092282774343172E-11</c:v>
                </c:pt>
                <c:pt idx="753">
                  <c:v>2.0923118495490652E-11</c:v>
                </c:pt>
                <c:pt idx="754">
                  <c:v>2.0923409249476484E-11</c:v>
                </c:pt>
                <c:pt idx="755">
                  <c:v>2.0923700005389095E-11</c:v>
                </c:pt>
                <c:pt idx="756">
                  <c:v>2.0923990763228407E-11</c:v>
                </c:pt>
                <c:pt idx="757">
                  <c:v>2.0924281522994355E-11</c:v>
                </c:pt>
                <c:pt idx="758">
                  <c:v>2.0924572284686877E-11</c:v>
                </c:pt>
                <c:pt idx="759">
                  <c:v>2.0924863048305871E-11</c:v>
                </c:pt>
                <c:pt idx="760">
                  <c:v>2.0925153813851268E-11</c:v>
                </c:pt>
                <c:pt idx="761">
                  <c:v>2.0925444581322972E-11</c:v>
                </c:pt>
                <c:pt idx="762">
                  <c:v>2.0925735350720879E-11</c:v>
                </c:pt>
                <c:pt idx="763">
                  <c:v>2.092602612204496E-11</c:v>
                </c:pt>
                <c:pt idx="764">
                  <c:v>2.0926316895295112E-11</c:v>
                </c:pt>
                <c:pt idx="765">
                  <c:v>2.092660767047127E-11</c:v>
                </c:pt>
                <c:pt idx="766">
                  <c:v>2.0926898447573334E-11</c:v>
                </c:pt>
                <c:pt idx="767">
                  <c:v>2.0927189226601203E-11</c:v>
                </c:pt>
                <c:pt idx="768">
                  <c:v>2.0927480007554842E-11</c:v>
                </c:pt>
                <c:pt idx="769">
                  <c:v>2.0927770790434155E-11</c:v>
                </c:pt>
                <c:pt idx="770">
                  <c:v>2.0928061575239041E-11</c:v>
                </c:pt>
                <c:pt idx="771">
                  <c:v>2.0928352361969468E-11</c:v>
                </c:pt>
                <c:pt idx="772">
                  <c:v>2.0928643150625296E-11</c:v>
                </c:pt>
                <c:pt idx="773">
                  <c:v>2.0928933941206504E-11</c:v>
                </c:pt>
                <c:pt idx="774">
                  <c:v>2.0929224733712945E-11</c:v>
                </c:pt>
                <c:pt idx="775">
                  <c:v>2.0929515528144595E-11</c:v>
                </c:pt>
                <c:pt idx="776">
                  <c:v>2.0929806324501349E-11</c:v>
                </c:pt>
                <c:pt idx="777">
                  <c:v>2.0930097122783146E-11</c:v>
                </c:pt>
                <c:pt idx="778">
                  <c:v>2.0930387922989879E-11</c:v>
                </c:pt>
                <c:pt idx="779">
                  <c:v>2.0930678725121488E-11</c:v>
                </c:pt>
                <c:pt idx="780">
                  <c:v>2.0930969529177872E-11</c:v>
                </c:pt>
                <c:pt idx="781">
                  <c:v>2.0931260335158992E-11</c:v>
                </c:pt>
                <c:pt idx="782">
                  <c:v>2.0931551143064689E-11</c:v>
                </c:pt>
                <c:pt idx="783">
                  <c:v>2.0931841952894991E-11</c:v>
                </c:pt>
                <c:pt idx="784">
                  <c:v>2.0932132764649731E-11</c:v>
                </c:pt>
                <c:pt idx="785">
                  <c:v>2.0932423578328849E-11</c:v>
                </c:pt>
                <c:pt idx="786">
                  <c:v>2.0932714393932306E-11</c:v>
                </c:pt>
                <c:pt idx="787">
                  <c:v>2.0933005211459937E-11</c:v>
                </c:pt>
                <c:pt idx="788">
                  <c:v>2.093329603091177E-11</c:v>
                </c:pt>
                <c:pt idx="789">
                  <c:v>2.0933586852287617E-11</c:v>
                </c:pt>
                <c:pt idx="790">
                  <c:v>2.0933877675587501E-11</c:v>
                </c:pt>
                <c:pt idx="791">
                  <c:v>2.0934168500811265E-11</c:v>
                </c:pt>
                <c:pt idx="792">
                  <c:v>2.0934459327958864E-11</c:v>
                </c:pt>
                <c:pt idx="793">
                  <c:v>2.0934750157030204E-11</c:v>
                </c:pt>
                <c:pt idx="794">
                  <c:v>2.0935040988025192E-11</c:v>
                </c:pt>
                <c:pt idx="795">
                  <c:v>2.0935331820943781E-11</c:v>
                </c:pt>
                <c:pt idx="796">
                  <c:v>2.0935622655785879E-11</c:v>
                </c:pt>
                <c:pt idx="797">
                  <c:v>2.093591349255142E-11</c:v>
                </c:pt>
                <c:pt idx="798">
                  <c:v>2.0936204331240266E-11</c:v>
                </c:pt>
                <c:pt idx="799">
                  <c:v>2.0936495171852388E-11</c:v>
                </c:pt>
                <c:pt idx="800">
                  <c:v>2.0936786014387718E-11</c:v>
                </c:pt>
                <c:pt idx="801">
                  <c:v>2.0937076858846126E-11</c:v>
                </c:pt>
                <c:pt idx="802">
                  <c:v>2.0937367705227575E-11</c:v>
                </c:pt>
                <c:pt idx="803">
                  <c:v>2.0937658553531963E-11</c:v>
                </c:pt>
                <c:pt idx="804">
                  <c:v>2.0937949403759196E-11</c:v>
                </c:pt>
                <c:pt idx="805">
                  <c:v>2.0938240255909234E-11</c:v>
                </c:pt>
                <c:pt idx="806">
                  <c:v>2.093853110998195E-11</c:v>
                </c:pt>
                <c:pt idx="807">
                  <c:v>2.093882196597734E-11</c:v>
                </c:pt>
                <c:pt idx="808">
                  <c:v>2.0939112823895241E-11</c:v>
                </c:pt>
                <c:pt idx="809">
                  <c:v>2.0939403683735615E-11</c:v>
                </c:pt>
                <c:pt idx="810">
                  <c:v>2.0939694545498332E-11</c:v>
                </c:pt>
                <c:pt idx="811">
                  <c:v>2.0939985409183394E-11</c:v>
                </c:pt>
                <c:pt idx="812">
                  <c:v>2.0940276274790665E-11</c:v>
                </c:pt>
                <c:pt idx="813">
                  <c:v>2.0940567142320077E-11</c:v>
                </c:pt>
                <c:pt idx="814">
                  <c:v>2.0940858011771564E-11</c:v>
                </c:pt>
                <c:pt idx="815">
                  <c:v>2.0941148883145027E-11</c:v>
                </c:pt>
                <c:pt idx="816">
                  <c:v>2.0941439756440402E-11</c:v>
                </c:pt>
                <c:pt idx="817">
                  <c:v>2.0941730631657583E-11</c:v>
                </c:pt>
                <c:pt idx="818">
                  <c:v>2.0942021508796508E-11</c:v>
                </c:pt>
                <c:pt idx="819">
                  <c:v>2.0942312387857113E-11</c:v>
                </c:pt>
                <c:pt idx="820">
                  <c:v>2.094260326883929E-11</c:v>
                </c:pt>
                <c:pt idx="821">
                  <c:v>2.0942894151742982E-11</c:v>
                </c:pt>
                <c:pt idx="822">
                  <c:v>2.0943185036568047E-11</c:v>
                </c:pt>
                <c:pt idx="823">
                  <c:v>2.0943475923314487E-11</c:v>
                </c:pt>
                <c:pt idx="824">
                  <c:v>2.0943766811982206E-11</c:v>
                </c:pt>
                <c:pt idx="825">
                  <c:v>2.0944057702571069E-11</c:v>
                </c:pt>
                <c:pt idx="826">
                  <c:v>2.0944348595081074E-11</c:v>
                </c:pt>
                <c:pt idx="827">
                  <c:v>2.0944639489512093E-11</c:v>
                </c:pt>
                <c:pt idx="828">
                  <c:v>2.094493038586402E-11</c:v>
                </c:pt>
                <c:pt idx="829">
                  <c:v>2.0945221284136825E-11</c:v>
                </c:pt>
                <c:pt idx="830">
                  <c:v>2.094551218433044E-11</c:v>
                </c:pt>
                <c:pt idx="831">
                  <c:v>2.0945803086444733E-11</c:v>
                </c:pt>
                <c:pt idx="832">
                  <c:v>2.0946093990479636E-11</c:v>
                </c:pt>
                <c:pt idx="833">
                  <c:v>2.0946384896435116E-11</c:v>
                </c:pt>
                <c:pt idx="834">
                  <c:v>2.0946675804311007E-11</c:v>
                </c:pt>
                <c:pt idx="835">
                  <c:v>2.094696671410731E-11</c:v>
                </c:pt>
                <c:pt idx="836">
                  <c:v>2.0947257625823922E-11</c:v>
                </c:pt>
                <c:pt idx="837">
                  <c:v>2.0947548539460748E-11</c:v>
                </c:pt>
                <c:pt idx="838">
                  <c:v>2.0947839455017717E-11</c:v>
                </c:pt>
                <c:pt idx="839">
                  <c:v>2.0948130372494732E-11</c:v>
                </c:pt>
                <c:pt idx="840">
                  <c:v>2.0948421291891758E-11</c:v>
                </c:pt>
                <c:pt idx="841">
                  <c:v>2.0948712213208662E-11</c:v>
                </c:pt>
                <c:pt idx="842">
                  <c:v>2.0949003136445412E-11</c:v>
                </c:pt>
                <c:pt idx="843">
                  <c:v>2.0949294061601871E-11</c:v>
                </c:pt>
                <c:pt idx="844">
                  <c:v>2.094958498867801E-11</c:v>
                </c:pt>
                <c:pt idx="845">
                  <c:v>2.0949875917673727E-11</c:v>
                </c:pt>
                <c:pt idx="846">
                  <c:v>2.0950166848588924E-11</c:v>
                </c:pt>
                <c:pt idx="847">
                  <c:v>2.0950457781423597E-11</c:v>
                </c:pt>
                <c:pt idx="848">
                  <c:v>2.0950748716177551E-11</c:v>
                </c:pt>
                <c:pt idx="849">
                  <c:v>2.0951039652850817E-11</c:v>
                </c:pt>
                <c:pt idx="850">
                  <c:v>2.0951330591443229E-11</c:v>
                </c:pt>
                <c:pt idx="851">
                  <c:v>2.0951621531954754E-11</c:v>
                </c:pt>
                <c:pt idx="852">
                  <c:v>2.0951912474385323E-11</c:v>
                </c:pt>
                <c:pt idx="853">
                  <c:v>2.0952203418734802E-11</c:v>
                </c:pt>
                <c:pt idx="854">
                  <c:v>2.0952494365003163E-11</c:v>
                </c:pt>
                <c:pt idx="855">
                  <c:v>2.0952785313190304E-11</c:v>
                </c:pt>
                <c:pt idx="856">
                  <c:v>2.0953076263296123E-11</c:v>
                </c:pt>
                <c:pt idx="857">
                  <c:v>2.0953367215320588E-11</c:v>
                </c:pt>
                <c:pt idx="858">
                  <c:v>2.0953658169263601E-11</c:v>
                </c:pt>
                <c:pt idx="859">
                  <c:v>2.095394912512506E-11</c:v>
                </c:pt>
                <c:pt idx="860">
                  <c:v>2.0954240082904895E-11</c:v>
                </c:pt>
                <c:pt idx="861">
                  <c:v>2.0954531042603047E-11</c:v>
                </c:pt>
                <c:pt idx="862">
                  <c:v>2.0954822004219446E-11</c:v>
                </c:pt>
                <c:pt idx="863">
                  <c:v>2.0955112967753954E-11</c:v>
                </c:pt>
                <c:pt idx="864">
                  <c:v>2.0955403933206546E-11</c:v>
                </c:pt>
                <c:pt idx="865">
                  <c:v>2.0955694900577082E-11</c:v>
                </c:pt>
                <c:pt idx="866">
                  <c:v>2.0955985869865569E-11</c:v>
                </c:pt>
                <c:pt idx="867">
                  <c:v>2.0956276841071832E-11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6DF-4A0D-8838-6735D9ADE8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  <c:min val="2.0600000000000012E-1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bunch </a:t>
                </a:r>
                <a:r>
                  <a:rPr lang="en-US" dirty="0" smtClean="0"/>
                  <a:t>length </a:t>
                </a:r>
                <a:r>
                  <a:rPr lang="en-US" dirty="0"/>
                  <a:t>[</a:t>
                </a:r>
                <a:r>
                  <a:rPr lang="en-US" dirty="0" err="1"/>
                  <a:t>ps</a:t>
                </a:r>
                <a:r>
                  <a:rPr lang="en-US" dirty="0"/>
                  <a:t>] 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4624"/>
        <c:crosses val="autoZero"/>
        <c:crossBetween val="midCat"/>
        <c:dispUnits>
          <c:custUnit val="1.0000000000000006E-12"/>
        </c:dispUnits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1" baseline="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'Force 200 keV Spline'!$A$1:$F$1</c:f>
              <c:strCache>
                <c:ptCount val="1"/>
                <c:pt idx="0">
                  <c:v>200 keV Spline</c:v>
                </c:pt>
              </c:strCache>
            </c:strRef>
          </c:tx>
          <c:spPr>
            <a:ln w="25400" cap="rnd">
              <a:solidFill>
                <a:srgbClr val="2525EE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2525EE"/>
              </a:solidFill>
              <a:ln w="9525">
                <a:solidFill>
                  <a:srgbClr val="2525EE"/>
                </a:solidFill>
              </a:ln>
              <a:effectLst/>
            </c:spPr>
          </c:marker>
          <c:xVal>
            <c:numRef>
              <c:f>'Force 200 keV Spline'!$W$3:$W$870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-0.17699999999999999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-0.17180000000000001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-0.16869999999999999</c:v>
                </c:pt>
                <c:pt idx="240">
                  <c:v>-0.16769999999999999</c:v>
                </c:pt>
                <c:pt idx="241">
                  <c:v>-0.1666</c:v>
                </c:pt>
                <c:pt idx="242">
                  <c:v>-0.1656</c:v>
                </c:pt>
                <c:pt idx="243">
                  <c:v>-0.16450000000000001</c:v>
                </c:pt>
                <c:pt idx="244">
                  <c:v>-0.16350000000000001</c:v>
                </c:pt>
                <c:pt idx="245">
                  <c:v>-0.16250000000000001</c:v>
                </c:pt>
                <c:pt idx="246">
                  <c:v>-0.16139999999999999</c:v>
                </c:pt>
                <c:pt idx="247">
                  <c:v>-0.16039999999999999</c:v>
                </c:pt>
                <c:pt idx="248">
                  <c:v>-0.1593</c:v>
                </c:pt>
                <c:pt idx="249">
                  <c:v>-0.1583</c:v>
                </c:pt>
                <c:pt idx="250">
                  <c:v>-0.15720000000000001</c:v>
                </c:pt>
                <c:pt idx="251">
                  <c:v>-0.15620000000000001</c:v>
                </c:pt>
                <c:pt idx="252">
                  <c:v>-0.1552</c:v>
                </c:pt>
                <c:pt idx="253">
                  <c:v>-0.15409999999999999</c:v>
                </c:pt>
                <c:pt idx="254">
                  <c:v>-0.15310000000000001</c:v>
                </c:pt>
                <c:pt idx="255">
                  <c:v>-0.152</c:v>
                </c:pt>
                <c:pt idx="256">
                  <c:v>-0.151</c:v>
                </c:pt>
                <c:pt idx="257">
                  <c:v>-0.14990000000000001</c:v>
                </c:pt>
                <c:pt idx="258">
                  <c:v>-0.1489</c:v>
                </c:pt>
                <c:pt idx="259">
                  <c:v>-0.1479</c:v>
                </c:pt>
                <c:pt idx="260">
                  <c:v>-0.14680000000000001</c:v>
                </c:pt>
                <c:pt idx="261">
                  <c:v>-0.14580000000000001</c:v>
                </c:pt>
                <c:pt idx="262">
                  <c:v>-0.1447</c:v>
                </c:pt>
                <c:pt idx="263">
                  <c:v>-0.14369999999999999</c:v>
                </c:pt>
                <c:pt idx="264">
                  <c:v>-0.1426</c:v>
                </c:pt>
                <c:pt idx="265">
                  <c:v>-0.1416</c:v>
                </c:pt>
                <c:pt idx="266">
                  <c:v>-0.1406</c:v>
                </c:pt>
                <c:pt idx="267">
                  <c:v>-0.13950000000000001</c:v>
                </c:pt>
                <c:pt idx="268">
                  <c:v>-0.13850000000000001</c:v>
                </c:pt>
                <c:pt idx="269">
                  <c:v>-0.13739999999999999</c:v>
                </c:pt>
                <c:pt idx="270">
                  <c:v>-0.13639999999999999</c:v>
                </c:pt>
                <c:pt idx="271">
                  <c:v>-0.1353</c:v>
                </c:pt>
                <c:pt idx="272">
                  <c:v>-0.1343</c:v>
                </c:pt>
                <c:pt idx="273">
                  <c:v>-0.1333</c:v>
                </c:pt>
                <c:pt idx="274">
                  <c:v>-0.13220000000000001</c:v>
                </c:pt>
                <c:pt idx="275">
                  <c:v>-0.13120000000000001</c:v>
                </c:pt>
                <c:pt idx="276">
                  <c:v>-0.13009999999999999</c:v>
                </c:pt>
                <c:pt idx="277">
                  <c:v>-0.12909999999999999</c:v>
                </c:pt>
                <c:pt idx="278">
                  <c:v>-0.128</c:v>
                </c:pt>
                <c:pt idx="279">
                  <c:v>-0.127</c:v>
                </c:pt>
                <c:pt idx="280">
                  <c:v>-0.126</c:v>
                </c:pt>
                <c:pt idx="281">
                  <c:v>-0.1249</c:v>
                </c:pt>
                <c:pt idx="282">
                  <c:v>-0.1239</c:v>
                </c:pt>
                <c:pt idx="283">
                  <c:v>-0.12280000000000001</c:v>
                </c:pt>
                <c:pt idx="284">
                  <c:v>-0.12180000000000001</c:v>
                </c:pt>
                <c:pt idx="285">
                  <c:v>-0.1207</c:v>
                </c:pt>
                <c:pt idx="286">
                  <c:v>-0.1197</c:v>
                </c:pt>
                <c:pt idx="287">
                  <c:v>-0.1186</c:v>
                </c:pt>
                <c:pt idx="288">
                  <c:v>-0.1176</c:v>
                </c:pt>
                <c:pt idx="289">
                  <c:v>-0.1166</c:v>
                </c:pt>
                <c:pt idx="290">
                  <c:v>-0.11550000000000001</c:v>
                </c:pt>
                <c:pt idx="291">
                  <c:v>-0.1145</c:v>
                </c:pt>
                <c:pt idx="292">
                  <c:v>-0.1134</c:v>
                </c:pt>
                <c:pt idx="293">
                  <c:v>-0.1124</c:v>
                </c:pt>
                <c:pt idx="294">
                  <c:v>-0.1113</c:v>
                </c:pt>
                <c:pt idx="295">
                  <c:v>-0.1103</c:v>
                </c:pt>
                <c:pt idx="296">
                  <c:v>-0.10920000000000001</c:v>
                </c:pt>
                <c:pt idx="297">
                  <c:v>-0.1082</c:v>
                </c:pt>
                <c:pt idx="298">
                  <c:v>-0.1072</c:v>
                </c:pt>
                <c:pt idx="299">
                  <c:v>-0.1061</c:v>
                </c:pt>
                <c:pt idx="300">
                  <c:v>-0.1051</c:v>
                </c:pt>
                <c:pt idx="301">
                  <c:v>-0.104</c:v>
                </c:pt>
                <c:pt idx="302">
                  <c:v>-0.10299999999999999</c:v>
                </c:pt>
                <c:pt idx="303">
                  <c:v>-0.1019</c:v>
                </c:pt>
                <c:pt idx="304">
                  <c:v>-0.1009</c:v>
                </c:pt>
                <c:pt idx="305">
                  <c:v>-9.9839999999999998E-2</c:v>
                </c:pt>
                <c:pt idx="306">
                  <c:v>-9.8799999999999999E-2</c:v>
                </c:pt>
                <c:pt idx="307">
                  <c:v>-9.7750000000000004E-2</c:v>
                </c:pt>
                <c:pt idx="308">
                  <c:v>-9.6710000000000004E-2</c:v>
                </c:pt>
                <c:pt idx="309">
                  <c:v>-9.5659999999999995E-2</c:v>
                </c:pt>
                <c:pt idx="310">
                  <c:v>-9.461E-2</c:v>
                </c:pt>
                <c:pt idx="311">
                  <c:v>-9.357E-2</c:v>
                </c:pt>
                <c:pt idx="312">
                  <c:v>-9.2520000000000005E-2</c:v>
                </c:pt>
                <c:pt idx="313">
                  <c:v>-9.1480000000000006E-2</c:v>
                </c:pt>
                <c:pt idx="314">
                  <c:v>-9.0429999999999996E-2</c:v>
                </c:pt>
                <c:pt idx="315">
                  <c:v>-8.9389999999999997E-2</c:v>
                </c:pt>
                <c:pt idx="316">
                  <c:v>-8.8340000000000002E-2</c:v>
                </c:pt>
                <c:pt idx="317">
                  <c:v>-8.7290000000000006E-2</c:v>
                </c:pt>
                <c:pt idx="318">
                  <c:v>-8.6249999999999993E-2</c:v>
                </c:pt>
                <c:pt idx="319">
                  <c:v>-8.5199999999999998E-2</c:v>
                </c:pt>
                <c:pt idx="320">
                  <c:v>-8.4150000000000003E-2</c:v>
                </c:pt>
                <c:pt idx="321">
                  <c:v>-8.3110000000000003E-2</c:v>
                </c:pt>
                <c:pt idx="322">
                  <c:v>-8.2059999999999994E-2</c:v>
                </c:pt>
                <c:pt idx="323">
                  <c:v>-8.1019999999999995E-2</c:v>
                </c:pt>
                <c:pt idx="324">
                  <c:v>-7.9969999999999999E-2</c:v>
                </c:pt>
                <c:pt idx="325">
                  <c:v>-7.8920000000000004E-2</c:v>
                </c:pt>
                <c:pt idx="326">
                  <c:v>-7.7880000000000005E-2</c:v>
                </c:pt>
                <c:pt idx="327">
                  <c:v>-7.6829999999999996E-2</c:v>
                </c:pt>
                <c:pt idx="328">
                  <c:v>-7.578E-2</c:v>
                </c:pt>
                <c:pt idx="329">
                  <c:v>-7.4740000000000001E-2</c:v>
                </c:pt>
                <c:pt idx="330">
                  <c:v>-7.3690000000000005E-2</c:v>
                </c:pt>
                <c:pt idx="331">
                  <c:v>-7.2639999999999996E-2</c:v>
                </c:pt>
                <c:pt idx="332">
                  <c:v>-7.1599999999999997E-2</c:v>
                </c:pt>
                <c:pt idx="333">
                  <c:v>-7.0550000000000002E-2</c:v>
                </c:pt>
                <c:pt idx="334">
                  <c:v>-6.9500000000000006E-2</c:v>
                </c:pt>
                <c:pt idx="335">
                  <c:v>-6.8449999999999997E-2</c:v>
                </c:pt>
                <c:pt idx="336">
                  <c:v>-6.7409999999999998E-2</c:v>
                </c:pt>
                <c:pt idx="337">
                  <c:v>-6.6360000000000002E-2</c:v>
                </c:pt>
                <c:pt idx="338">
                  <c:v>-6.5310000000000007E-2</c:v>
                </c:pt>
                <c:pt idx="339">
                  <c:v>-6.4269999999999994E-2</c:v>
                </c:pt>
                <c:pt idx="340">
                  <c:v>-6.3219999999999998E-2</c:v>
                </c:pt>
                <c:pt idx="341">
                  <c:v>-6.2170000000000003E-2</c:v>
                </c:pt>
                <c:pt idx="342">
                  <c:v>-6.1129999999999997E-2</c:v>
                </c:pt>
                <c:pt idx="343">
                  <c:v>-6.0080000000000001E-2</c:v>
                </c:pt>
                <c:pt idx="344">
                  <c:v>-5.9029999999999999E-2</c:v>
                </c:pt>
                <c:pt idx="345">
                  <c:v>-5.7979999999999997E-2</c:v>
                </c:pt>
                <c:pt idx="346">
                  <c:v>-5.6939999999999998E-2</c:v>
                </c:pt>
                <c:pt idx="347">
                  <c:v>-5.5890000000000002E-2</c:v>
                </c:pt>
                <c:pt idx="348">
                  <c:v>-5.484E-2</c:v>
                </c:pt>
                <c:pt idx="349">
                  <c:v>-5.3789999999999998E-2</c:v>
                </c:pt>
                <c:pt idx="350">
                  <c:v>-5.2749999999999998E-2</c:v>
                </c:pt>
                <c:pt idx="351">
                  <c:v>-5.1700000000000003E-2</c:v>
                </c:pt>
                <c:pt idx="352">
                  <c:v>-5.0650000000000001E-2</c:v>
                </c:pt>
                <c:pt idx="353">
                  <c:v>-4.9599999999999998E-2</c:v>
                </c:pt>
                <c:pt idx="354">
                  <c:v>-4.8559999999999999E-2</c:v>
                </c:pt>
                <c:pt idx="355">
                  <c:v>-4.7509999999999997E-2</c:v>
                </c:pt>
                <c:pt idx="356">
                  <c:v>-4.6460000000000001E-2</c:v>
                </c:pt>
                <c:pt idx="357">
                  <c:v>-4.5409999999999999E-2</c:v>
                </c:pt>
                <c:pt idx="358">
                  <c:v>-4.4359999999999997E-2</c:v>
                </c:pt>
                <c:pt idx="359">
                  <c:v>-4.3319999999999997E-2</c:v>
                </c:pt>
                <c:pt idx="360">
                  <c:v>-4.2270000000000002E-2</c:v>
                </c:pt>
                <c:pt idx="361">
                  <c:v>-4.122E-2</c:v>
                </c:pt>
                <c:pt idx="362">
                  <c:v>-4.0169999999999997E-2</c:v>
                </c:pt>
                <c:pt idx="363">
                  <c:v>-3.9120000000000002E-2</c:v>
                </c:pt>
                <c:pt idx="364">
                  <c:v>-3.8080000000000003E-2</c:v>
                </c:pt>
                <c:pt idx="365">
                  <c:v>-3.703E-2</c:v>
                </c:pt>
                <c:pt idx="366">
                  <c:v>-3.5979999999999998E-2</c:v>
                </c:pt>
                <c:pt idx="367">
                  <c:v>-3.4930000000000003E-2</c:v>
                </c:pt>
                <c:pt idx="368">
                  <c:v>-3.388E-2</c:v>
                </c:pt>
                <c:pt idx="369">
                  <c:v>-3.2840000000000001E-2</c:v>
                </c:pt>
                <c:pt idx="370">
                  <c:v>-3.1789999999999999E-2</c:v>
                </c:pt>
                <c:pt idx="371">
                  <c:v>-3.074E-2</c:v>
                </c:pt>
                <c:pt idx="372">
                  <c:v>-2.9690000000000001E-2</c:v>
                </c:pt>
                <c:pt idx="373">
                  <c:v>-2.8639999999999999E-2</c:v>
                </c:pt>
                <c:pt idx="374">
                  <c:v>-2.76E-2</c:v>
                </c:pt>
                <c:pt idx="375">
                  <c:v>-2.6550000000000001E-2</c:v>
                </c:pt>
                <c:pt idx="376">
                  <c:v>-2.5499999999999998E-2</c:v>
                </c:pt>
                <c:pt idx="377">
                  <c:v>-2.445E-2</c:v>
                </c:pt>
                <c:pt idx="378">
                  <c:v>-2.3400000000000001E-2</c:v>
                </c:pt>
                <c:pt idx="379">
                  <c:v>-2.2349999999999998E-2</c:v>
                </c:pt>
                <c:pt idx="380">
                  <c:v>-2.1309999999999999E-2</c:v>
                </c:pt>
                <c:pt idx="381">
                  <c:v>-2.026E-2</c:v>
                </c:pt>
                <c:pt idx="382">
                  <c:v>-1.9210000000000001E-2</c:v>
                </c:pt>
                <c:pt idx="383">
                  <c:v>-1.8159999999999999E-2</c:v>
                </c:pt>
                <c:pt idx="384">
                  <c:v>-1.711E-2</c:v>
                </c:pt>
                <c:pt idx="385">
                  <c:v>-1.6070000000000001E-2</c:v>
                </c:pt>
                <c:pt idx="386">
                  <c:v>-1.502E-2</c:v>
                </c:pt>
                <c:pt idx="387">
                  <c:v>-1.397E-2</c:v>
                </c:pt>
                <c:pt idx="388">
                  <c:v>-1.2919999999999999E-2</c:v>
                </c:pt>
                <c:pt idx="389">
                  <c:v>-1.187E-2</c:v>
                </c:pt>
                <c:pt idx="390">
                  <c:v>-1.082E-2</c:v>
                </c:pt>
                <c:pt idx="391">
                  <c:v>-9.7750000000000007E-3</c:v>
                </c:pt>
                <c:pt idx="392">
                  <c:v>-8.7259999999999994E-3</c:v>
                </c:pt>
                <c:pt idx="393">
                  <c:v>-7.6779999999999999E-3</c:v>
                </c:pt>
                <c:pt idx="394">
                  <c:v>-6.6299999999999996E-3</c:v>
                </c:pt>
                <c:pt idx="395">
                  <c:v>-5.581E-3</c:v>
                </c:pt>
                <c:pt idx="396">
                  <c:v>-4.5329999999999997E-3</c:v>
                </c:pt>
                <c:pt idx="397">
                  <c:v>-3.4840000000000001E-3</c:v>
                </c:pt>
                <c:pt idx="398">
                  <c:v>-2.4359999999999998E-3</c:v>
                </c:pt>
                <c:pt idx="399">
                  <c:v>-1.3879999999999999E-3</c:v>
                </c:pt>
                <c:pt idx="400">
                  <c:v>-3.391E-4</c:v>
                </c:pt>
                <c:pt idx="401">
                  <c:v>7.0929999999999995E-4</c:v>
                </c:pt>
                <c:pt idx="402">
                  <c:v>1.758E-3</c:v>
                </c:pt>
                <c:pt idx="403">
                  <c:v>2.8059999999999999E-3</c:v>
                </c:pt>
                <c:pt idx="404">
                  <c:v>3.8549999999999999E-3</c:v>
                </c:pt>
                <c:pt idx="405">
                  <c:v>4.9030000000000002E-3</c:v>
                </c:pt>
                <c:pt idx="406">
                  <c:v>5.9509999999999997E-3</c:v>
                </c:pt>
                <c:pt idx="407">
                  <c:v>7.0000000000000001E-3</c:v>
                </c:pt>
                <c:pt idx="408">
                  <c:v>8.0479999999999996E-3</c:v>
                </c:pt>
                <c:pt idx="409">
                  <c:v>9.0969999999999992E-3</c:v>
                </c:pt>
                <c:pt idx="410">
                  <c:v>1.0149999999999999E-2</c:v>
                </c:pt>
                <c:pt idx="411">
                  <c:v>1.119E-2</c:v>
                </c:pt>
                <c:pt idx="412">
                  <c:v>1.2239999999999999E-2</c:v>
                </c:pt>
                <c:pt idx="413">
                  <c:v>1.329E-2</c:v>
                </c:pt>
                <c:pt idx="414">
                  <c:v>1.434E-2</c:v>
                </c:pt>
                <c:pt idx="415">
                  <c:v>1.5389999999999999E-2</c:v>
                </c:pt>
                <c:pt idx="416">
                  <c:v>1.644E-2</c:v>
                </c:pt>
                <c:pt idx="417">
                  <c:v>1.7479999999999999E-2</c:v>
                </c:pt>
                <c:pt idx="418">
                  <c:v>1.8530000000000001E-2</c:v>
                </c:pt>
                <c:pt idx="419">
                  <c:v>1.958E-2</c:v>
                </c:pt>
                <c:pt idx="420">
                  <c:v>2.0629999999999999E-2</c:v>
                </c:pt>
                <c:pt idx="421">
                  <c:v>2.1680000000000001E-2</c:v>
                </c:pt>
                <c:pt idx="422">
                  <c:v>2.273E-2</c:v>
                </c:pt>
                <c:pt idx="423">
                  <c:v>2.3769999999999999E-2</c:v>
                </c:pt>
                <c:pt idx="424">
                  <c:v>2.4819999999999998E-2</c:v>
                </c:pt>
                <c:pt idx="425">
                  <c:v>2.5870000000000001E-2</c:v>
                </c:pt>
                <c:pt idx="426">
                  <c:v>2.6919999999999999E-2</c:v>
                </c:pt>
                <c:pt idx="427">
                  <c:v>2.7969999999999998E-2</c:v>
                </c:pt>
                <c:pt idx="428">
                  <c:v>2.9010000000000001E-2</c:v>
                </c:pt>
                <c:pt idx="429">
                  <c:v>3.006E-2</c:v>
                </c:pt>
                <c:pt idx="430">
                  <c:v>3.1109999999999999E-2</c:v>
                </c:pt>
                <c:pt idx="431">
                  <c:v>3.2160000000000001E-2</c:v>
                </c:pt>
                <c:pt idx="432">
                  <c:v>3.3210000000000003E-2</c:v>
                </c:pt>
                <c:pt idx="433">
                  <c:v>3.4250000000000003E-2</c:v>
                </c:pt>
                <c:pt idx="434">
                  <c:v>3.5299999999999998E-2</c:v>
                </c:pt>
                <c:pt idx="435">
                  <c:v>3.635E-2</c:v>
                </c:pt>
                <c:pt idx="436">
                  <c:v>3.7400000000000003E-2</c:v>
                </c:pt>
                <c:pt idx="437">
                  <c:v>3.8449999999999998E-2</c:v>
                </c:pt>
                <c:pt idx="438">
                  <c:v>3.9489999999999997E-2</c:v>
                </c:pt>
                <c:pt idx="439">
                  <c:v>4.054E-2</c:v>
                </c:pt>
                <c:pt idx="440">
                  <c:v>4.1590000000000002E-2</c:v>
                </c:pt>
                <c:pt idx="441">
                  <c:v>4.2639999999999997E-2</c:v>
                </c:pt>
                <c:pt idx="442">
                  <c:v>4.369E-2</c:v>
                </c:pt>
                <c:pt idx="443">
                  <c:v>4.4729999999999999E-2</c:v>
                </c:pt>
                <c:pt idx="444">
                  <c:v>4.5780000000000001E-2</c:v>
                </c:pt>
                <c:pt idx="445">
                  <c:v>4.6829999999999997E-2</c:v>
                </c:pt>
                <c:pt idx="446">
                  <c:v>4.7879999999999999E-2</c:v>
                </c:pt>
                <c:pt idx="447">
                  <c:v>4.8919999999999998E-2</c:v>
                </c:pt>
                <c:pt idx="448">
                  <c:v>4.9970000000000001E-2</c:v>
                </c:pt>
                <c:pt idx="449">
                  <c:v>5.1020000000000003E-2</c:v>
                </c:pt>
                <c:pt idx="450">
                  <c:v>5.2069999999999998E-2</c:v>
                </c:pt>
                <c:pt idx="451">
                  <c:v>5.3120000000000001E-2</c:v>
                </c:pt>
                <c:pt idx="452">
                  <c:v>5.416E-2</c:v>
                </c:pt>
                <c:pt idx="453">
                  <c:v>5.5210000000000002E-2</c:v>
                </c:pt>
                <c:pt idx="454">
                  <c:v>5.6259999999999998E-2</c:v>
                </c:pt>
                <c:pt idx="455">
                  <c:v>5.731E-2</c:v>
                </c:pt>
                <c:pt idx="456">
                  <c:v>5.8349999999999999E-2</c:v>
                </c:pt>
                <c:pt idx="457">
                  <c:v>5.9400000000000001E-2</c:v>
                </c:pt>
                <c:pt idx="458">
                  <c:v>6.0449999999999997E-2</c:v>
                </c:pt>
                <c:pt idx="459">
                  <c:v>6.1490000000000003E-2</c:v>
                </c:pt>
                <c:pt idx="460">
                  <c:v>6.2539999999999998E-2</c:v>
                </c:pt>
                <c:pt idx="461">
                  <c:v>6.3589999999999994E-2</c:v>
                </c:pt>
                <c:pt idx="462">
                  <c:v>6.4640000000000003E-2</c:v>
                </c:pt>
                <c:pt idx="463">
                  <c:v>6.5680000000000002E-2</c:v>
                </c:pt>
                <c:pt idx="464">
                  <c:v>6.6729999999999998E-2</c:v>
                </c:pt>
                <c:pt idx="465">
                  <c:v>6.7780000000000007E-2</c:v>
                </c:pt>
                <c:pt idx="466">
                  <c:v>6.8820000000000006E-2</c:v>
                </c:pt>
                <c:pt idx="467">
                  <c:v>6.9870000000000002E-2</c:v>
                </c:pt>
                <c:pt idx="468">
                  <c:v>7.0919999999999997E-2</c:v>
                </c:pt>
                <c:pt idx="469">
                  <c:v>7.1959999999999996E-2</c:v>
                </c:pt>
                <c:pt idx="470">
                  <c:v>7.3010000000000005E-2</c:v>
                </c:pt>
                <c:pt idx="471">
                  <c:v>7.4060000000000001E-2</c:v>
                </c:pt>
                <c:pt idx="472">
                  <c:v>7.51E-2</c:v>
                </c:pt>
                <c:pt idx="473">
                  <c:v>7.6149999999999995E-2</c:v>
                </c:pt>
                <c:pt idx="474">
                  <c:v>7.7200000000000005E-2</c:v>
                </c:pt>
                <c:pt idx="475">
                  <c:v>7.8240000000000004E-2</c:v>
                </c:pt>
                <c:pt idx="476">
                  <c:v>7.9289999999999999E-2</c:v>
                </c:pt>
                <c:pt idx="477">
                  <c:v>8.0339999999999995E-2</c:v>
                </c:pt>
                <c:pt idx="478">
                  <c:v>8.1379999999999994E-2</c:v>
                </c:pt>
                <c:pt idx="479">
                  <c:v>8.2430000000000003E-2</c:v>
                </c:pt>
                <c:pt idx="480">
                  <c:v>8.3479999999999999E-2</c:v>
                </c:pt>
                <c:pt idx="481">
                  <c:v>8.4519999999999998E-2</c:v>
                </c:pt>
                <c:pt idx="482">
                  <c:v>8.5569999999999993E-2</c:v>
                </c:pt>
                <c:pt idx="483">
                  <c:v>8.6620000000000003E-2</c:v>
                </c:pt>
                <c:pt idx="484">
                  <c:v>8.7660000000000002E-2</c:v>
                </c:pt>
                <c:pt idx="485">
                  <c:v>8.8709999999999997E-2</c:v>
                </c:pt>
                <c:pt idx="486">
                  <c:v>8.9749999999999996E-2</c:v>
                </c:pt>
                <c:pt idx="487">
                  <c:v>9.0800000000000006E-2</c:v>
                </c:pt>
                <c:pt idx="488">
                  <c:v>9.1850000000000001E-2</c:v>
                </c:pt>
                <c:pt idx="489">
                  <c:v>9.289E-2</c:v>
                </c:pt>
                <c:pt idx="490">
                  <c:v>9.3939999999999996E-2</c:v>
                </c:pt>
                <c:pt idx="491">
                  <c:v>9.4979999999999995E-2</c:v>
                </c:pt>
                <c:pt idx="492">
                  <c:v>9.6030000000000004E-2</c:v>
                </c:pt>
                <c:pt idx="493">
                  <c:v>9.7070000000000004E-2</c:v>
                </c:pt>
                <c:pt idx="494">
                  <c:v>9.8119999999999999E-2</c:v>
                </c:pt>
                <c:pt idx="495">
                  <c:v>9.9159999999999998E-2</c:v>
                </c:pt>
                <c:pt idx="496">
                  <c:v>0.1002</c:v>
                </c:pt>
                <c:pt idx="497">
                  <c:v>0.1013</c:v>
                </c:pt>
                <c:pt idx="498">
                  <c:v>0.1023</c:v>
                </c:pt>
                <c:pt idx="499">
                  <c:v>0.1033</c:v>
                </c:pt>
                <c:pt idx="500">
                  <c:v>0.10440000000000001</c:v>
                </c:pt>
                <c:pt idx="501">
                  <c:v>0.10539999999999999</c:v>
                </c:pt>
                <c:pt idx="502">
                  <c:v>0.1065</c:v>
                </c:pt>
                <c:pt idx="503">
                  <c:v>0.1075</c:v>
                </c:pt>
                <c:pt idx="504">
                  <c:v>0.1086</c:v>
                </c:pt>
                <c:pt idx="505">
                  <c:v>0.1096</c:v>
                </c:pt>
                <c:pt idx="506">
                  <c:v>0.11070000000000001</c:v>
                </c:pt>
                <c:pt idx="507">
                  <c:v>0.11169999999999999</c:v>
                </c:pt>
                <c:pt idx="508">
                  <c:v>0.11269999999999999</c:v>
                </c:pt>
                <c:pt idx="509">
                  <c:v>0.1138</c:v>
                </c:pt>
                <c:pt idx="510">
                  <c:v>0.1148</c:v>
                </c:pt>
                <c:pt idx="511">
                  <c:v>0.1159</c:v>
                </c:pt>
                <c:pt idx="512">
                  <c:v>0.1169</c:v>
                </c:pt>
                <c:pt idx="513">
                  <c:v>0.11799999999999999</c:v>
                </c:pt>
                <c:pt idx="514">
                  <c:v>0.11899999999999999</c:v>
                </c:pt>
                <c:pt idx="515">
                  <c:v>0.1201</c:v>
                </c:pt>
                <c:pt idx="516">
                  <c:v>0.1211</c:v>
                </c:pt>
                <c:pt idx="517">
                  <c:v>0.1221</c:v>
                </c:pt>
                <c:pt idx="518">
                  <c:v>0.1232</c:v>
                </c:pt>
                <c:pt idx="519">
                  <c:v>0.1242</c:v>
                </c:pt>
                <c:pt idx="520">
                  <c:v>0.12529999999999999</c:v>
                </c:pt>
                <c:pt idx="521">
                  <c:v>0.1263</c:v>
                </c:pt>
                <c:pt idx="522">
                  <c:v>0.12740000000000001</c:v>
                </c:pt>
                <c:pt idx="523">
                  <c:v>0.12839999999999999</c:v>
                </c:pt>
                <c:pt idx="524">
                  <c:v>0.1295</c:v>
                </c:pt>
                <c:pt idx="525">
                  <c:v>0.1305</c:v>
                </c:pt>
                <c:pt idx="526">
                  <c:v>0.13150000000000001</c:v>
                </c:pt>
                <c:pt idx="527">
                  <c:v>0.1326</c:v>
                </c:pt>
                <c:pt idx="528">
                  <c:v>0.1336</c:v>
                </c:pt>
                <c:pt idx="529">
                  <c:v>0.13469999999999999</c:v>
                </c:pt>
                <c:pt idx="530">
                  <c:v>0.13569999999999999</c:v>
                </c:pt>
                <c:pt idx="531">
                  <c:v>0.1368</c:v>
                </c:pt>
                <c:pt idx="532">
                  <c:v>0.13780000000000001</c:v>
                </c:pt>
                <c:pt idx="533">
                  <c:v>0.13880000000000001</c:v>
                </c:pt>
                <c:pt idx="534">
                  <c:v>0.1399</c:v>
                </c:pt>
                <c:pt idx="535">
                  <c:v>0.1409</c:v>
                </c:pt>
                <c:pt idx="536">
                  <c:v>0.14199999999999999</c:v>
                </c:pt>
                <c:pt idx="537">
                  <c:v>0.14299999999999999</c:v>
                </c:pt>
                <c:pt idx="538">
                  <c:v>0.14410000000000001</c:v>
                </c:pt>
                <c:pt idx="539">
                  <c:v>0.14510000000000001</c:v>
                </c:pt>
                <c:pt idx="540">
                  <c:v>0.14610000000000001</c:v>
                </c:pt>
                <c:pt idx="541">
                  <c:v>0.1472</c:v>
                </c:pt>
                <c:pt idx="542">
                  <c:v>0.1482</c:v>
                </c:pt>
                <c:pt idx="543">
                  <c:v>0.14929999999999999</c:v>
                </c:pt>
                <c:pt idx="544">
                  <c:v>0.15029999999999999</c:v>
                </c:pt>
                <c:pt idx="545">
                  <c:v>0.15140000000000001</c:v>
                </c:pt>
                <c:pt idx="546">
                  <c:v>0.15240000000000001</c:v>
                </c:pt>
                <c:pt idx="547">
                  <c:v>0.15340000000000001</c:v>
                </c:pt>
                <c:pt idx="548">
                  <c:v>0.1545</c:v>
                </c:pt>
                <c:pt idx="549">
                  <c:v>0.1555</c:v>
                </c:pt>
                <c:pt idx="550">
                  <c:v>0.15659999999999999</c:v>
                </c:pt>
                <c:pt idx="551">
                  <c:v>0.15759999999999999</c:v>
                </c:pt>
                <c:pt idx="552">
                  <c:v>0.15859999999999999</c:v>
                </c:pt>
                <c:pt idx="553">
                  <c:v>0.15970000000000001</c:v>
                </c:pt>
                <c:pt idx="554">
                  <c:v>0.16070000000000001</c:v>
                </c:pt>
                <c:pt idx="555">
                  <c:v>0.1618</c:v>
                </c:pt>
                <c:pt idx="556">
                  <c:v>0.1628</c:v>
                </c:pt>
                <c:pt idx="557">
                  <c:v>0.16389999999999999</c:v>
                </c:pt>
                <c:pt idx="558">
                  <c:v>0.16489999999999999</c:v>
                </c:pt>
                <c:pt idx="559">
                  <c:v>0.16589999999999999</c:v>
                </c:pt>
                <c:pt idx="560">
                  <c:v>0.16700000000000001</c:v>
                </c:pt>
                <c:pt idx="561">
                  <c:v>0.16800000000000001</c:v>
                </c:pt>
                <c:pt idx="562">
                  <c:v>0.1691</c:v>
                </c:pt>
                <c:pt idx="563">
                  <c:v>0.1701</c:v>
                </c:pt>
                <c:pt idx="564">
                  <c:v>0.17119999999999999</c:v>
                </c:pt>
                <c:pt idx="565">
                  <c:v>0.17219999999999999</c:v>
                </c:pt>
                <c:pt idx="566">
                  <c:v>0.17319999999999999</c:v>
                </c:pt>
                <c:pt idx="567">
                  <c:v>0.17430000000000001</c:v>
                </c:pt>
                <c:pt idx="568">
                  <c:v>0.17530000000000001</c:v>
                </c:pt>
                <c:pt idx="569">
                  <c:v>0.1764</c:v>
                </c:pt>
                <c:pt idx="570">
                  <c:v>0.1774</c:v>
                </c:pt>
                <c:pt idx="571">
                  <c:v>0.17849999999999999</c:v>
                </c:pt>
                <c:pt idx="572">
                  <c:v>0.17949999999999999</c:v>
                </c:pt>
                <c:pt idx="573">
                  <c:v>0.18049999999999999</c:v>
                </c:pt>
                <c:pt idx="574">
                  <c:v>0.18160000000000001</c:v>
                </c:pt>
                <c:pt idx="575">
                  <c:v>0.18260000000000001</c:v>
                </c:pt>
                <c:pt idx="576">
                  <c:v>0.1837</c:v>
                </c:pt>
                <c:pt idx="577">
                  <c:v>0.1847</c:v>
                </c:pt>
                <c:pt idx="578">
                  <c:v>0.18579999999999999</c:v>
                </c:pt>
                <c:pt idx="579">
                  <c:v>0.18679999999999999</c:v>
                </c:pt>
                <c:pt idx="580">
                  <c:v>0.18779999999999999</c:v>
                </c:pt>
                <c:pt idx="581">
                  <c:v>0.18890000000000001</c:v>
                </c:pt>
                <c:pt idx="582">
                  <c:v>0.18990000000000001</c:v>
                </c:pt>
                <c:pt idx="583">
                  <c:v>0.191</c:v>
                </c:pt>
                <c:pt idx="584">
                  <c:v>0.192</c:v>
                </c:pt>
                <c:pt idx="585">
                  <c:v>0.19309999999999999</c:v>
                </c:pt>
                <c:pt idx="586">
                  <c:v>0.19409999999999999</c:v>
                </c:pt>
                <c:pt idx="587">
                  <c:v>0.1951</c:v>
                </c:pt>
                <c:pt idx="588">
                  <c:v>0.19620000000000001</c:v>
                </c:pt>
                <c:pt idx="589">
                  <c:v>0.19719999999999999</c:v>
                </c:pt>
                <c:pt idx="590">
                  <c:v>0.1983</c:v>
                </c:pt>
                <c:pt idx="591">
                  <c:v>0.1993</c:v>
                </c:pt>
                <c:pt idx="592">
                  <c:v>0.20030000000000001</c:v>
                </c:pt>
                <c:pt idx="593">
                  <c:v>0.2014</c:v>
                </c:pt>
                <c:pt idx="594">
                  <c:v>0.2024</c:v>
                </c:pt>
                <c:pt idx="595">
                  <c:v>0.20349999999999999</c:v>
                </c:pt>
                <c:pt idx="596">
                  <c:v>0.20449999999999999</c:v>
                </c:pt>
                <c:pt idx="597">
                  <c:v>0.2056</c:v>
                </c:pt>
                <c:pt idx="598">
                  <c:v>0.20660000000000001</c:v>
                </c:pt>
                <c:pt idx="599">
                  <c:v>0.20760000000000001</c:v>
                </c:pt>
                <c:pt idx="600">
                  <c:v>0.2087</c:v>
                </c:pt>
                <c:pt idx="601">
                  <c:v>0.2097</c:v>
                </c:pt>
                <c:pt idx="602">
                  <c:v>0.21079999999999999</c:v>
                </c:pt>
                <c:pt idx="603">
                  <c:v>0.21179999999999999</c:v>
                </c:pt>
                <c:pt idx="604">
                  <c:v>0.21290000000000001</c:v>
                </c:pt>
                <c:pt idx="605">
                  <c:v>0.21390000000000001</c:v>
                </c:pt>
                <c:pt idx="606">
                  <c:v>0.21490000000000001</c:v>
                </c:pt>
                <c:pt idx="607">
                  <c:v>0.216</c:v>
                </c:pt>
                <c:pt idx="608">
                  <c:v>0.217</c:v>
                </c:pt>
                <c:pt idx="609">
                  <c:v>0.21809999999999999</c:v>
                </c:pt>
                <c:pt idx="610">
                  <c:v>0.21909999999999999</c:v>
                </c:pt>
                <c:pt idx="611">
                  <c:v>0.22020000000000001</c:v>
                </c:pt>
                <c:pt idx="612">
                  <c:v>0.22120000000000001</c:v>
                </c:pt>
                <c:pt idx="613">
                  <c:v>0.22220000000000001</c:v>
                </c:pt>
                <c:pt idx="614">
                  <c:v>0.2233</c:v>
                </c:pt>
                <c:pt idx="615">
                  <c:v>0.2243</c:v>
                </c:pt>
                <c:pt idx="616">
                  <c:v>0.22539999999999999</c:v>
                </c:pt>
                <c:pt idx="617">
                  <c:v>0.22639999999999999</c:v>
                </c:pt>
                <c:pt idx="618">
                  <c:v>0.22750000000000001</c:v>
                </c:pt>
                <c:pt idx="619">
                  <c:v>0.22850000000000001</c:v>
                </c:pt>
                <c:pt idx="620">
                  <c:v>0.22950000000000001</c:v>
                </c:pt>
                <c:pt idx="621">
                  <c:v>0.2306</c:v>
                </c:pt>
                <c:pt idx="622">
                  <c:v>0.2316</c:v>
                </c:pt>
                <c:pt idx="623">
                  <c:v>0.23269999999999999</c:v>
                </c:pt>
                <c:pt idx="624">
                  <c:v>0.23369999999999999</c:v>
                </c:pt>
                <c:pt idx="625">
                  <c:v>0.23480000000000001</c:v>
                </c:pt>
                <c:pt idx="626">
                  <c:v>0.23580000000000001</c:v>
                </c:pt>
                <c:pt idx="627">
                  <c:v>0.23680000000000001</c:v>
                </c:pt>
                <c:pt idx="628">
                  <c:v>0.2379</c:v>
                </c:pt>
                <c:pt idx="629">
                  <c:v>0.2389</c:v>
                </c:pt>
                <c:pt idx="630">
                  <c:v>0.24</c:v>
                </c:pt>
                <c:pt idx="631">
                  <c:v>0.24099999999999999</c:v>
                </c:pt>
                <c:pt idx="632">
                  <c:v>0.24210000000000001</c:v>
                </c:pt>
                <c:pt idx="633">
                  <c:v>0.24310000000000001</c:v>
                </c:pt>
                <c:pt idx="634">
                  <c:v>0.24410000000000001</c:v>
                </c:pt>
                <c:pt idx="635">
                  <c:v>0.2452</c:v>
                </c:pt>
                <c:pt idx="636">
                  <c:v>0.2462</c:v>
                </c:pt>
                <c:pt idx="637">
                  <c:v>0.24729999999999999</c:v>
                </c:pt>
                <c:pt idx="638">
                  <c:v>0.24829999999999999</c:v>
                </c:pt>
                <c:pt idx="639">
                  <c:v>0.24929999999999999</c:v>
                </c:pt>
                <c:pt idx="640">
                  <c:v>0.25040000000000001</c:v>
                </c:pt>
                <c:pt idx="641">
                  <c:v>0.25140000000000001</c:v>
                </c:pt>
                <c:pt idx="642">
                  <c:v>0.2525</c:v>
                </c:pt>
                <c:pt idx="643">
                  <c:v>0.2535</c:v>
                </c:pt>
                <c:pt idx="644">
                  <c:v>0.25459999999999999</c:v>
                </c:pt>
                <c:pt idx="645">
                  <c:v>0.25559999999999999</c:v>
                </c:pt>
                <c:pt idx="646">
                  <c:v>0.25659999999999999</c:v>
                </c:pt>
                <c:pt idx="647">
                  <c:v>0.25769999999999998</c:v>
                </c:pt>
                <c:pt idx="648">
                  <c:v>0.25869999999999999</c:v>
                </c:pt>
                <c:pt idx="649">
                  <c:v>0.25979999999999998</c:v>
                </c:pt>
                <c:pt idx="650">
                  <c:v>0.26079999999999998</c:v>
                </c:pt>
                <c:pt idx="651">
                  <c:v>0.26190000000000002</c:v>
                </c:pt>
                <c:pt idx="652">
                  <c:v>0.26290000000000002</c:v>
                </c:pt>
                <c:pt idx="653">
                  <c:v>0.26390000000000002</c:v>
                </c:pt>
                <c:pt idx="654">
                  <c:v>0.26500000000000001</c:v>
                </c:pt>
                <c:pt idx="655">
                  <c:v>0.26600000000000001</c:v>
                </c:pt>
                <c:pt idx="656">
                  <c:v>0.2671</c:v>
                </c:pt>
                <c:pt idx="657">
                  <c:v>0.2681</c:v>
                </c:pt>
                <c:pt idx="658">
                  <c:v>0.26919999999999999</c:v>
                </c:pt>
                <c:pt idx="659">
                  <c:v>0.2702</c:v>
                </c:pt>
                <c:pt idx="660">
                  <c:v>0.2712</c:v>
                </c:pt>
                <c:pt idx="661">
                  <c:v>0.27229999999999999</c:v>
                </c:pt>
                <c:pt idx="662">
                  <c:v>0.27329999999999999</c:v>
                </c:pt>
                <c:pt idx="663">
                  <c:v>0.27439999999999998</c:v>
                </c:pt>
                <c:pt idx="664">
                  <c:v>0.27539999999999998</c:v>
                </c:pt>
                <c:pt idx="665">
                  <c:v>0.27650000000000002</c:v>
                </c:pt>
                <c:pt idx="666">
                  <c:v>0.27750000000000002</c:v>
                </c:pt>
                <c:pt idx="667">
                  <c:v>0.27850000000000003</c:v>
                </c:pt>
                <c:pt idx="668">
                  <c:v>0.27960000000000002</c:v>
                </c:pt>
                <c:pt idx="669">
                  <c:v>0.28060000000000002</c:v>
                </c:pt>
                <c:pt idx="670">
                  <c:v>0.28170000000000001</c:v>
                </c:pt>
                <c:pt idx="671">
                  <c:v>0.28270000000000001</c:v>
                </c:pt>
                <c:pt idx="672">
                  <c:v>0.2838</c:v>
                </c:pt>
                <c:pt idx="673">
                  <c:v>0.2848</c:v>
                </c:pt>
                <c:pt idx="674">
                  <c:v>0.2858</c:v>
                </c:pt>
                <c:pt idx="675">
                  <c:v>0.28689999999999999</c:v>
                </c:pt>
                <c:pt idx="676">
                  <c:v>0.28789999999999999</c:v>
                </c:pt>
                <c:pt idx="677">
                  <c:v>0.28899999999999998</c:v>
                </c:pt>
                <c:pt idx="678">
                  <c:v>0.28999999999999998</c:v>
                </c:pt>
                <c:pt idx="679">
                  <c:v>0.29099999999999998</c:v>
                </c:pt>
                <c:pt idx="680">
                  <c:v>0.29210000000000003</c:v>
                </c:pt>
                <c:pt idx="681">
                  <c:v>0.29310000000000003</c:v>
                </c:pt>
                <c:pt idx="682">
                  <c:v>0.29420000000000002</c:v>
                </c:pt>
                <c:pt idx="683">
                  <c:v>0.29520000000000002</c:v>
                </c:pt>
                <c:pt idx="684">
                  <c:v>0.29630000000000001</c:v>
                </c:pt>
                <c:pt idx="685">
                  <c:v>0.29730000000000001</c:v>
                </c:pt>
                <c:pt idx="686">
                  <c:v>0.29830000000000001</c:v>
                </c:pt>
                <c:pt idx="687">
                  <c:v>0.2994</c:v>
                </c:pt>
                <c:pt idx="688">
                  <c:v>0.3004</c:v>
                </c:pt>
                <c:pt idx="689">
                  <c:v>0.30149999999999999</c:v>
                </c:pt>
                <c:pt idx="690">
                  <c:v>0.30249999999999999</c:v>
                </c:pt>
                <c:pt idx="691">
                  <c:v>0.30359999999999998</c:v>
                </c:pt>
                <c:pt idx="692">
                  <c:v>0.30459999999999998</c:v>
                </c:pt>
                <c:pt idx="693">
                  <c:v>0.30559999999999998</c:v>
                </c:pt>
                <c:pt idx="694">
                  <c:v>0.30669999999999997</c:v>
                </c:pt>
                <c:pt idx="695">
                  <c:v>0.30769999999999997</c:v>
                </c:pt>
                <c:pt idx="696">
                  <c:v>0.30880000000000002</c:v>
                </c:pt>
                <c:pt idx="697">
                  <c:v>0.30980000000000002</c:v>
                </c:pt>
                <c:pt idx="698">
                  <c:v>0.31090000000000001</c:v>
                </c:pt>
                <c:pt idx="699">
                  <c:v>0.31190000000000001</c:v>
                </c:pt>
                <c:pt idx="700">
                  <c:v>0.31290000000000001</c:v>
                </c:pt>
                <c:pt idx="701">
                  <c:v>0.314</c:v>
                </c:pt>
                <c:pt idx="702">
                  <c:v>0.315</c:v>
                </c:pt>
                <c:pt idx="703">
                  <c:v>0.31609999999999999</c:v>
                </c:pt>
                <c:pt idx="704">
                  <c:v>0.31709999999999999</c:v>
                </c:pt>
                <c:pt idx="705">
                  <c:v>0.31819999999999998</c:v>
                </c:pt>
                <c:pt idx="706">
                  <c:v>0.31919999999999998</c:v>
                </c:pt>
                <c:pt idx="707">
                  <c:v>0.32019999999999998</c:v>
                </c:pt>
                <c:pt idx="708">
                  <c:v>0.32129999999999997</c:v>
                </c:pt>
                <c:pt idx="709">
                  <c:v>0.32229999999999998</c:v>
                </c:pt>
                <c:pt idx="710">
                  <c:v>0.32340000000000002</c:v>
                </c:pt>
                <c:pt idx="711">
                  <c:v>0.32440000000000002</c:v>
                </c:pt>
                <c:pt idx="712">
                  <c:v>0.32550000000000001</c:v>
                </c:pt>
                <c:pt idx="713">
                  <c:v>0.32650000000000001</c:v>
                </c:pt>
                <c:pt idx="714">
                  <c:v>0.32750000000000001</c:v>
                </c:pt>
                <c:pt idx="715">
                  <c:v>0.3286</c:v>
                </c:pt>
                <c:pt idx="716">
                  <c:v>0.3296</c:v>
                </c:pt>
                <c:pt idx="717">
                  <c:v>0.33069999999999999</c:v>
                </c:pt>
                <c:pt idx="718">
                  <c:v>0.33169999999999999</c:v>
                </c:pt>
                <c:pt idx="719">
                  <c:v>0.3327</c:v>
                </c:pt>
                <c:pt idx="720">
                  <c:v>0.33379999999999999</c:v>
                </c:pt>
                <c:pt idx="721">
                  <c:v>0.33479999999999999</c:v>
                </c:pt>
                <c:pt idx="722">
                  <c:v>0.33589999999999998</c:v>
                </c:pt>
                <c:pt idx="723">
                  <c:v>0.33689999999999998</c:v>
                </c:pt>
                <c:pt idx="724">
                  <c:v>0.33800000000000002</c:v>
                </c:pt>
                <c:pt idx="725">
                  <c:v>0.33900000000000002</c:v>
                </c:pt>
                <c:pt idx="726">
                  <c:v>0.34</c:v>
                </c:pt>
                <c:pt idx="727">
                  <c:v>0.34110000000000001</c:v>
                </c:pt>
                <c:pt idx="728">
                  <c:v>0.34210000000000002</c:v>
                </c:pt>
                <c:pt idx="729">
                  <c:v>0.34320000000000001</c:v>
                </c:pt>
                <c:pt idx="730">
                  <c:v>0.34420000000000001</c:v>
                </c:pt>
                <c:pt idx="731">
                  <c:v>0.3453</c:v>
                </c:pt>
                <c:pt idx="732">
                  <c:v>0.3463</c:v>
                </c:pt>
                <c:pt idx="733">
                  <c:v>0.3473</c:v>
                </c:pt>
                <c:pt idx="734">
                  <c:v>0.34839999999999999</c:v>
                </c:pt>
                <c:pt idx="735">
                  <c:v>0.34939999999999999</c:v>
                </c:pt>
                <c:pt idx="736">
                  <c:v>0.35049999999999998</c:v>
                </c:pt>
                <c:pt idx="737">
                  <c:v>0.35149999999999998</c:v>
                </c:pt>
                <c:pt idx="738">
                  <c:v>0.35260000000000002</c:v>
                </c:pt>
                <c:pt idx="739">
                  <c:v>0.35360000000000003</c:v>
                </c:pt>
                <c:pt idx="740">
                  <c:v>0.35460000000000003</c:v>
                </c:pt>
                <c:pt idx="741">
                  <c:v>0.35570000000000002</c:v>
                </c:pt>
                <c:pt idx="742">
                  <c:v>0.35670000000000002</c:v>
                </c:pt>
                <c:pt idx="743">
                  <c:v>0.35780000000000001</c:v>
                </c:pt>
                <c:pt idx="744">
                  <c:v>0.35880000000000001</c:v>
                </c:pt>
                <c:pt idx="745">
                  <c:v>0.3599</c:v>
                </c:pt>
                <c:pt idx="746">
                  <c:v>0.3609</c:v>
                </c:pt>
                <c:pt idx="747">
                  <c:v>0.3619</c:v>
                </c:pt>
                <c:pt idx="748">
                  <c:v>0.36299999999999999</c:v>
                </c:pt>
                <c:pt idx="749">
                  <c:v>0.36399999999999999</c:v>
                </c:pt>
                <c:pt idx="750">
                  <c:v>0.36509999999999998</c:v>
                </c:pt>
                <c:pt idx="751">
                  <c:v>0.36609999999999998</c:v>
                </c:pt>
                <c:pt idx="752">
                  <c:v>0.36720000000000003</c:v>
                </c:pt>
                <c:pt idx="753">
                  <c:v>0.36820000000000003</c:v>
                </c:pt>
                <c:pt idx="754">
                  <c:v>0.36919999999999997</c:v>
                </c:pt>
                <c:pt idx="755">
                  <c:v>0.37030000000000002</c:v>
                </c:pt>
                <c:pt idx="756">
                  <c:v>0.37130000000000002</c:v>
                </c:pt>
                <c:pt idx="757">
                  <c:v>0.37240000000000001</c:v>
                </c:pt>
                <c:pt idx="758">
                  <c:v>0.37340000000000001</c:v>
                </c:pt>
                <c:pt idx="759">
                  <c:v>0.3745</c:v>
                </c:pt>
                <c:pt idx="760">
                  <c:v>0.3755</c:v>
                </c:pt>
                <c:pt idx="761">
                  <c:v>0.3765</c:v>
                </c:pt>
                <c:pt idx="762">
                  <c:v>0.37759999999999999</c:v>
                </c:pt>
                <c:pt idx="763">
                  <c:v>0.37859999999999999</c:v>
                </c:pt>
                <c:pt idx="764">
                  <c:v>0.37969999999999998</c:v>
                </c:pt>
                <c:pt idx="765">
                  <c:v>0.38069999999999998</c:v>
                </c:pt>
                <c:pt idx="766">
                  <c:v>0.38169999999999998</c:v>
                </c:pt>
                <c:pt idx="767">
                  <c:v>0.38279999999999997</c:v>
                </c:pt>
                <c:pt idx="768">
                  <c:v>0.38379999999999997</c:v>
                </c:pt>
                <c:pt idx="769">
                  <c:v>0.38490000000000002</c:v>
                </c:pt>
                <c:pt idx="770">
                  <c:v>0.38590000000000002</c:v>
                </c:pt>
                <c:pt idx="771">
                  <c:v>0.38700000000000001</c:v>
                </c:pt>
                <c:pt idx="772">
                  <c:v>0.38800000000000001</c:v>
                </c:pt>
                <c:pt idx="773">
                  <c:v>0.38900000000000001</c:v>
                </c:pt>
                <c:pt idx="774">
                  <c:v>0.3901</c:v>
                </c:pt>
                <c:pt idx="775">
                  <c:v>0.3911</c:v>
                </c:pt>
                <c:pt idx="776">
                  <c:v>0.39219999999999999</c:v>
                </c:pt>
                <c:pt idx="777">
                  <c:v>0.39319999999999999</c:v>
                </c:pt>
                <c:pt idx="778">
                  <c:v>0.39429999999999998</c:v>
                </c:pt>
                <c:pt idx="779">
                  <c:v>0.39529999999999998</c:v>
                </c:pt>
                <c:pt idx="780">
                  <c:v>0.39629999999999999</c:v>
                </c:pt>
                <c:pt idx="781">
                  <c:v>0.39739999999999998</c:v>
                </c:pt>
                <c:pt idx="782">
                  <c:v>0.39839999999999998</c:v>
                </c:pt>
                <c:pt idx="783">
                  <c:v>0.39950000000000002</c:v>
                </c:pt>
                <c:pt idx="784">
                  <c:v>0.40050000000000002</c:v>
                </c:pt>
                <c:pt idx="785">
                  <c:v>0.40160000000000001</c:v>
                </c:pt>
                <c:pt idx="786">
                  <c:v>0.40260000000000001</c:v>
                </c:pt>
                <c:pt idx="787">
                  <c:v>0.40360000000000001</c:v>
                </c:pt>
                <c:pt idx="788">
                  <c:v>0.4047</c:v>
                </c:pt>
                <c:pt idx="789">
                  <c:v>0.40570000000000001</c:v>
                </c:pt>
                <c:pt idx="790">
                  <c:v>0.40679999999999999</c:v>
                </c:pt>
                <c:pt idx="791">
                  <c:v>0.4078</c:v>
                </c:pt>
                <c:pt idx="792">
                  <c:v>0.40889999999999999</c:v>
                </c:pt>
                <c:pt idx="793">
                  <c:v>0.40989999999999999</c:v>
                </c:pt>
                <c:pt idx="794">
                  <c:v>0.41089999999999999</c:v>
                </c:pt>
                <c:pt idx="795">
                  <c:v>0.41199999999999998</c:v>
                </c:pt>
                <c:pt idx="796">
                  <c:v>0.41299999999999998</c:v>
                </c:pt>
                <c:pt idx="797">
                  <c:v>0.41410000000000002</c:v>
                </c:pt>
                <c:pt idx="798">
                  <c:v>0.41510000000000002</c:v>
                </c:pt>
                <c:pt idx="799">
                  <c:v>0.41620000000000001</c:v>
                </c:pt>
                <c:pt idx="800">
                  <c:v>0.41720000000000002</c:v>
                </c:pt>
                <c:pt idx="801">
                  <c:v>0.41820000000000002</c:v>
                </c:pt>
                <c:pt idx="802">
                  <c:v>0.41930000000000001</c:v>
                </c:pt>
                <c:pt idx="803">
                  <c:v>0.42030000000000001</c:v>
                </c:pt>
                <c:pt idx="804">
                  <c:v>0.4214</c:v>
                </c:pt>
                <c:pt idx="805">
                  <c:v>0.4224</c:v>
                </c:pt>
                <c:pt idx="806">
                  <c:v>0.4234</c:v>
                </c:pt>
                <c:pt idx="807">
                  <c:v>0.42449999999999999</c:v>
                </c:pt>
                <c:pt idx="808">
                  <c:v>0.42549999999999999</c:v>
                </c:pt>
                <c:pt idx="809">
                  <c:v>0.42659999999999998</c:v>
                </c:pt>
                <c:pt idx="810">
                  <c:v>0.42759999999999998</c:v>
                </c:pt>
                <c:pt idx="811">
                  <c:v>0.42870000000000003</c:v>
                </c:pt>
                <c:pt idx="812">
                  <c:v>0.42970000000000003</c:v>
                </c:pt>
                <c:pt idx="813">
                  <c:v>0.43070000000000003</c:v>
                </c:pt>
                <c:pt idx="814">
                  <c:v>0.43180000000000002</c:v>
                </c:pt>
                <c:pt idx="815">
                  <c:v>0.43280000000000002</c:v>
                </c:pt>
                <c:pt idx="816">
                  <c:v>0.43390000000000001</c:v>
                </c:pt>
                <c:pt idx="817">
                  <c:v>0.43490000000000001</c:v>
                </c:pt>
                <c:pt idx="818">
                  <c:v>0.436</c:v>
                </c:pt>
                <c:pt idx="819">
                  <c:v>0.437</c:v>
                </c:pt>
                <c:pt idx="820">
                  <c:v>0.438</c:v>
                </c:pt>
                <c:pt idx="821">
                  <c:v>0.43909999999999999</c:v>
                </c:pt>
                <c:pt idx="822">
                  <c:v>0.44009999999999999</c:v>
                </c:pt>
                <c:pt idx="823">
                  <c:v>0.44119999999999998</c:v>
                </c:pt>
                <c:pt idx="824">
                  <c:v>0.44219999999999998</c:v>
                </c:pt>
                <c:pt idx="825">
                  <c:v>0.44330000000000003</c:v>
                </c:pt>
                <c:pt idx="826">
                  <c:v>0.44429999999999997</c:v>
                </c:pt>
                <c:pt idx="827">
                  <c:v>0.44529999999999997</c:v>
                </c:pt>
                <c:pt idx="828">
                  <c:v>0.44640000000000002</c:v>
                </c:pt>
                <c:pt idx="829">
                  <c:v>0.44740000000000002</c:v>
                </c:pt>
                <c:pt idx="830">
                  <c:v>0.44850000000000001</c:v>
                </c:pt>
                <c:pt idx="831">
                  <c:v>0.44950000000000001</c:v>
                </c:pt>
                <c:pt idx="832">
                  <c:v>0.4506</c:v>
                </c:pt>
                <c:pt idx="833">
                  <c:v>0.4516</c:v>
                </c:pt>
                <c:pt idx="834">
                  <c:v>0.4526</c:v>
                </c:pt>
                <c:pt idx="835">
                  <c:v>0.45369999999999999</c:v>
                </c:pt>
                <c:pt idx="836">
                  <c:v>0.45469999999999999</c:v>
                </c:pt>
                <c:pt idx="837">
                  <c:v>0.45579999999999998</c:v>
                </c:pt>
                <c:pt idx="838">
                  <c:v>0.45679999999999998</c:v>
                </c:pt>
                <c:pt idx="839">
                  <c:v>0.45789999999999997</c:v>
                </c:pt>
                <c:pt idx="840">
                  <c:v>0.45889999999999997</c:v>
                </c:pt>
                <c:pt idx="841">
                  <c:v>0.45989999999999998</c:v>
                </c:pt>
                <c:pt idx="842">
                  <c:v>0.46100000000000002</c:v>
                </c:pt>
                <c:pt idx="843">
                  <c:v>0.46200000000000002</c:v>
                </c:pt>
                <c:pt idx="844">
                  <c:v>0.46310000000000001</c:v>
                </c:pt>
                <c:pt idx="845">
                  <c:v>0.46410000000000001</c:v>
                </c:pt>
                <c:pt idx="846">
                  <c:v>0.4652</c:v>
                </c:pt>
                <c:pt idx="847">
                  <c:v>0.4662</c:v>
                </c:pt>
                <c:pt idx="848">
                  <c:v>0.4672</c:v>
                </c:pt>
                <c:pt idx="849">
                  <c:v>0.46829999999999999</c:v>
                </c:pt>
                <c:pt idx="850">
                  <c:v>0.46929999999999999</c:v>
                </c:pt>
                <c:pt idx="851">
                  <c:v>0.47039999999999998</c:v>
                </c:pt>
                <c:pt idx="852">
                  <c:v>0.47139999999999999</c:v>
                </c:pt>
                <c:pt idx="853">
                  <c:v>0.47239999999999999</c:v>
                </c:pt>
                <c:pt idx="854">
                  <c:v>0.47349999999999998</c:v>
                </c:pt>
                <c:pt idx="855">
                  <c:v>0.47449999999999998</c:v>
                </c:pt>
                <c:pt idx="856">
                  <c:v>0.47560000000000002</c:v>
                </c:pt>
                <c:pt idx="857">
                  <c:v>0.47660000000000002</c:v>
                </c:pt>
                <c:pt idx="858">
                  <c:v>0.47770000000000001</c:v>
                </c:pt>
                <c:pt idx="859">
                  <c:v>0.47870000000000001</c:v>
                </c:pt>
                <c:pt idx="860">
                  <c:v>0.47970000000000002</c:v>
                </c:pt>
                <c:pt idx="861">
                  <c:v>0.48080000000000001</c:v>
                </c:pt>
                <c:pt idx="862">
                  <c:v>0.48180000000000001</c:v>
                </c:pt>
                <c:pt idx="863">
                  <c:v>0.4829</c:v>
                </c:pt>
                <c:pt idx="864">
                  <c:v>0.4839</c:v>
                </c:pt>
                <c:pt idx="865">
                  <c:v>0.48499999999999999</c:v>
                </c:pt>
                <c:pt idx="866">
                  <c:v>0.48599999999999999</c:v>
                </c:pt>
                <c:pt idx="867">
                  <c:v>0.48699999999999999</c:v>
                </c:pt>
              </c:numCache>
            </c:numRef>
          </c:xVal>
          <c:yVal>
            <c:numRef>
              <c:f>'Force 200 keV Spline'!$V$3:$V$870</c:f>
              <c:numCache>
                <c:formatCode>0.00E+00</c:formatCode>
                <c:ptCount val="868"/>
                <c:pt idx="0">
                  <c:v>7.6470000000000005E-5</c:v>
                </c:pt>
                <c:pt idx="1">
                  <c:v>8.8869999999999994E-5</c:v>
                </c:pt>
                <c:pt idx="2">
                  <c:v>9.9010000000000002E-5</c:v>
                </c:pt>
                <c:pt idx="3">
                  <c:v>1.059E-4</c:v>
                </c:pt>
                <c:pt idx="4">
                  <c:v>1.133E-4</c:v>
                </c:pt>
                <c:pt idx="5">
                  <c:v>1.189E-4</c:v>
                </c:pt>
                <c:pt idx="6">
                  <c:v>1.2239999999999999E-4</c:v>
                </c:pt>
                <c:pt idx="7">
                  <c:v>1.248E-4</c:v>
                </c:pt>
                <c:pt idx="8">
                  <c:v>1.2579999999999999E-4</c:v>
                </c:pt>
                <c:pt idx="9">
                  <c:v>1.26E-4</c:v>
                </c:pt>
                <c:pt idx="10">
                  <c:v>1.261E-4</c:v>
                </c:pt>
                <c:pt idx="11">
                  <c:v>1.259E-4</c:v>
                </c:pt>
                <c:pt idx="12">
                  <c:v>1.2559999999999999E-4</c:v>
                </c:pt>
                <c:pt idx="13">
                  <c:v>1.2530000000000001E-4</c:v>
                </c:pt>
                <c:pt idx="14">
                  <c:v>1.25E-4</c:v>
                </c:pt>
                <c:pt idx="15">
                  <c:v>1.248E-4</c:v>
                </c:pt>
                <c:pt idx="16">
                  <c:v>1.2449999999999999E-4</c:v>
                </c:pt>
                <c:pt idx="17">
                  <c:v>1.2439999999999999E-4</c:v>
                </c:pt>
                <c:pt idx="18">
                  <c:v>1.2430000000000001E-4</c:v>
                </c:pt>
                <c:pt idx="19">
                  <c:v>1.2410000000000001E-4</c:v>
                </c:pt>
                <c:pt idx="20">
                  <c:v>1.2410000000000001E-4</c:v>
                </c:pt>
                <c:pt idx="21">
                  <c:v>1.2410000000000001E-4</c:v>
                </c:pt>
                <c:pt idx="22">
                  <c:v>1.2410000000000001E-4</c:v>
                </c:pt>
                <c:pt idx="23">
                  <c:v>1.2410000000000001E-4</c:v>
                </c:pt>
                <c:pt idx="24">
                  <c:v>1.2410000000000001E-4</c:v>
                </c:pt>
                <c:pt idx="25">
                  <c:v>1.2410000000000001E-4</c:v>
                </c:pt>
                <c:pt idx="26">
                  <c:v>1.2410000000000001E-4</c:v>
                </c:pt>
                <c:pt idx="27">
                  <c:v>1.2410000000000001E-4</c:v>
                </c:pt>
                <c:pt idx="28">
                  <c:v>1.2410000000000001E-4</c:v>
                </c:pt>
                <c:pt idx="29">
                  <c:v>1.2410000000000001E-4</c:v>
                </c:pt>
                <c:pt idx="30">
                  <c:v>1.2410000000000001E-4</c:v>
                </c:pt>
                <c:pt idx="31">
                  <c:v>1.2410000000000001E-4</c:v>
                </c:pt>
                <c:pt idx="32">
                  <c:v>1.2410000000000001E-4</c:v>
                </c:pt>
                <c:pt idx="33">
                  <c:v>1.2410000000000001E-4</c:v>
                </c:pt>
                <c:pt idx="34">
                  <c:v>1.2410000000000001E-4</c:v>
                </c:pt>
                <c:pt idx="35">
                  <c:v>1.2410000000000001E-4</c:v>
                </c:pt>
                <c:pt idx="36">
                  <c:v>1.2410000000000001E-4</c:v>
                </c:pt>
                <c:pt idx="37">
                  <c:v>1.2410000000000001E-4</c:v>
                </c:pt>
                <c:pt idx="38">
                  <c:v>1.2410000000000001E-4</c:v>
                </c:pt>
                <c:pt idx="39">
                  <c:v>1.2410000000000001E-4</c:v>
                </c:pt>
                <c:pt idx="40">
                  <c:v>1.2410000000000001E-4</c:v>
                </c:pt>
                <c:pt idx="41">
                  <c:v>1.2410000000000001E-4</c:v>
                </c:pt>
                <c:pt idx="42">
                  <c:v>1.2410000000000001E-4</c:v>
                </c:pt>
                <c:pt idx="43">
                  <c:v>1.2410000000000001E-4</c:v>
                </c:pt>
                <c:pt idx="44">
                  <c:v>1.2410000000000001E-4</c:v>
                </c:pt>
                <c:pt idx="45">
                  <c:v>1.2410000000000001E-4</c:v>
                </c:pt>
                <c:pt idx="46">
                  <c:v>1.2410000000000001E-4</c:v>
                </c:pt>
                <c:pt idx="47">
                  <c:v>1.2410000000000001E-4</c:v>
                </c:pt>
                <c:pt idx="48">
                  <c:v>1.2410000000000001E-4</c:v>
                </c:pt>
                <c:pt idx="49">
                  <c:v>1.2410000000000001E-4</c:v>
                </c:pt>
                <c:pt idx="50">
                  <c:v>1.2410000000000001E-4</c:v>
                </c:pt>
                <c:pt idx="51">
                  <c:v>1.2410000000000001E-4</c:v>
                </c:pt>
                <c:pt idx="52">
                  <c:v>1.2410000000000001E-4</c:v>
                </c:pt>
                <c:pt idx="53">
                  <c:v>1.2410000000000001E-4</c:v>
                </c:pt>
                <c:pt idx="54">
                  <c:v>1.2410000000000001E-4</c:v>
                </c:pt>
                <c:pt idx="55">
                  <c:v>1.2410000000000001E-4</c:v>
                </c:pt>
                <c:pt idx="56">
                  <c:v>1.2410000000000001E-4</c:v>
                </c:pt>
                <c:pt idx="57">
                  <c:v>1.2410000000000001E-4</c:v>
                </c:pt>
                <c:pt idx="58">
                  <c:v>1.2410000000000001E-4</c:v>
                </c:pt>
                <c:pt idx="59">
                  <c:v>1.2410000000000001E-4</c:v>
                </c:pt>
                <c:pt idx="60">
                  <c:v>1.2410000000000001E-4</c:v>
                </c:pt>
                <c:pt idx="61">
                  <c:v>1.2410000000000001E-4</c:v>
                </c:pt>
                <c:pt idx="62">
                  <c:v>1.2410000000000001E-4</c:v>
                </c:pt>
                <c:pt idx="63">
                  <c:v>1.2410000000000001E-4</c:v>
                </c:pt>
                <c:pt idx="64">
                  <c:v>1.2410000000000001E-4</c:v>
                </c:pt>
                <c:pt idx="65">
                  <c:v>1.2410000000000001E-4</c:v>
                </c:pt>
                <c:pt idx="66">
                  <c:v>1.2410000000000001E-4</c:v>
                </c:pt>
                <c:pt idx="67">
                  <c:v>1.2410000000000001E-4</c:v>
                </c:pt>
                <c:pt idx="68">
                  <c:v>1.2410000000000001E-4</c:v>
                </c:pt>
                <c:pt idx="69">
                  <c:v>1.2410000000000001E-4</c:v>
                </c:pt>
                <c:pt idx="70">
                  <c:v>1.2410000000000001E-4</c:v>
                </c:pt>
                <c:pt idx="71">
                  <c:v>1.2410000000000001E-4</c:v>
                </c:pt>
                <c:pt idx="72">
                  <c:v>1.2410000000000001E-4</c:v>
                </c:pt>
                <c:pt idx="73">
                  <c:v>1.2410000000000001E-4</c:v>
                </c:pt>
                <c:pt idx="74">
                  <c:v>1.2410000000000001E-4</c:v>
                </c:pt>
                <c:pt idx="75">
                  <c:v>1.2410000000000001E-4</c:v>
                </c:pt>
                <c:pt idx="76">
                  <c:v>1.2410000000000001E-4</c:v>
                </c:pt>
                <c:pt idx="77">
                  <c:v>1.2410000000000001E-4</c:v>
                </c:pt>
                <c:pt idx="78">
                  <c:v>1.2410000000000001E-4</c:v>
                </c:pt>
                <c:pt idx="79">
                  <c:v>1.2410000000000001E-4</c:v>
                </c:pt>
                <c:pt idx="80">
                  <c:v>1.2410000000000001E-4</c:v>
                </c:pt>
                <c:pt idx="81">
                  <c:v>1.2410000000000001E-4</c:v>
                </c:pt>
                <c:pt idx="82">
                  <c:v>1.2410000000000001E-4</c:v>
                </c:pt>
                <c:pt idx="83">
                  <c:v>1.2410000000000001E-4</c:v>
                </c:pt>
                <c:pt idx="84">
                  <c:v>1.2410000000000001E-4</c:v>
                </c:pt>
                <c:pt idx="85">
                  <c:v>1.2410000000000001E-4</c:v>
                </c:pt>
                <c:pt idx="86">
                  <c:v>1.2410000000000001E-4</c:v>
                </c:pt>
                <c:pt idx="87">
                  <c:v>1.2410000000000001E-4</c:v>
                </c:pt>
                <c:pt idx="88">
                  <c:v>1.2410000000000001E-4</c:v>
                </c:pt>
                <c:pt idx="89">
                  <c:v>1.2410000000000001E-4</c:v>
                </c:pt>
                <c:pt idx="90">
                  <c:v>1.2410000000000001E-4</c:v>
                </c:pt>
                <c:pt idx="91">
                  <c:v>1.2410000000000001E-4</c:v>
                </c:pt>
                <c:pt idx="92">
                  <c:v>1.2410000000000001E-4</c:v>
                </c:pt>
                <c:pt idx="93">
                  <c:v>1.2410000000000001E-4</c:v>
                </c:pt>
                <c:pt idx="94">
                  <c:v>1.2410000000000001E-4</c:v>
                </c:pt>
                <c:pt idx="95">
                  <c:v>1.2410000000000001E-4</c:v>
                </c:pt>
                <c:pt idx="96">
                  <c:v>1.2410000000000001E-4</c:v>
                </c:pt>
                <c:pt idx="97">
                  <c:v>1.2410000000000001E-4</c:v>
                </c:pt>
                <c:pt idx="98">
                  <c:v>1.2410000000000001E-4</c:v>
                </c:pt>
                <c:pt idx="99">
                  <c:v>1.2410000000000001E-4</c:v>
                </c:pt>
                <c:pt idx="100">
                  <c:v>1.2410000000000001E-4</c:v>
                </c:pt>
                <c:pt idx="101">
                  <c:v>1.2410000000000001E-4</c:v>
                </c:pt>
                <c:pt idx="102">
                  <c:v>1.2410000000000001E-4</c:v>
                </c:pt>
                <c:pt idx="103">
                  <c:v>1.2410000000000001E-4</c:v>
                </c:pt>
                <c:pt idx="104">
                  <c:v>1.2410000000000001E-4</c:v>
                </c:pt>
                <c:pt idx="105">
                  <c:v>1.2410000000000001E-4</c:v>
                </c:pt>
                <c:pt idx="106">
                  <c:v>1.2410000000000001E-4</c:v>
                </c:pt>
                <c:pt idx="107">
                  <c:v>1.2410000000000001E-4</c:v>
                </c:pt>
                <c:pt idx="108">
                  <c:v>1.2410000000000001E-4</c:v>
                </c:pt>
                <c:pt idx="109">
                  <c:v>1.2410000000000001E-4</c:v>
                </c:pt>
                <c:pt idx="110">
                  <c:v>1.2410000000000001E-4</c:v>
                </c:pt>
                <c:pt idx="111">
                  <c:v>1.2410000000000001E-4</c:v>
                </c:pt>
                <c:pt idx="112">
                  <c:v>1.2410000000000001E-4</c:v>
                </c:pt>
                <c:pt idx="113">
                  <c:v>1.2410000000000001E-4</c:v>
                </c:pt>
                <c:pt idx="114">
                  <c:v>1.2410000000000001E-4</c:v>
                </c:pt>
                <c:pt idx="115">
                  <c:v>1.2410000000000001E-4</c:v>
                </c:pt>
                <c:pt idx="116">
                  <c:v>1.2410000000000001E-4</c:v>
                </c:pt>
                <c:pt idx="117">
                  <c:v>1.2410000000000001E-4</c:v>
                </c:pt>
                <c:pt idx="118">
                  <c:v>1.2410000000000001E-4</c:v>
                </c:pt>
                <c:pt idx="119">
                  <c:v>1.2410000000000001E-4</c:v>
                </c:pt>
                <c:pt idx="120">
                  <c:v>1.2410000000000001E-4</c:v>
                </c:pt>
                <c:pt idx="121">
                  <c:v>1.2410000000000001E-4</c:v>
                </c:pt>
                <c:pt idx="122">
                  <c:v>1.2410000000000001E-4</c:v>
                </c:pt>
                <c:pt idx="123">
                  <c:v>1.2410000000000001E-4</c:v>
                </c:pt>
                <c:pt idx="124">
                  <c:v>1.2410000000000001E-4</c:v>
                </c:pt>
                <c:pt idx="125">
                  <c:v>1.2410000000000001E-4</c:v>
                </c:pt>
                <c:pt idx="126">
                  <c:v>1.2410000000000001E-4</c:v>
                </c:pt>
                <c:pt idx="127">
                  <c:v>1.2410000000000001E-4</c:v>
                </c:pt>
                <c:pt idx="128">
                  <c:v>1.2410000000000001E-4</c:v>
                </c:pt>
                <c:pt idx="129">
                  <c:v>1.2410000000000001E-4</c:v>
                </c:pt>
                <c:pt idx="130">
                  <c:v>1.2410000000000001E-4</c:v>
                </c:pt>
                <c:pt idx="131">
                  <c:v>1.2410000000000001E-4</c:v>
                </c:pt>
                <c:pt idx="132">
                  <c:v>1.2410000000000001E-4</c:v>
                </c:pt>
                <c:pt idx="133">
                  <c:v>1.2410000000000001E-4</c:v>
                </c:pt>
                <c:pt idx="134">
                  <c:v>1.2410000000000001E-4</c:v>
                </c:pt>
                <c:pt idx="135">
                  <c:v>1.2410000000000001E-4</c:v>
                </c:pt>
                <c:pt idx="136">
                  <c:v>1.2410000000000001E-4</c:v>
                </c:pt>
                <c:pt idx="137">
                  <c:v>1.2410000000000001E-4</c:v>
                </c:pt>
                <c:pt idx="138">
                  <c:v>1.2410000000000001E-4</c:v>
                </c:pt>
                <c:pt idx="139">
                  <c:v>1.2410000000000001E-4</c:v>
                </c:pt>
                <c:pt idx="140">
                  <c:v>1.2410000000000001E-4</c:v>
                </c:pt>
                <c:pt idx="141">
                  <c:v>1.2410000000000001E-4</c:v>
                </c:pt>
                <c:pt idx="142">
                  <c:v>1.2410000000000001E-4</c:v>
                </c:pt>
                <c:pt idx="143">
                  <c:v>1.2410000000000001E-4</c:v>
                </c:pt>
                <c:pt idx="144">
                  <c:v>1.2410000000000001E-4</c:v>
                </c:pt>
                <c:pt idx="145">
                  <c:v>1.2410000000000001E-4</c:v>
                </c:pt>
                <c:pt idx="146">
                  <c:v>1.2410000000000001E-4</c:v>
                </c:pt>
                <c:pt idx="147">
                  <c:v>1.2410000000000001E-4</c:v>
                </c:pt>
                <c:pt idx="148">
                  <c:v>1.2410000000000001E-4</c:v>
                </c:pt>
                <c:pt idx="149">
                  <c:v>1.2410000000000001E-4</c:v>
                </c:pt>
                <c:pt idx="150">
                  <c:v>1.2410000000000001E-4</c:v>
                </c:pt>
                <c:pt idx="151">
                  <c:v>1.2410000000000001E-4</c:v>
                </c:pt>
                <c:pt idx="152">
                  <c:v>1.2410000000000001E-4</c:v>
                </c:pt>
                <c:pt idx="153">
                  <c:v>1.2410000000000001E-4</c:v>
                </c:pt>
                <c:pt idx="154">
                  <c:v>1.2410000000000001E-4</c:v>
                </c:pt>
                <c:pt idx="155">
                  <c:v>1.2410000000000001E-4</c:v>
                </c:pt>
                <c:pt idx="156">
                  <c:v>1.2410000000000001E-4</c:v>
                </c:pt>
                <c:pt idx="157">
                  <c:v>1.2410000000000001E-4</c:v>
                </c:pt>
                <c:pt idx="158">
                  <c:v>1.2410000000000001E-4</c:v>
                </c:pt>
                <c:pt idx="159">
                  <c:v>1.2410000000000001E-4</c:v>
                </c:pt>
                <c:pt idx="160">
                  <c:v>1.2410000000000001E-4</c:v>
                </c:pt>
                <c:pt idx="161">
                  <c:v>1.2410000000000001E-4</c:v>
                </c:pt>
                <c:pt idx="162">
                  <c:v>1.2410000000000001E-4</c:v>
                </c:pt>
                <c:pt idx="163">
                  <c:v>1.2410000000000001E-4</c:v>
                </c:pt>
                <c:pt idx="164">
                  <c:v>1.2410000000000001E-4</c:v>
                </c:pt>
                <c:pt idx="165">
                  <c:v>1.2410000000000001E-4</c:v>
                </c:pt>
                <c:pt idx="166">
                  <c:v>1.2410000000000001E-4</c:v>
                </c:pt>
                <c:pt idx="167">
                  <c:v>1.2410000000000001E-4</c:v>
                </c:pt>
                <c:pt idx="168">
                  <c:v>1.2410000000000001E-4</c:v>
                </c:pt>
                <c:pt idx="169">
                  <c:v>1.2410000000000001E-4</c:v>
                </c:pt>
                <c:pt idx="170">
                  <c:v>1.2410000000000001E-4</c:v>
                </c:pt>
                <c:pt idx="171">
                  <c:v>1.2410000000000001E-4</c:v>
                </c:pt>
                <c:pt idx="172">
                  <c:v>1.2410000000000001E-4</c:v>
                </c:pt>
                <c:pt idx="173">
                  <c:v>1.2410000000000001E-4</c:v>
                </c:pt>
                <c:pt idx="174">
                  <c:v>1.2410000000000001E-4</c:v>
                </c:pt>
                <c:pt idx="175">
                  <c:v>1.2410000000000001E-4</c:v>
                </c:pt>
                <c:pt idx="176">
                  <c:v>1.2410000000000001E-4</c:v>
                </c:pt>
                <c:pt idx="177">
                  <c:v>1.2410000000000001E-4</c:v>
                </c:pt>
                <c:pt idx="178">
                  <c:v>1.2410000000000001E-4</c:v>
                </c:pt>
                <c:pt idx="179">
                  <c:v>1.2410000000000001E-4</c:v>
                </c:pt>
                <c:pt idx="180">
                  <c:v>1.2410000000000001E-4</c:v>
                </c:pt>
                <c:pt idx="181">
                  <c:v>1.2410000000000001E-4</c:v>
                </c:pt>
                <c:pt idx="182">
                  <c:v>1.2410000000000001E-4</c:v>
                </c:pt>
                <c:pt idx="183">
                  <c:v>1.2410000000000001E-4</c:v>
                </c:pt>
                <c:pt idx="184">
                  <c:v>1.2410000000000001E-4</c:v>
                </c:pt>
                <c:pt idx="185">
                  <c:v>1.2410000000000001E-4</c:v>
                </c:pt>
                <c:pt idx="186">
                  <c:v>1.2410000000000001E-4</c:v>
                </c:pt>
                <c:pt idx="187">
                  <c:v>1.2410000000000001E-4</c:v>
                </c:pt>
                <c:pt idx="188">
                  <c:v>1.2410000000000001E-4</c:v>
                </c:pt>
                <c:pt idx="189">
                  <c:v>1.2410000000000001E-4</c:v>
                </c:pt>
                <c:pt idx="190">
                  <c:v>1.2410000000000001E-4</c:v>
                </c:pt>
                <c:pt idx="191">
                  <c:v>1.2410000000000001E-4</c:v>
                </c:pt>
                <c:pt idx="192">
                  <c:v>1.2410000000000001E-4</c:v>
                </c:pt>
                <c:pt idx="193">
                  <c:v>1.2410000000000001E-4</c:v>
                </c:pt>
                <c:pt idx="194">
                  <c:v>1.2410000000000001E-4</c:v>
                </c:pt>
                <c:pt idx="195">
                  <c:v>1.2410000000000001E-4</c:v>
                </c:pt>
                <c:pt idx="196">
                  <c:v>1.2410000000000001E-4</c:v>
                </c:pt>
                <c:pt idx="197">
                  <c:v>1.2410000000000001E-4</c:v>
                </c:pt>
                <c:pt idx="198">
                  <c:v>1.2410000000000001E-4</c:v>
                </c:pt>
                <c:pt idx="199">
                  <c:v>1.2410000000000001E-4</c:v>
                </c:pt>
                <c:pt idx="200">
                  <c:v>1.2410000000000001E-4</c:v>
                </c:pt>
                <c:pt idx="201">
                  <c:v>1.2410000000000001E-4</c:v>
                </c:pt>
                <c:pt idx="202">
                  <c:v>1.2410000000000001E-4</c:v>
                </c:pt>
                <c:pt idx="203">
                  <c:v>1.2410000000000001E-4</c:v>
                </c:pt>
                <c:pt idx="204">
                  <c:v>1.2410000000000001E-4</c:v>
                </c:pt>
                <c:pt idx="205">
                  <c:v>1.2410000000000001E-4</c:v>
                </c:pt>
                <c:pt idx="206">
                  <c:v>1.2400000000000001E-4</c:v>
                </c:pt>
                <c:pt idx="207">
                  <c:v>1.2400000000000001E-4</c:v>
                </c:pt>
                <c:pt idx="208">
                  <c:v>1.239E-4</c:v>
                </c:pt>
                <c:pt idx="209">
                  <c:v>1.237E-4</c:v>
                </c:pt>
                <c:pt idx="210">
                  <c:v>1.2349999999999999E-4</c:v>
                </c:pt>
                <c:pt idx="211">
                  <c:v>1.2310000000000001E-4</c:v>
                </c:pt>
                <c:pt idx="212">
                  <c:v>1.227E-4</c:v>
                </c:pt>
                <c:pt idx="213">
                  <c:v>1.2210000000000001E-4</c:v>
                </c:pt>
                <c:pt idx="214">
                  <c:v>1.215E-4</c:v>
                </c:pt>
                <c:pt idx="215">
                  <c:v>1.208E-4</c:v>
                </c:pt>
                <c:pt idx="216">
                  <c:v>1.2019999999999999E-4</c:v>
                </c:pt>
                <c:pt idx="217">
                  <c:v>1.195E-4</c:v>
                </c:pt>
                <c:pt idx="218">
                  <c:v>1.1900000000000001E-4</c:v>
                </c:pt>
                <c:pt idx="219">
                  <c:v>1.1849999999999999E-4</c:v>
                </c:pt>
                <c:pt idx="220">
                  <c:v>1.183E-4</c:v>
                </c:pt>
                <c:pt idx="221">
                  <c:v>1.188E-4</c:v>
                </c:pt>
                <c:pt idx="222">
                  <c:v>1.205E-4</c:v>
                </c:pt>
                <c:pt idx="223">
                  <c:v>1.2420000000000001E-4</c:v>
                </c:pt>
                <c:pt idx="224">
                  <c:v>1.304E-4</c:v>
                </c:pt>
                <c:pt idx="225">
                  <c:v>1.3980000000000001E-4</c:v>
                </c:pt>
                <c:pt idx="226">
                  <c:v>1.5229999999999999E-4</c:v>
                </c:pt>
                <c:pt idx="227">
                  <c:v>1.674E-4</c:v>
                </c:pt>
                <c:pt idx="228">
                  <c:v>1.839E-4</c:v>
                </c:pt>
                <c:pt idx="229">
                  <c:v>2.0049999999999999E-4</c:v>
                </c:pt>
                <c:pt idx="230">
                  <c:v>2.1660000000000001E-4</c:v>
                </c:pt>
                <c:pt idx="231">
                  <c:v>2.32E-4</c:v>
                </c:pt>
                <c:pt idx="232">
                  <c:v>2.4610000000000002E-4</c:v>
                </c:pt>
                <c:pt idx="233">
                  <c:v>2.5940000000000002E-4</c:v>
                </c:pt>
                <c:pt idx="234">
                  <c:v>2.7240000000000001E-4</c:v>
                </c:pt>
                <c:pt idx="235">
                  <c:v>2.856E-4</c:v>
                </c:pt>
                <c:pt idx="236">
                  <c:v>2.9950000000000002E-4</c:v>
                </c:pt>
                <c:pt idx="237">
                  <c:v>3.143E-4</c:v>
                </c:pt>
                <c:pt idx="238">
                  <c:v>3.3070000000000002E-4</c:v>
                </c:pt>
                <c:pt idx="239">
                  <c:v>3.4900000000000003E-4</c:v>
                </c:pt>
                <c:pt idx="240">
                  <c:v>3.6919999999999998E-4</c:v>
                </c:pt>
                <c:pt idx="241">
                  <c:v>3.9120000000000002E-4</c:v>
                </c:pt>
                <c:pt idx="242">
                  <c:v>4.15E-4</c:v>
                </c:pt>
                <c:pt idx="243">
                  <c:v>4.3990000000000001E-4</c:v>
                </c:pt>
                <c:pt idx="244">
                  <c:v>4.6569999999999999E-4</c:v>
                </c:pt>
                <c:pt idx="245">
                  <c:v>4.9180000000000003E-4</c:v>
                </c:pt>
                <c:pt idx="246">
                  <c:v>5.1809999999999996E-4</c:v>
                </c:pt>
                <c:pt idx="247">
                  <c:v>5.44E-4</c:v>
                </c:pt>
                <c:pt idx="248">
                  <c:v>5.6930000000000001E-4</c:v>
                </c:pt>
                <c:pt idx="249">
                  <c:v>5.9380000000000001E-4</c:v>
                </c:pt>
                <c:pt idx="250">
                  <c:v>6.1749999999999999E-4</c:v>
                </c:pt>
                <c:pt idx="251">
                  <c:v>6.4019999999999995E-4</c:v>
                </c:pt>
                <c:pt idx="252">
                  <c:v>6.6160000000000004E-4</c:v>
                </c:pt>
                <c:pt idx="253">
                  <c:v>6.8210000000000005E-4</c:v>
                </c:pt>
                <c:pt idx="254">
                  <c:v>7.0189999999999998E-4</c:v>
                </c:pt>
                <c:pt idx="255">
                  <c:v>7.2110000000000002E-4</c:v>
                </c:pt>
                <c:pt idx="256">
                  <c:v>7.3990000000000004E-4</c:v>
                </c:pt>
                <c:pt idx="257">
                  <c:v>7.5829999999999995E-4</c:v>
                </c:pt>
                <c:pt idx="258">
                  <c:v>7.7660000000000001E-4</c:v>
                </c:pt>
                <c:pt idx="259">
                  <c:v>7.9480000000000002E-4</c:v>
                </c:pt>
                <c:pt idx="260">
                  <c:v>8.1269999999999997E-4</c:v>
                </c:pt>
                <c:pt idx="261">
                  <c:v>8.3029999999999996E-4</c:v>
                </c:pt>
                <c:pt idx="262">
                  <c:v>8.476E-4</c:v>
                </c:pt>
                <c:pt idx="263">
                  <c:v>8.6430000000000003E-4</c:v>
                </c:pt>
                <c:pt idx="264">
                  <c:v>8.8069999999999999E-4</c:v>
                </c:pt>
                <c:pt idx="265">
                  <c:v>8.9650000000000005E-4</c:v>
                </c:pt>
                <c:pt idx="266">
                  <c:v>9.1149999999999998E-4</c:v>
                </c:pt>
                <c:pt idx="267">
                  <c:v>9.2559999999999995E-4</c:v>
                </c:pt>
                <c:pt idx="268">
                  <c:v>9.3860000000000005E-4</c:v>
                </c:pt>
                <c:pt idx="269">
                  <c:v>9.5049999999999996E-4</c:v>
                </c:pt>
                <c:pt idx="270">
                  <c:v>9.6139999999999995E-4</c:v>
                </c:pt>
                <c:pt idx="271">
                  <c:v>9.7139999999999998E-4</c:v>
                </c:pt>
                <c:pt idx="272">
                  <c:v>9.8069999999999993E-4</c:v>
                </c:pt>
                <c:pt idx="273">
                  <c:v>9.8940000000000009E-4</c:v>
                </c:pt>
                <c:pt idx="274">
                  <c:v>9.9749999999999991E-4</c:v>
                </c:pt>
                <c:pt idx="275">
                  <c:v>1.005E-3</c:v>
                </c:pt>
                <c:pt idx="276">
                  <c:v>1.0120000000000001E-3</c:v>
                </c:pt>
                <c:pt idx="277">
                  <c:v>1.018E-3</c:v>
                </c:pt>
                <c:pt idx="278">
                  <c:v>1.023E-3</c:v>
                </c:pt>
                <c:pt idx="279">
                  <c:v>1.0280000000000001E-3</c:v>
                </c:pt>
                <c:pt idx="280">
                  <c:v>1.0330000000000001E-3</c:v>
                </c:pt>
                <c:pt idx="281">
                  <c:v>1.036E-3</c:v>
                </c:pt>
                <c:pt idx="282">
                  <c:v>1.039E-3</c:v>
                </c:pt>
                <c:pt idx="283">
                  <c:v>1.042E-3</c:v>
                </c:pt>
                <c:pt idx="284">
                  <c:v>1.044E-3</c:v>
                </c:pt>
                <c:pt idx="285">
                  <c:v>1.0449999999999999E-3</c:v>
                </c:pt>
                <c:pt idx="286">
                  <c:v>1.0460000000000001E-3</c:v>
                </c:pt>
                <c:pt idx="287">
                  <c:v>1.0460000000000001E-3</c:v>
                </c:pt>
                <c:pt idx="288">
                  <c:v>1.0460000000000001E-3</c:v>
                </c:pt>
                <c:pt idx="289">
                  <c:v>1.0449999999999999E-3</c:v>
                </c:pt>
                <c:pt idx="290">
                  <c:v>1.044E-3</c:v>
                </c:pt>
                <c:pt idx="291">
                  <c:v>1.0430000000000001E-3</c:v>
                </c:pt>
                <c:pt idx="292">
                  <c:v>1.041E-3</c:v>
                </c:pt>
                <c:pt idx="293">
                  <c:v>1.039E-3</c:v>
                </c:pt>
                <c:pt idx="294">
                  <c:v>1.0369999999999999E-3</c:v>
                </c:pt>
                <c:pt idx="295">
                  <c:v>1.0349999999999999E-3</c:v>
                </c:pt>
                <c:pt idx="296">
                  <c:v>1.0319999999999999E-3</c:v>
                </c:pt>
                <c:pt idx="297">
                  <c:v>1.0300000000000001E-3</c:v>
                </c:pt>
                <c:pt idx="298">
                  <c:v>1.0269999999999999E-3</c:v>
                </c:pt>
                <c:pt idx="299">
                  <c:v>1.024E-3</c:v>
                </c:pt>
                <c:pt idx="300">
                  <c:v>1.0200000000000001E-3</c:v>
                </c:pt>
                <c:pt idx="301">
                  <c:v>1.0169999999999999E-3</c:v>
                </c:pt>
                <c:pt idx="302">
                  <c:v>1.013E-3</c:v>
                </c:pt>
                <c:pt idx="303">
                  <c:v>1.0089999999999999E-3</c:v>
                </c:pt>
                <c:pt idx="304">
                  <c:v>1.0059999999999999E-3</c:v>
                </c:pt>
                <c:pt idx="305">
                  <c:v>1.0020000000000001E-3</c:v>
                </c:pt>
                <c:pt idx="306">
                  <c:v>9.9749999999999991E-4</c:v>
                </c:pt>
                <c:pt idx="307">
                  <c:v>9.9320000000000007E-4</c:v>
                </c:pt>
                <c:pt idx="308">
                  <c:v>9.8879999999999997E-4</c:v>
                </c:pt>
                <c:pt idx="309">
                  <c:v>9.8419999999999996E-4</c:v>
                </c:pt>
                <c:pt idx="310">
                  <c:v>9.7959999999999996E-4</c:v>
                </c:pt>
                <c:pt idx="311">
                  <c:v>9.7479999999999995E-4</c:v>
                </c:pt>
                <c:pt idx="312">
                  <c:v>9.7000000000000005E-4</c:v>
                </c:pt>
                <c:pt idx="313">
                  <c:v>9.6509999999999999E-4</c:v>
                </c:pt>
                <c:pt idx="314">
                  <c:v>9.6000000000000002E-4</c:v>
                </c:pt>
                <c:pt idx="315">
                  <c:v>9.5480000000000001E-4</c:v>
                </c:pt>
                <c:pt idx="316">
                  <c:v>9.4939999999999998E-4</c:v>
                </c:pt>
                <c:pt idx="317">
                  <c:v>9.4399999999999996E-4</c:v>
                </c:pt>
                <c:pt idx="318">
                  <c:v>9.3860000000000005E-4</c:v>
                </c:pt>
                <c:pt idx="319">
                  <c:v>9.3329999999999997E-4</c:v>
                </c:pt>
                <c:pt idx="320">
                  <c:v>9.2789999999999995E-4</c:v>
                </c:pt>
                <c:pt idx="321">
                  <c:v>9.2259999999999998E-4</c:v>
                </c:pt>
                <c:pt idx="322">
                  <c:v>9.1739999999999996E-4</c:v>
                </c:pt>
                <c:pt idx="323">
                  <c:v>9.1219999999999995E-4</c:v>
                </c:pt>
                <c:pt idx="324">
                  <c:v>9.0700000000000004E-4</c:v>
                </c:pt>
                <c:pt idx="325">
                  <c:v>9.0169999999999996E-4</c:v>
                </c:pt>
                <c:pt idx="326">
                  <c:v>8.964E-4</c:v>
                </c:pt>
                <c:pt idx="327">
                  <c:v>8.9110000000000003E-4</c:v>
                </c:pt>
                <c:pt idx="328">
                  <c:v>8.8579999999999996E-4</c:v>
                </c:pt>
                <c:pt idx="329">
                  <c:v>8.8040000000000004E-4</c:v>
                </c:pt>
                <c:pt idx="330">
                  <c:v>8.7509999999999997E-4</c:v>
                </c:pt>
                <c:pt idx="331">
                  <c:v>8.6970000000000005E-4</c:v>
                </c:pt>
                <c:pt idx="332">
                  <c:v>8.6430000000000003E-4</c:v>
                </c:pt>
                <c:pt idx="333">
                  <c:v>8.5890000000000001E-4</c:v>
                </c:pt>
                <c:pt idx="334">
                  <c:v>8.5340000000000004E-4</c:v>
                </c:pt>
                <c:pt idx="335">
                  <c:v>8.4789999999999996E-4</c:v>
                </c:pt>
                <c:pt idx="336">
                  <c:v>8.4239999999999998E-4</c:v>
                </c:pt>
                <c:pt idx="337">
                  <c:v>8.3690000000000001E-4</c:v>
                </c:pt>
                <c:pt idx="338">
                  <c:v>8.3140000000000004E-4</c:v>
                </c:pt>
                <c:pt idx="339">
                  <c:v>8.2580000000000001E-4</c:v>
                </c:pt>
                <c:pt idx="340">
                  <c:v>8.2019999999999999E-4</c:v>
                </c:pt>
                <c:pt idx="341">
                  <c:v>8.1459999999999996E-4</c:v>
                </c:pt>
                <c:pt idx="342">
                  <c:v>8.0889999999999998E-4</c:v>
                </c:pt>
                <c:pt idx="343">
                  <c:v>8.0329999999999996E-4</c:v>
                </c:pt>
                <c:pt idx="344">
                  <c:v>7.9759999999999998E-4</c:v>
                </c:pt>
                <c:pt idx="345">
                  <c:v>7.919E-4</c:v>
                </c:pt>
                <c:pt idx="346">
                  <c:v>7.8620000000000003E-4</c:v>
                </c:pt>
                <c:pt idx="347">
                  <c:v>7.8050000000000005E-4</c:v>
                </c:pt>
                <c:pt idx="348">
                  <c:v>7.7479999999999997E-4</c:v>
                </c:pt>
                <c:pt idx="349">
                  <c:v>7.6909999999999999E-4</c:v>
                </c:pt>
                <c:pt idx="350">
                  <c:v>7.6340000000000002E-4</c:v>
                </c:pt>
                <c:pt idx="351">
                  <c:v>7.5759999999999998E-4</c:v>
                </c:pt>
                <c:pt idx="352">
                  <c:v>7.5190000000000001E-4</c:v>
                </c:pt>
                <c:pt idx="353">
                  <c:v>7.4609999999999998E-4</c:v>
                </c:pt>
                <c:pt idx="354">
                  <c:v>7.404E-4</c:v>
                </c:pt>
                <c:pt idx="355">
                  <c:v>7.3459999999999997E-4</c:v>
                </c:pt>
                <c:pt idx="356">
                  <c:v>7.2880000000000004E-4</c:v>
                </c:pt>
                <c:pt idx="357">
                  <c:v>7.2309999999999996E-4</c:v>
                </c:pt>
                <c:pt idx="358">
                  <c:v>7.1730000000000003E-4</c:v>
                </c:pt>
                <c:pt idx="359">
                  <c:v>7.115E-4</c:v>
                </c:pt>
                <c:pt idx="360">
                  <c:v>7.0580000000000003E-4</c:v>
                </c:pt>
                <c:pt idx="361">
                  <c:v>6.9999999999999999E-4</c:v>
                </c:pt>
                <c:pt idx="362">
                  <c:v>6.9419999999999996E-4</c:v>
                </c:pt>
                <c:pt idx="363">
                  <c:v>6.8849999999999998E-4</c:v>
                </c:pt>
                <c:pt idx="364">
                  <c:v>6.8269999999999995E-4</c:v>
                </c:pt>
                <c:pt idx="365">
                  <c:v>6.7699999999999998E-4</c:v>
                </c:pt>
                <c:pt idx="366">
                  <c:v>6.713E-4</c:v>
                </c:pt>
                <c:pt idx="367">
                  <c:v>6.6549999999999997E-4</c:v>
                </c:pt>
                <c:pt idx="368">
                  <c:v>6.5979999999999999E-4</c:v>
                </c:pt>
                <c:pt idx="369">
                  <c:v>6.5410000000000002E-4</c:v>
                </c:pt>
                <c:pt idx="370">
                  <c:v>6.4840000000000004E-4</c:v>
                </c:pt>
                <c:pt idx="371">
                  <c:v>6.4280000000000001E-4</c:v>
                </c:pt>
                <c:pt idx="372">
                  <c:v>6.3710000000000004E-4</c:v>
                </c:pt>
                <c:pt idx="373">
                  <c:v>6.3150000000000001E-4</c:v>
                </c:pt>
                <c:pt idx="374">
                  <c:v>6.2589999999999998E-4</c:v>
                </c:pt>
                <c:pt idx="375">
                  <c:v>6.2029999999999995E-4</c:v>
                </c:pt>
                <c:pt idx="376">
                  <c:v>6.1470000000000003E-4</c:v>
                </c:pt>
                <c:pt idx="377">
                  <c:v>6.0919999999999995E-4</c:v>
                </c:pt>
                <c:pt idx="378">
                  <c:v>6.0360000000000003E-4</c:v>
                </c:pt>
                <c:pt idx="379">
                  <c:v>5.9820000000000001E-4</c:v>
                </c:pt>
                <c:pt idx="380">
                  <c:v>5.9270000000000004E-4</c:v>
                </c:pt>
                <c:pt idx="381">
                  <c:v>5.8730000000000002E-4</c:v>
                </c:pt>
                <c:pt idx="382">
                  <c:v>5.819E-4</c:v>
                </c:pt>
                <c:pt idx="383">
                  <c:v>5.7660000000000003E-4</c:v>
                </c:pt>
                <c:pt idx="384">
                  <c:v>5.7120000000000001E-4</c:v>
                </c:pt>
                <c:pt idx="385">
                  <c:v>5.6599999999999999E-4</c:v>
                </c:pt>
                <c:pt idx="386">
                  <c:v>5.6070000000000002E-4</c:v>
                </c:pt>
                <c:pt idx="387">
                  <c:v>5.555E-4</c:v>
                </c:pt>
                <c:pt idx="388">
                  <c:v>5.5040000000000004E-4</c:v>
                </c:pt>
                <c:pt idx="389">
                  <c:v>5.4529999999999997E-4</c:v>
                </c:pt>
                <c:pt idx="390">
                  <c:v>5.4020000000000001E-4</c:v>
                </c:pt>
                <c:pt idx="391">
                  <c:v>5.352E-4</c:v>
                </c:pt>
                <c:pt idx="392">
                  <c:v>5.3019999999999999E-4</c:v>
                </c:pt>
                <c:pt idx="393">
                  <c:v>5.2530000000000003E-4</c:v>
                </c:pt>
                <c:pt idx="394">
                  <c:v>5.2039999999999996E-4</c:v>
                </c:pt>
                <c:pt idx="395">
                  <c:v>5.1559999999999996E-4</c:v>
                </c:pt>
                <c:pt idx="396">
                  <c:v>5.1079999999999995E-4</c:v>
                </c:pt>
                <c:pt idx="397">
                  <c:v>5.061E-4</c:v>
                </c:pt>
                <c:pt idx="398">
                  <c:v>5.0149999999999999E-4</c:v>
                </c:pt>
                <c:pt idx="399">
                  <c:v>4.9700000000000005E-4</c:v>
                </c:pt>
                <c:pt idx="400">
                  <c:v>4.9249999999999999E-4</c:v>
                </c:pt>
                <c:pt idx="401">
                  <c:v>4.8809999999999999E-4</c:v>
                </c:pt>
                <c:pt idx="402">
                  <c:v>4.8369999999999999E-4</c:v>
                </c:pt>
                <c:pt idx="403">
                  <c:v>4.794E-4</c:v>
                </c:pt>
                <c:pt idx="404">
                  <c:v>4.7530000000000001E-4</c:v>
                </c:pt>
                <c:pt idx="405">
                  <c:v>4.7120000000000002E-4</c:v>
                </c:pt>
                <c:pt idx="406">
                  <c:v>4.6710000000000002E-4</c:v>
                </c:pt>
                <c:pt idx="407">
                  <c:v>4.6319999999999998E-4</c:v>
                </c:pt>
                <c:pt idx="408">
                  <c:v>4.594E-4</c:v>
                </c:pt>
                <c:pt idx="409">
                  <c:v>4.5560000000000002E-4</c:v>
                </c:pt>
                <c:pt idx="410">
                  <c:v>4.5199999999999998E-4</c:v>
                </c:pt>
                <c:pt idx="411">
                  <c:v>4.484E-4</c:v>
                </c:pt>
                <c:pt idx="412">
                  <c:v>4.4499999999999997E-4</c:v>
                </c:pt>
                <c:pt idx="413">
                  <c:v>4.417E-4</c:v>
                </c:pt>
                <c:pt idx="414">
                  <c:v>4.3839999999999998E-4</c:v>
                </c:pt>
                <c:pt idx="415">
                  <c:v>4.3530000000000001E-4</c:v>
                </c:pt>
                <c:pt idx="416">
                  <c:v>4.3229999999999999E-4</c:v>
                </c:pt>
                <c:pt idx="417">
                  <c:v>4.2939999999999997E-4</c:v>
                </c:pt>
                <c:pt idx="418">
                  <c:v>4.2660000000000002E-4</c:v>
                </c:pt>
                <c:pt idx="419">
                  <c:v>4.239E-4</c:v>
                </c:pt>
                <c:pt idx="420">
                  <c:v>4.214E-4</c:v>
                </c:pt>
                <c:pt idx="421">
                  <c:v>4.1899999999999999E-4</c:v>
                </c:pt>
                <c:pt idx="422">
                  <c:v>4.1669999999999999E-4</c:v>
                </c:pt>
                <c:pt idx="423">
                  <c:v>4.1459999999999999E-4</c:v>
                </c:pt>
                <c:pt idx="424">
                  <c:v>4.126E-4</c:v>
                </c:pt>
                <c:pt idx="425">
                  <c:v>4.1070000000000001E-4</c:v>
                </c:pt>
                <c:pt idx="426">
                  <c:v>4.0890000000000002E-4</c:v>
                </c:pt>
                <c:pt idx="427">
                  <c:v>4.0729999999999998E-4</c:v>
                </c:pt>
                <c:pt idx="428">
                  <c:v>4.059E-4</c:v>
                </c:pt>
                <c:pt idx="429">
                  <c:v>4.0450000000000002E-4</c:v>
                </c:pt>
                <c:pt idx="430">
                  <c:v>4.0329999999999999E-4</c:v>
                </c:pt>
                <c:pt idx="431">
                  <c:v>4.0230000000000002E-4</c:v>
                </c:pt>
                <c:pt idx="432">
                  <c:v>4.014E-4</c:v>
                </c:pt>
                <c:pt idx="433">
                  <c:v>4.0069999999999998E-4</c:v>
                </c:pt>
                <c:pt idx="434">
                  <c:v>4.0010000000000002E-4</c:v>
                </c:pt>
                <c:pt idx="435">
                  <c:v>3.9960000000000001E-4</c:v>
                </c:pt>
                <c:pt idx="436">
                  <c:v>3.994E-4</c:v>
                </c:pt>
                <c:pt idx="437">
                  <c:v>3.992E-4</c:v>
                </c:pt>
                <c:pt idx="438">
                  <c:v>3.992E-4</c:v>
                </c:pt>
                <c:pt idx="439">
                  <c:v>3.994E-4</c:v>
                </c:pt>
                <c:pt idx="440">
                  <c:v>3.9970000000000001E-4</c:v>
                </c:pt>
                <c:pt idx="441">
                  <c:v>4.0010000000000002E-4</c:v>
                </c:pt>
                <c:pt idx="442">
                  <c:v>4.0069999999999998E-4</c:v>
                </c:pt>
                <c:pt idx="443">
                  <c:v>4.015E-4</c:v>
                </c:pt>
                <c:pt idx="444">
                  <c:v>4.0240000000000002E-4</c:v>
                </c:pt>
                <c:pt idx="445">
                  <c:v>4.0339999999999999E-4</c:v>
                </c:pt>
                <c:pt idx="446">
                  <c:v>4.0460000000000002E-4</c:v>
                </c:pt>
                <c:pt idx="447">
                  <c:v>4.059E-4</c:v>
                </c:pt>
                <c:pt idx="448">
                  <c:v>4.0729999999999998E-4</c:v>
                </c:pt>
                <c:pt idx="449">
                  <c:v>4.0890000000000002E-4</c:v>
                </c:pt>
                <c:pt idx="450">
                  <c:v>4.1060000000000001E-4</c:v>
                </c:pt>
                <c:pt idx="451">
                  <c:v>4.125E-4</c:v>
                </c:pt>
                <c:pt idx="452">
                  <c:v>4.1449999999999999E-4</c:v>
                </c:pt>
                <c:pt idx="453">
                  <c:v>4.1659999999999999E-4</c:v>
                </c:pt>
                <c:pt idx="454">
                  <c:v>4.1879999999999999E-4</c:v>
                </c:pt>
                <c:pt idx="455">
                  <c:v>4.2109999999999999E-4</c:v>
                </c:pt>
                <c:pt idx="456">
                  <c:v>4.236E-4</c:v>
                </c:pt>
                <c:pt idx="457">
                  <c:v>4.261E-4</c:v>
                </c:pt>
                <c:pt idx="458">
                  <c:v>4.2880000000000001E-4</c:v>
                </c:pt>
                <c:pt idx="459">
                  <c:v>4.3159999999999997E-4</c:v>
                </c:pt>
                <c:pt idx="460">
                  <c:v>4.3449999999999999E-4</c:v>
                </c:pt>
                <c:pt idx="461">
                  <c:v>4.3740000000000001E-4</c:v>
                </c:pt>
                <c:pt idx="462">
                  <c:v>4.4049999999999997E-4</c:v>
                </c:pt>
                <c:pt idx="463">
                  <c:v>4.4359999999999999E-4</c:v>
                </c:pt>
                <c:pt idx="464">
                  <c:v>4.4690000000000002E-4</c:v>
                </c:pt>
                <c:pt idx="465">
                  <c:v>4.5019999999999999E-4</c:v>
                </c:pt>
                <c:pt idx="466">
                  <c:v>4.5360000000000002E-4</c:v>
                </c:pt>
                <c:pt idx="467">
                  <c:v>4.571E-4</c:v>
                </c:pt>
                <c:pt idx="468">
                  <c:v>4.6059999999999997E-4</c:v>
                </c:pt>
                <c:pt idx="469">
                  <c:v>4.6420000000000001E-4</c:v>
                </c:pt>
                <c:pt idx="470">
                  <c:v>4.6789999999999999E-4</c:v>
                </c:pt>
                <c:pt idx="471">
                  <c:v>4.7160000000000002E-4</c:v>
                </c:pt>
                <c:pt idx="472">
                  <c:v>4.7540000000000001E-4</c:v>
                </c:pt>
                <c:pt idx="473">
                  <c:v>4.793E-4</c:v>
                </c:pt>
                <c:pt idx="474">
                  <c:v>4.8309999999999998E-4</c:v>
                </c:pt>
                <c:pt idx="475">
                  <c:v>4.8710000000000002E-4</c:v>
                </c:pt>
                <c:pt idx="476">
                  <c:v>4.9109999999999996E-4</c:v>
                </c:pt>
                <c:pt idx="477">
                  <c:v>4.9510000000000005E-4</c:v>
                </c:pt>
                <c:pt idx="478">
                  <c:v>4.9919999999999999E-4</c:v>
                </c:pt>
                <c:pt idx="479">
                  <c:v>5.0330000000000004E-4</c:v>
                </c:pt>
                <c:pt idx="480">
                  <c:v>5.0750000000000003E-4</c:v>
                </c:pt>
                <c:pt idx="481">
                  <c:v>5.1179999999999997E-4</c:v>
                </c:pt>
                <c:pt idx="482">
                  <c:v>5.1610000000000002E-4</c:v>
                </c:pt>
                <c:pt idx="483">
                  <c:v>5.2050000000000002E-4</c:v>
                </c:pt>
                <c:pt idx="484">
                  <c:v>5.2490000000000002E-4</c:v>
                </c:pt>
                <c:pt idx="485">
                  <c:v>5.2939999999999997E-4</c:v>
                </c:pt>
                <c:pt idx="486">
                  <c:v>5.3399999999999997E-4</c:v>
                </c:pt>
                <c:pt idx="487">
                  <c:v>5.3879999999999998E-4</c:v>
                </c:pt>
                <c:pt idx="488">
                  <c:v>5.4359999999999999E-4</c:v>
                </c:pt>
                <c:pt idx="489">
                  <c:v>5.486E-4</c:v>
                </c:pt>
                <c:pt idx="490">
                  <c:v>5.5380000000000002E-4</c:v>
                </c:pt>
                <c:pt idx="491">
                  <c:v>5.5920000000000004E-4</c:v>
                </c:pt>
                <c:pt idx="492">
                  <c:v>5.6479999999999996E-4</c:v>
                </c:pt>
                <c:pt idx="493">
                  <c:v>5.7050000000000004E-4</c:v>
                </c:pt>
                <c:pt idx="494">
                  <c:v>5.7629999999999997E-4</c:v>
                </c:pt>
                <c:pt idx="495">
                  <c:v>5.8219999999999995E-4</c:v>
                </c:pt>
                <c:pt idx="496">
                  <c:v>5.8799999999999998E-4</c:v>
                </c:pt>
                <c:pt idx="497">
                  <c:v>5.9380000000000001E-4</c:v>
                </c:pt>
                <c:pt idx="498">
                  <c:v>5.9949999999999999E-4</c:v>
                </c:pt>
                <c:pt idx="499">
                  <c:v>6.0519999999999997E-4</c:v>
                </c:pt>
                <c:pt idx="500">
                  <c:v>6.1070000000000004E-4</c:v>
                </c:pt>
                <c:pt idx="501">
                  <c:v>6.1609999999999996E-4</c:v>
                </c:pt>
                <c:pt idx="502">
                  <c:v>6.2129999999999998E-4</c:v>
                </c:pt>
                <c:pt idx="503">
                  <c:v>6.2640000000000005E-4</c:v>
                </c:pt>
                <c:pt idx="504">
                  <c:v>6.3139999999999995E-4</c:v>
                </c:pt>
                <c:pt idx="505">
                  <c:v>6.3639999999999996E-4</c:v>
                </c:pt>
                <c:pt idx="506">
                  <c:v>6.4119999999999997E-4</c:v>
                </c:pt>
                <c:pt idx="507">
                  <c:v>6.4599999999999998E-4</c:v>
                </c:pt>
                <c:pt idx="508">
                  <c:v>6.5070000000000004E-4</c:v>
                </c:pt>
                <c:pt idx="509">
                  <c:v>6.5530000000000004E-4</c:v>
                </c:pt>
                <c:pt idx="510">
                  <c:v>6.5959999999999999E-4</c:v>
                </c:pt>
                <c:pt idx="511">
                  <c:v>6.6359999999999998E-4</c:v>
                </c:pt>
                <c:pt idx="512">
                  <c:v>6.6739999999999996E-4</c:v>
                </c:pt>
                <c:pt idx="513">
                  <c:v>6.7080000000000004E-4</c:v>
                </c:pt>
                <c:pt idx="514">
                  <c:v>6.7389999999999995E-4</c:v>
                </c:pt>
                <c:pt idx="515">
                  <c:v>6.7639999999999996E-4</c:v>
                </c:pt>
                <c:pt idx="516">
                  <c:v>6.7849999999999996E-4</c:v>
                </c:pt>
                <c:pt idx="517">
                  <c:v>6.8000000000000005E-4</c:v>
                </c:pt>
                <c:pt idx="518">
                  <c:v>6.8090000000000002E-4</c:v>
                </c:pt>
                <c:pt idx="519">
                  <c:v>6.8110000000000002E-4</c:v>
                </c:pt>
                <c:pt idx="520">
                  <c:v>6.8050000000000001E-4</c:v>
                </c:pt>
                <c:pt idx="521">
                  <c:v>6.7900000000000002E-4</c:v>
                </c:pt>
                <c:pt idx="522">
                  <c:v>6.7670000000000002E-4</c:v>
                </c:pt>
                <c:pt idx="523">
                  <c:v>6.7350000000000005E-4</c:v>
                </c:pt>
                <c:pt idx="524">
                  <c:v>6.6929999999999995E-4</c:v>
                </c:pt>
                <c:pt idx="525">
                  <c:v>6.6410000000000004E-4</c:v>
                </c:pt>
                <c:pt idx="526">
                  <c:v>6.5799999999999995E-4</c:v>
                </c:pt>
                <c:pt idx="527">
                  <c:v>6.5099999999999999E-4</c:v>
                </c:pt>
                <c:pt idx="528">
                  <c:v>6.4329999999999997E-4</c:v>
                </c:pt>
                <c:pt idx="529">
                  <c:v>6.3480000000000003E-4</c:v>
                </c:pt>
                <c:pt idx="530">
                  <c:v>6.2560000000000003E-4</c:v>
                </c:pt>
                <c:pt idx="531">
                  <c:v>6.1569999999999995E-4</c:v>
                </c:pt>
                <c:pt idx="532">
                  <c:v>6.0539999999999997E-4</c:v>
                </c:pt>
                <c:pt idx="533">
                  <c:v>5.9460000000000003E-4</c:v>
                </c:pt>
                <c:pt idx="534">
                  <c:v>5.8319999999999997E-4</c:v>
                </c:pt>
                <c:pt idx="535">
                  <c:v>5.7129999999999995E-4</c:v>
                </c:pt>
                <c:pt idx="536">
                  <c:v>5.5889999999999998E-4</c:v>
                </c:pt>
                <c:pt idx="537">
                  <c:v>5.4609999999999999E-4</c:v>
                </c:pt>
                <c:pt idx="538">
                  <c:v>5.3269999999999999E-4</c:v>
                </c:pt>
                <c:pt idx="539">
                  <c:v>5.1869999999999998E-4</c:v>
                </c:pt>
                <c:pt idx="540">
                  <c:v>5.042E-4</c:v>
                </c:pt>
                <c:pt idx="541">
                  <c:v>4.8930000000000002E-4</c:v>
                </c:pt>
                <c:pt idx="542">
                  <c:v>4.7399999999999997E-4</c:v>
                </c:pt>
                <c:pt idx="543">
                  <c:v>4.5830000000000003E-4</c:v>
                </c:pt>
                <c:pt idx="544">
                  <c:v>4.4260000000000002E-4</c:v>
                </c:pt>
                <c:pt idx="545">
                  <c:v>4.2690000000000002E-4</c:v>
                </c:pt>
                <c:pt idx="546">
                  <c:v>4.1149999999999997E-4</c:v>
                </c:pt>
                <c:pt idx="547">
                  <c:v>3.9629999999999998E-4</c:v>
                </c:pt>
                <c:pt idx="548">
                  <c:v>3.8180000000000001E-4</c:v>
                </c:pt>
                <c:pt idx="549">
                  <c:v>3.678E-4</c:v>
                </c:pt>
                <c:pt idx="550">
                  <c:v>3.5429999999999999E-4</c:v>
                </c:pt>
                <c:pt idx="551">
                  <c:v>3.413E-4</c:v>
                </c:pt>
                <c:pt idx="552">
                  <c:v>3.2909999999999998E-4</c:v>
                </c:pt>
                <c:pt idx="553">
                  <c:v>3.1710000000000001E-4</c:v>
                </c:pt>
                <c:pt idx="554">
                  <c:v>3.054E-4</c:v>
                </c:pt>
                <c:pt idx="555">
                  <c:v>2.9460000000000001E-4</c:v>
                </c:pt>
                <c:pt idx="556">
                  <c:v>2.8449999999999998E-4</c:v>
                </c:pt>
                <c:pt idx="557">
                  <c:v>2.7470000000000001E-4</c:v>
                </c:pt>
                <c:pt idx="558">
                  <c:v>2.6449999999999998E-4</c:v>
                </c:pt>
                <c:pt idx="559">
                  <c:v>2.542E-4</c:v>
                </c:pt>
                <c:pt idx="560">
                  <c:v>2.4439999999999998E-4</c:v>
                </c:pt>
                <c:pt idx="561">
                  <c:v>2.3489999999999999E-4</c:v>
                </c:pt>
                <c:pt idx="562">
                  <c:v>2.2550000000000001E-4</c:v>
                </c:pt>
                <c:pt idx="563">
                  <c:v>2.1680000000000001E-4</c:v>
                </c:pt>
                <c:pt idx="564">
                  <c:v>2.087E-4</c:v>
                </c:pt>
                <c:pt idx="565">
                  <c:v>2.0120000000000001E-4</c:v>
                </c:pt>
                <c:pt idx="566">
                  <c:v>1.94E-4</c:v>
                </c:pt>
                <c:pt idx="567">
                  <c:v>1.872E-4</c:v>
                </c:pt>
                <c:pt idx="568">
                  <c:v>1.8120000000000001E-4</c:v>
                </c:pt>
                <c:pt idx="569">
                  <c:v>1.7579999999999999E-4</c:v>
                </c:pt>
                <c:pt idx="570">
                  <c:v>1.7009999999999999E-4</c:v>
                </c:pt>
                <c:pt idx="571">
                  <c:v>1.64E-4</c:v>
                </c:pt>
                <c:pt idx="572">
                  <c:v>1.5770000000000001E-4</c:v>
                </c:pt>
                <c:pt idx="573">
                  <c:v>1.517E-4</c:v>
                </c:pt>
                <c:pt idx="574">
                  <c:v>1.462E-4</c:v>
                </c:pt>
                <c:pt idx="575">
                  <c:v>1.418E-4</c:v>
                </c:pt>
                <c:pt idx="576">
                  <c:v>1.382E-4</c:v>
                </c:pt>
                <c:pt idx="577">
                  <c:v>1.3549999999999999E-4</c:v>
                </c:pt>
                <c:pt idx="578">
                  <c:v>1.3359999999999999E-4</c:v>
                </c:pt>
                <c:pt idx="579">
                  <c:v>1.3229999999999999E-4</c:v>
                </c:pt>
                <c:pt idx="580">
                  <c:v>1.317E-4</c:v>
                </c:pt>
                <c:pt idx="581">
                  <c:v>1.316E-4</c:v>
                </c:pt>
                <c:pt idx="582">
                  <c:v>1.3180000000000001E-4</c:v>
                </c:pt>
                <c:pt idx="583">
                  <c:v>1.3200000000000001E-4</c:v>
                </c:pt>
                <c:pt idx="584">
                  <c:v>1.3200000000000001E-4</c:v>
                </c:pt>
                <c:pt idx="585">
                  <c:v>1.3210000000000001E-4</c:v>
                </c:pt>
                <c:pt idx="586">
                  <c:v>1.3219999999999999E-4</c:v>
                </c:pt>
                <c:pt idx="587">
                  <c:v>1.3219999999999999E-4</c:v>
                </c:pt>
                <c:pt idx="588">
                  <c:v>1.3229999999999999E-4</c:v>
                </c:pt>
                <c:pt idx="589">
                  <c:v>1.3239999999999999E-4</c:v>
                </c:pt>
                <c:pt idx="590">
                  <c:v>1.3239999999999999E-4</c:v>
                </c:pt>
                <c:pt idx="591">
                  <c:v>1.325E-4</c:v>
                </c:pt>
                <c:pt idx="592">
                  <c:v>1.325E-4</c:v>
                </c:pt>
                <c:pt idx="593">
                  <c:v>1.325E-4</c:v>
                </c:pt>
                <c:pt idx="594">
                  <c:v>1.325E-4</c:v>
                </c:pt>
                <c:pt idx="595">
                  <c:v>1.325E-4</c:v>
                </c:pt>
                <c:pt idx="596">
                  <c:v>1.325E-4</c:v>
                </c:pt>
                <c:pt idx="597">
                  <c:v>1.325E-4</c:v>
                </c:pt>
                <c:pt idx="598">
                  <c:v>1.325E-4</c:v>
                </c:pt>
                <c:pt idx="599">
                  <c:v>1.325E-4</c:v>
                </c:pt>
                <c:pt idx="600">
                  <c:v>1.325E-4</c:v>
                </c:pt>
                <c:pt idx="601">
                  <c:v>1.325E-4</c:v>
                </c:pt>
                <c:pt idx="602">
                  <c:v>1.325E-4</c:v>
                </c:pt>
                <c:pt idx="603">
                  <c:v>1.325E-4</c:v>
                </c:pt>
                <c:pt idx="604">
                  <c:v>1.325E-4</c:v>
                </c:pt>
                <c:pt idx="605">
                  <c:v>1.325E-4</c:v>
                </c:pt>
                <c:pt idx="606">
                  <c:v>1.325E-4</c:v>
                </c:pt>
                <c:pt idx="607">
                  <c:v>1.325E-4</c:v>
                </c:pt>
                <c:pt idx="608">
                  <c:v>1.325E-4</c:v>
                </c:pt>
                <c:pt idx="609">
                  <c:v>1.325E-4</c:v>
                </c:pt>
                <c:pt idx="610">
                  <c:v>1.325E-4</c:v>
                </c:pt>
                <c:pt idx="611">
                  <c:v>1.325E-4</c:v>
                </c:pt>
                <c:pt idx="612">
                  <c:v>1.325E-4</c:v>
                </c:pt>
                <c:pt idx="613">
                  <c:v>1.325E-4</c:v>
                </c:pt>
                <c:pt idx="614">
                  <c:v>1.325E-4</c:v>
                </c:pt>
                <c:pt idx="615">
                  <c:v>1.325E-4</c:v>
                </c:pt>
                <c:pt idx="616">
                  <c:v>1.325E-4</c:v>
                </c:pt>
                <c:pt idx="617">
                  <c:v>1.325E-4</c:v>
                </c:pt>
                <c:pt idx="618">
                  <c:v>1.325E-4</c:v>
                </c:pt>
                <c:pt idx="619">
                  <c:v>1.325E-4</c:v>
                </c:pt>
                <c:pt idx="620">
                  <c:v>1.325E-4</c:v>
                </c:pt>
                <c:pt idx="621">
                  <c:v>1.325E-4</c:v>
                </c:pt>
                <c:pt idx="622">
                  <c:v>1.325E-4</c:v>
                </c:pt>
                <c:pt idx="623">
                  <c:v>1.325E-4</c:v>
                </c:pt>
                <c:pt idx="624">
                  <c:v>1.325E-4</c:v>
                </c:pt>
                <c:pt idx="625">
                  <c:v>1.325E-4</c:v>
                </c:pt>
                <c:pt idx="626">
                  <c:v>1.325E-4</c:v>
                </c:pt>
                <c:pt idx="627">
                  <c:v>1.325E-4</c:v>
                </c:pt>
                <c:pt idx="628">
                  <c:v>1.325E-4</c:v>
                </c:pt>
                <c:pt idx="629">
                  <c:v>1.325E-4</c:v>
                </c:pt>
                <c:pt idx="630">
                  <c:v>1.325E-4</c:v>
                </c:pt>
                <c:pt idx="631">
                  <c:v>1.325E-4</c:v>
                </c:pt>
                <c:pt idx="632">
                  <c:v>1.325E-4</c:v>
                </c:pt>
                <c:pt idx="633">
                  <c:v>1.325E-4</c:v>
                </c:pt>
                <c:pt idx="634">
                  <c:v>1.325E-4</c:v>
                </c:pt>
                <c:pt idx="635">
                  <c:v>1.325E-4</c:v>
                </c:pt>
                <c:pt idx="636">
                  <c:v>1.325E-4</c:v>
                </c:pt>
                <c:pt idx="637">
                  <c:v>1.325E-4</c:v>
                </c:pt>
                <c:pt idx="638">
                  <c:v>1.325E-4</c:v>
                </c:pt>
                <c:pt idx="639">
                  <c:v>1.325E-4</c:v>
                </c:pt>
                <c:pt idx="640">
                  <c:v>1.325E-4</c:v>
                </c:pt>
                <c:pt idx="641">
                  <c:v>1.325E-4</c:v>
                </c:pt>
                <c:pt idx="642">
                  <c:v>1.325E-4</c:v>
                </c:pt>
                <c:pt idx="643">
                  <c:v>1.325E-4</c:v>
                </c:pt>
                <c:pt idx="644">
                  <c:v>1.325E-4</c:v>
                </c:pt>
                <c:pt idx="645">
                  <c:v>1.325E-4</c:v>
                </c:pt>
                <c:pt idx="646">
                  <c:v>1.325E-4</c:v>
                </c:pt>
                <c:pt idx="647">
                  <c:v>1.325E-4</c:v>
                </c:pt>
                <c:pt idx="648">
                  <c:v>1.325E-4</c:v>
                </c:pt>
                <c:pt idx="649">
                  <c:v>1.325E-4</c:v>
                </c:pt>
                <c:pt idx="650">
                  <c:v>1.325E-4</c:v>
                </c:pt>
                <c:pt idx="651">
                  <c:v>1.325E-4</c:v>
                </c:pt>
                <c:pt idx="652">
                  <c:v>1.325E-4</c:v>
                </c:pt>
                <c:pt idx="653">
                  <c:v>1.325E-4</c:v>
                </c:pt>
                <c:pt idx="654">
                  <c:v>1.325E-4</c:v>
                </c:pt>
                <c:pt idx="655">
                  <c:v>1.325E-4</c:v>
                </c:pt>
                <c:pt idx="656">
                  <c:v>1.325E-4</c:v>
                </c:pt>
                <c:pt idx="657">
                  <c:v>1.325E-4</c:v>
                </c:pt>
                <c:pt idx="658">
                  <c:v>1.325E-4</c:v>
                </c:pt>
                <c:pt idx="659">
                  <c:v>1.325E-4</c:v>
                </c:pt>
                <c:pt idx="660">
                  <c:v>1.325E-4</c:v>
                </c:pt>
                <c:pt idx="661">
                  <c:v>1.325E-4</c:v>
                </c:pt>
                <c:pt idx="662">
                  <c:v>1.325E-4</c:v>
                </c:pt>
                <c:pt idx="663">
                  <c:v>1.325E-4</c:v>
                </c:pt>
                <c:pt idx="664">
                  <c:v>1.325E-4</c:v>
                </c:pt>
                <c:pt idx="665">
                  <c:v>1.325E-4</c:v>
                </c:pt>
                <c:pt idx="666">
                  <c:v>1.325E-4</c:v>
                </c:pt>
                <c:pt idx="667">
                  <c:v>1.325E-4</c:v>
                </c:pt>
                <c:pt idx="668">
                  <c:v>1.325E-4</c:v>
                </c:pt>
                <c:pt idx="669">
                  <c:v>1.325E-4</c:v>
                </c:pt>
                <c:pt idx="670">
                  <c:v>1.325E-4</c:v>
                </c:pt>
                <c:pt idx="671">
                  <c:v>1.325E-4</c:v>
                </c:pt>
                <c:pt idx="672">
                  <c:v>1.325E-4</c:v>
                </c:pt>
                <c:pt idx="673">
                  <c:v>1.325E-4</c:v>
                </c:pt>
                <c:pt idx="674">
                  <c:v>1.325E-4</c:v>
                </c:pt>
                <c:pt idx="675">
                  <c:v>1.325E-4</c:v>
                </c:pt>
                <c:pt idx="676">
                  <c:v>1.325E-4</c:v>
                </c:pt>
                <c:pt idx="677">
                  <c:v>1.325E-4</c:v>
                </c:pt>
                <c:pt idx="678">
                  <c:v>1.325E-4</c:v>
                </c:pt>
                <c:pt idx="679">
                  <c:v>1.325E-4</c:v>
                </c:pt>
                <c:pt idx="680">
                  <c:v>1.325E-4</c:v>
                </c:pt>
                <c:pt idx="681">
                  <c:v>1.325E-4</c:v>
                </c:pt>
                <c:pt idx="682">
                  <c:v>1.325E-4</c:v>
                </c:pt>
                <c:pt idx="683">
                  <c:v>1.325E-4</c:v>
                </c:pt>
                <c:pt idx="684">
                  <c:v>1.325E-4</c:v>
                </c:pt>
                <c:pt idx="685">
                  <c:v>1.325E-4</c:v>
                </c:pt>
                <c:pt idx="686">
                  <c:v>1.325E-4</c:v>
                </c:pt>
                <c:pt idx="687">
                  <c:v>1.325E-4</c:v>
                </c:pt>
                <c:pt idx="688">
                  <c:v>1.325E-4</c:v>
                </c:pt>
                <c:pt idx="689">
                  <c:v>1.325E-4</c:v>
                </c:pt>
                <c:pt idx="690">
                  <c:v>1.325E-4</c:v>
                </c:pt>
                <c:pt idx="691">
                  <c:v>1.325E-4</c:v>
                </c:pt>
                <c:pt idx="692">
                  <c:v>1.325E-4</c:v>
                </c:pt>
                <c:pt idx="693">
                  <c:v>1.325E-4</c:v>
                </c:pt>
                <c:pt idx="694">
                  <c:v>1.325E-4</c:v>
                </c:pt>
                <c:pt idx="695">
                  <c:v>1.325E-4</c:v>
                </c:pt>
                <c:pt idx="696">
                  <c:v>1.325E-4</c:v>
                </c:pt>
                <c:pt idx="697">
                  <c:v>1.325E-4</c:v>
                </c:pt>
                <c:pt idx="698">
                  <c:v>1.325E-4</c:v>
                </c:pt>
                <c:pt idx="699">
                  <c:v>1.325E-4</c:v>
                </c:pt>
                <c:pt idx="700">
                  <c:v>1.325E-4</c:v>
                </c:pt>
                <c:pt idx="701">
                  <c:v>1.325E-4</c:v>
                </c:pt>
                <c:pt idx="702">
                  <c:v>1.325E-4</c:v>
                </c:pt>
                <c:pt idx="703">
                  <c:v>1.325E-4</c:v>
                </c:pt>
                <c:pt idx="704">
                  <c:v>1.325E-4</c:v>
                </c:pt>
                <c:pt idx="705">
                  <c:v>1.325E-4</c:v>
                </c:pt>
                <c:pt idx="706">
                  <c:v>1.325E-4</c:v>
                </c:pt>
                <c:pt idx="707">
                  <c:v>1.325E-4</c:v>
                </c:pt>
                <c:pt idx="708">
                  <c:v>1.325E-4</c:v>
                </c:pt>
                <c:pt idx="709">
                  <c:v>1.325E-4</c:v>
                </c:pt>
                <c:pt idx="710">
                  <c:v>1.325E-4</c:v>
                </c:pt>
                <c:pt idx="711">
                  <c:v>1.325E-4</c:v>
                </c:pt>
                <c:pt idx="712">
                  <c:v>1.325E-4</c:v>
                </c:pt>
                <c:pt idx="713">
                  <c:v>1.325E-4</c:v>
                </c:pt>
                <c:pt idx="714">
                  <c:v>1.325E-4</c:v>
                </c:pt>
                <c:pt idx="715">
                  <c:v>1.325E-4</c:v>
                </c:pt>
                <c:pt idx="716">
                  <c:v>1.325E-4</c:v>
                </c:pt>
                <c:pt idx="717">
                  <c:v>1.325E-4</c:v>
                </c:pt>
                <c:pt idx="718">
                  <c:v>1.325E-4</c:v>
                </c:pt>
                <c:pt idx="719">
                  <c:v>1.325E-4</c:v>
                </c:pt>
                <c:pt idx="720">
                  <c:v>1.325E-4</c:v>
                </c:pt>
                <c:pt idx="721">
                  <c:v>1.325E-4</c:v>
                </c:pt>
                <c:pt idx="722">
                  <c:v>1.325E-4</c:v>
                </c:pt>
                <c:pt idx="723">
                  <c:v>1.325E-4</c:v>
                </c:pt>
                <c:pt idx="724">
                  <c:v>1.325E-4</c:v>
                </c:pt>
                <c:pt idx="725">
                  <c:v>1.325E-4</c:v>
                </c:pt>
                <c:pt idx="726">
                  <c:v>1.325E-4</c:v>
                </c:pt>
                <c:pt idx="727">
                  <c:v>1.325E-4</c:v>
                </c:pt>
                <c:pt idx="728">
                  <c:v>1.325E-4</c:v>
                </c:pt>
                <c:pt idx="729">
                  <c:v>1.325E-4</c:v>
                </c:pt>
                <c:pt idx="730">
                  <c:v>1.325E-4</c:v>
                </c:pt>
                <c:pt idx="731">
                  <c:v>1.325E-4</c:v>
                </c:pt>
                <c:pt idx="732">
                  <c:v>1.325E-4</c:v>
                </c:pt>
                <c:pt idx="733">
                  <c:v>1.325E-4</c:v>
                </c:pt>
                <c:pt idx="734">
                  <c:v>1.325E-4</c:v>
                </c:pt>
                <c:pt idx="735">
                  <c:v>1.325E-4</c:v>
                </c:pt>
                <c:pt idx="736">
                  <c:v>1.325E-4</c:v>
                </c:pt>
                <c:pt idx="737">
                  <c:v>1.325E-4</c:v>
                </c:pt>
                <c:pt idx="738">
                  <c:v>1.325E-4</c:v>
                </c:pt>
                <c:pt idx="739">
                  <c:v>1.325E-4</c:v>
                </c:pt>
                <c:pt idx="740">
                  <c:v>1.325E-4</c:v>
                </c:pt>
                <c:pt idx="741">
                  <c:v>1.325E-4</c:v>
                </c:pt>
                <c:pt idx="742">
                  <c:v>1.325E-4</c:v>
                </c:pt>
                <c:pt idx="743">
                  <c:v>1.325E-4</c:v>
                </c:pt>
                <c:pt idx="744">
                  <c:v>1.325E-4</c:v>
                </c:pt>
                <c:pt idx="745">
                  <c:v>1.325E-4</c:v>
                </c:pt>
                <c:pt idx="746">
                  <c:v>1.325E-4</c:v>
                </c:pt>
                <c:pt idx="747">
                  <c:v>1.325E-4</c:v>
                </c:pt>
                <c:pt idx="748">
                  <c:v>1.325E-4</c:v>
                </c:pt>
                <c:pt idx="749">
                  <c:v>1.325E-4</c:v>
                </c:pt>
                <c:pt idx="750">
                  <c:v>1.325E-4</c:v>
                </c:pt>
                <c:pt idx="751">
                  <c:v>1.325E-4</c:v>
                </c:pt>
                <c:pt idx="752">
                  <c:v>1.325E-4</c:v>
                </c:pt>
                <c:pt idx="753">
                  <c:v>1.325E-4</c:v>
                </c:pt>
                <c:pt idx="754">
                  <c:v>1.325E-4</c:v>
                </c:pt>
                <c:pt idx="755">
                  <c:v>1.325E-4</c:v>
                </c:pt>
                <c:pt idx="756">
                  <c:v>1.325E-4</c:v>
                </c:pt>
                <c:pt idx="757">
                  <c:v>1.325E-4</c:v>
                </c:pt>
                <c:pt idx="758">
                  <c:v>1.325E-4</c:v>
                </c:pt>
                <c:pt idx="759">
                  <c:v>1.325E-4</c:v>
                </c:pt>
                <c:pt idx="760">
                  <c:v>1.325E-4</c:v>
                </c:pt>
                <c:pt idx="761">
                  <c:v>1.325E-4</c:v>
                </c:pt>
                <c:pt idx="762">
                  <c:v>1.325E-4</c:v>
                </c:pt>
                <c:pt idx="763">
                  <c:v>1.325E-4</c:v>
                </c:pt>
                <c:pt idx="764">
                  <c:v>1.325E-4</c:v>
                </c:pt>
                <c:pt idx="765">
                  <c:v>1.325E-4</c:v>
                </c:pt>
                <c:pt idx="766">
                  <c:v>1.325E-4</c:v>
                </c:pt>
                <c:pt idx="767">
                  <c:v>1.325E-4</c:v>
                </c:pt>
                <c:pt idx="768">
                  <c:v>1.325E-4</c:v>
                </c:pt>
                <c:pt idx="769">
                  <c:v>1.325E-4</c:v>
                </c:pt>
                <c:pt idx="770">
                  <c:v>1.325E-4</c:v>
                </c:pt>
                <c:pt idx="771">
                  <c:v>1.325E-4</c:v>
                </c:pt>
                <c:pt idx="772">
                  <c:v>1.325E-4</c:v>
                </c:pt>
                <c:pt idx="773">
                  <c:v>1.325E-4</c:v>
                </c:pt>
                <c:pt idx="774">
                  <c:v>1.325E-4</c:v>
                </c:pt>
                <c:pt idx="775">
                  <c:v>1.325E-4</c:v>
                </c:pt>
                <c:pt idx="776">
                  <c:v>1.325E-4</c:v>
                </c:pt>
                <c:pt idx="777">
                  <c:v>1.325E-4</c:v>
                </c:pt>
                <c:pt idx="778">
                  <c:v>1.325E-4</c:v>
                </c:pt>
                <c:pt idx="779">
                  <c:v>1.325E-4</c:v>
                </c:pt>
                <c:pt idx="780">
                  <c:v>1.325E-4</c:v>
                </c:pt>
                <c:pt idx="781">
                  <c:v>1.325E-4</c:v>
                </c:pt>
                <c:pt idx="782">
                  <c:v>1.325E-4</c:v>
                </c:pt>
                <c:pt idx="783">
                  <c:v>1.325E-4</c:v>
                </c:pt>
                <c:pt idx="784">
                  <c:v>1.325E-4</c:v>
                </c:pt>
                <c:pt idx="785">
                  <c:v>1.325E-4</c:v>
                </c:pt>
                <c:pt idx="786">
                  <c:v>1.325E-4</c:v>
                </c:pt>
                <c:pt idx="787">
                  <c:v>1.325E-4</c:v>
                </c:pt>
                <c:pt idx="788">
                  <c:v>1.325E-4</c:v>
                </c:pt>
                <c:pt idx="789">
                  <c:v>1.325E-4</c:v>
                </c:pt>
                <c:pt idx="790">
                  <c:v>1.325E-4</c:v>
                </c:pt>
                <c:pt idx="791">
                  <c:v>1.325E-4</c:v>
                </c:pt>
                <c:pt idx="792">
                  <c:v>1.325E-4</c:v>
                </c:pt>
                <c:pt idx="793">
                  <c:v>1.325E-4</c:v>
                </c:pt>
                <c:pt idx="794">
                  <c:v>1.325E-4</c:v>
                </c:pt>
                <c:pt idx="795">
                  <c:v>1.325E-4</c:v>
                </c:pt>
                <c:pt idx="796">
                  <c:v>1.325E-4</c:v>
                </c:pt>
                <c:pt idx="797">
                  <c:v>1.325E-4</c:v>
                </c:pt>
                <c:pt idx="798">
                  <c:v>1.325E-4</c:v>
                </c:pt>
                <c:pt idx="799">
                  <c:v>1.325E-4</c:v>
                </c:pt>
                <c:pt idx="800">
                  <c:v>1.325E-4</c:v>
                </c:pt>
                <c:pt idx="801">
                  <c:v>1.325E-4</c:v>
                </c:pt>
                <c:pt idx="802">
                  <c:v>1.325E-4</c:v>
                </c:pt>
                <c:pt idx="803">
                  <c:v>1.325E-4</c:v>
                </c:pt>
                <c:pt idx="804">
                  <c:v>1.325E-4</c:v>
                </c:pt>
                <c:pt idx="805">
                  <c:v>1.325E-4</c:v>
                </c:pt>
                <c:pt idx="806">
                  <c:v>1.325E-4</c:v>
                </c:pt>
                <c:pt idx="807">
                  <c:v>1.325E-4</c:v>
                </c:pt>
                <c:pt idx="808">
                  <c:v>1.325E-4</c:v>
                </c:pt>
                <c:pt idx="809">
                  <c:v>1.325E-4</c:v>
                </c:pt>
                <c:pt idx="810">
                  <c:v>1.325E-4</c:v>
                </c:pt>
                <c:pt idx="811">
                  <c:v>1.325E-4</c:v>
                </c:pt>
                <c:pt idx="812">
                  <c:v>1.325E-4</c:v>
                </c:pt>
                <c:pt idx="813">
                  <c:v>1.325E-4</c:v>
                </c:pt>
                <c:pt idx="814">
                  <c:v>1.325E-4</c:v>
                </c:pt>
                <c:pt idx="815">
                  <c:v>1.325E-4</c:v>
                </c:pt>
                <c:pt idx="816">
                  <c:v>1.325E-4</c:v>
                </c:pt>
                <c:pt idx="817">
                  <c:v>1.325E-4</c:v>
                </c:pt>
                <c:pt idx="818">
                  <c:v>1.325E-4</c:v>
                </c:pt>
                <c:pt idx="819">
                  <c:v>1.325E-4</c:v>
                </c:pt>
                <c:pt idx="820">
                  <c:v>1.325E-4</c:v>
                </c:pt>
                <c:pt idx="821">
                  <c:v>1.325E-4</c:v>
                </c:pt>
                <c:pt idx="822">
                  <c:v>1.325E-4</c:v>
                </c:pt>
                <c:pt idx="823">
                  <c:v>1.325E-4</c:v>
                </c:pt>
                <c:pt idx="824">
                  <c:v>1.325E-4</c:v>
                </c:pt>
                <c:pt idx="825">
                  <c:v>1.325E-4</c:v>
                </c:pt>
                <c:pt idx="826">
                  <c:v>1.325E-4</c:v>
                </c:pt>
                <c:pt idx="827">
                  <c:v>1.325E-4</c:v>
                </c:pt>
                <c:pt idx="828">
                  <c:v>1.325E-4</c:v>
                </c:pt>
                <c:pt idx="829">
                  <c:v>1.325E-4</c:v>
                </c:pt>
                <c:pt idx="830">
                  <c:v>1.325E-4</c:v>
                </c:pt>
                <c:pt idx="831">
                  <c:v>1.325E-4</c:v>
                </c:pt>
                <c:pt idx="832">
                  <c:v>1.325E-4</c:v>
                </c:pt>
                <c:pt idx="833">
                  <c:v>1.325E-4</c:v>
                </c:pt>
                <c:pt idx="834">
                  <c:v>1.325E-4</c:v>
                </c:pt>
                <c:pt idx="835">
                  <c:v>1.325E-4</c:v>
                </c:pt>
                <c:pt idx="836">
                  <c:v>1.325E-4</c:v>
                </c:pt>
                <c:pt idx="837">
                  <c:v>1.325E-4</c:v>
                </c:pt>
                <c:pt idx="838">
                  <c:v>1.325E-4</c:v>
                </c:pt>
                <c:pt idx="839">
                  <c:v>1.325E-4</c:v>
                </c:pt>
                <c:pt idx="840">
                  <c:v>1.325E-4</c:v>
                </c:pt>
                <c:pt idx="841">
                  <c:v>1.325E-4</c:v>
                </c:pt>
                <c:pt idx="842">
                  <c:v>1.325E-4</c:v>
                </c:pt>
                <c:pt idx="843">
                  <c:v>1.325E-4</c:v>
                </c:pt>
                <c:pt idx="844">
                  <c:v>1.325E-4</c:v>
                </c:pt>
                <c:pt idx="845">
                  <c:v>1.325E-4</c:v>
                </c:pt>
                <c:pt idx="846">
                  <c:v>1.325E-4</c:v>
                </c:pt>
                <c:pt idx="847">
                  <c:v>1.325E-4</c:v>
                </c:pt>
                <c:pt idx="848">
                  <c:v>1.325E-4</c:v>
                </c:pt>
                <c:pt idx="849">
                  <c:v>1.325E-4</c:v>
                </c:pt>
                <c:pt idx="850">
                  <c:v>1.325E-4</c:v>
                </c:pt>
                <c:pt idx="851">
                  <c:v>1.325E-4</c:v>
                </c:pt>
                <c:pt idx="852">
                  <c:v>1.325E-4</c:v>
                </c:pt>
                <c:pt idx="853">
                  <c:v>1.325E-4</c:v>
                </c:pt>
                <c:pt idx="854">
                  <c:v>1.325E-4</c:v>
                </c:pt>
                <c:pt idx="855">
                  <c:v>1.325E-4</c:v>
                </c:pt>
                <c:pt idx="856">
                  <c:v>1.325E-4</c:v>
                </c:pt>
                <c:pt idx="857">
                  <c:v>1.325E-4</c:v>
                </c:pt>
                <c:pt idx="858">
                  <c:v>1.325E-4</c:v>
                </c:pt>
                <c:pt idx="859">
                  <c:v>1.325E-4</c:v>
                </c:pt>
                <c:pt idx="860">
                  <c:v>1.325E-4</c:v>
                </c:pt>
                <c:pt idx="861">
                  <c:v>1.325E-4</c:v>
                </c:pt>
                <c:pt idx="862">
                  <c:v>1.325E-4</c:v>
                </c:pt>
                <c:pt idx="863">
                  <c:v>1.325E-4</c:v>
                </c:pt>
                <c:pt idx="864">
                  <c:v>1.325E-4</c:v>
                </c:pt>
                <c:pt idx="865">
                  <c:v>1.325E-4</c:v>
                </c:pt>
                <c:pt idx="866">
                  <c:v>1.325E-4</c:v>
                </c:pt>
                <c:pt idx="867">
                  <c:v>1.325E-4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F32-44D5-A760-F9625B06A5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Energy spread [10^-3]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4624"/>
        <c:crosses val="autoZero"/>
        <c:crossBetween val="midCat"/>
        <c:dispUnits>
          <c:custUnit val="1.0000000000000002E-3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1" baseline="0"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'[BNL 300keV Wien.xlsx]AVG'!$B$2</c:f>
              <c:strCache>
                <c:ptCount val="1"/>
                <c:pt idx="0">
                  <c:v>avgx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00FF"/>
              </a:solidFill>
              <a:ln w="9525">
                <a:noFill/>
              </a:ln>
              <a:effectLst/>
            </c:spPr>
          </c:marker>
          <c:xVal>
            <c:numRef>
              <c:f>'[BNL 300keV Wien.xlsx]AVG'!$D$3:$D$870</c:f>
              <c:numCache>
                <c:formatCode>0.00E+00</c:formatCode>
                <c:ptCount val="868"/>
                <c:pt idx="0">
                  <c:v>-0.25640000000000002</c:v>
                </c:pt>
                <c:pt idx="1">
                  <c:v>-0.25600000000000001</c:v>
                </c:pt>
                <c:pt idx="2">
                  <c:v>-0.25540000000000002</c:v>
                </c:pt>
                <c:pt idx="3">
                  <c:v>-0.25480000000000003</c:v>
                </c:pt>
                <c:pt idx="4">
                  <c:v>-0.25409999999999999</c:v>
                </c:pt>
                <c:pt idx="5">
                  <c:v>-0.25330000000000003</c:v>
                </c:pt>
                <c:pt idx="6">
                  <c:v>-0.25240000000000001</c:v>
                </c:pt>
                <c:pt idx="7">
                  <c:v>-0.2515</c:v>
                </c:pt>
                <c:pt idx="8">
                  <c:v>-0.2505</c:v>
                </c:pt>
                <c:pt idx="9">
                  <c:v>-0.24940000000000001</c:v>
                </c:pt>
                <c:pt idx="10">
                  <c:v>-0.24829999999999999</c:v>
                </c:pt>
                <c:pt idx="11">
                  <c:v>-0.24709999999999999</c:v>
                </c:pt>
                <c:pt idx="12">
                  <c:v>-0.246</c:v>
                </c:pt>
                <c:pt idx="13">
                  <c:v>-0.24479999999999999</c:v>
                </c:pt>
                <c:pt idx="14">
                  <c:v>-0.24360000000000001</c:v>
                </c:pt>
                <c:pt idx="15">
                  <c:v>-0.24249999999999999</c:v>
                </c:pt>
                <c:pt idx="16">
                  <c:v>-0.24129999999999999</c:v>
                </c:pt>
                <c:pt idx="17">
                  <c:v>-0.2402</c:v>
                </c:pt>
                <c:pt idx="18">
                  <c:v>-0.23899999999999999</c:v>
                </c:pt>
                <c:pt idx="19">
                  <c:v>-0.23780000000000001</c:v>
                </c:pt>
                <c:pt idx="20">
                  <c:v>-0.23669999999999999</c:v>
                </c:pt>
                <c:pt idx="21">
                  <c:v>-0.23549999999999999</c:v>
                </c:pt>
                <c:pt idx="22">
                  <c:v>-0.23430000000000001</c:v>
                </c:pt>
                <c:pt idx="23">
                  <c:v>-0.23319999999999999</c:v>
                </c:pt>
                <c:pt idx="24">
                  <c:v>-0.23200000000000001</c:v>
                </c:pt>
                <c:pt idx="25">
                  <c:v>-0.23080000000000001</c:v>
                </c:pt>
                <c:pt idx="26">
                  <c:v>-0.22969999999999999</c:v>
                </c:pt>
                <c:pt idx="27">
                  <c:v>-0.22850000000000001</c:v>
                </c:pt>
                <c:pt idx="28">
                  <c:v>-0.22739999999999999</c:v>
                </c:pt>
                <c:pt idx="29">
                  <c:v>-0.22620000000000001</c:v>
                </c:pt>
                <c:pt idx="30">
                  <c:v>-0.22500000000000001</c:v>
                </c:pt>
                <c:pt idx="31">
                  <c:v>-0.22389999999999999</c:v>
                </c:pt>
                <c:pt idx="32">
                  <c:v>-0.22270000000000001</c:v>
                </c:pt>
                <c:pt idx="33">
                  <c:v>-0.2215</c:v>
                </c:pt>
                <c:pt idx="34">
                  <c:v>-0.22040000000000001</c:v>
                </c:pt>
                <c:pt idx="35">
                  <c:v>-0.21920000000000001</c:v>
                </c:pt>
                <c:pt idx="36">
                  <c:v>-0.218</c:v>
                </c:pt>
                <c:pt idx="37">
                  <c:v>-0.21690000000000001</c:v>
                </c:pt>
                <c:pt idx="38">
                  <c:v>-0.2157</c:v>
                </c:pt>
                <c:pt idx="39">
                  <c:v>-0.2145</c:v>
                </c:pt>
                <c:pt idx="40">
                  <c:v>-0.21340000000000001</c:v>
                </c:pt>
                <c:pt idx="41">
                  <c:v>-0.2122</c:v>
                </c:pt>
                <c:pt idx="42">
                  <c:v>-0.21110000000000001</c:v>
                </c:pt>
                <c:pt idx="43">
                  <c:v>-0.2099</c:v>
                </c:pt>
                <c:pt idx="44">
                  <c:v>-0.2087</c:v>
                </c:pt>
                <c:pt idx="45">
                  <c:v>-0.20760000000000001</c:v>
                </c:pt>
                <c:pt idx="46">
                  <c:v>-0.2064</c:v>
                </c:pt>
                <c:pt idx="47">
                  <c:v>-0.20519999999999999</c:v>
                </c:pt>
                <c:pt idx="48">
                  <c:v>-0.2041</c:v>
                </c:pt>
                <c:pt idx="49">
                  <c:v>-0.2029</c:v>
                </c:pt>
                <c:pt idx="50">
                  <c:v>-0.20169999999999999</c:v>
                </c:pt>
                <c:pt idx="51">
                  <c:v>-0.2006</c:v>
                </c:pt>
                <c:pt idx="52">
                  <c:v>-0.19939999999999999</c:v>
                </c:pt>
                <c:pt idx="53">
                  <c:v>-0.19819999999999999</c:v>
                </c:pt>
                <c:pt idx="54">
                  <c:v>-0.1971</c:v>
                </c:pt>
                <c:pt idx="55">
                  <c:v>-0.19589999999999999</c:v>
                </c:pt>
                <c:pt idx="56">
                  <c:v>-0.1948</c:v>
                </c:pt>
                <c:pt idx="57">
                  <c:v>-0.19359999999999999</c:v>
                </c:pt>
                <c:pt idx="58">
                  <c:v>-0.19239999999999999</c:v>
                </c:pt>
                <c:pt idx="59">
                  <c:v>-0.1913</c:v>
                </c:pt>
                <c:pt idx="60">
                  <c:v>-0.19009999999999999</c:v>
                </c:pt>
                <c:pt idx="61">
                  <c:v>-0.18890000000000001</c:v>
                </c:pt>
                <c:pt idx="62">
                  <c:v>-0.18779999999999999</c:v>
                </c:pt>
                <c:pt idx="63">
                  <c:v>-0.18659999999999999</c:v>
                </c:pt>
                <c:pt idx="64">
                  <c:v>-0.18540000000000001</c:v>
                </c:pt>
                <c:pt idx="65">
                  <c:v>-0.18429999999999999</c:v>
                </c:pt>
                <c:pt idx="66">
                  <c:v>-0.18310000000000001</c:v>
                </c:pt>
                <c:pt idx="67">
                  <c:v>-0.18190000000000001</c:v>
                </c:pt>
                <c:pt idx="68">
                  <c:v>-0.18079999999999999</c:v>
                </c:pt>
                <c:pt idx="69">
                  <c:v>-0.17960000000000001</c:v>
                </c:pt>
                <c:pt idx="70">
                  <c:v>-0.17849999999999999</c:v>
                </c:pt>
                <c:pt idx="71">
                  <c:v>-0.17730000000000001</c:v>
                </c:pt>
                <c:pt idx="72">
                  <c:v>-0.17610000000000001</c:v>
                </c:pt>
                <c:pt idx="73">
                  <c:v>-0.17499999999999999</c:v>
                </c:pt>
                <c:pt idx="74">
                  <c:v>-0.17380000000000001</c:v>
                </c:pt>
                <c:pt idx="75">
                  <c:v>-0.1726</c:v>
                </c:pt>
                <c:pt idx="76">
                  <c:v>-0.17150000000000001</c:v>
                </c:pt>
                <c:pt idx="77">
                  <c:v>-0.17030000000000001</c:v>
                </c:pt>
                <c:pt idx="78">
                  <c:v>-0.1691</c:v>
                </c:pt>
                <c:pt idx="79">
                  <c:v>-0.16800000000000001</c:v>
                </c:pt>
                <c:pt idx="80">
                  <c:v>-0.1668</c:v>
                </c:pt>
                <c:pt idx="81">
                  <c:v>-0.1656</c:v>
                </c:pt>
                <c:pt idx="82">
                  <c:v>-0.16450000000000001</c:v>
                </c:pt>
                <c:pt idx="83">
                  <c:v>-0.1633</c:v>
                </c:pt>
                <c:pt idx="84">
                  <c:v>-0.16220000000000001</c:v>
                </c:pt>
                <c:pt idx="85">
                  <c:v>-0.161</c:v>
                </c:pt>
                <c:pt idx="86">
                  <c:v>-0.1598</c:v>
                </c:pt>
                <c:pt idx="87">
                  <c:v>-0.15870000000000001</c:v>
                </c:pt>
                <c:pt idx="88">
                  <c:v>-0.1575</c:v>
                </c:pt>
                <c:pt idx="89">
                  <c:v>-0.15629999999999999</c:v>
                </c:pt>
                <c:pt idx="90">
                  <c:v>-0.1552</c:v>
                </c:pt>
                <c:pt idx="91">
                  <c:v>-0.154</c:v>
                </c:pt>
                <c:pt idx="92">
                  <c:v>-0.15279999999999999</c:v>
                </c:pt>
                <c:pt idx="93">
                  <c:v>-0.1517</c:v>
                </c:pt>
                <c:pt idx="94">
                  <c:v>-0.15049999999999999</c:v>
                </c:pt>
                <c:pt idx="95">
                  <c:v>-0.14929999999999999</c:v>
                </c:pt>
                <c:pt idx="96">
                  <c:v>-0.1482</c:v>
                </c:pt>
                <c:pt idx="97">
                  <c:v>-0.14699999999999999</c:v>
                </c:pt>
                <c:pt idx="98">
                  <c:v>-0.1459</c:v>
                </c:pt>
                <c:pt idx="99">
                  <c:v>-0.1447</c:v>
                </c:pt>
                <c:pt idx="100">
                  <c:v>-0.14349999999999999</c:v>
                </c:pt>
                <c:pt idx="101">
                  <c:v>-0.1424</c:v>
                </c:pt>
                <c:pt idx="102">
                  <c:v>-0.14119999999999999</c:v>
                </c:pt>
                <c:pt idx="103">
                  <c:v>-0.14000000000000001</c:v>
                </c:pt>
                <c:pt idx="104">
                  <c:v>-0.1389</c:v>
                </c:pt>
                <c:pt idx="105">
                  <c:v>-0.13769999999999999</c:v>
                </c:pt>
                <c:pt idx="106">
                  <c:v>-0.13650000000000001</c:v>
                </c:pt>
                <c:pt idx="107">
                  <c:v>-0.13539999999999999</c:v>
                </c:pt>
                <c:pt idx="108">
                  <c:v>-0.13420000000000001</c:v>
                </c:pt>
                <c:pt idx="109">
                  <c:v>-0.1331</c:v>
                </c:pt>
                <c:pt idx="110">
                  <c:v>-0.13189999999999999</c:v>
                </c:pt>
                <c:pt idx="111">
                  <c:v>-0.13070000000000001</c:v>
                </c:pt>
                <c:pt idx="112">
                  <c:v>-0.12959999999999999</c:v>
                </c:pt>
                <c:pt idx="113">
                  <c:v>-0.12839999999999999</c:v>
                </c:pt>
                <c:pt idx="114">
                  <c:v>-0.12720000000000001</c:v>
                </c:pt>
                <c:pt idx="115">
                  <c:v>-0.12609999999999999</c:v>
                </c:pt>
                <c:pt idx="116">
                  <c:v>-0.1249</c:v>
                </c:pt>
                <c:pt idx="117">
                  <c:v>-0.12379999999999999</c:v>
                </c:pt>
                <c:pt idx="118">
                  <c:v>-0.1226</c:v>
                </c:pt>
                <c:pt idx="119">
                  <c:v>-0.12139999999999999</c:v>
                </c:pt>
                <c:pt idx="120">
                  <c:v>-0.1203</c:v>
                </c:pt>
                <c:pt idx="121">
                  <c:v>-0.1191</c:v>
                </c:pt>
                <c:pt idx="122">
                  <c:v>-0.1179</c:v>
                </c:pt>
                <c:pt idx="123">
                  <c:v>-0.1168</c:v>
                </c:pt>
                <c:pt idx="124">
                  <c:v>-0.11559999999999999</c:v>
                </c:pt>
                <c:pt idx="125">
                  <c:v>-0.1144</c:v>
                </c:pt>
                <c:pt idx="126">
                  <c:v>-0.1133</c:v>
                </c:pt>
                <c:pt idx="127">
                  <c:v>-0.11210000000000001</c:v>
                </c:pt>
                <c:pt idx="128">
                  <c:v>-0.111</c:v>
                </c:pt>
                <c:pt idx="129">
                  <c:v>-0.10979999999999999</c:v>
                </c:pt>
                <c:pt idx="130">
                  <c:v>-0.1086</c:v>
                </c:pt>
                <c:pt idx="131">
                  <c:v>-0.1075</c:v>
                </c:pt>
                <c:pt idx="132">
                  <c:v>-0.10630000000000001</c:v>
                </c:pt>
                <c:pt idx="133">
                  <c:v>-0.1051</c:v>
                </c:pt>
                <c:pt idx="134">
                  <c:v>-0.104</c:v>
                </c:pt>
                <c:pt idx="135">
                  <c:v>-0.1028</c:v>
                </c:pt>
                <c:pt idx="136">
                  <c:v>-0.1017</c:v>
                </c:pt>
                <c:pt idx="137">
                  <c:v>-0.10050000000000001</c:v>
                </c:pt>
                <c:pt idx="138">
                  <c:v>-9.9339999999999998E-2</c:v>
                </c:pt>
                <c:pt idx="139">
                  <c:v>-9.8169999999999993E-2</c:v>
                </c:pt>
                <c:pt idx="140">
                  <c:v>-9.7009999999999999E-2</c:v>
                </c:pt>
                <c:pt idx="141">
                  <c:v>-9.5850000000000005E-2</c:v>
                </c:pt>
                <c:pt idx="142">
                  <c:v>-9.4689999999999996E-2</c:v>
                </c:pt>
                <c:pt idx="143">
                  <c:v>-9.3530000000000002E-2</c:v>
                </c:pt>
                <c:pt idx="144">
                  <c:v>-9.2359999999999998E-2</c:v>
                </c:pt>
                <c:pt idx="145">
                  <c:v>-9.1200000000000003E-2</c:v>
                </c:pt>
                <c:pt idx="146">
                  <c:v>-9.0039999999999995E-2</c:v>
                </c:pt>
                <c:pt idx="147">
                  <c:v>-8.8880000000000001E-2</c:v>
                </c:pt>
                <c:pt idx="148">
                  <c:v>-8.7720000000000006E-2</c:v>
                </c:pt>
                <c:pt idx="149">
                  <c:v>-8.6550000000000002E-2</c:v>
                </c:pt>
                <c:pt idx="150">
                  <c:v>-8.5389999999999994E-2</c:v>
                </c:pt>
                <c:pt idx="151">
                  <c:v>-8.4229999999999999E-2</c:v>
                </c:pt>
                <c:pt idx="152">
                  <c:v>-8.3070000000000005E-2</c:v>
                </c:pt>
                <c:pt idx="153">
                  <c:v>-8.1909999999999997E-2</c:v>
                </c:pt>
                <c:pt idx="154">
                  <c:v>-8.0750000000000002E-2</c:v>
                </c:pt>
                <c:pt idx="155">
                  <c:v>-7.9579999999999998E-2</c:v>
                </c:pt>
                <c:pt idx="156">
                  <c:v>-7.8420000000000004E-2</c:v>
                </c:pt>
                <c:pt idx="157">
                  <c:v>-7.7259999999999995E-2</c:v>
                </c:pt>
                <c:pt idx="158">
                  <c:v>-7.6100000000000001E-2</c:v>
                </c:pt>
                <c:pt idx="159">
                  <c:v>-7.4940000000000007E-2</c:v>
                </c:pt>
                <c:pt idx="160">
                  <c:v>-7.3779999999999998E-2</c:v>
                </c:pt>
                <c:pt idx="161">
                  <c:v>-7.2620000000000004E-2</c:v>
                </c:pt>
                <c:pt idx="162">
                  <c:v>-7.1459999999999996E-2</c:v>
                </c:pt>
                <c:pt idx="163">
                  <c:v>-7.0290000000000005E-2</c:v>
                </c:pt>
                <c:pt idx="164">
                  <c:v>-6.9129999999999997E-2</c:v>
                </c:pt>
                <c:pt idx="165">
                  <c:v>-6.7970000000000003E-2</c:v>
                </c:pt>
                <c:pt idx="166">
                  <c:v>-6.6809999999999994E-2</c:v>
                </c:pt>
                <c:pt idx="167">
                  <c:v>-6.565E-2</c:v>
                </c:pt>
                <c:pt idx="168">
                  <c:v>-6.4490000000000006E-2</c:v>
                </c:pt>
                <c:pt idx="169">
                  <c:v>-6.3329999999999997E-2</c:v>
                </c:pt>
                <c:pt idx="170">
                  <c:v>-6.2170000000000003E-2</c:v>
                </c:pt>
                <c:pt idx="171">
                  <c:v>-6.0999999999999999E-2</c:v>
                </c:pt>
                <c:pt idx="172">
                  <c:v>-5.9839999999999997E-2</c:v>
                </c:pt>
                <c:pt idx="173">
                  <c:v>-5.8680000000000003E-2</c:v>
                </c:pt>
                <c:pt idx="174">
                  <c:v>-5.7520000000000002E-2</c:v>
                </c:pt>
                <c:pt idx="175">
                  <c:v>-5.636E-2</c:v>
                </c:pt>
                <c:pt idx="176">
                  <c:v>-5.5199999999999999E-2</c:v>
                </c:pt>
                <c:pt idx="177">
                  <c:v>-5.4039999999999998E-2</c:v>
                </c:pt>
                <c:pt idx="178">
                  <c:v>-5.2880000000000003E-2</c:v>
                </c:pt>
                <c:pt idx="179">
                  <c:v>-5.1720000000000002E-2</c:v>
                </c:pt>
                <c:pt idx="180">
                  <c:v>-5.0560000000000001E-2</c:v>
                </c:pt>
                <c:pt idx="181">
                  <c:v>-4.9399999999999999E-2</c:v>
                </c:pt>
                <c:pt idx="182">
                  <c:v>-4.8230000000000002E-2</c:v>
                </c:pt>
                <c:pt idx="183">
                  <c:v>-4.7070000000000001E-2</c:v>
                </c:pt>
                <c:pt idx="184">
                  <c:v>-4.5909999999999999E-2</c:v>
                </c:pt>
                <c:pt idx="185">
                  <c:v>-4.4749999999999998E-2</c:v>
                </c:pt>
                <c:pt idx="186">
                  <c:v>-4.3589999999999997E-2</c:v>
                </c:pt>
                <c:pt idx="187">
                  <c:v>-4.2430000000000002E-2</c:v>
                </c:pt>
                <c:pt idx="188">
                  <c:v>-4.1270000000000001E-2</c:v>
                </c:pt>
                <c:pt idx="189">
                  <c:v>-4.011E-2</c:v>
                </c:pt>
                <c:pt idx="190">
                  <c:v>-3.8949999999999999E-2</c:v>
                </c:pt>
                <c:pt idx="191">
                  <c:v>-3.7789999999999997E-2</c:v>
                </c:pt>
                <c:pt idx="192">
                  <c:v>-3.6630000000000003E-2</c:v>
                </c:pt>
                <c:pt idx="193">
                  <c:v>-3.5470000000000002E-2</c:v>
                </c:pt>
                <c:pt idx="194">
                  <c:v>-3.431E-2</c:v>
                </c:pt>
                <c:pt idx="195">
                  <c:v>-3.3149999999999999E-2</c:v>
                </c:pt>
                <c:pt idx="196">
                  <c:v>-3.1980000000000001E-2</c:v>
                </c:pt>
                <c:pt idx="197">
                  <c:v>-3.082E-2</c:v>
                </c:pt>
                <c:pt idx="198">
                  <c:v>-2.9659999999999999E-2</c:v>
                </c:pt>
                <c:pt idx="199">
                  <c:v>-2.8500000000000001E-2</c:v>
                </c:pt>
                <c:pt idx="200">
                  <c:v>-2.734E-2</c:v>
                </c:pt>
                <c:pt idx="201">
                  <c:v>-2.6179999999999998E-2</c:v>
                </c:pt>
                <c:pt idx="202">
                  <c:v>-2.5020000000000001E-2</c:v>
                </c:pt>
                <c:pt idx="203">
                  <c:v>-2.3859999999999999E-2</c:v>
                </c:pt>
                <c:pt idx="204">
                  <c:v>-2.2700000000000001E-2</c:v>
                </c:pt>
                <c:pt idx="205">
                  <c:v>-2.154E-2</c:v>
                </c:pt>
                <c:pt idx="206">
                  <c:v>-2.0379999999999999E-2</c:v>
                </c:pt>
                <c:pt idx="207">
                  <c:v>-1.9220000000000001E-2</c:v>
                </c:pt>
                <c:pt idx="208">
                  <c:v>-1.806E-2</c:v>
                </c:pt>
                <c:pt idx="209">
                  <c:v>-1.6899999999999998E-2</c:v>
                </c:pt>
                <c:pt idx="210">
                  <c:v>-1.5740000000000001E-2</c:v>
                </c:pt>
                <c:pt idx="211">
                  <c:v>-1.4579999999999999E-2</c:v>
                </c:pt>
                <c:pt idx="212">
                  <c:v>-1.342E-2</c:v>
                </c:pt>
                <c:pt idx="213">
                  <c:v>-1.226E-2</c:v>
                </c:pt>
                <c:pt idx="214">
                  <c:v>-1.11E-2</c:v>
                </c:pt>
                <c:pt idx="215">
                  <c:v>-9.9349999999999994E-3</c:v>
                </c:pt>
                <c:pt idx="216">
                  <c:v>-8.7749999999999998E-3</c:v>
                </c:pt>
                <c:pt idx="217">
                  <c:v>-7.6140000000000001E-3</c:v>
                </c:pt>
                <c:pt idx="218">
                  <c:v>-6.4539999999999997E-3</c:v>
                </c:pt>
                <c:pt idx="219">
                  <c:v>-5.293E-3</c:v>
                </c:pt>
                <c:pt idx="220">
                  <c:v>-4.1330000000000004E-3</c:v>
                </c:pt>
                <c:pt idx="221">
                  <c:v>-2.9719999999999998E-3</c:v>
                </c:pt>
                <c:pt idx="222">
                  <c:v>-1.812E-3</c:v>
                </c:pt>
                <c:pt idx="223">
                  <c:v>-6.5149999999999995E-4</c:v>
                </c:pt>
                <c:pt idx="224">
                  <c:v>5.0889999999999996E-4</c:v>
                </c:pt>
                <c:pt idx="225">
                  <c:v>1.6689999999999999E-3</c:v>
                </c:pt>
                <c:pt idx="226">
                  <c:v>2.8300000000000001E-3</c:v>
                </c:pt>
                <c:pt idx="227">
                  <c:v>3.9899999999999996E-3</c:v>
                </c:pt>
                <c:pt idx="228">
                  <c:v>5.1510000000000002E-3</c:v>
                </c:pt>
                <c:pt idx="229">
                  <c:v>6.3109999999999998E-3</c:v>
                </c:pt>
                <c:pt idx="230">
                  <c:v>7.4720000000000003E-3</c:v>
                </c:pt>
                <c:pt idx="231">
                  <c:v>8.6320000000000008E-3</c:v>
                </c:pt>
                <c:pt idx="232">
                  <c:v>9.7929999999999996E-3</c:v>
                </c:pt>
                <c:pt idx="233">
                  <c:v>1.095E-2</c:v>
                </c:pt>
                <c:pt idx="234">
                  <c:v>1.2109999999999999E-2</c:v>
                </c:pt>
                <c:pt idx="235">
                  <c:v>1.3270000000000001E-2</c:v>
                </c:pt>
                <c:pt idx="236">
                  <c:v>1.443E-2</c:v>
                </c:pt>
                <c:pt idx="237">
                  <c:v>1.559E-2</c:v>
                </c:pt>
                <c:pt idx="238">
                  <c:v>1.6760000000000001E-2</c:v>
                </c:pt>
                <c:pt idx="239">
                  <c:v>1.7919999999999998E-2</c:v>
                </c:pt>
                <c:pt idx="240">
                  <c:v>1.908E-2</c:v>
                </c:pt>
                <c:pt idx="241">
                  <c:v>2.0240000000000001E-2</c:v>
                </c:pt>
                <c:pt idx="242">
                  <c:v>2.1399999999999999E-2</c:v>
                </c:pt>
                <c:pt idx="243">
                  <c:v>2.256E-2</c:v>
                </c:pt>
                <c:pt idx="244">
                  <c:v>2.3720000000000001E-2</c:v>
                </c:pt>
                <c:pt idx="245">
                  <c:v>2.4879999999999999E-2</c:v>
                </c:pt>
                <c:pt idx="246">
                  <c:v>2.6040000000000001E-2</c:v>
                </c:pt>
                <c:pt idx="247">
                  <c:v>2.7199999999999998E-2</c:v>
                </c:pt>
                <c:pt idx="248">
                  <c:v>2.836E-2</c:v>
                </c:pt>
                <c:pt idx="249">
                  <c:v>2.9520000000000001E-2</c:v>
                </c:pt>
                <c:pt idx="250">
                  <c:v>3.0679999999999999E-2</c:v>
                </c:pt>
                <c:pt idx="251">
                  <c:v>3.184E-2</c:v>
                </c:pt>
                <c:pt idx="252">
                  <c:v>3.3000000000000002E-2</c:v>
                </c:pt>
                <c:pt idx="253">
                  <c:v>3.4160000000000003E-2</c:v>
                </c:pt>
                <c:pt idx="254">
                  <c:v>3.5319999999999997E-2</c:v>
                </c:pt>
                <c:pt idx="255">
                  <c:v>3.6490000000000002E-2</c:v>
                </c:pt>
                <c:pt idx="256">
                  <c:v>3.7650000000000003E-2</c:v>
                </c:pt>
                <c:pt idx="257">
                  <c:v>3.8809999999999997E-2</c:v>
                </c:pt>
                <c:pt idx="258">
                  <c:v>3.9969999999999999E-2</c:v>
                </c:pt>
                <c:pt idx="259">
                  <c:v>4.113E-2</c:v>
                </c:pt>
                <c:pt idx="260">
                  <c:v>4.2290000000000001E-2</c:v>
                </c:pt>
                <c:pt idx="261">
                  <c:v>4.3450000000000003E-2</c:v>
                </c:pt>
                <c:pt idx="262">
                  <c:v>4.4609999999999997E-2</c:v>
                </c:pt>
                <c:pt idx="263">
                  <c:v>4.5769999999999998E-2</c:v>
                </c:pt>
                <c:pt idx="264">
                  <c:v>4.6929999999999999E-2</c:v>
                </c:pt>
                <c:pt idx="265">
                  <c:v>4.8090000000000001E-2</c:v>
                </c:pt>
                <c:pt idx="266">
                  <c:v>4.9250000000000002E-2</c:v>
                </c:pt>
                <c:pt idx="267">
                  <c:v>5.042E-2</c:v>
                </c:pt>
                <c:pt idx="268">
                  <c:v>5.1580000000000001E-2</c:v>
                </c:pt>
                <c:pt idx="269">
                  <c:v>5.2740000000000002E-2</c:v>
                </c:pt>
                <c:pt idx="270">
                  <c:v>5.3900000000000003E-2</c:v>
                </c:pt>
                <c:pt idx="271">
                  <c:v>5.5059999999999998E-2</c:v>
                </c:pt>
                <c:pt idx="272">
                  <c:v>5.6219999999999999E-2</c:v>
                </c:pt>
                <c:pt idx="273">
                  <c:v>5.738E-2</c:v>
                </c:pt>
                <c:pt idx="274">
                  <c:v>5.8540000000000002E-2</c:v>
                </c:pt>
                <c:pt idx="275">
                  <c:v>5.9700000000000003E-2</c:v>
                </c:pt>
                <c:pt idx="276">
                  <c:v>6.0859999999999997E-2</c:v>
                </c:pt>
                <c:pt idx="277">
                  <c:v>6.2030000000000002E-2</c:v>
                </c:pt>
                <c:pt idx="278">
                  <c:v>6.3189999999999996E-2</c:v>
                </c:pt>
                <c:pt idx="279">
                  <c:v>6.4350000000000004E-2</c:v>
                </c:pt>
                <c:pt idx="280">
                  <c:v>6.5509999999999999E-2</c:v>
                </c:pt>
                <c:pt idx="281">
                  <c:v>6.6669999999999993E-2</c:v>
                </c:pt>
                <c:pt idx="282">
                  <c:v>6.7830000000000001E-2</c:v>
                </c:pt>
                <c:pt idx="283">
                  <c:v>6.8989999999999996E-2</c:v>
                </c:pt>
                <c:pt idx="284">
                  <c:v>7.0150000000000004E-2</c:v>
                </c:pt>
                <c:pt idx="285">
                  <c:v>7.1319999999999995E-2</c:v>
                </c:pt>
                <c:pt idx="286">
                  <c:v>7.2480000000000003E-2</c:v>
                </c:pt>
                <c:pt idx="287">
                  <c:v>7.3639999999999997E-2</c:v>
                </c:pt>
                <c:pt idx="288">
                  <c:v>7.4800000000000005E-2</c:v>
                </c:pt>
                <c:pt idx="289">
                  <c:v>7.596E-2</c:v>
                </c:pt>
                <c:pt idx="290">
                  <c:v>7.7119999999999994E-2</c:v>
                </c:pt>
                <c:pt idx="291">
                  <c:v>7.8289999999999998E-2</c:v>
                </c:pt>
                <c:pt idx="292">
                  <c:v>7.9450000000000007E-2</c:v>
                </c:pt>
                <c:pt idx="293">
                  <c:v>8.0610000000000001E-2</c:v>
                </c:pt>
                <c:pt idx="294">
                  <c:v>8.1769999999999995E-2</c:v>
                </c:pt>
                <c:pt idx="295">
                  <c:v>8.2930000000000004E-2</c:v>
                </c:pt>
                <c:pt idx="296">
                  <c:v>8.4089999999999998E-2</c:v>
                </c:pt>
                <c:pt idx="297">
                  <c:v>8.5260000000000002E-2</c:v>
                </c:pt>
                <c:pt idx="298">
                  <c:v>8.6419999999999997E-2</c:v>
                </c:pt>
                <c:pt idx="299">
                  <c:v>8.7580000000000005E-2</c:v>
                </c:pt>
                <c:pt idx="300">
                  <c:v>8.8739999999999999E-2</c:v>
                </c:pt>
                <c:pt idx="301">
                  <c:v>8.9899999999999994E-2</c:v>
                </c:pt>
                <c:pt idx="302">
                  <c:v>9.1060000000000002E-2</c:v>
                </c:pt>
                <c:pt idx="303">
                  <c:v>9.2230000000000006E-2</c:v>
                </c:pt>
                <c:pt idx="304">
                  <c:v>9.3390000000000001E-2</c:v>
                </c:pt>
                <c:pt idx="305">
                  <c:v>9.4549999999999995E-2</c:v>
                </c:pt>
                <c:pt idx="306">
                  <c:v>9.5710000000000003E-2</c:v>
                </c:pt>
                <c:pt idx="307">
                  <c:v>9.6879999999999994E-2</c:v>
                </c:pt>
                <c:pt idx="308">
                  <c:v>9.8040000000000002E-2</c:v>
                </c:pt>
                <c:pt idx="309">
                  <c:v>9.9199999999999997E-2</c:v>
                </c:pt>
                <c:pt idx="310">
                  <c:v>0.1004</c:v>
                </c:pt>
                <c:pt idx="311">
                  <c:v>0.10150000000000001</c:v>
                </c:pt>
                <c:pt idx="312">
                  <c:v>0.1027</c:v>
                </c:pt>
                <c:pt idx="313">
                  <c:v>0.1038</c:v>
                </c:pt>
                <c:pt idx="314">
                  <c:v>0.105</c:v>
                </c:pt>
                <c:pt idx="315">
                  <c:v>0.1062</c:v>
                </c:pt>
                <c:pt idx="316">
                  <c:v>0.10730000000000001</c:v>
                </c:pt>
                <c:pt idx="317">
                  <c:v>0.1085</c:v>
                </c:pt>
                <c:pt idx="318">
                  <c:v>0.10970000000000001</c:v>
                </c:pt>
                <c:pt idx="319">
                  <c:v>0.1108</c:v>
                </c:pt>
                <c:pt idx="320">
                  <c:v>0.112</c:v>
                </c:pt>
                <c:pt idx="321">
                  <c:v>0.1132</c:v>
                </c:pt>
                <c:pt idx="322">
                  <c:v>0.1143</c:v>
                </c:pt>
                <c:pt idx="323">
                  <c:v>0.11550000000000001</c:v>
                </c:pt>
                <c:pt idx="324">
                  <c:v>0.1166</c:v>
                </c:pt>
                <c:pt idx="325">
                  <c:v>0.1178</c:v>
                </c:pt>
                <c:pt idx="326">
                  <c:v>0.11899999999999999</c:v>
                </c:pt>
                <c:pt idx="327">
                  <c:v>0.1201</c:v>
                </c:pt>
                <c:pt idx="328">
                  <c:v>0.12130000000000001</c:v>
                </c:pt>
                <c:pt idx="329">
                  <c:v>0.1225</c:v>
                </c:pt>
                <c:pt idx="330">
                  <c:v>0.1236</c:v>
                </c:pt>
                <c:pt idx="331">
                  <c:v>0.12479999999999999</c:v>
                </c:pt>
                <c:pt idx="332">
                  <c:v>0.12590000000000001</c:v>
                </c:pt>
                <c:pt idx="333">
                  <c:v>0.12709999999999999</c:v>
                </c:pt>
                <c:pt idx="334">
                  <c:v>0.1283</c:v>
                </c:pt>
                <c:pt idx="335">
                  <c:v>0.12939999999999999</c:v>
                </c:pt>
                <c:pt idx="336">
                  <c:v>0.13059999999999999</c:v>
                </c:pt>
                <c:pt idx="337">
                  <c:v>0.1318</c:v>
                </c:pt>
                <c:pt idx="338">
                  <c:v>0.13289999999999999</c:v>
                </c:pt>
                <c:pt idx="339">
                  <c:v>0.1341</c:v>
                </c:pt>
                <c:pt idx="340">
                  <c:v>0.1353</c:v>
                </c:pt>
                <c:pt idx="341">
                  <c:v>0.13639999999999999</c:v>
                </c:pt>
                <c:pt idx="342">
                  <c:v>0.1376</c:v>
                </c:pt>
                <c:pt idx="343">
                  <c:v>0.13869999999999999</c:v>
                </c:pt>
                <c:pt idx="344">
                  <c:v>0.1399</c:v>
                </c:pt>
                <c:pt idx="345">
                  <c:v>0.1411</c:v>
                </c:pt>
                <c:pt idx="346">
                  <c:v>0.14219999999999999</c:v>
                </c:pt>
                <c:pt idx="347">
                  <c:v>0.1434</c:v>
                </c:pt>
                <c:pt idx="348">
                  <c:v>0.14460000000000001</c:v>
                </c:pt>
                <c:pt idx="349">
                  <c:v>0.1457</c:v>
                </c:pt>
                <c:pt idx="350">
                  <c:v>0.1469</c:v>
                </c:pt>
                <c:pt idx="351">
                  <c:v>0.14810000000000001</c:v>
                </c:pt>
                <c:pt idx="352">
                  <c:v>0.1492</c:v>
                </c:pt>
                <c:pt idx="353">
                  <c:v>0.15040000000000001</c:v>
                </c:pt>
                <c:pt idx="354">
                  <c:v>0.1515</c:v>
                </c:pt>
                <c:pt idx="355">
                  <c:v>0.1527</c:v>
                </c:pt>
                <c:pt idx="356">
                  <c:v>0.15390000000000001</c:v>
                </c:pt>
                <c:pt idx="357">
                  <c:v>0.155</c:v>
                </c:pt>
                <c:pt idx="358">
                  <c:v>0.15620000000000001</c:v>
                </c:pt>
                <c:pt idx="359">
                  <c:v>0.15740000000000001</c:v>
                </c:pt>
                <c:pt idx="360">
                  <c:v>0.1585</c:v>
                </c:pt>
                <c:pt idx="361">
                  <c:v>0.15970000000000001</c:v>
                </c:pt>
                <c:pt idx="362">
                  <c:v>0.16089999999999999</c:v>
                </c:pt>
                <c:pt idx="363">
                  <c:v>0.16200000000000001</c:v>
                </c:pt>
                <c:pt idx="364">
                  <c:v>0.16320000000000001</c:v>
                </c:pt>
                <c:pt idx="365">
                  <c:v>0.16439999999999999</c:v>
                </c:pt>
                <c:pt idx="366">
                  <c:v>0.16550000000000001</c:v>
                </c:pt>
                <c:pt idx="367">
                  <c:v>0.16669999999999999</c:v>
                </c:pt>
                <c:pt idx="368">
                  <c:v>0.1678</c:v>
                </c:pt>
                <c:pt idx="369">
                  <c:v>0.16900000000000001</c:v>
                </c:pt>
                <c:pt idx="370">
                  <c:v>0.17019999999999999</c:v>
                </c:pt>
                <c:pt idx="371">
                  <c:v>0.17130000000000001</c:v>
                </c:pt>
                <c:pt idx="372">
                  <c:v>0.17249999999999999</c:v>
                </c:pt>
                <c:pt idx="373">
                  <c:v>0.17369999999999999</c:v>
                </c:pt>
                <c:pt idx="374">
                  <c:v>0.17480000000000001</c:v>
                </c:pt>
                <c:pt idx="375">
                  <c:v>0.17599999999999999</c:v>
                </c:pt>
                <c:pt idx="376">
                  <c:v>0.1772</c:v>
                </c:pt>
                <c:pt idx="377">
                  <c:v>0.17829999999999999</c:v>
                </c:pt>
                <c:pt idx="378">
                  <c:v>0.17949999999999999</c:v>
                </c:pt>
                <c:pt idx="379">
                  <c:v>0.1807</c:v>
                </c:pt>
                <c:pt idx="380">
                  <c:v>0.18179999999999999</c:v>
                </c:pt>
                <c:pt idx="381">
                  <c:v>0.183</c:v>
                </c:pt>
                <c:pt idx="382">
                  <c:v>0.18410000000000001</c:v>
                </c:pt>
                <c:pt idx="383">
                  <c:v>0.18529999999999999</c:v>
                </c:pt>
                <c:pt idx="384">
                  <c:v>0.1865</c:v>
                </c:pt>
                <c:pt idx="385">
                  <c:v>0.18759999999999999</c:v>
                </c:pt>
                <c:pt idx="386">
                  <c:v>0.1888</c:v>
                </c:pt>
                <c:pt idx="387">
                  <c:v>0.19</c:v>
                </c:pt>
                <c:pt idx="388">
                  <c:v>0.19109999999999999</c:v>
                </c:pt>
                <c:pt idx="389">
                  <c:v>0.1923</c:v>
                </c:pt>
                <c:pt idx="390">
                  <c:v>0.19350000000000001</c:v>
                </c:pt>
                <c:pt idx="391">
                  <c:v>0.1946</c:v>
                </c:pt>
                <c:pt idx="392">
                  <c:v>0.1958</c:v>
                </c:pt>
                <c:pt idx="393">
                  <c:v>0.19700000000000001</c:v>
                </c:pt>
                <c:pt idx="394">
                  <c:v>0.1981</c:v>
                </c:pt>
                <c:pt idx="395">
                  <c:v>0.1993</c:v>
                </c:pt>
                <c:pt idx="396">
                  <c:v>0.20039999999999999</c:v>
                </c:pt>
                <c:pt idx="397">
                  <c:v>0.2016</c:v>
                </c:pt>
                <c:pt idx="398">
                  <c:v>0.20280000000000001</c:v>
                </c:pt>
                <c:pt idx="399">
                  <c:v>0.2039</c:v>
                </c:pt>
                <c:pt idx="400">
                  <c:v>0.2051</c:v>
                </c:pt>
                <c:pt idx="401">
                  <c:v>0.20630000000000001</c:v>
                </c:pt>
                <c:pt idx="402">
                  <c:v>0.2074</c:v>
                </c:pt>
                <c:pt idx="403">
                  <c:v>0.20860000000000001</c:v>
                </c:pt>
                <c:pt idx="404">
                  <c:v>0.20979999999999999</c:v>
                </c:pt>
                <c:pt idx="405">
                  <c:v>0.2109</c:v>
                </c:pt>
                <c:pt idx="406">
                  <c:v>0.21210000000000001</c:v>
                </c:pt>
                <c:pt idx="407">
                  <c:v>0.2132</c:v>
                </c:pt>
                <c:pt idx="408">
                  <c:v>0.21440000000000001</c:v>
                </c:pt>
                <c:pt idx="409">
                  <c:v>0.21560000000000001</c:v>
                </c:pt>
                <c:pt idx="410">
                  <c:v>0.2167</c:v>
                </c:pt>
                <c:pt idx="411">
                  <c:v>0.21790000000000001</c:v>
                </c:pt>
                <c:pt idx="412">
                  <c:v>0.21909999999999999</c:v>
                </c:pt>
                <c:pt idx="413">
                  <c:v>0.22020000000000001</c:v>
                </c:pt>
                <c:pt idx="414">
                  <c:v>0.22140000000000001</c:v>
                </c:pt>
                <c:pt idx="415">
                  <c:v>0.22259999999999999</c:v>
                </c:pt>
                <c:pt idx="416">
                  <c:v>0.22370000000000001</c:v>
                </c:pt>
                <c:pt idx="417">
                  <c:v>0.22489999999999999</c:v>
                </c:pt>
                <c:pt idx="418">
                  <c:v>0.2261</c:v>
                </c:pt>
                <c:pt idx="419">
                  <c:v>0.22720000000000001</c:v>
                </c:pt>
                <c:pt idx="420">
                  <c:v>0.22839999999999999</c:v>
                </c:pt>
                <c:pt idx="421">
                  <c:v>0.22950000000000001</c:v>
                </c:pt>
                <c:pt idx="422">
                  <c:v>0.23069999999999999</c:v>
                </c:pt>
                <c:pt idx="423">
                  <c:v>0.2319</c:v>
                </c:pt>
                <c:pt idx="424">
                  <c:v>0.23300000000000001</c:v>
                </c:pt>
                <c:pt idx="425">
                  <c:v>0.23419999999999999</c:v>
                </c:pt>
                <c:pt idx="426">
                  <c:v>0.2354</c:v>
                </c:pt>
                <c:pt idx="427">
                  <c:v>0.23649999999999999</c:v>
                </c:pt>
                <c:pt idx="428">
                  <c:v>0.23769999999999999</c:v>
                </c:pt>
                <c:pt idx="429">
                  <c:v>0.2389</c:v>
                </c:pt>
                <c:pt idx="430">
                  <c:v>0.24</c:v>
                </c:pt>
                <c:pt idx="431">
                  <c:v>0.2412</c:v>
                </c:pt>
                <c:pt idx="432">
                  <c:v>0.2424</c:v>
                </c:pt>
                <c:pt idx="433">
                  <c:v>0.24349999999999999</c:v>
                </c:pt>
                <c:pt idx="434">
                  <c:v>0.2447</c:v>
                </c:pt>
                <c:pt idx="435">
                  <c:v>0.24579999999999999</c:v>
                </c:pt>
                <c:pt idx="436">
                  <c:v>0.247</c:v>
                </c:pt>
                <c:pt idx="437">
                  <c:v>0.2482</c:v>
                </c:pt>
                <c:pt idx="438">
                  <c:v>0.24929999999999999</c:v>
                </c:pt>
                <c:pt idx="439">
                  <c:v>0.2505</c:v>
                </c:pt>
                <c:pt idx="440">
                  <c:v>0.25169999999999998</c:v>
                </c:pt>
                <c:pt idx="441">
                  <c:v>0.25280000000000002</c:v>
                </c:pt>
                <c:pt idx="442">
                  <c:v>0.254</c:v>
                </c:pt>
                <c:pt idx="443">
                  <c:v>0.25519999999999998</c:v>
                </c:pt>
                <c:pt idx="444">
                  <c:v>0.25629999999999997</c:v>
                </c:pt>
                <c:pt idx="445">
                  <c:v>0.25750000000000001</c:v>
                </c:pt>
                <c:pt idx="446">
                  <c:v>0.25869999999999999</c:v>
                </c:pt>
                <c:pt idx="447">
                  <c:v>0.25979999999999998</c:v>
                </c:pt>
                <c:pt idx="448">
                  <c:v>0.26100000000000001</c:v>
                </c:pt>
                <c:pt idx="449">
                  <c:v>0.2621</c:v>
                </c:pt>
                <c:pt idx="450">
                  <c:v>0.26329999999999998</c:v>
                </c:pt>
                <c:pt idx="451">
                  <c:v>0.26450000000000001</c:v>
                </c:pt>
                <c:pt idx="452">
                  <c:v>0.2656</c:v>
                </c:pt>
                <c:pt idx="453">
                  <c:v>0.26679999999999998</c:v>
                </c:pt>
                <c:pt idx="454">
                  <c:v>0.26800000000000002</c:v>
                </c:pt>
                <c:pt idx="455">
                  <c:v>0.26910000000000001</c:v>
                </c:pt>
                <c:pt idx="456">
                  <c:v>0.27029999999999998</c:v>
                </c:pt>
                <c:pt idx="457">
                  <c:v>0.27150000000000002</c:v>
                </c:pt>
                <c:pt idx="458">
                  <c:v>0.27260000000000001</c:v>
                </c:pt>
                <c:pt idx="459">
                  <c:v>0.27379999999999999</c:v>
                </c:pt>
                <c:pt idx="460">
                  <c:v>0.27500000000000002</c:v>
                </c:pt>
                <c:pt idx="461">
                  <c:v>0.27610000000000001</c:v>
                </c:pt>
                <c:pt idx="462">
                  <c:v>0.27729999999999999</c:v>
                </c:pt>
                <c:pt idx="463">
                  <c:v>0.27839999999999998</c:v>
                </c:pt>
                <c:pt idx="464">
                  <c:v>0.27960000000000002</c:v>
                </c:pt>
                <c:pt idx="465">
                  <c:v>0.28079999999999999</c:v>
                </c:pt>
                <c:pt idx="466">
                  <c:v>0.28189999999999998</c:v>
                </c:pt>
                <c:pt idx="467">
                  <c:v>0.28310000000000002</c:v>
                </c:pt>
                <c:pt idx="468">
                  <c:v>0.2843</c:v>
                </c:pt>
                <c:pt idx="469">
                  <c:v>0.28539999999999999</c:v>
                </c:pt>
                <c:pt idx="470">
                  <c:v>0.28660000000000002</c:v>
                </c:pt>
                <c:pt idx="471">
                  <c:v>0.2878</c:v>
                </c:pt>
                <c:pt idx="472">
                  <c:v>0.28889999999999999</c:v>
                </c:pt>
                <c:pt idx="473">
                  <c:v>0.29010000000000002</c:v>
                </c:pt>
                <c:pt idx="474">
                  <c:v>0.2913</c:v>
                </c:pt>
                <c:pt idx="475">
                  <c:v>0.29239999999999999</c:v>
                </c:pt>
                <c:pt idx="476">
                  <c:v>0.29360000000000003</c:v>
                </c:pt>
                <c:pt idx="477">
                  <c:v>0.29470000000000002</c:v>
                </c:pt>
                <c:pt idx="478">
                  <c:v>0.2959</c:v>
                </c:pt>
                <c:pt idx="479">
                  <c:v>0.29709999999999998</c:v>
                </c:pt>
                <c:pt idx="480">
                  <c:v>0.29820000000000002</c:v>
                </c:pt>
                <c:pt idx="481">
                  <c:v>0.2994</c:v>
                </c:pt>
                <c:pt idx="482">
                  <c:v>0.30059999999999998</c:v>
                </c:pt>
                <c:pt idx="483">
                  <c:v>0.30170000000000002</c:v>
                </c:pt>
                <c:pt idx="484">
                  <c:v>0.3029</c:v>
                </c:pt>
                <c:pt idx="485">
                  <c:v>0.30409999999999998</c:v>
                </c:pt>
                <c:pt idx="486">
                  <c:v>0.30520000000000003</c:v>
                </c:pt>
                <c:pt idx="487">
                  <c:v>0.30640000000000001</c:v>
                </c:pt>
                <c:pt idx="488">
                  <c:v>0.30759999999999998</c:v>
                </c:pt>
                <c:pt idx="489">
                  <c:v>0.30869999999999997</c:v>
                </c:pt>
                <c:pt idx="490">
                  <c:v>0.30990000000000001</c:v>
                </c:pt>
                <c:pt idx="491">
                  <c:v>0.311</c:v>
                </c:pt>
                <c:pt idx="492">
                  <c:v>0.31219999999999998</c:v>
                </c:pt>
                <c:pt idx="493">
                  <c:v>0.31340000000000001</c:v>
                </c:pt>
                <c:pt idx="494">
                  <c:v>0.3145</c:v>
                </c:pt>
                <c:pt idx="495">
                  <c:v>0.31569999999999998</c:v>
                </c:pt>
                <c:pt idx="496">
                  <c:v>0.31690000000000002</c:v>
                </c:pt>
                <c:pt idx="497">
                  <c:v>0.318</c:v>
                </c:pt>
                <c:pt idx="498">
                  <c:v>0.31919999999999998</c:v>
                </c:pt>
                <c:pt idx="499">
                  <c:v>0.32040000000000002</c:v>
                </c:pt>
                <c:pt idx="500">
                  <c:v>0.32150000000000001</c:v>
                </c:pt>
                <c:pt idx="501">
                  <c:v>0.32269999999999999</c:v>
                </c:pt>
                <c:pt idx="502">
                  <c:v>0.32390000000000002</c:v>
                </c:pt>
                <c:pt idx="503">
                  <c:v>0.32500000000000001</c:v>
                </c:pt>
                <c:pt idx="504">
                  <c:v>0.32619999999999999</c:v>
                </c:pt>
                <c:pt idx="505">
                  <c:v>0.32729999999999998</c:v>
                </c:pt>
                <c:pt idx="506">
                  <c:v>0.32850000000000001</c:v>
                </c:pt>
                <c:pt idx="507">
                  <c:v>0.32969999999999999</c:v>
                </c:pt>
                <c:pt idx="508">
                  <c:v>0.33079999999999998</c:v>
                </c:pt>
                <c:pt idx="509">
                  <c:v>0.33200000000000002</c:v>
                </c:pt>
                <c:pt idx="510">
                  <c:v>0.3332</c:v>
                </c:pt>
                <c:pt idx="511">
                  <c:v>0.33429999999999999</c:v>
                </c:pt>
                <c:pt idx="512">
                  <c:v>0.33550000000000002</c:v>
                </c:pt>
                <c:pt idx="513">
                  <c:v>0.3367</c:v>
                </c:pt>
                <c:pt idx="514">
                  <c:v>0.33779999999999999</c:v>
                </c:pt>
                <c:pt idx="515">
                  <c:v>0.33900000000000002</c:v>
                </c:pt>
                <c:pt idx="516">
                  <c:v>0.34010000000000001</c:v>
                </c:pt>
                <c:pt idx="517">
                  <c:v>0.34129999999999999</c:v>
                </c:pt>
                <c:pt idx="518">
                  <c:v>0.34250000000000003</c:v>
                </c:pt>
                <c:pt idx="519">
                  <c:v>0.34360000000000002</c:v>
                </c:pt>
                <c:pt idx="520">
                  <c:v>0.3448</c:v>
                </c:pt>
                <c:pt idx="521">
                  <c:v>0.34599999999999997</c:v>
                </c:pt>
                <c:pt idx="522">
                  <c:v>0.34710000000000002</c:v>
                </c:pt>
                <c:pt idx="523">
                  <c:v>0.3483</c:v>
                </c:pt>
                <c:pt idx="524">
                  <c:v>0.34949999999999998</c:v>
                </c:pt>
                <c:pt idx="525">
                  <c:v>0.35060000000000002</c:v>
                </c:pt>
                <c:pt idx="526">
                  <c:v>0.3518</c:v>
                </c:pt>
                <c:pt idx="527">
                  <c:v>0.35299999999999998</c:v>
                </c:pt>
                <c:pt idx="528">
                  <c:v>0.35410000000000003</c:v>
                </c:pt>
                <c:pt idx="529">
                  <c:v>0.3553</c:v>
                </c:pt>
                <c:pt idx="530">
                  <c:v>0.35639999999999999</c:v>
                </c:pt>
                <c:pt idx="531">
                  <c:v>0.35759999999999997</c:v>
                </c:pt>
                <c:pt idx="532">
                  <c:v>0.35880000000000001</c:v>
                </c:pt>
                <c:pt idx="533">
                  <c:v>0.3599</c:v>
                </c:pt>
                <c:pt idx="534">
                  <c:v>0.36109999999999998</c:v>
                </c:pt>
                <c:pt idx="535">
                  <c:v>0.36230000000000001</c:v>
                </c:pt>
                <c:pt idx="536">
                  <c:v>0.3634</c:v>
                </c:pt>
                <c:pt idx="537">
                  <c:v>0.36459999999999998</c:v>
                </c:pt>
                <c:pt idx="538">
                  <c:v>0.36580000000000001</c:v>
                </c:pt>
                <c:pt idx="539">
                  <c:v>0.3669</c:v>
                </c:pt>
                <c:pt idx="540">
                  <c:v>0.36809999999999998</c:v>
                </c:pt>
                <c:pt idx="541">
                  <c:v>0.36930000000000002</c:v>
                </c:pt>
                <c:pt idx="542">
                  <c:v>0.37040000000000001</c:v>
                </c:pt>
                <c:pt idx="543">
                  <c:v>0.37159999999999999</c:v>
                </c:pt>
                <c:pt idx="544">
                  <c:v>0.37269999999999998</c:v>
                </c:pt>
                <c:pt idx="545">
                  <c:v>0.37390000000000001</c:v>
                </c:pt>
                <c:pt idx="546">
                  <c:v>0.37509999999999999</c:v>
                </c:pt>
                <c:pt idx="547">
                  <c:v>0.37619999999999998</c:v>
                </c:pt>
                <c:pt idx="548">
                  <c:v>0.37740000000000001</c:v>
                </c:pt>
                <c:pt idx="549">
                  <c:v>0.37859999999999999</c:v>
                </c:pt>
                <c:pt idx="550">
                  <c:v>0.37969999999999998</c:v>
                </c:pt>
                <c:pt idx="551">
                  <c:v>0.38090000000000002</c:v>
                </c:pt>
                <c:pt idx="552">
                  <c:v>0.3821</c:v>
                </c:pt>
                <c:pt idx="553">
                  <c:v>0.38319999999999999</c:v>
                </c:pt>
                <c:pt idx="554">
                  <c:v>0.38440000000000002</c:v>
                </c:pt>
                <c:pt idx="555">
                  <c:v>0.3856</c:v>
                </c:pt>
                <c:pt idx="556">
                  <c:v>0.38669999999999999</c:v>
                </c:pt>
                <c:pt idx="557">
                  <c:v>0.38790000000000002</c:v>
                </c:pt>
                <c:pt idx="558">
                  <c:v>0.38900000000000001</c:v>
                </c:pt>
                <c:pt idx="559">
                  <c:v>0.39019999999999999</c:v>
                </c:pt>
                <c:pt idx="560">
                  <c:v>0.39140000000000003</c:v>
                </c:pt>
                <c:pt idx="561">
                  <c:v>0.39250000000000002</c:v>
                </c:pt>
                <c:pt idx="562">
                  <c:v>0.39369999999999999</c:v>
                </c:pt>
                <c:pt idx="563">
                  <c:v>0.39489999999999997</c:v>
                </c:pt>
                <c:pt idx="564">
                  <c:v>0.39600000000000002</c:v>
                </c:pt>
                <c:pt idx="565">
                  <c:v>0.3972</c:v>
                </c:pt>
                <c:pt idx="566">
                  <c:v>0.39839999999999998</c:v>
                </c:pt>
                <c:pt idx="567">
                  <c:v>0.39950000000000002</c:v>
                </c:pt>
                <c:pt idx="568">
                  <c:v>0.4007</c:v>
                </c:pt>
                <c:pt idx="569">
                  <c:v>0.40189999999999998</c:v>
                </c:pt>
                <c:pt idx="570">
                  <c:v>0.40300000000000002</c:v>
                </c:pt>
                <c:pt idx="571">
                  <c:v>0.4042</c:v>
                </c:pt>
                <c:pt idx="572">
                  <c:v>0.40529999999999999</c:v>
                </c:pt>
                <c:pt idx="573">
                  <c:v>0.40649999999999997</c:v>
                </c:pt>
                <c:pt idx="574">
                  <c:v>0.40770000000000001</c:v>
                </c:pt>
                <c:pt idx="575">
                  <c:v>0.4088</c:v>
                </c:pt>
                <c:pt idx="576">
                  <c:v>0.41</c:v>
                </c:pt>
                <c:pt idx="577">
                  <c:v>0.41120000000000001</c:v>
                </c:pt>
                <c:pt idx="578">
                  <c:v>0.4123</c:v>
                </c:pt>
                <c:pt idx="579">
                  <c:v>0.41349999999999998</c:v>
                </c:pt>
                <c:pt idx="580">
                  <c:v>0.41470000000000001</c:v>
                </c:pt>
                <c:pt idx="581">
                  <c:v>0.4158</c:v>
                </c:pt>
                <c:pt idx="582">
                  <c:v>0.41699999999999998</c:v>
                </c:pt>
                <c:pt idx="583">
                  <c:v>0.41820000000000002</c:v>
                </c:pt>
                <c:pt idx="584">
                  <c:v>0.41930000000000001</c:v>
                </c:pt>
                <c:pt idx="585">
                  <c:v>0.42049999999999998</c:v>
                </c:pt>
                <c:pt idx="586">
                  <c:v>0.42159999999999997</c:v>
                </c:pt>
                <c:pt idx="587">
                  <c:v>0.42280000000000001</c:v>
                </c:pt>
                <c:pt idx="588">
                  <c:v>0.42399999999999999</c:v>
                </c:pt>
                <c:pt idx="589">
                  <c:v>0.42509999999999998</c:v>
                </c:pt>
                <c:pt idx="590">
                  <c:v>0.42630000000000001</c:v>
                </c:pt>
                <c:pt idx="591">
                  <c:v>0.42749999999999999</c:v>
                </c:pt>
                <c:pt idx="592">
                  <c:v>0.42859999999999998</c:v>
                </c:pt>
                <c:pt idx="593">
                  <c:v>0.42980000000000002</c:v>
                </c:pt>
                <c:pt idx="594">
                  <c:v>0.43099999999999999</c:v>
                </c:pt>
                <c:pt idx="595">
                  <c:v>0.43209999999999998</c:v>
                </c:pt>
                <c:pt idx="596">
                  <c:v>0.43330000000000002</c:v>
                </c:pt>
                <c:pt idx="597">
                  <c:v>0.4345</c:v>
                </c:pt>
                <c:pt idx="598">
                  <c:v>0.43559999999999999</c:v>
                </c:pt>
                <c:pt idx="599">
                  <c:v>0.43680000000000002</c:v>
                </c:pt>
                <c:pt idx="600">
                  <c:v>0.43790000000000001</c:v>
                </c:pt>
                <c:pt idx="601">
                  <c:v>0.43909999999999999</c:v>
                </c:pt>
                <c:pt idx="602">
                  <c:v>0.44030000000000002</c:v>
                </c:pt>
                <c:pt idx="603">
                  <c:v>0.44140000000000001</c:v>
                </c:pt>
                <c:pt idx="604">
                  <c:v>0.44259999999999999</c:v>
                </c:pt>
                <c:pt idx="605">
                  <c:v>0.44379999999999997</c:v>
                </c:pt>
                <c:pt idx="606">
                  <c:v>0.44490000000000002</c:v>
                </c:pt>
                <c:pt idx="607">
                  <c:v>0.4461</c:v>
                </c:pt>
                <c:pt idx="608">
                  <c:v>0.44729999999999998</c:v>
                </c:pt>
                <c:pt idx="609">
                  <c:v>0.44840000000000002</c:v>
                </c:pt>
                <c:pt idx="610">
                  <c:v>0.4496</c:v>
                </c:pt>
                <c:pt idx="611">
                  <c:v>0.45079999999999998</c:v>
                </c:pt>
                <c:pt idx="612">
                  <c:v>0.45190000000000002</c:v>
                </c:pt>
                <c:pt idx="613">
                  <c:v>0.4531</c:v>
                </c:pt>
                <c:pt idx="614">
                  <c:v>0.45419999999999999</c:v>
                </c:pt>
                <c:pt idx="615">
                  <c:v>0.45540000000000003</c:v>
                </c:pt>
                <c:pt idx="616">
                  <c:v>0.45660000000000001</c:v>
                </c:pt>
                <c:pt idx="617">
                  <c:v>0.4577</c:v>
                </c:pt>
                <c:pt idx="618">
                  <c:v>0.45889999999999997</c:v>
                </c:pt>
                <c:pt idx="619">
                  <c:v>0.46010000000000001</c:v>
                </c:pt>
                <c:pt idx="620">
                  <c:v>0.4612</c:v>
                </c:pt>
                <c:pt idx="621">
                  <c:v>0.46239999999999998</c:v>
                </c:pt>
                <c:pt idx="622">
                  <c:v>0.46360000000000001</c:v>
                </c:pt>
                <c:pt idx="623">
                  <c:v>0.4647</c:v>
                </c:pt>
                <c:pt idx="624">
                  <c:v>0.46589999999999998</c:v>
                </c:pt>
                <c:pt idx="625">
                  <c:v>0.46710000000000002</c:v>
                </c:pt>
                <c:pt idx="626">
                  <c:v>0.46820000000000001</c:v>
                </c:pt>
                <c:pt idx="627">
                  <c:v>0.46939999999999998</c:v>
                </c:pt>
                <c:pt idx="628">
                  <c:v>0.47049999999999997</c:v>
                </c:pt>
                <c:pt idx="629">
                  <c:v>0.47170000000000001</c:v>
                </c:pt>
                <c:pt idx="630">
                  <c:v>0.47289999999999999</c:v>
                </c:pt>
                <c:pt idx="631">
                  <c:v>0.47399999999999998</c:v>
                </c:pt>
                <c:pt idx="632">
                  <c:v>0.47520000000000001</c:v>
                </c:pt>
                <c:pt idx="633">
                  <c:v>0.47639999999999999</c:v>
                </c:pt>
                <c:pt idx="634">
                  <c:v>0.47749999999999998</c:v>
                </c:pt>
                <c:pt idx="635">
                  <c:v>0.47870000000000001</c:v>
                </c:pt>
                <c:pt idx="636">
                  <c:v>0.47989999999999999</c:v>
                </c:pt>
                <c:pt idx="637">
                  <c:v>0.48099999999999998</c:v>
                </c:pt>
                <c:pt idx="638">
                  <c:v>0.48220000000000002</c:v>
                </c:pt>
                <c:pt idx="639">
                  <c:v>0.48330000000000001</c:v>
                </c:pt>
                <c:pt idx="640">
                  <c:v>0.48449999999999999</c:v>
                </c:pt>
                <c:pt idx="641">
                  <c:v>0.48570000000000002</c:v>
                </c:pt>
                <c:pt idx="642">
                  <c:v>0.48680000000000001</c:v>
                </c:pt>
                <c:pt idx="643">
                  <c:v>0.48799999999999999</c:v>
                </c:pt>
                <c:pt idx="644">
                  <c:v>0.48920000000000002</c:v>
                </c:pt>
                <c:pt idx="645">
                  <c:v>0.49030000000000001</c:v>
                </c:pt>
                <c:pt idx="646">
                  <c:v>0.49149999999999999</c:v>
                </c:pt>
                <c:pt idx="647">
                  <c:v>0.49270000000000003</c:v>
                </c:pt>
                <c:pt idx="648">
                  <c:v>0.49380000000000002</c:v>
                </c:pt>
                <c:pt idx="649">
                  <c:v>0.495</c:v>
                </c:pt>
                <c:pt idx="650">
                  <c:v>0.49619999999999997</c:v>
                </c:pt>
                <c:pt idx="651">
                  <c:v>0.49730000000000002</c:v>
                </c:pt>
                <c:pt idx="652">
                  <c:v>0.4985</c:v>
                </c:pt>
                <c:pt idx="653">
                  <c:v>0.49959999999999999</c:v>
                </c:pt>
                <c:pt idx="654">
                  <c:v>0.50080000000000002</c:v>
                </c:pt>
                <c:pt idx="655">
                  <c:v>0.502</c:v>
                </c:pt>
                <c:pt idx="656">
                  <c:v>0.50309999999999999</c:v>
                </c:pt>
                <c:pt idx="657">
                  <c:v>0.50429999999999997</c:v>
                </c:pt>
                <c:pt idx="658">
                  <c:v>0.50549999999999995</c:v>
                </c:pt>
                <c:pt idx="659">
                  <c:v>0.50660000000000005</c:v>
                </c:pt>
                <c:pt idx="660">
                  <c:v>0.50780000000000003</c:v>
                </c:pt>
                <c:pt idx="661">
                  <c:v>0.50900000000000001</c:v>
                </c:pt>
                <c:pt idx="662">
                  <c:v>0.5101</c:v>
                </c:pt>
                <c:pt idx="663">
                  <c:v>0.51129999999999998</c:v>
                </c:pt>
                <c:pt idx="664">
                  <c:v>0.51249999999999996</c:v>
                </c:pt>
                <c:pt idx="665">
                  <c:v>0.51359999999999995</c:v>
                </c:pt>
                <c:pt idx="666">
                  <c:v>0.51480000000000004</c:v>
                </c:pt>
                <c:pt idx="667">
                  <c:v>0.51590000000000003</c:v>
                </c:pt>
                <c:pt idx="668">
                  <c:v>0.5171</c:v>
                </c:pt>
                <c:pt idx="669">
                  <c:v>0.51829999999999998</c:v>
                </c:pt>
                <c:pt idx="670">
                  <c:v>0.51939999999999997</c:v>
                </c:pt>
                <c:pt idx="671">
                  <c:v>0.52059999999999995</c:v>
                </c:pt>
                <c:pt idx="672">
                  <c:v>0.52180000000000004</c:v>
                </c:pt>
                <c:pt idx="673">
                  <c:v>0.52290000000000003</c:v>
                </c:pt>
                <c:pt idx="674">
                  <c:v>0.52410000000000001</c:v>
                </c:pt>
                <c:pt idx="675">
                  <c:v>0.52529999999999999</c:v>
                </c:pt>
                <c:pt idx="676">
                  <c:v>0.52639999999999998</c:v>
                </c:pt>
                <c:pt idx="677">
                  <c:v>0.52759999999999996</c:v>
                </c:pt>
                <c:pt idx="678">
                  <c:v>0.52880000000000005</c:v>
                </c:pt>
                <c:pt idx="679">
                  <c:v>0.52990000000000004</c:v>
                </c:pt>
                <c:pt idx="680">
                  <c:v>0.53110000000000002</c:v>
                </c:pt>
                <c:pt idx="681">
                  <c:v>0.53220000000000001</c:v>
                </c:pt>
                <c:pt idx="682">
                  <c:v>0.53339999999999999</c:v>
                </c:pt>
                <c:pt idx="683">
                  <c:v>0.53459999999999996</c:v>
                </c:pt>
                <c:pt idx="684">
                  <c:v>0.53569999999999995</c:v>
                </c:pt>
                <c:pt idx="685">
                  <c:v>0.53690000000000004</c:v>
                </c:pt>
                <c:pt idx="686">
                  <c:v>0.53810000000000002</c:v>
                </c:pt>
                <c:pt idx="687">
                  <c:v>0.53920000000000001</c:v>
                </c:pt>
                <c:pt idx="688">
                  <c:v>0.54039999999999999</c:v>
                </c:pt>
                <c:pt idx="689">
                  <c:v>0.54159999999999997</c:v>
                </c:pt>
                <c:pt idx="690">
                  <c:v>0.54269999999999996</c:v>
                </c:pt>
                <c:pt idx="691">
                  <c:v>0.54390000000000005</c:v>
                </c:pt>
                <c:pt idx="692">
                  <c:v>0.54510000000000003</c:v>
                </c:pt>
                <c:pt idx="693">
                  <c:v>0.54620000000000002</c:v>
                </c:pt>
                <c:pt idx="694">
                  <c:v>0.5474</c:v>
                </c:pt>
                <c:pt idx="695">
                  <c:v>0.54849999999999999</c:v>
                </c:pt>
                <c:pt idx="696">
                  <c:v>0.54969999999999997</c:v>
                </c:pt>
                <c:pt idx="697">
                  <c:v>0.55089999999999995</c:v>
                </c:pt>
                <c:pt idx="698">
                  <c:v>0.55200000000000005</c:v>
                </c:pt>
                <c:pt idx="699">
                  <c:v>0.55320000000000003</c:v>
                </c:pt>
                <c:pt idx="700">
                  <c:v>0.5544</c:v>
                </c:pt>
                <c:pt idx="701">
                  <c:v>0.55549999999999999</c:v>
                </c:pt>
                <c:pt idx="702">
                  <c:v>0.55669999999999997</c:v>
                </c:pt>
                <c:pt idx="703">
                  <c:v>0.55789999999999995</c:v>
                </c:pt>
                <c:pt idx="704">
                  <c:v>0.55900000000000005</c:v>
                </c:pt>
                <c:pt idx="705">
                  <c:v>0.56020000000000003</c:v>
                </c:pt>
                <c:pt idx="706">
                  <c:v>0.56140000000000001</c:v>
                </c:pt>
                <c:pt idx="707">
                  <c:v>0.5625</c:v>
                </c:pt>
                <c:pt idx="708">
                  <c:v>0.56369999999999998</c:v>
                </c:pt>
                <c:pt idx="709">
                  <c:v>0.56479999999999997</c:v>
                </c:pt>
                <c:pt idx="710">
                  <c:v>0.56599999999999995</c:v>
                </c:pt>
                <c:pt idx="711">
                  <c:v>0.56720000000000004</c:v>
                </c:pt>
                <c:pt idx="712">
                  <c:v>0.56830000000000003</c:v>
                </c:pt>
                <c:pt idx="713">
                  <c:v>0.56950000000000001</c:v>
                </c:pt>
                <c:pt idx="714">
                  <c:v>0.57069999999999999</c:v>
                </c:pt>
                <c:pt idx="715">
                  <c:v>0.57179999999999997</c:v>
                </c:pt>
                <c:pt idx="716">
                  <c:v>0.57299999999999995</c:v>
                </c:pt>
                <c:pt idx="717">
                  <c:v>0.57420000000000004</c:v>
                </c:pt>
                <c:pt idx="718">
                  <c:v>0.57530000000000003</c:v>
                </c:pt>
                <c:pt idx="719">
                  <c:v>0.57650000000000001</c:v>
                </c:pt>
                <c:pt idx="720">
                  <c:v>0.57769999999999999</c:v>
                </c:pt>
                <c:pt idx="721">
                  <c:v>0.57879999999999998</c:v>
                </c:pt>
                <c:pt idx="722">
                  <c:v>0.57999999999999996</c:v>
                </c:pt>
                <c:pt idx="723">
                  <c:v>0.58109999999999995</c:v>
                </c:pt>
                <c:pt idx="724">
                  <c:v>0.58230000000000004</c:v>
                </c:pt>
                <c:pt idx="725">
                  <c:v>0.58350000000000002</c:v>
                </c:pt>
                <c:pt idx="726">
                  <c:v>0.58460000000000001</c:v>
                </c:pt>
                <c:pt idx="727">
                  <c:v>0.58579999999999999</c:v>
                </c:pt>
                <c:pt idx="728">
                  <c:v>0.58699999999999997</c:v>
                </c:pt>
                <c:pt idx="729">
                  <c:v>0.58809999999999996</c:v>
                </c:pt>
                <c:pt idx="730">
                  <c:v>0.58930000000000005</c:v>
                </c:pt>
                <c:pt idx="731">
                  <c:v>0.59050000000000002</c:v>
                </c:pt>
                <c:pt idx="732">
                  <c:v>0.59160000000000001</c:v>
                </c:pt>
                <c:pt idx="733">
                  <c:v>0.59279999999999999</c:v>
                </c:pt>
                <c:pt idx="734">
                  <c:v>0.59399999999999997</c:v>
                </c:pt>
                <c:pt idx="735">
                  <c:v>0.59509999999999996</c:v>
                </c:pt>
                <c:pt idx="736">
                  <c:v>0.59630000000000005</c:v>
                </c:pt>
                <c:pt idx="737">
                  <c:v>0.59740000000000004</c:v>
                </c:pt>
                <c:pt idx="738">
                  <c:v>0.59860000000000002</c:v>
                </c:pt>
                <c:pt idx="739">
                  <c:v>0.5998</c:v>
                </c:pt>
                <c:pt idx="740">
                  <c:v>0.60089999999999999</c:v>
                </c:pt>
                <c:pt idx="741">
                  <c:v>0.60209999999999997</c:v>
                </c:pt>
                <c:pt idx="742">
                  <c:v>0.60329999999999995</c:v>
                </c:pt>
                <c:pt idx="743">
                  <c:v>0.60440000000000005</c:v>
                </c:pt>
                <c:pt idx="744">
                  <c:v>0.60560000000000003</c:v>
                </c:pt>
                <c:pt idx="745">
                  <c:v>0.60680000000000001</c:v>
                </c:pt>
                <c:pt idx="746">
                  <c:v>0.6079</c:v>
                </c:pt>
                <c:pt idx="747">
                  <c:v>0.60909999999999997</c:v>
                </c:pt>
                <c:pt idx="748">
                  <c:v>0.61019999999999996</c:v>
                </c:pt>
                <c:pt idx="749">
                  <c:v>0.61140000000000005</c:v>
                </c:pt>
                <c:pt idx="750">
                  <c:v>0.61260000000000003</c:v>
                </c:pt>
                <c:pt idx="751">
                  <c:v>0.61370000000000002</c:v>
                </c:pt>
                <c:pt idx="752">
                  <c:v>0.6149</c:v>
                </c:pt>
                <c:pt idx="753">
                  <c:v>0.61609999999999998</c:v>
                </c:pt>
                <c:pt idx="754">
                  <c:v>0.61719999999999997</c:v>
                </c:pt>
                <c:pt idx="755">
                  <c:v>0.61839999999999995</c:v>
                </c:pt>
                <c:pt idx="756">
                  <c:v>0.61960000000000004</c:v>
                </c:pt>
                <c:pt idx="757">
                  <c:v>0.62070000000000003</c:v>
                </c:pt>
                <c:pt idx="758">
                  <c:v>0.62190000000000001</c:v>
                </c:pt>
                <c:pt idx="759">
                  <c:v>0.62309999999999999</c:v>
                </c:pt>
                <c:pt idx="760">
                  <c:v>0.62419999999999998</c:v>
                </c:pt>
                <c:pt idx="761">
                  <c:v>0.62539999999999996</c:v>
                </c:pt>
                <c:pt idx="762">
                  <c:v>0.62649999999999995</c:v>
                </c:pt>
                <c:pt idx="763">
                  <c:v>0.62770000000000004</c:v>
                </c:pt>
                <c:pt idx="764">
                  <c:v>0.62890000000000001</c:v>
                </c:pt>
                <c:pt idx="765">
                  <c:v>0.63</c:v>
                </c:pt>
                <c:pt idx="766">
                  <c:v>0.63119999999999998</c:v>
                </c:pt>
                <c:pt idx="767">
                  <c:v>0.63239999999999996</c:v>
                </c:pt>
                <c:pt idx="768">
                  <c:v>0.63349999999999995</c:v>
                </c:pt>
                <c:pt idx="769">
                  <c:v>0.63470000000000004</c:v>
                </c:pt>
                <c:pt idx="770">
                  <c:v>0.63590000000000002</c:v>
                </c:pt>
                <c:pt idx="771">
                  <c:v>0.63700000000000001</c:v>
                </c:pt>
                <c:pt idx="772">
                  <c:v>0.63819999999999999</c:v>
                </c:pt>
                <c:pt idx="773">
                  <c:v>0.63939999999999997</c:v>
                </c:pt>
                <c:pt idx="774">
                  <c:v>0.64049999999999996</c:v>
                </c:pt>
                <c:pt idx="775">
                  <c:v>0.64170000000000005</c:v>
                </c:pt>
                <c:pt idx="776">
                  <c:v>0.64280000000000004</c:v>
                </c:pt>
                <c:pt idx="777">
                  <c:v>0.64400000000000002</c:v>
                </c:pt>
                <c:pt idx="778">
                  <c:v>0.6452</c:v>
                </c:pt>
                <c:pt idx="779">
                  <c:v>0.64629999999999999</c:v>
                </c:pt>
                <c:pt idx="780">
                  <c:v>0.64749999999999996</c:v>
                </c:pt>
                <c:pt idx="781">
                  <c:v>0.64870000000000005</c:v>
                </c:pt>
                <c:pt idx="782">
                  <c:v>0.64980000000000004</c:v>
                </c:pt>
                <c:pt idx="783">
                  <c:v>0.65100000000000002</c:v>
                </c:pt>
                <c:pt idx="784">
                  <c:v>0.6522</c:v>
                </c:pt>
                <c:pt idx="785">
                  <c:v>0.65329999999999999</c:v>
                </c:pt>
                <c:pt idx="786">
                  <c:v>0.65449999999999997</c:v>
                </c:pt>
                <c:pt idx="787">
                  <c:v>0.65569999999999995</c:v>
                </c:pt>
                <c:pt idx="788">
                  <c:v>0.65680000000000005</c:v>
                </c:pt>
                <c:pt idx="789">
                  <c:v>0.65800000000000003</c:v>
                </c:pt>
                <c:pt idx="790">
                  <c:v>0.65910000000000002</c:v>
                </c:pt>
                <c:pt idx="791">
                  <c:v>0.6603</c:v>
                </c:pt>
                <c:pt idx="792">
                  <c:v>0.66149999999999998</c:v>
                </c:pt>
                <c:pt idx="793">
                  <c:v>0.66259999999999997</c:v>
                </c:pt>
                <c:pt idx="794">
                  <c:v>0.66379999999999995</c:v>
                </c:pt>
                <c:pt idx="795">
                  <c:v>0.66500000000000004</c:v>
                </c:pt>
                <c:pt idx="796">
                  <c:v>0.66610000000000003</c:v>
                </c:pt>
                <c:pt idx="797">
                  <c:v>0.6673</c:v>
                </c:pt>
                <c:pt idx="798">
                  <c:v>0.66849999999999998</c:v>
                </c:pt>
                <c:pt idx="799">
                  <c:v>0.66959999999999997</c:v>
                </c:pt>
                <c:pt idx="800">
                  <c:v>0.67079999999999995</c:v>
                </c:pt>
                <c:pt idx="801">
                  <c:v>0.67200000000000004</c:v>
                </c:pt>
                <c:pt idx="802">
                  <c:v>0.67310000000000003</c:v>
                </c:pt>
                <c:pt idx="803">
                  <c:v>0.67430000000000001</c:v>
                </c:pt>
                <c:pt idx="804">
                  <c:v>0.6754</c:v>
                </c:pt>
                <c:pt idx="805">
                  <c:v>0.67659999999999998</c:v>
                </c:pt>
                <c:pt idx="806">
                  <c:v>0.67779999999999996</c:v>
                </c:pt>
                <c:pt idx="807">
                  <c:v>0.67889999999999995</c:v>
                </c:pt>
                <c:pt idx="808">
                  <c:v>0.68010000000000004</c:v>
                </c:pt>
                <c:pt idx="809">
                  <c:v>0.68130000000000002</c:v>
                </c:pt>
                <c:pt idx="810">
                  <c:v>0.68240000000000001</c:v>
                </c:pt>
                <c:pt idx="811">
                  <c:v>0.68359999999999999</c:v>
                </c:pt>
                <c:pt idx="812">
                  <c:v>0.68479999999999996</c:v>
                </c:pt>
                <c:pt idx="813">
                  <c:v>0.68589999999999995</c:v>
                </c:pt>
                <c:pt idx="814">
                  <c:v>0.68710000000000004</c:v>
                </c:pt>
                <c:pt idx="815">
                  <c:v>0.68830000000000002</c:v>
                </c:pt>
                <c:pt idx="816">
                  <c:v>0.68940000000000001</c:v>
                </c:pt>
                <c:pt idx="817">
                  <c:v>0.69059999999999999</c:v>
                </c:pt>
                <c:pt idx="818">
                  <c:v>0.69169999999999998</c:v>
                </c:pt>
                <c:pt idx="819">
                  <c:v>0.69289999999999996</c:v>
                </c:pt>
                <c:pt idx="820">
                  <c:v>0.69410000000000005</c:v>
                </c:pt>
                <c:pt idx="821">
                  <c:v>0.69520000000000004</c:v>
                </c:pt>
                <c:pt idx="822">
                  <c:v>0.69640000000000002</c:v>
                </c:pt>
                <c:pt idx="823">
                  <c:v>0.6976</c:v>
                </c:pt>
                <c:pt idx="824">
                  <c:v>0.69869999999999999</c:v>
                </c:pt>
                <c:pt idx="825">
                  <c:v>0.69989999999999997</c:v>
                </c:pt>
                <c:pt idx="826">
                  <c:v>0.70109999999999995</c:v>
                </c:pt>
                <c:pt idx="827">
                  <c:v>0.70220000000000005</c:v>
                </c:pt>
                <c:pt idx="828">
                  <c:v>0.70340000000000003</c:v>
                </c:pt>
                <c:pt idx="829">
                  <c:v>0.7046</c:v>
                </c:pt>
                <c:pt idx="830">
                  <c:v>0.70569999999999999</c:v>
                </c:pt>
                <c:pt idx="831">
                  <c:v>0.70689999999999997</c:v>
                </c:pt>
                <c:pt idx="832">
                  <c:v>0.70799999999999996</c:v>
                </c:pt>
                <c:pt idx="833">
                  <c:v>0.70920000000000005</c:v>
                </c:pt>
                <c:pt idx="834">
                  <c:v>0.71040000000000003</c:v>
                </c:pt>
                <c:pt idx="835">
                  <c:v>0.71150000000000002</c:v>
                </c:pt>
                <c:pt idx="836">
                  <c:v>0.7127</c:v>
                </c:pt>
                <c:pt idx="837">
                  <c:v>0.71389999999999998</c:v>
                </c:pt>
                <c:pt idx="838">
                  <c:v>0.71499999999999997</c:v>
                </c:pt>
                <c:pt idx="839">
                  <c:v>0.71619999999999995</c:v>
                </c:pt>
                <c:pt idx="840">
                  <c:v>0.71740000000000004</c:v>
                </c:pt>
                <c:pt idx="841">
                  <c:v>0.71850000000000003</c:v>
                </c:pt>
                <c:pt idx="842">
                  <c:v>0.71970000000000001</c:v>
                </c:pt>
                <c:pt idx="843">
                  <c:v>0.72089999999999999</c:v>
                </c:pt>
                <c:pt idx="844">
                  <c:v>0.72199999999999998</c:v>
                </c:pt>
                <c:pt idx="845">
                  <c:v>0.72319999999999995</c:v>
                </c:pt>
                <c:pt idx="846">
                  <c:v>0.72430000000000005</c:v>
                </c:pt>
                <c:pt idx="847">
                  <c:v>0.72550000000000003</c:v>
                </c:pt>
                <c:pt idx="848">
                  <c:v>0.72670000000000001</c:v>
                </c:pt>
                <c:pt idx="849">
                  <c:v>0.7278</c:v>
                </c:pt>
                <c:pt idx="850">
                  <c:v>0.72899999999999998</c:v>
                </c:pt>
                <c:pt idx="851">
                  <c:v>0.73019999999999996</c:v>
                </c:pt>
                <c:pt idx="852">
                  <c:v>0.73129999999999995</c:v>
                </c:pt>
                <c:pt idx="853">
                  <c:v>0.73250000000000004</c:v>
                </c:pt>
                <c:pt idx="854">
                  <c:v>0.73370000000000002</c:v>
                </c:pt>
                <c:pt idx="855">
                  <c:v>0.73480000000000001</c:v>
                </c:pt>
                <c:pt idx="856">
                  <c:v>0.73599999999999999</c:v>
                </c:pt>
                <c:pt idx="857">
                  <c:v>0.73719999999999997</c:v>
                </c:pt>
                <c:pt idx="858">
                  <c:v>0.73829999999999996</c:v>
                </c:pt>
                <c:pt idx="859">
                  <c:v>0.73950000000000005</c:v>
                </c:pt>
                <c:pt idx="860">
                  <c:v>0.74070000000000003</c:v>
                </c:pt>
                <c:pt idx="861">
                  <c:v>0.74180000000000001</c:v>
                </c:pt>
                <c:pt idx="862">
                  <c:v>0.74299999999999999</c:v>
                </c:pt>
                <c:pt idx="863">
                  <c:v>0.74409999999999998</c:v>
                </c:pt>
                <c:pt idx="864">
                  <c:v>0.74529999999999996</c:v>
                </c:pt>
                <c:pt idx="865">
                  <c:v>0.74650000000000005</c:v>
                </c:pt>
                <c:pt idx="866">
                  <c:v>0.74760000000000004</c:v>
                </c:pt>
                <c:pt idx="867">
                  <c:v>0.74880000000000002</c:v>
                </c:pt>
              </c:numCache>
            </c:numRef>
          </c:xVal>
          <c:yVal>
            <c:numRef>
              <c:f>'[BNL 300keV Wien.xlsx]AVG'!$B$3:$B$870</c:f>
              <c:numCache>
                <c:formatCode>0.00E+00</c:formatCode>
                <c:ptCount val="868"/>
                <c:pt idx="0">
                  <c:v>-2.0789999999999999E-6</c:v>
                </c:pt>
                <c:pt idx="1">
                  <c:v>2.7749999999999999E-7</c:v>
                </c:pt>
                <c:pt idx="2">
                  <c:v>-7.7349999999999998E-7</c:v>
                </c:pt>
                <c:pt idx="3">
                  <c:v>1.9189999999999999E-7</c:v>
                </c:pt>
                <c:pt idx="4">
                  <c:v>4.9539999999999995E-7</c:v>
                </c:pt>
                <c:pt idx="5">
                  <c:v>-1.0720000000000001E-6</c:v>
                </c:pt>
                <c:pt idx="6">
                  <c:v>-1.2580000000000001E-6</c:v>
                </c:pt>
                <c:pt idx="7">
                  <c:v>-1.4279999999999999E-6</c:v>
                </c:pt>
                <c:pt idx="8">
                  <c:v>-1.2750000000000001E-6</c:v>
                </c:pt>
                <c:pt idx="9">
                  <c:v>-1.1009999999999999E-6</c:v>
                </c:pt>
                <c:pt idx="10">
                  <c:v>-7.963E-7</c:v>
                </c:pt>
                <c:pt idx="11">
                  <c:v>-8.3959999999999997E-7</c:v>
                </c:pt>
                <c:pt idx="12">
                  <c:v>-8.4119999999999999E-7</c:v>
                </c:pt>
                <c:pt idx="13">
                  <c:v>-8.427E-7</c:v>
                </c:pt>
                <c:pt idx="14">
                  <c:v>-8.442E-7</c:v>
                </c:pt>
                <c:pt idx="15">
                  <c:v>-8.456E-7</c:v>
                </c:pt>
                <c:pt idx="16">
                  <c:v>-8.47E-7</c:v>
                </c:pt>
                <c:pt idx="17">
                  <c:v>-8.4829999999999999E-7</c:v>
                </c:pt>
                <c:pt idx="18">
                  <c:v>-8.4949999999999998E-7</c:v>
                </c:pt>
                <c:pt idx="19">
                  <c:v>-8.5069999999999996E-7</c:v>
                </c:pt>
                <c:pt idx="20">
                  <c:v>-8.5190000000000005E-7</c:v>
                </c:pt>
                <c:pt idx="21">
                  <c:v>-8.5300000000000003E-7</c:v>
                </c:pt>
                <c:pt idx="22">
                  <c:v>-8.541E-7</c:v>
                </c:pt>
                <c:pt idx="23">
                  <c:v>-8.5519999999999998E-7</c:v>
                </c:pt>
                <c:pt idx="24">
                  <c:v>-8.5629999999999996E-7</c:v>
                </c:pt>
                <c:pt idx="25">
                  <c:v>-8.5740000000000004E-7</c:v>
                </c:pt>
                <c:pt idx="26">
                  <c:v>-8.5860000000000003E-7</c:v>
                </c:pt>
                <c:pt idx="27">
                  <c:v>-8.5980000000000001E-7</c:v>
                </c:pt>
                <c:pt idx="28">
                  <c:v>-8.6120000000000001E-7</c:v>
                </c:pt>
                <c:pt idx="29">
                  <c:v>-8.6260000000000001E-7</c:v>
                </c:pt>
                <c:pt idx="30">
                  <c:v>-8.6420000000000002E-7</c:v>
                </c:pt>
                <c:pt idx="31">
                  <c:v>-8.6600000000000005E-7</c:v>
                </c:pt>
                <c:pt idx="32">
                  <c:v>-8.6799999999999999E-7</c:v>
                </c:pt>
                <c:pt idx="33">
                  <c:v>-8.7020000000000005E-7</c:v>
                </c:pt>
                <c:pt idx="34">
                  <c:v>-8.7270000000000003E-7</c:v>
                </c:pt>
                <c:pt idx="35">
                  <c:v>-8.7530000000000001E-7</c:v>
                </c:pt>
                <c:pt idx="36">
                  <c:v>-8.7810000000000001E-7</c:v>
                </c:pt>
                <c:pt idx="37">
                  <c:v>-8.8110000000000002E-7</c:v>
                </c:pt>
                <c:pt idx="38">
                  <c:v>-8.8420000000000004E-7</c:v>
                </c:pt>
                <c:pt idx="39">
                  <c:v>-8.8739999999999997E-7</c:v>
                </c:pt>
                <c:pt idx="40">
                  <c:v>-8.9049999999999999E-7</c:v>
                </c:pt>
                <c:pt idx="41">
                  <c:v>-8.935E-7</c:v>
                </c:pt>
                <c:pt idx="42">
                  <c:v>-8.963E-7</c:v>
                </c:pt>
                <c:pt idx="43">
                  <c:v>-8.9899999999999999E-7</c:v>
                </c:pt>
                <c:pt idx="44">
                  <c:v>-9.0139999999999996E-7</c:v>
                </c:pt>
                <c:pt idx="45">
                  <c:v>-9.0350000000000001E-7</c:v>
                </c:pt>
                <c:pt idx="46">
                  <c:v>-9.0540000000000005E-7</c:v>
                </c:pt>
                <c:pt idx="47">
                  <c:v>-9.0709999999999996E-7</c:v>
                </c:pt>
                <c:pt idx="48">
                  <c:v>-9.0849999999999996E-7</c:v>
                </c:pt>
                <c:pt idx="49">
                  <c:v>-9.0960000000000005E-7</c:v>
                </c:pt>
                <c:pt idx="50">
                  <c:v>-9.1050000000000001E-7</c:v>
                </c:pt>
                <c:pt idx="51">
                  <c:v>-9.1100000000000004E-7</c:v>
                </c:pt>
                <c:pt idx="52">
                  <c:v>-9.1100000000000004E-7</c:v>
                </c:pt>
                <c:pt idx="53">
                  <c:v>-9.104E-7</c:v>
                </c:pt>
                <c:pt idx="54">
                  <c:v>-9.0910000000000001E-7</c:v>
                </c:pt>
                <c:pt idx="55">
                  <c:v>-9.0680000000000005E-7</c:v>
                </c:pt>
                <c:pt idx="56">
                  <c:v>-9.034E-7</c:v>
                </c:pt>
                <c:pt idx="57">
                  <c:v>-8.9859999999999996E-7</c:v>
                </c:pt>
                <c:pt idx="58">
                  <c:v>-8.9230000000000002E-7</c:v>
                </c:pt>
                <c:pt idx="59">
                  <c:v>-8.8439999999999995E-7</c:v>
                </c:pt>
                <c:pt idx="60">
                  <c:v>-8.7469999999999996E-7</c:v>
                </c:pt>
                <c:pt idx="61">
                  <c:v>-8.6319999999999995E-7</c:v>
                </c:pt>
                <c:pt idx="62">
                  <c:v>-8.498E-7</c:v>
                </c:pt>
                <c:pt idx="63">
                  <c:v>-8.3460000000000002E-7</c:v>
                </c:pt>
                <c:pt idx="64">
                  <c:v>-8.1770000000000002E-7</c:v>
                </c:pt>
                <c:pt idx="65">
                  <c:v>-7.991E-7</c:v>
                </c:pt>
                <c:pt idx="66">
                  <c:v>-7.7889999999999997E-7</c:v>
                </c:pt>
                <c:pt idx="67">
                  <c:v>-7.5720000000000003E-7</c:v>
                </c:pt>
                <c:pt idx="68">
                  <c:v>-7.342E-7</c:v>
                </c:pt>
                <c:pt idx="69">
                  <c:v>-7.0979999999999996E-7</c:v>
                </c:pt>
                <c:pt idx="70">
                  <c:v>-6.8420000000000005E-7</c:v>
                </c:pt>
                <c:pt idx="71">
                  <c:v>-6.5759999999999996E-7</c:v>
                </c:pt>
                <c:pt idx="72">
                  <c:v>-6.3E-7</c:v>
                </c:pt>
                <c:pt idx="73">
                  <c:v>-6.018E-7</c:v>
                </c:pt>
                <c:pt idx="74">
                  <c:v>-5.7309999999999996E-7</c:v>
                </c:pt>
                <c:pt idx="75">
                  <c:v>-5.4440000000000003E-7</c:v>
                </c:pt>
                <c:pt idx="76">
                  <c:v>-5.1600000000000001E-7</c:v>
                </c:pt>
                <c:pt idx="77">
                  <c:v>-4.8839999999999995E-7</c:v>
                </c:pt>
                <c:pt idx="78">
                  <c:v>-4.6180000000000002E-7</c:v>
                </c:pt>
                <c:pt idx="79">
                  <c:v>-4.3679999999999999E-7</c:v>
                </c:pt>
                <c:pt idx="80">
                  <c:v>-4.136E-7</c:v>
                </c:pt>
                <c:pt idx="81">
                  <c:v>-3.9210000000000002E-7</c:v>
                </c:pt>
                <c:pt idx="82">
                  <c:v>-3.721E-7</c:v>
                </c:pt>
                <c:pt idx="83">
                  <c:v>-3.5320000000000001E-7</c:v>
                </c:pt>
                <c:pt idx="84">
                  <c:v>-3.3430000000000002E-7</c:v>
                </c:pt>
                <c:pt idx="85">
                  <c:v>-3.1450000000000002E-7</c:v>
                </c:pt>
                <c:pt idx="86">
                  <c:v>-2.9260000000000001E-7</c:v>
                </c:pt>
                <c:pt idx="87">
                  <c:v>-2.6759999999999999E-7</c:v>
                </c:pt>
                <c:pt idx="88">
                  <c:v>-2.3859999999999998E-7</c:v>
                </c:pt>
                <c:pt idx="89">
                  <c:v>-2.0529999999999999E-7</c:v>
                </c:pt>
                <c:pt idx="90">
                  <c:v>-1.674E-7</c:v>
                </c:pt>
                <c:pt idx="91">
                  <c:v>-1.2529999999999999E-7</c:v>
                </c:pt>
                <c:pt idx="92">
                  <c:v>-7.9650000000000002E-8</c:v>
                </c:pt>
                <c:pt idx="93">
                  <c:v>-3.1119999999999997E-8</c:v>
                </c:pt>
                <c:pt idx="94">
                  <c:v>1.946E-8</c:v>
                </c:pt>
                <c:pt idx="95">
                  <c:v>7.1369999999999997E-8</c:v>
                </c:pt>
                <c:pt idx="96">
                  <c:v>1.24E-7</c:v>
                </c:pt>
                <c:pt idx="97">
                  <c:v>1.7700000000000001E-7</c:v>
                </c:pt>
                <c:pt idx="98">
                  <c:v>2.3020000000000001E-7</c:v>
                </c:pt>
                <c:pt idx="99">
                  <c:v>2.8340000000000001E-7</c:v>
                </c:pt>
                <c:pt idx="100">
                  <c:v>3.3669999999999999E-7</c:v>
                </c:pt>
                <c:pt idx="101">
                  <c:v>3.9009999999999998E-7</c:v>
                </c:pt>
                <c:pt idx="102">
                  <c:v>4.439E-7</c:v>
                </c:pt>
                <c:pt idx="103">
                  <c:v>4.9819999999999995E-7</c:v>
                </c:pt>
                <c:pt idx="104">
                  <c:v>5.5319999999999995E-7</c:v>
                </c:pt>
                <c:pt idx="105">
                  <c:v>6.0890000000000001E-7</c:v>
                </c:pt>
                <c:pt idx="106">
                  <c:v>6.6550000000000002E-7</c:v>
                </c:pt>
                <c:pt idx="107">
                  <c:v>7.23E-7</c:v>
                </c:pt>
                <c:pt idx="108">
                  <c:v>7.8159999999999996E-7</c:v>
                </c:pt>
                <c:pt idx="109">
                  <c:v>8.4109999999999998E-7</c:v>
                </c:pt>
                <c:pt idx="110">
                  <c:v>9.0139999999999996E-7</c:v>
                </c:pt>
                <c:pt idx="111">
                  <c:v>9.625000000000001E-7</c:v>
                </c:pt>
                <c:pt idx="112">
                  <c:v>1.0240000000000001E-6</c:v>
                </c:pt>
                <c:pt idx="113">
                  <c:v>1.0860000000000001E-6</c:v>
                </c:pt>
                <c:pt idx="114">
                  <c:v>1.1480000000000001E-6</c:v>
                </c:pt>
                <c:pt idx="115">
                  <c:v>1.2100000000000001E-6</c:v>
                </c:pt>
                <c:pt idx="116">
                  <c:v>1.271E-6</c:v>
                </c:pt>
                <c:pt idx="117">
                  <c:v>1.3319999999999999E-6</c:v>
                </c:pt>
                <c:pt idx="118">
                  <c:v>1.392E-6</c:v>
                </c:pt>
                <c:pt idx="119">
                  <c:v>1.451E-6</c:v>
                </c:pt>
                <c:pt idx="120">
                  <c:v>1.5090000000000001E-6</c:v>
                </c:pt>
                <c:pt idx="121">
                  <c:v>1.5659999999999999E-6</c:v>
                </c:pt>
                <c:pt idx="122">
                  <c:v>1.623E-6</c:v>
                </c:pt>
                <c:pt idx="123">
                  <c:v>1.6780000000000001E-6</c:v>
                </c:pt>
                <c:pt idx="124">
                  <c:v>1.734E-6</c:v>
                </c:pt>
                <c:pt idx="125">
                  <c:v>1.7880000000000001E-6</c:v>
                </c:pt>
                <c:pt idx="126">
                  <c:v>1.843E-6</c:v>
                </c:pt>
                <c:pt idx="127">
                  <c:v>1.897E-6</c:v>
                </c:pt>
                <c:pt idx="128">
                  <c:v>1.951E-6</c:v>
                </c:pt>
                <c:pt idx="129">
                  <c:v>2.0059999999999999E-6</c:v>
                </c:pt>
                <c:pt idx="130">
                  <c:v>2.0600000000000002E-6</c:v>
                </c:pt>
                <c:pt idx="131">
                  <c:v>2.1150000000000001E-6</c:v>
                </c:pt>
                <c:pt idx="132">
                  <c:v>2.17E-6</c:v>
                </c:pt>
                <c:pt idx="133">
                  <c:v>2.2259999999999999E-6</c:v>
                </c:pt>
                <c:pt idx="134">
                  <c:v>2.2819999999999999E-6</c:v>
                </c:pt>
                <c:pt idx="135">
                  <c:v>2.339E-6</c:v>
                </c:pt>
                <c:pt idx="136">
                  <c:v>2.3970000000000001E-6</c:v>
                </c:pt>
                <c:pt idx="137">
                  <c:v>2.4549999999999998E-6</c:v>
                </c:pt>
                <c:pt idx="138">
                  <c:v>2.5150000000000001E-6</c:v>
                </c:pt>
                <c:pt idx="139">
                  <c:v>2.576E-6</c:v>
                </c:pt>
                <c:pt idx="140">
                  <c:v>2.6369999999999999E-6</c:v>
                </c:pt>
                <c:pt idx="141">
                  <c:v>2.7E-6</c:v>
                </c:pt>
                <c:pt idx="142">
                  <c:v>2.7630000000000001E-6</c:v>
                </c:pt>
                <c:pt idx="143">
                  <c:v>2.8279999999999999E-6</c:v>
                </c:pt>
                <c:pt idx="144">
                  <c:v>2.892E-6</c:v>
                </c:pt>
                <c:pt idx="145">
                  <c:v>2.9579999999999999E-6</c:v>
                </c:pt>
                <c:pt idx="146">
                  <c:v>3.0240000000000002E-6</c:v>
                </c:pt>
                <c:pt idx="147">
                  <c:v>3.0910000000000001E-6</c:v>
                </c:pt>
                <c:pt idx="148">
                  <c:v>3.1580000000000001E-6</c:v>
                </c:pt>
                <c:pt idx="149">
                  <c:v>3.225E-6</c:v>
                </c:pt>
                <c:pt idx="150">
                  <c:v>3.292E-6</c:v>
                </c:pt>
                <c:pt idx="151">
                  <c:v>3.36E-6</c:v>
                </c:pt>
                <c:pt idx="152">
                  <c:v>3.428E-6</c:v>
                </c:pt>
                <c:pt idx="153">
                  <c:v>3.4960000000000001E-6</c:v>
                </c:pt>
                <c:pt idx="154">
                  <c:v>3.5640000000000001E-6</c:v>
                </c:pt>
                <c:pt idx="155">
                  <c:v>3.6320000000000001E-6</c:v>
                </c:pt>
                <c:pt idx="156">
                  <c:v>3.7009999999999998E-6</c:v>
                </c:pt>
                <c:pt idx="157">
                  <c:v>3.7689999999999998E-6</c:v>
                </c:pt>
                <c:pt idx="158">
                  <c:v>3.8369999999999999E-6</c:v>
                </c:pt>
                <c:pt idx="159">
                  <c:v>3.9060000000000004E-6</c:v>
                </c:pt>
                <c:pt idx="160">
                  <c:v>3.9740000000000004E-6</c:v>
                </c:pt>
                <c:pt idx="161">
                  <c:v>4.0419999999999996E-6</c:v>
                </c:pt>
                <c:pt idx="162">
                  <c:v>4.1110000000000001E-6</c:v>
                </c:pt>
                <c:pt idx="163">
                  <c:v>4.1790000000000001E-6</c:v>
                </c:pt>
                <c:pt idx="164">
                  <c:v>4.2470000000000002E-6</c:v>
                </c:pt>
                <c:pt idx="165">
                  <c:v>4.3159999999999998E-6</c:v>
                </c:pt>
                <c:pt idx="166">
                  <c:v>4.3839999999999999E-6</c:v>
                </c:pt>
                <c:pt idx="167">
                  <c:v>4.4530000000000004E-6</c:v>
                </c:pt>
                <c:pt idx="168">
                  <c:v>4.5210000000000004E-6</c:v>
                </c:pt>
                <c:pt idx="169">
                  <c:v>4.5889999999999996E-6</c:v>
                </c:pt>
                <c:pt idx="170">
                  <c:v>4.6580000000000001E-6</c:v>
                </c:pt>
                <c:pt idx="171">
                  <c:v>4.7260000000000002E-6</c:v>
                </c:pt>
                <c:pt idx="172">
                  <c:v>4.7940000000000002E-6</c:v>
                </c:pt>
                <c:pt idx="173">
                  <c:v>4.8629999999999999E-6</c:v>
                </c:pt>
                <c:pt idx="174">
                  <c:v>4.9309999999999999E-6</c:v>
                </c:pt>
                <c:pt idx="175">
                  <c:v>4.9989999999999999E-6</c:v>
                </c:pt>
                <c:pt idx="176">
                  <c:v>5.0679999999999996E-6</c:v>
                </c:pt>
                <c:pt idx="177">
                  <c:v>5.1359999999999996E-6</c:v>
                </c:pt>
                <c:pt idx="178">
                  <c:v>5.2039999999999996E-6</c:v>
                </c:pt>
                <c:pt idx="179">
                  <c:v>5.2719999999999997E-6</c:v>
                </c:pt>
                <c:pt idx="180">
                  <c:v>5.3410000000000002E-6</c:v>
                </c:pt>
                <c:pt idx="181">
                  <c:v>5.4090000000000002E-6</c:v>
                </c:pt>
                <c:pt idx="182">
                  <c:v>5.4770000000000002E-6</c:v>
                </c:pt>
                <c:pt idx="183">
                  <c:v>5.5450000000000003E-6</c:v>
                </c:pt>
                <c:pt idx="184">
                  <c:v>5.6130000000000003E-6</c:v>
                </c:pt>
                <c:pt idx="185">
                  <c:v>5.682E-6</c:v>
                </c:pt>
                <c:pt idx="186">
                  <c:v>5.75E-6</c:v>
                </c:pt>
                <c:pt idx="187">
                  <c:v>5.818E-6</c:v>
                </c:pt>
                <c:pt idx="188">
                  <c:v>5.8860000000000001E-6</c:v>
                </c:pt>
                <c:pt idx="189">
                  <c:v>5.9540000000000001E-6</c:v>
                </c:pt>
                <c:pt idx="190">
                  <c:v>6.0220000000000001E-6</c:v>
                </c:pt>
                <c:pt idx="191">
                  <c:v>6.0900000000000001E-6</c:v>
                </c:pt>
                <c:pt idx="192">
                  <c:v>6.1580000000000002E-6</c:v>
                </c:pt>
                <c:pt idx="193">
                  <c:v>6.2260000000000002E-6</c:v>
                </c:pt>
                <c:pt idx="194">
                  <c:v>6.2940000000000002E-6</c:v>
                </c:pt>
                <c:pt idx="195">
                  <c:v>6.3620000000000002E-6</c:v>
                </c:pt>
                <c:pt idx="196">
                  <c:v>6.4300000000000003E-6</c:v>
                </c:pt>
                <c:pt idx="197">
                  <c:v>6.4980000000000003E-6</c:v>
                </c:pt>
                <c:pt idx="198">
                  <c:v>6.5660000000000003E-6</c:v>
                </c:pt>
                <c:pt idx="199">
                  <c:v>6.6340000000000003E-6</c:v>
                </c:pt>
                <c:pt idx="200">
                  <c:v>6.7020000000000004E-6</c:v>
                </c:pt>
                <c:pt idx="201">
                  <c:v>6.7689999999999999E-6</c:v>
                </c:pt>
                <c:pt idx="202">
                  <c:v>6.8369999999999999E-6</c:v>
                </c:pt>
                <c:pt idx="203">
                  <c:v>6.905E-6</c:v>
                </c:pt>
                <c:pt idx="204">
                  <c:v>6.973E-6</c:v>
                </c:pt>
                <c:pt idx="205">
                  <c:v>7.0400000000000004E-6</c:v>
                </c:pt>
                <c:pt idx="206">
                  <c:v>7.1080000000000004E-6</c:v>
                </c:pt>
                <c:pt idx="207">
                  <c:v>7.1760000000000004E-6</c:v>
                </c:pt>
                <c:pt idx="208">
                  <c:v>7.2429999999999999E-6</c:v>
                </c:pt>
                <c:pt idx="209">
                  <c:v>7.311E-6</c:v>
                </c:pt>
                <c:pt idx="210">
                  <c:v>7.3780000000000003E-6</c:v>
                </c:pt>
                <c:pt idx="211">
                  <c:v>7.4460000000000004E-6</c:v>
                </c:pt>
                <c:pt idx="212">
                  <c:v>7.5129999999999999E-6</c:v>
                </c:pt>
                <c:pt idx="213">
                  <c:v>7.5800000000000003E-6</c:v>
                </c:pt>
                <c:pt idx="214">
                  <c:v>7.6480000000000003E-6</c:v>
                </c:pt>
                <c:pt idx="215">
                  <c:v>7.7149999999999998E-6</c:v>
                </c:pt>
                <c:pt idx="216">
                  <c:v>7.7819999999999994E-6</c:v>
                </c:pt>
                <c:pt idx="217">
                  <c:v>7.8499999999999994E-6</c:v>
                </c:pt>
                <c:pt idx="218">
                  <c:v>7.9170000000000006E-6</c:v>
                </c:pt>
                <c:pt idx="219">
                  <c:v>7.9840000000000001E-6</c:v>
                </c:pt>
                <c:pt idx="220">
                  <c:v>8.0509999999999997E-6</c:v>
                </c:pt>
                <c:pt idx="221">
                  <c:v>8.1179999999999992E-6</c:v>
                </c:pt>
                <c:pt idx="222">
                  <c:v>8.1859999999999992E-6</c:v>
                </c:pt>
                <c:pt idx="223">
                  <c:v>8.2530000000000004E-6</c:v>
                </c:pt>
                <c:pt idx="224">
                  <c:v>8.32E-6</c:v>
                </c:pt>
                <c:pt idx="225">
                  <c:v>8.3869999999999995E-6</c:v>
                </c:pt>
                <c:pt idx="226">
                  <c:v>8.4540000000000007E-6</c:v>
                </c:pt>
                <c:pt idx="227">
                  <c:v>8.5199999999999997E-6</c:v>
                </c:pt>
                <c:pt idx="228">
                  <c:v>8.5869999999999993E-6</c:v>
                </c:pt>
                <c:pt idx="229">
                  <c:v>8.6540000000000005E-6</c:v>
                </c:pt>
                <c:pt idx="230">
                  <c:v>8.721E-6</c:v>
                </c:pt>
                <c:pt idx="231">
                  <c:v>8.7879999999999995E-6</c:v>
                </c:pt>
                <c:pt idx="232">
                  <c:v>8.8540000000000003E-6</c:v>
                </c:pt>
                <c:pt idx="233">
                  <c:v>8.9209999999999998E-6</c:v>
                </c:pt>
                <c:pt idx="234">
                  <c:v>8.9879999999999993E-6</c:v>
                </c:pt>
                <c:pt idx="235">
                  <c:v>9.054E-6</c:v>
                </c:pt>
                <c:pt idx="236">
                  <c:v>9.1209999999999996E-6</c:v>
                </c:pt>
                <c:pt idx="237">
                  <c:v>9.1870000000000003E-6</c:v>
                </c:pt>
                <c:pt idx="238">
                  <c:v>9.2539999999999998E-6</c:v>
                </c:pt>
                <c:pt idx="239">
                  <c:v>9.3209999999999994E-6</c:v>
                </c:pt>
                <c:pt idx="240">
                  <c:v>9.3870000000000001E-6</c:v>
                </c:pt>
                <c:pt idx="241">
                  <c:v>9.4539999999999996E-6</c:v>
                </c:pt>
                <c:pt idx="242">
                  <c:v>9.5200000000000003E-6</c:v>
                </c:pt>
                <c:pt idx="243">
                  <c:v>9.5859999999999994E-6</c:v>
                </c:pt>
                <c:pt idx="244">
                  <c:v>9.6530000000000006E-6</c:v>
                </c:pt>
                <c:pt idx="245">
                  <c:v>9.7189999999999996E-6</c:v>
                </c:pt>
                <c:pt idx="246">
                  <c:v>9.7860000000000008E-6</c:v>
                </c:pt>
                <c:pt idx="247">
                  <c:v>9.8519999999999999E-6</c:v>
                </c:pt>
                <c:pt idx="248">
                  <c:v>9.9189999999999994E-6</c:v>
                </c:pt>
                <c:pt idx="249">
                  <c:v>9.9850000000000001E-6</c:v>
                </c:pt>
                <c:pt idx="250">
                  <c:v>1.005E-5</c:v>
                </c:pt>
                <c:pt idx="251">
                  <c:v>1.012E-5</c:v>
                </c:pt>
                <c:pt idx="252">
                  <c:v>1.0180000000000001E-5</c:v>
                </c:pt>
                <c:pt idx="253">
                  <c:v>1.025E-5</c:v>
                </c:pt>
                <c:pt idx="254">
                  <c:v>1.0319999999999999E-5</c:v>
                </c:pt>
                <c:pt idx="255">
                  <c:v>1.0380000000000001E-5</c:v>
                </c:pt>
                <c:pt idx="256">
                  <c:v>1.045E-5</c:v>
                </c:pt>
                <c:pt idx="257">
                  <c:v>1.0519999999999999E-5</c:v>
                </c:pt>
                <c:pt idx="258">
                  <c:v>1.058E-5</c:v>
                </c:pt>
                <c:pt idx="259">
                  <c:v>1.065E-5</c:v>
                </c:pt>
                <c:pt idx="260">
                  <c:v>1.0720000000000001E-5</c:v>
                </c:pt>
                <c:pt idx="261">
                  <c:v>1.078E-5</c:v>
                </c:pt>
                <c:pt idx="262">
                  <c:v>1.0849999999999999E-5</c:v>
                </c:pt>
                <c:pt idx="263">
                  <c:v>1.092E-5</c:v>
                </c:pt>
                <c:pt idx="264">
                  <c:v>1.098E-5</c:v>
                </c:pt>
                <c:pt idx="265">
                  <c:v>1.1049999999999999E-5</c:v>
                </c:pt>
                <c:pt idx="266">
                  <c:v>1.112E-5</c:v>
                </c:pt>
                <c:pt idx="267">
                  <c:v>1.118E-5</c:v>
                </c:pt>
                <c:pt idx="268">
                  <c:v>1.1250000000000001E-5</c:v>
                </c:pt>
                <c:pt idx="269">
                  <c:v>1.131E-5</c:v>
                </c:pt>
                <c:pt idx="270">
                  <c:v>1.1379999999999999E-5</c:v>
                </c:pt>
                <c:pt idx="271">
                  <c:v>1.145E-5</c:v>
                </c:pt>
                <c:pt idx="272">
                  <c:v>1.151E-5</c:v>
                </c:pt>
                <c:pt idx="273">
                  <c:v>1.1579999999999999E-5</c:v>
                </c:pt>
                <c:pt idx="274">
                  <c:v>1.165E-5</c:v>
                </c:pt>
                <c:pt idx="275">
                  <c:v>1.171E-5</c:v>
                </c:pt>
                <c:pt idx="276">
                  <c:v>1.1780000000000001E-5</c:v>
                </c:pt>
                <c:pt idx="277">
                  <c:v>1.185E-5</c:v>
                </c:pt>
                <c:pt idx="278">
                  <c:v>1.1909999999999999E-5</c:v>
                </c:pt>
                <c:pt idx="279">
                  <c:v>1.198E-5</c:v>
                </c:pt>
                <c:pt idx="280">
                  <c:v>1.204E-5</c:v>
                </c:pt>
                <c:pt idx="281">
                  <c:v>1.2109999999999999E-5</c:v>
                </c:pt>
                <c:pt idx="282">
                  <c:v>1.218E-5</c:v>
                </c:pt>
                <c:pt idx="283">
                  <c:v>1.224E-5</c:v>
                </c:pt>
                <c:pt idx="284">
                  <c:v>1.2310000000000001E-5</c:v>
                </c:pt>
                <c:pt idx="285">
                  <c:v>1.238E-5</c:v>
                </c:pt>
                <c:pt idx="286">
                  <c:v>1.2439999999999999E-5</c:v>
                </c:pt>
                <c:pt idx="287">
                  <c:v>1.2510000000000001E-5</c:v>
                </c:pt>
                <c:pt idx="288">
                  <c:v>1.257E-5</c:v>
                </c:pt>
                <c:pt idx="289">
                  <c:v>1.2639999999999999E-5</c:v>
                </c:pt>
                <c:pt idx="290">
                  <c:v>1.271E-5</c:v>
                </c:pt>
                <c:pt idx="291">
                  <c:v>1.277E-5</c:v>
                </c:pt>
                <c:pt idx="292">
                  <c:v>1.2840000000000001E-5</c:v>
                </c:pt>
                <c:pt idx="293">
                  <c:v>1.291E-5</c:v>
                </c:pt>
                <c:pt idx="294">
                  <c:v>1.2969999999999999E-5</c:v>
                </c:pt>
                <c:pt idx="295">
                  <c:v>1.3040000000000001E-5</c:v>
                </c:pt>
                <c:pt idx="296">
                  <c:v>1.31E-5</c:v>
                </c:pt>
                <c:pt idx="297">
                  <c:v>1.3169999999999999E-5</c:v>
                </c:pt>
                <c:pt idx="298">
                  <c:v>1.324E-5</c:v>
                </c:pt>
                <c:pt idx="299">
                  <c:v>1.33E-5</c:v>
                </c:pt>
                <c:pt idx="300">
                  <c:v>1.3370000000000001E-5</c:v>
                </c:pt>
                <c:pt idx="301">
                  <c:v>1.343E-5</c:v>
                </c:pt>
                <c:pt idx="302">
                  <c:v>1.3499999999999999E-5</c:v>
                </c:pt>
                <c:pt idx="303">
                  <c:v>1.3570000000000001E-5</c:v>
                </c:pt>
                <c:pt idx="304">
                  <c:v>1.363E-5</c:v>
                </c:pt>
                <c:pt idx="305">
                  <c:v>1.3699999999999999E-5</c:v>
                </c:pt>
                <c:pt idx="306">
                  <c:v>1.377E-5</c:v>
                </c:pt>
                <c:pt idx="307">
                  <c:v>1.383E-5</c:v>
                </c:pt>
                <c:pt idx="308">
                  <c:v>1.3900000000000001E-5</c:v>
                </c:pt>
                <c:pt idx="309">
                  <c:v>1.397E-5</c:v>
                </c:pt>
                <c:pt idx="310">
                  <c:v>1.403E-5</c:v>
                </c:pt>
                <c:pt idx="311">
                  <c:v>1.4100000000000001E-5</c:v>
                </c:pt>
                <c:pt idx="312">
                  <c:v>1.417E-5</c:v>
                </c:pt>
                <c:pt idx="313">
                  <c:v>1.4239999999999999E-5</c:v>
                </c:pt>
                <c:pt idx="314">
                  <c:v>1.431E-5</c:v>
                </c:pt>
                <c:pt idx="315">
                  <c:v>1.438E-5</c:v>
                </c:pt>
                <c:pt idx="316">
                  <c:v>1.4450000000000001E-5</c:v>
                </c:pt>
                <c:pt idx="317">
                  <c:v>1.452E-5</c:v>
                </c:pt>
                <c:pt idx="318">
                  <c:v>1.4589999999999999E-5</c:v>
                </c:pt>
                <c:pt idx="319">
                  <c:v>1.466E-5</c:v>
                </c:pt>
                <c:pt idx="320">
                  <c:v>1.473E-5</c:v>
                </c:pt>
                <c:pt idx="321">
                  <c:v>1.4800000000000001E-5</c:v>
                </c:pt>
                <c:pt idx="322">
                  <c:v>1.487E-5</c:v>
                </c:pt>
                <c:pt idx="323">
                  <c:v>1.4939999999999999E-5</c:v>
                </c:pt>
                <c:pt idx="324">
                  <c:v>1.501E-5</c:v>
                </c:pt>
                <c:pt idx="325">
                  <c:v>1.509E-5</c:v>
                </c:pt>
                <c:pt idx="326">
                  <c:v>1.5160000000000001E-5</c:v>
                </c:pt>
                <c:pt idx="327">
                  <c:v>1.523E-5</c:v>
                </c:pt>
                <c:pt idx="328">
                  <c:v>1.5290000000000001E-5</c:v>
                </c:pt>
                <c:pt idx="329">
                  <c:v>1.5359999999999999E-5</c:v>
                </c:pt>
                <c:pt idx="330">
                  <c:v>1.543E-5</c:v>
                </c:pt>
                <c:pt idx="331">
                  <c:v>1.5489999999999999E-5</c:v>
                </c:pt>
                <c:pt idx="332">
                  <c:v>1.5549999999999999E-5</c:v>
                </c:pt>
                <c:pt idx="333">
                  <c:v>1.562E-5</c:v>
                </c:pt>
                <c:pt idx="334">
                  <c:v>1.5679999999999999E-5</c:v>
                </c:pt>
                <c:pt idx="335">
                  <c:v>1.5739999999999998E-5</c:v>
                </c:pt>
                <c:pt idx="336">
                  <c:v>1.5800000000000001E-5</c:v>
                </c:pt>
                <c:pt idx="337">
                  <c:v>1.5860000000000001E-5</c:v>
                </c:pt>
                <c:pt idx="338">
                  <c:v>1.592E-5</c:v>
                </c:pt>
                <c:pt idx="339">
                  <c:v>1.5979999999999999E-5</c:v>
                </c:pt>
                <c:pt idx="340">
                  <c:v>1.6039999999999999E-5</c:v>
                </c:pt>
                <c:pt idx="341">
                  <c:v>1.6099999999999998E-5</c:v>
                </c:pt>
                <c:pt idx="342">
                  <c:v>1.6169999999999999E-5</c:v>
                </c:pt>
                <c:pt idx="343">
                  <c:v>1.6229999999999999E-5</c:v>
                </c:pt>
                <c:pt idx="344">
                  <c:v>1.6290000000000002E-5</c:v>
                </c:pt>
                <c:pt idx="345">
                  <c:v>1.6359999999999999E-5</c:v>
                </c:pt>
                <c:pt idx="346">
                  <c:v>1.6419999999999999E-5</c:v>
                </c:pt>
                <c:pt idx="347">
                  <c:v>1.649E-5</c:v>
                </c:pt>
                <c:pt idx="348">
                  <c:v>1.6549999999999999E-5</c:v>
                </c:pt>
                <c:pt idx="349">
                  <c:v>1.662E-5</c:v>
                </c:pt>
                <c:pt idx="350">
                  <c:v>1.668E-5</c:v>
                </c:pt>
                <c:pt idx="351">
                  <c:v>1.6750000000000001E-5</c:v>
                </c:pt>
                <c:pt idx="352">
                  <c:v>1.681E-5</c:v>
                </c:pt>
                <c:pt idx="353">
                  <c:v>1.6880000000000001E-5</c:v>
                </c:pt>
                <c:pt idx="354">
                  <c:v>1.6949999999999999E-5</c:v>
                </c:pt>
                <c:pt idx="355">
                  <c:v>1.7010000000000001E-5</c:v>
                </c:pt>
                <c:pt idx="356">
                  <c:v>1.7079999999999999E-5</c:v>
                </c:pt>
                <c:pt idx="357">
                  <c:v>1.7139999999999999E-5</c:v>
                </c:pt>
                <c:pt idx="358">
                  <c:v>1.721E-5</c:v>
                </c:pt>
                <c:pt idx="359">
                  <c:v>1.7280000000000001E-5</c:v>
                </c:pt>
                <c:pt idx="360">
                  <c:v>1.734E-5</c:v>
                </c:pt>
                <c:pt idx="361">
                  <c:v>1.7410000000000001E-5</c:v>
                </c:pt>
                <c:pt idx="362">
                  <c:v>1.747E-5</c:v>
                </c:pt>
                <c:pt idx="363">
                  <c:v>1.7540000000000001E-5</c:v>
                </c:pt>
                <c:pt idx="364">
                  <c:v>1.7609999999999999E-5</c:v>
                </c:pt>
                <c:pt idx="365">
                  <c:v>1.7669999999999999E-5</c:v>
                </c:pt>
                <c:pt idx="366">
                  <c:v>1.774E-5</c:v>
                </c:pt>
                <c:pt idx="367">
                  <c:v>1.7810000000000001E-5</c:v>
                </c:pt>
                <c:pt idx="368">
                  <c:v>1.789E-5</c:v>
                </c:pt>
                <c:pt idx="369">
                  <c:v>1.7960000000000001E-5</c:v>
                </c:pt>
                <c:pt idx="370">
                  <c:v>1.804E-5</c:v>
                </c:pt>
                <c:pt idx="371">
                  <c:v>1.8119999999999999E-5</c:v>
                </c:pt>
                <c:pt idx="372">
                  <c:v>1.821E-5</c:v>
                </c:pt>
                <c:pt idx="373">
                  <c:v>1.8300000000000001E-5</c:v>
                </c:pt>
                <c:pt idx="374">
                  <c:v>1.8389999999999998E-5</c:v>
                </c:pt>
                <c:pt idx="375">
                  <c:v>1.8490000000000001E-5</c:v>
                </c:pt>
                <c:pt idx="376">
                  <c:v>1.859E-5</c:v>
                </c:pt>
                <c:pt idx="377">
                  <c:v>1.8689999999999999E-5</c:v>
                </c:pt>
                <c:pt idx="378">
                  <c:v>1.8790000000000001E-5</c:v>
                </c:pt>
                <c:pt idx="379">
                  <c:v>1.8899999999999999E-5</c:v>
                </c:pt>
                <c:pt idx="380">
                  <c:v>1.9009999999999999E-5</c:v>
                </c:pt>
                <c:pt idx="381">
                  <c:v>1.912E-5</c:v>
                </c:pt>
                <c:pt idx="382">
                  <c:v>1.9230000000000001E-5</c:v>
                </c:pt>
                <c:pt idx="383">
                  <c:v>1.9340000000000001E-5</c:v>
                </c:pt>
                <c:pt idx="384">
                  <c:v>1.946E-5</c:v>
                </c:pt>
                <c:pt idx="385">
                  <c:v>1.9570000000000001E-5</c:v>
                </c:pt>
                <c:pt idx="386">
                  <c:v>1.9680000000000001E-5</c:v>
                </c:pt>
                <c:pt idx="387">
                  <c:v>1.98E-5</c:v>
                </c:pt>
                <c:pt idx="388">
                  <c:v>1.9919999999999999E-5</c:v>
                </c:pt>
                <c:pt idx="389">
                  <c:v>2.0040000000000001E-5</c:v>
                </c:pt>
                <c:pt idx="390">
                  <c:v>2.016E-5</c:v>
                </c:pt>
                <c:pt idx="391">
                  <c:v>2.0279999999999999E-5</c:v>
                </c:pt>
                <c:pt idx="392">
                  <c:v>2.0400000000000001E-5</c:v>
                </c:pt>
                <c:pt idx="393">
                  <c:v>2.0530000000000002E-5</c:v>
                </c:pt>
                <c:pt idx="394">
                  <c:v>2.0659999999999999E-5</c:v>
                </c:pt>
                <c:pt idx="395">
                  <c:v>2.0789999999999999E-5</c:v>
                </c:pt>
                <c:pt idx="396">
                  <c:v>2.092E-5</c:v>
                </c:pt>
                <c:pt idx="397">
                  <c:v>2.1060000000000002E-5</c:v>
                </c:pt>
                <c:pt idx="398">
                  <c:v>2.1189999999999999E-5</c:v>
                </c:pt>
                <c:pt idx="399">
                  <c:v>2.1330000000000001E-5</c:v>
                </c:pt>
                <c:pt idx="400">
                  <c:v>2.1469999999999999E-5</c:v>
                </c:pt>
                <c:pt idx="401">
                  <c:v>2.162E-5</c:v>
                </c:pt>
                <c:pt idx="402">
                  <c:v>2.1759999999999998E-5</c:v>
                </c:pt>
                <c:pt idx="403">
                  <c:v>2.19E-5</c:v>
                </c:pt>
                <c:pt idx="404">
                  <c:v>2.2050000000000001E-5</c:v>
                </c:pt>
                <c:pt idx="405">
                  <c:v>2.2200000000000001E-5</c:v>
                </c:pt>
                <c:pt idx="406">
                  <c:v>2.234E-5</c:v>
                </c:pt>
                <c:pt idx="407">
                  <c:v>2.249E-5</c:v>
                </c:pt>
                <c:pt idx="408">
                  <c:v>2.2629999999999998E-5</c:v>
                </c:pt>
                <c:pt idx="409">
                  <c:v>2.2779999999999999E-5</c:v>
                </c:pt>
                <c:pt idx="410">
                  <c:v>2.2929999999999999E-5</c:v>
                </c:pt>
                <c:pt idx="411">
                  <c:v>2.3070000000000001E-5</c:v>
                </c:pt>
                <c:pt idx="412">
                  <c:v>2.3220000000000001E-5</c:v>
                </c:pt>
                <c:pt idx="413">
                  <c:v>2.3370000000000002E-5</c:v>
                </c:pt>
                <c:pt idx="414">
                  <c:v>2.351E-5</c:v>
                </c:pt>
                <c:pt idx="415">
                  <c:v>2.366E-5</c:v>
                </c:pt>
                <c:pt idx="416">
                  <c:v>2.3799999999999999E-5</c:v>
                </c:pt>
                <c:pt idx="417">
                  <c:v>2.3949999999999999E-5</c:v>
                </c:pt>
                <c:pt idx="418">
                  <c:v>2.4090000000000001E-5</c:v>
                </c:pt>
                <c:pt idx="419">
                  <c:v>2.4239999999999998E-5</c:v>
                </c:pt>
                <c:pt idx="420">
                  <c:v>2.438E-5</c:v>
                </c:pt>
                <c:pt idx="421">
                  <c:v>2.4530000000000001E-5</c:v>
                </c:pt>
                <c:pt idx="422">
                  <c:v>2.4669999999999999E-5</c:v>
                </c:pt>
                <c:pt idx="423">
                  <c:v>2.4810000000000001E-5</c:v>
                </c:pt>
                <c:pt idx="424">
                  <c:v>2.4960000000000002E-5</c:v>
                </c:pt>
                <c:pt idx="425">
                  <c:v>2.51E-5</c:v>
                </c:pt>
                <c:pt idx="426">
                  <c:v>2.5239999999999999E-5</c:v>
                </c:pt>
                <c:pt idx="427">
                  <c:v>2.5389999999999999E-5</c:v>
                </c:pt>
                <c:pt idx="428">
                  <c:v>2.5530000000000001E-5</c:v>
                </c:pt>
                <c:pt idx="429">
                  <c:v>2.567E-5</c:v>
                </c:pt>
                <c:pt idx="430">
                  <c:v>2.5809999999999999E-5</c:v>
                </c:pt>
                <c:pt idx="431">
                  <c:v>2.5959999999999999E-5</c:v>
                </c:pt>
                <c:pt idx="432">
                  <c:v>2.6100000000000001E-5</c:v>
                </c:pt>
                <c:pt idx="433">
                  <c:v>2.6239999999999999E-5</c:v>
                </c:pt>
                <c:pt idx="434">
                  <c:v>2.639E-5</c:v>
                </c:pt>
                <c:pt idx="435">
                  <c:v>2.6529999999999998E-5</c:v>
                </c:pt>
                <c:pt idx="436">
                  <c:v>2.667E-5</c:v>
                </c:pt>
                <c:pt idx="437">
                  <c:v>2.6809999999999999E-5</c:v>
                </c:pt>
                <c:pt idx="438">
                  <c:v>2.6959999999999999E-5</c:v>
                </c:pt>
                <c:pt idx="439">
                  <c:v>2.7100000000000001E-5</c:v>
                </c:pt>
                <c:pt idx="440">
                  <c:v>2.724E-5</c:v>
                </c:pt>
                <c:pt idx="441">
                  <c:v>2.7379999999999999E-5</c:v>
                </c:pt>
                <c:pt idx="442">
                  <c:v>2.7529999999999999E-5</c:v>
                </c:pt>
                <c:pt idx="443">
                  <c:v>2.7670000000000001E-5</c:v>
                </c:pt>
                <c:pt idx="444">
                  <c:v>2.781E-5</c:v>
                </c:pt>
                <c:pt idx="445">
                  <c:v>2.7949999999999998E-5</c:v>
                </c:pt>
                <c:pt idx="446">
                  <c:v>2.8099999999999999E-5</c:v>
                </c:pt>
                <c:pt idx="447">
                  <c:v>2.8240000000000001E-5</c:v>
                </c:pt>
                <c:pt idx="448">
                  <c:v>2.8379999999999999E-5</c:v>
                </c:pt>
                <c:pt idx="449">
                  <c:v>2.853E-5</c:v>
                </c:pt>
                <c:pt idx="450">
                  <c:v>2.8670000000000002E-5</c:v>
                </c:pt>
                <c:pt idx="451">
                  <c:v>2.881E-5</c:v>
                </c:pt>
                <c:pt idx="452">
                  <c:v>2.8949999999999999E-5</c:v>
                </c:pt>
                <c:pt idx="453">
                  <c:v>2.9099999999999999E-5</c:v>
                </c:pt>
                <c:pt idx="454">
                  <c:v>2.9240000000000001E-5</c:v>
                </c:pt>
                <c:pt idx="455">
                  <c:v>2.938E-5</c:v>
                </c:pt>
                <c:pt idx="456">
                  <c:v>2.9519999999999999E-5</c:v>
                </c:pt>
                <c:pt idx="457">
                  <c:v>2.9669999999999999E-5</c:v>
                </c:pt>
                <c:pt idx="458">
                  <c:v>2.9810000000000001E-5</c:v>
                </c:pt>
                <c:pt idx="459">
                  <c:v>2.995E-5</c:v>
                </c:pt>
                <c:pt idx="460">
                  <c:v>3.0090000000000002E-5</c:v>
                </c:pt>
                <c:pt idx="461">
                  <c:v>3.0239999999999998E-5</c:v>
                </c:pt>
                <c:pt idx="462">
                  <c:v>3.0380000000000001E-5</c:v>
                </c:pt>
                <c:pt idx="463">
                  <c:v>3.0519999999999999E-5</c:v>
                </c:pt>
                <c:pt idx="464">
                  <c:v>3.0660000000000001E-5</c:v>
                </c:pt>
                <c:pt idx="465">
                  <c:v>3.0809999999999998E-5</c:v>
                </c:pt>
                <c:pt idx="466">
                  <c:v>3.095E-5</c:v>
                </c:pt>
                <c:pt idx="467">
                  <c:v>3.1090000000000002E-5</c:v>
                </c:pt>
                <c:pt idx="468">
                  <c:v>3.1229999999999997E-5</c:v>
                </c:pt>
                <c:pt idx="469">
                  <c:v>3.1380000000000001E-5</c:v>
                </c:pt>
                <c:pt idx="470">
                  <c:v>3.1520000000000003E-5</c:v>
                </c:pt>
                <c:pt idx="471">
                  <c:v>3.1659999999999998E-5</c:v>
                </c:pt>
                <c:pt idx="472">
                  <c:v>3.18E-5</c:v>
                </c:pt>
                <c:pt idx="473">
                  <c:v>3.1949999999999997E-5</c:v>
                </c:pt>
                <c:pt idx="474">
                  <c:v>3.2089999999999999E-5</c:v>
                </c:pt>
                <c:pt idx="475">
                  <c:v>3.2230000000000001E-5</c:v>
                </c:pt>
                <c:pt idx="476">
                  <c:v>3.2369999999999997E-5</c:v>
                </c:pt>
                <c:pt idx="477">
                  <c:v>3.252E-5</c:v>
                </c:pt>
                <c:pt idx="478">
                  <c:v>3.2660000000000002E-5</c:v>
                </c:pt>
                <c:pt idx="479">
                  <c:v>3.2799999999999998E-5</c:v>
                </c:pt>
                <c:pt idx="480">
                  <c:v>3.294E-5</c:v>
                </c:pt>
                <c:pt idx="481">
                  <c:v>3.3090000000000003E-5</c:v>
                </c:pt>
                <c:pt idx="482">
                  <c:v>3.3229999999999999E-5</c:v>
                </c:pt>
                <c:pt idx="483">
                  <c:v>3.3370000000000001E-5</c:v>
                </c:pt>
                <c:pt idx="484">
                  <c:v>3.3519999999999998E-5</c:v>
                </c:pt>
                <c:pt idx="485">
                  <c:v>3.366E-5</c:v>
                </c:pt>
                <c:pt idx="486">
                  <c:v>3.3800000000000002E-5</c:v>
                </c:pt>
                <c:pt idx="487">
                  <c:v>3.3939999999999997E-5</c:v>
                </c:pt>
                <c:pt idx="488">
                  <c:v>3.4090000000000001E-5</c:v>
                </c:pt>
                <c:pt idx="489">
                  <c:v>3.4230000000000003E-5</c:v>
                </c:pt>
                <c:pt idx="490">
                  <c:v>3.4369999999999998E-5</c:v>
                </c:pt>
                <c:pt idx="491">
                  <c:v>3.451E-5</c:v>
                </c:pt>
                <c:pt idx="492">
                  <c:v>3.4659999999999997E-5</c:v>
                </c:pt>
                <c:pt idx="493">
                  <c:v>3.4799999999999999E-5</c:v>
                </c:pt>
                <c:pt idx="494">
                  <c:v>3.4940000000000001E-5</c:v>
                </c:pt>
                <c:pt idx="495">
                  <c:v>3.5080000000000003E-5</c:v>
                </c:pt>
                <c:pt idx="496">
                  <c:v>3.523E-5</c:v>
                </c:pt>
                <c:pt idx="497">
                  <c:v>3.5370000000000002E-5</c:v>
                </c:pt>
                <c:pt idx="498">
                  <c:v>3.5509999999999997E-5</c:v>
                </c:pt>
                <c:pt idx="499">
                  <c:v>3.5649999999999999E-5</c:v>
                </c:pt>
                <c:pt idx="500">
                  <c:v>3.5800000000000003E-5</c:v>
                </c:pt>
                <c:pt idx="501">
                  <c:v>3.5939999999999998E-5</c:v>
                </c:pt>
                <c:pt idx="502">
                  <c:v>3.608E-5</c:v>
                </c:pt>
                <c:pt idx="503">
                  <c:v>3.6220000000000002E-5</c:v>
                </c:pt>
                <c:pt idx="504">
                  <c:v>3.6369999999999999E-5</c:v>
                </c:pt>
                <c:pt idx="505">
                  <c:v>3.6510000000000001E-5</c:v>
                </c:pt>
                <c:pt idx="506">
                  <c:v>3.6650000000000003E-5</c:v>
                </c:pt>
                <c:pt idx="507">
                  <c:v>3.6789999999999998E-5</c:v>
                </c:pt>
                <c:pt idx="508">
                  <c:v>3.6940000000000002E-5</c:v>
                </c:pt>
                <c:pt idx="509">
                  <c:v>3.7079999999999997E-5</c:v>
                </c:pt>
                <c:pt idx="510">
                  <c:v>3.7219999999999999E-5</c:v>
                </c:pt>
                <c:pt idx="511">
                  <c:v>3.7360000000000001E-5</c:v>
                </c:pt>
                <c:pt idx="512">
                  <c:v>3.7509999999999998E-5</c:v>
                </c:pt>
                <c:pt idx="513">
                  <c:v>3.765E-5</c:v>
                </c:pt>
                <c:pt idx="514">
                  <c:v>3.7790000000000002E-5</c:v>
                </c:pt>
                <c:pt idx="515">
                  <c:v>3.7939999999999999E-5</c:v>
                </c:pt>
                <c:pt idx="516">
                  <c:v>3.8080000000000001E-5</c:v>
                </c:pt>
                <c:pt idx="517">
                  <c:v>3.8220000000000003E-5</c:v>
                </c:pt>
                <c:pt idx="518">
                  <c:v>3.8359999999999999E-5</c:v>
                </c:pt>
                <c:pt idx="519">
                  <c:v>3.8510000000000002E-5</c:v>
                </c:pt>
                <c:pt idx="520">
                  <c:v>3.8649999999999998E-5</c:v>
                </c:pt>
                <c:pt idx="521">
                  <c:v>3.879E-5</c:v>
                </c:pt>
                <c:pt idx="522">
                  <c:v>3.8930000000000002E-5</c:v>
                </c:pt>
                <c:pt idx="523">
                  <c:v>3.9079999999999999E-5</c:v>
                </c:pt>
                <c:pt idx="524">
                  <c:v>3.9220000000000001E-5</c:v>
                </c:pt>
                <c:pt idx="525">
                  <c:v>3.9360000000000003E-5</c:v>
                </c:pt>
                <c:pt idx="526">
                  <c:v>3.9499999999999998E-5</c:v>
                </c:pt>
                <c:pt idx="527">
                  <c:v>3.9650000000000002E-5</c:v>
                </c:pt>
                <c:pt idx="528">
                  <c:v>3.9789999999999997E-5</c:v>
                </c:pt>
                <c:pt idx="529">
                  <c:v>3.9929999999999999E-5</c:v>
                </c:pt>
                <c:pt idx="530">
                  <c:v>4.0070000000000001E-5</c:v>
                </c:pt>
                <c:pt idx="531">
                  <c:v>4.0219999999999998E-5</c:v>
                </c:pt>
                <c:pt idx="532">
                  <c:v>4.036E-5</c:v>
                </c:pt>
                <c:pt idx="533">
                  <c:v>4.0500000000000002E-5</c:v>
                </c:pt>
                <c:pt idx="534">
                  <c:v>4.0639999999999997E-5</c:v>
                </c:pt>
                <c:pt idx="535">
                  <c:v>4.0790000000000001E-5</c:v>
                </c:pt>
                <c:pt idx="536">
                  <c:v>4.0930000000000003E-5</c:v>
                </c:pt>
                <c:pt idx="537">
                  <c:v>4.1069999999999998E-5</c:v>
                </c:pt>
                <c:pt idx="538">
                  <c:v>4.121E-5</c:v>
                </c:pt>
                <c:pt idx="539">
                  <c:v>4.1359999999999997E-5</c:v>
                </c:pt>
                <c:pt idx="540">
                  <c:v>4.1499999999999999E-5</c:v>
                </c:pt>
                <c:pt idx="541">
                  <c:v>4.1640000000000001E-5</c:v>
                </c:pt>
                <c:pt idx="542">
                  <c:v>4.1780000000000003E-5</c:v>
                </c:pt>
                <c:pt idx="543">
                  <c:v>4.193E-5</c:v>
                </c:pt>
                <c:pt idx="544">
                  <c:v>4.2070000000000002E-5</c:v>
                </c:pt>
                <c:pt idx="545">
                  <c:v>4.2209999999999997E-5</c:v>
                </c:pt>
                <c:pt idx="546">
                  <c:v>4.2360000000000001E-5</c:v>
                </c:pt>
                <c:pt idx="547">
                  <c:v>4.2500000000000003E-5</c:v>
                </c:pt>
                <c:pt idx="548">
                  <c:v>4.2639999999999998E-5</c:v>
                </c:pt>
                <c:pt idx="549">
                  <c:v>4.278E-5</c:v>
                </c:pt>
                <c:pt idx="550">
                  <c:v>4.2929999999999997E-5</c:v>
                </c:pt>
                <c:pt idx="551">
                  <c:v>4.3069999999999999E-5</c:v>
                </c:pt>
                <c:pt idx="552">
                  <c:v>4.3210000000000001E-5</c:v>
                </c:pt>
                <c:pt idx="553">
                  <c:v>4.3350000000000003E-5</c:v>
                </c:pt>
                <c:pt idx="554">
                  <c:v>4.35E-5</c:v>
                </c:pt>
                <c:pt idx="555">
                  <c:v>4.3640000000000002E-5</c:v>
                </c:pt>
                <c:pt idx="556">
                  <c:v>4.3779999999999998E-5</c:v>
                </c:pt>
                <c:pt idx="557">
                  <c:v>4.392E-5</c:v>
                </c:pt>
                <c:pt idx="558">
                  <c:v>4.4070000000000003E-5</c:v>
                </c:pt>
                <c:pt idx="559">
                  <c:v>4.4209999999999999E-5</c:v>
                </c:pt>
                <c:pt idx="560">
                  <c:v>4.4350000000000001E-5</c:v>
                </c:pt>
                <c:pt idx="561">
                  <c:v>4.4490000000000003E-5</c:v>
                </c:pt>
                <c:pt idx="562">
                  <c:v>4.464E-5</c:v>
                </c:pt>
                <c:pt idx="563">
                  <c:v>4.4780000000000002E-5</c:v>
                </c:pt>
                <c:pt idx="564">
                  <c:v>4.4919999999999997E-5</c:v>
                </c:pt>
                <c:pt idx="565">
                  <c:v>4.5059999999999999E-5</c:v>
                </c:pt>
                <c:pt idx="566">
                  <c:v>4.5210000000000003E-5</c:v>
                </c:pt>
                <c:pt idx="567">
                  <c:v>4.5349999999999998E-5</c:v>
                </c:pt>
                <c:pt idx="568">
                  <c:v>4.549E-5</c:v>
                </c:pt>
                <c:pt idx="569">
                  <c:v>4.5630000000000002E-5</c:v>
                </c:pt>
                <c:pt idx="570">
                  <c:v>4.5779999999999999E-5</c:v>
                </c:pt>
                <c:pt idx="571">
                  <c:v>4.5920000000000001E-5</c:v>
                </c:pt>
                <c:pt idx="572">
                  <c:v>4.6060000000000003E-5</c:v>
                </c:pt>
                <c:pt idx="573">
                  <c:v>4.6199999999999998E-5</c:v>
                </c:pt>
                <c:pt idx="574">
                  <c:v>4.6350000000000002E-5</c:v>
                </c:pt>
                <c:pt idx="575">
                  <c:v>4.6489999999999997E-5</c:v>
                </c:pt>
                <c:pt idx="576">
                  <c:v>4.6629999999999999E-5</c:v>
                </c:pt>
                <c:pt idx="577">
                  <c:v>4.6770000000000001E-5</c:v>
                </c:pt>
                <c:pt idx="578">
                  <c:v>4.6919999999999998E-5</c:v>
                </c:pt>
                <c:pt idx="579">
                  <c:v>4.706E-5</c:v>
                </c:pt>
                <c:pt idx="580">
                  <c:v>4.7200000000000002E-5</c:v>
                </c:pt>
                <c:pt idx="581">
                  <c:v>4.7349999999999999E-5</c:v>
                </c:pt>
                <c:pt idx="582">
                  <c:v>4.7490000000000001E-5</c:v>
                </c:pt>
                <c:pt idx="583">
                  <c:v>4.7630000000000003E-5</c:v>
                </c:pt>
                <c:pt idx="584">
                  <c:v>4.7769999999999998E-5</c:v>
                </c:pt>
                <c:pt idx="585">
                  <c:v>4.7920000000000002E-5</c:v>
                </c:pt>
                <c:pt idx="586">
                  <c:v>4.8059999999999997E-5</c:v>
                </c:pt>
                <c:pt idx="587">
                  <c:v>4.8199999999999999E-5</c:v>
                </c:pt>
                <c:pt idx="588">
                  <c:v>4.8340000000000001E-5</c:v>
                </c:pt>
                <c:pt idx="589">
                  <c:v>4.8489999999999998E-5</c:v>
                </c:pt>
                <c:pt idx="590">
                  <c:v>4.863E-5</c:v>
                </c:pt>
                <c:pt idx="591">
                  <c:v>4.8770000000000002E-5</c:v>
                </c:pt>
                <c:pt idx="592">
                  <c:v>4.8909999999999998E-5</c:v>
                </c:pt>
                <c:pt idx="593">
                  <c:v>4.9060000000000001E-5</c:v>
                </c:pt>
                <c:pt idx="594">
                  <c:v>4.9200000000000003E-5</c:v>
                </c:pt>
                <c:pt idx="595">
                  <c:v>4.9339999999999999E-5</c:v>
                </c:pt>
                <c:pt idx="596">
                  <c:v>4.9480000000000001E-5</c:v>
                </c:pt>
                <c:pt idx="597">
                  <c:v>4.9629999999999997E-5</c:v>
                </c:pt>
                <c:pt idx="598">
                  <c:v>4.977E-5</c:v>
                </c:pt>
                <c:pt idx="599">
                  <c:v>4.9910000000000002E-5</c:v>
                </c:pt>
                <c:pt idx="600">
                  <c:v>5.0049999999999997E-5</c:v>
                </c:pt>
                <c:pt idx="601">
                  <c:v>5.02E-5</c:v>
                </c:pt>
                <c:pt idx="602">
                  <c:v>5.0340000000000003E-5</c:v>
                </c:pt>
                <c:pt idx="603">
                  <c:v>5.0479999999999998E-5</c:v>
                </c:pt>
                <c:pt idx="604">
                  <c:v>5.062E-5</c:v>
                </c:pt>
                <c:pt idx="605">
                  <c:v>5.0769999999999997E-5</c:v>
                </c:pt>
                <c:pt idx="606">
                  <c:v>5.0909999999999999E-5</c:v>
                </c:pt>
                <c:pt idx="607">
                  <c:v>5.1050000000000001E-5</c:v>
                </c:pt>
                <c:pt idx="608">
                  <c:v>5.1190000000000003E-5</c:v>
                </c:pt>
                <c:pt idx="609">
                  <c:v>5.134E-5</c:v>
                </c:pt>
                <c:pt idx="610">
                  <c:v>5.1480000000000002E-5</c:v>
                </c:pt>
                <c:pt idx="611">
                  <c:v>5.1619999999999997E-5</c:v>
                </c:pt>
                <c:pt idx="612">
                  <c:v>5.1770000000000001E-5</c:v>
                </c:pt>
                <c:pt idx="613">
                  <c:v>5.1910000000000003E-5</c:v>
                </c:pt>
                <c:pt idx="614">
                  <c:v>5.2049999999999998E-5</c:v>
                </c:pt>
                <c:pt idx="615">
                  <c:v>5.219E-5</c:v>
                </c:pt>
                <c:pt idx="616">
                  <c:v>5.2339999999999997E-5</c:v>
                </c:pt>
                <c:pt idx="617">
                  <c:v>5.2479999999999999E-5</c:v>
                </c:pt>
                <c:pt idx="618">
                  <c:v>5.2620000000000001E-5</c:v>
                </c:pt>
                <c:pt idx="619">
                  <c:v>5.2760000000000003E-5</c:v>
                </c:pt>
                <c:pt idx="620">
                  <c:v>5.291E-5</c:v>
                </c:pt>
                <c:pt idx="621">
                  <c:v>5.3050000000000002E-5</c:v>
                </c:pt>
                <c:pt idx="622">
                  <c:v>5.3189999999999997E-5</c:v>
                </c:pt>
                <c:pt idx="623">
                  <c:v>5.3329999999999999E-5</c:v>
                </c:pt>
                <c:pt idx="624">
                  <c:v>5.3480000000000003E-5</c:v>
                </c:pt>
                <c:pt idx="625">
                  <c:v>5.3619999999999998E-5</c:v>
                </c:pt>
                <c:pt idx="626">
                  <c:v>5.376E-5</c:v>
                </c:pt>
                <c:pt idx="627">
                  <c:v>5.3900000000000002E-5</c:v>
                </c:pt>
                <c:pt idx="628">
                  <c:v>5.4049999999999999E-5</c:v>
                </c:pt>
                <c:pt idx="629">
                  <c:v>5.4190000000000001E-5</c:v>
                </c:pt>
                <c:pt idx="630">
                  <c:v>5.4330000000000003E-5</c:v>
                </c:pt>
                <c:pt idx="631">
                  <c:v>5.4469999999999999E-5</c:v>
                </c:pt>
                <c:pt idx="632">
                  <c:v>5.4620000000000002E-5</c:v>
                </c:pt>
                <c:pt idx="633">
                  <c:v>5.4759999999999997E-5</c:v>
                </c:pt>
                <c:pt idx="634">
                  <c:v>5.49E-5</c:v>
                </c:pt>
                <c:pt idx="635">
                  <c:v>5.5040000000000002E-5</c:v>
                </c:pt>
                <c:pt idx="636">
                  <c:v>5.5189999999999998E-5</c:v>
                </c:pt>
                <c:pt idx="637">
                  <c:v>5.533E-5</c:v>
                </c:pt>
                <c:pt idx="638">
                  <c:v>5.5470000000000003E-5</c:v>
                </c:pt>
                <c:pt idx="639">
                  <c:v>5.5609999999999998E-5</c:v>
                </c:pt>
                <c:pt idx="640">
                  <c:v>5.5760000000000001E-5</c:v>
                </c:pt>
                <c:pt idx="641">
                  <c:v>5.5899999999999997E-5</c:v>
                </c:pt>
                <c:pt idx="642">
                  <c:v>5.6039999999999999E-5</c:v>
                </c:pt>
                <c:pt idx="643">
                  <c:v>5.6180000000000001E-5</c:v>
                </c:pt>
                <c:pt idx="644">
                  <c:v>5.6329999999999998E-5</c:v>
                </c:pt>
                <c:pt idx="645">
                  <c:v>5.647E-5</c:v>
                </c:pt>
                <c:pt idx="646">
                  <c:v>5.6610000000000002E-5</c:v>
                </c:pt>
                <c:pt idx="647">
                  <c:v>5.6759999999999999E-5</c:v>
                </c:pt>
                <c:pt idx="648">
                  <c:v>5.6900000000000001E-5</c:v>
                </c:pt>
                <c:pt idx="649">
                  <c:v>5.7040000000000003E-5</c:v>
                </c:pt>
                <c:pt idx="650">
                  <c:v>5.7179999999999998E-5</c:v>
                </c:pt>
                <c:pt idx="651">
                  <c:v>5.7330000000000002E-5</c:v>
                </c:pt>
                <c:pt idx="652">
                  <c:v>5.7469999999999997E-5</c:v>
                </c:pt>
                <c:pt idx="653">
                  <c:v>5.7609999999999999E-5</c:v>
                </c:pt>
                <c:pt idx="654">
                  <c:v>5.7750000000000001E-5</c:v>
                </c:pt>
                <c:pt idx="655">
                  <c:v>5.7899999999999998E-5</c:v>
                </c:pt>
                <c:pt idx="656">
                  <c:v>5.804E-5</c:v>
                </c:pt>
                <c:pt idx="657">
                  <c:v>5.8180000000000002E-5</c:v>
                </c:pt>
                <c:pt idx="658">
                  <c:v>5.8319999999999997E-5</c:v>
                </c:pt>
                <c:pt idx="659">
                  <c:v>5.8470000000000001E-5</c:v>
                </c:pt>
                <c:pt idx="660">
                  <c:v>5.8610000000000003E-5</c:v>
                </c:pt>
                <c:pt idx="661">
                  <c:v>5.8749999999999998E-5</c:v>
                </c:pt>
                <c:pt idx="662">
                  <c:v>5.889E-5</c:v>
                </c:pt>
                <c:pt idx="663">
                  <c:v>5.9039999999999997E-5</c:v>
                </c:pt>
                <c:pt idx="664">
                  <c:v>5.9179999999999999E-5</c:v>
                </c:pt>
                <c:pt idx="665">
                  <c:v>5.9320000000000001E-5</c:v>
                </c:pt>
                <c:pt idx="666">
                  <c:v>5.9460000000000003E-5</c:v>
                </c:pt>
                <c:pt idx="667">
                  <c:v>5.961E-5</c:v>
                </c:pt>
                <c:pt idx="668">
                  <c:v>5.9750000000000002E-5</c:v>
                </c:pt>
                <c:pt idx="669">
                  <c:v>5.9889999999999997E-5</c:v>
                </c:pt>
                <c:pt idx="670">
                  <c:v>6.003E-5</c:v>
                </c:pt>
                <c:pt idx="671">
                  <c:v>6.0180000000000003E-5</c:v>
                </c:pt>
                <c:pt idx="672">
                  <c:v>6.0319999999999998E-5</c:v>
                </c:pt>
                <c:pt idx="673">
                  <c:v>6.0460000000000001E-5</c:v>
                </c:pt>
                <c:pt idx="674">
                  <c:v>6.0600000000000003E-5</c:v>
                </c:pt>
                <c:pt idx="675">
                  <c:v>6.0749999999999999E-5</c:v>
                </c:pt>
                <c:pt idx="676">
                  <c:v>6.0890000000000001E-5</c:v>
                </c:pt>
                <c:pt idx="677">
                  <c:v>6.1029999999999997E-5</c:v>
                </c:pt>
                <c:pt idx="678">
                  <c:v>6.1179999999999994E-5</c:v>
                </c:pt>
                <c:pt idx="679">
                  <c:v>6.1320000000000002E-5</c:v>
                </c:pt>
                <c:pt idx="680">
                  <c:v>6.1459999999999998E-5</c:v>
                </c:pt>
                <c:pt idx="681">
                  <c:v>6.1600000000000007E-5</c:v>
                </c:pt>
                <c:pt idx="682">
                  <c:v>6.1749999999999997E-5</c:v>
                </c:pt>
                <c:pt idx="683">
                  <c:v>6.1890000000000005E-5</c:v>
                </c:pt>
                <c:pt idx="684">
                  <c:v>6.2030000000000001E-5</c:v>
                </c:pt>
                <c:pt idx="685">
                  <c:v>6.2169999999999996E-5</c:v>
                </c:pt>
                <c:pt idx="686">
                  <c:v>6.232E-5</c:v>
                </c:pt>
                <c:pt idx="687">
                  <c:v>6.2459999999999995E-5</c:v>
                </c:pt>
                <c:pt idx="688">
                  <c:v>6.2600000000000004E-5</c:v>
                </c:pt>
                <c:pt idx="689">
                  <c:v>6.2739999999999999E-5</c:v>
                </c:pt>
                <c:pt idx="690">
                  <c:v>6.2890000000000003E-5</c:v>
                </c:pt>
                <c:pt idx="691">
                  <c:v>6.3029999999999998E-5</c:v>
                </c:pt>
                <c:pt idx="692">
                  <c:v>6.3170000000000007E-5</c:v>
                </c:pt>
                <c:pt idx="693">
                  <c:v>6.3310000000000002E-5</c:v>
                </c:pt>
                <c:pt idx="694">
                  <c:v>6.3460000000000006E-5</c:v>
                </c:pt>
                <c:pt idx="695">
                  <c:v>6.3600000000000001E-5</c:v>
                </c:pt>
                <c:pt idx="696">
                  <c:v>6.3739999999999996E-5</c:v>
                </c:pt>
                <c:pt idx="697">
                  <c:v>6.3880000000000005E-5</c:v>
                </c:pt>
                <c:pt idx="698">
                  <c:v>6.4029999999999995E-5</c:v>
                </c:pt>
                <c:pt idx="699">
                  <c:v>6.4170000000000004E-5</c:v>
                </c:pt>
                <c:pt idx="700">
                  <c:v>6.4309999999999999E-5</c:v>
                </c:pt>
                <c:pt idx="701">
                  <c:v>6.4449999999999994E-5</c:v>
                </c:pt>
                <c:pt idx="702">
                  <c:v>6.4599999999999998E-5</c:v>
                </c:pt>
                <c:pt idx="703">
                  <c:v>6.4739999999999993E-5</c:v>
                </c:pt>
                <c:pt idx="704">
                  <c:v>6.4880000000000002E-5</c:v>
                </c:pt>
                <c:pt idx="705">
                  <c:v>6.5019999999999998E-5</c:v>
                </c:pt>
                <c:pt idx="706">
                  <c:v>6.5170000000000001E-5</c:v>
                </c:pt>
                <c:pt idx="707">
                  <c:v>6.5309999999999996E-5</c:v>
                </c:pt>
                <c:pt idx="708">
                  <c:v>6.5450000000000005E-5</c:v>
                </c:pt>
                <c:pt idx="709">
                  <c:v>6.5599999999999995E-5</c:v>
                </c:pt>
                <c:pt idx="710">
                  <c:v>6.5740000000000004E-5</c:v>
                </c:pt>
                <c:pt idx="711">
                  <c:v>6.5879999999999999E-5</c:v>
                </c:pt>
                <c:pt idx="712">
                  <c:v>6.6019999999999995E-5</c:v>
                </c:pt>
                <c:pt idx="713">
                  <c:v>6.6169999999999998E-5</c:v>
                </c:pt>
                <c:pt idx="714">
                  <c:v>6.6309999999999994E-5</c:v>
                </c:pt>
                <c:pt idx="715">
                  <c:v>6.6450000000000002E-5</c:v>
                </c:pt>
                <c:pt idx="716">
                  <c:v>6.6589999999999998E-5</c:v>
                </c:pt>
                <c:pt idx="717">
                  <c:v>6.6740000000000001E-5</c:v>
                </c:pt>
                <c:pt idx="718">
                  <c:v>6.6879999999999997E-5</c:v>
                </c:pt>
                <c:pt idx="719">
                  <c:v>6.7020000000000005E-5</c:v>
                </c:pt>
                <c:pt idx="720">
                  <c:v>6.7160000000000001E-5</c:v>
                </c:pt>
                <c:pt idx="721">
                  <c:v>6.7310000000000004E-5</c:v>
                </c:pt>
                <c:pt idx="722">
                  <c:v>6.745E-5</c:v>
                </c:pt>
                <c:pt idx="723">
                  <c:v>6.7589999999999995E-5</c:v>
                </c:pt>
                <c:pt idx="724">
                  <c:v>6.7730000000000004E-5</c:v>
                </c:pt>
                <c:pt idx="725">
                  <c:v>6.7879999999999994E-5</c:v>
                </c:pt>
                <c:pt idx="726">
                  <c:v>6.8020000000000003E-5</c:v>
                </c:pt>
                <c:pt idx="727">
                  <c:v>6.8159999999999998E-5</c:v>
                </c:pt>
                <c:pt idx="728">
                  <c:v>6.8300000000000007E-5</c:v>
                </c:pt>
                <c:pt idx="729">
                  <c:v>6.8449999999999997E-5</c:v>
                </c:pt>
                <c:pt idx="730">
                  <c:v>6.8590000000000006E-5</c:v>
                </c:pt>
                <c:pt idx="731">
                  <c:v>6.8730000000000001E-5</c:v>
                </c:pt>
                <c:pt idx="732">
                  <c:v>6.8869999999999996E-5</c:v>
                </c:pt>
                <c:pt idx="733">
                  <c:v>6.902E-5</c:v>
                </c:pt>
                <c:pt idx="734">
                  <c:v>6.9159999999999995E-5</c:v>
                </c:pt>
                <c:pt idx="735">
                  <c:v>6.9300000000000004E-5</c:v>
                </c:pt>
                <c:pt idx="736">
                  <c:v>6.9439999999999999E-5</c:v>
                </c:pt>
                <c:pt idx="737">
                  <c:v>6.9590000000000003E-5</c:v>
                </c:pt>
                <c:pt idx="738">
                  <c:v>6.9729999999999998E-5</c:v>
                </c:pt>
                <c:pt idx="739">
                  <c:v>6.9869999999999993E-5</c:v>
                </c:pt>
                <c:pt idx="740">
                  <c:v>7.0010000000000002E-5</c:v>
                </c:pt>
                <c:pt idx="741">
                  <c:v>7.0160000000000006E-5</c:v>
                </c:pt>
                <c:pt idx="742">
                  <c:v>7.0300000000000001E-5</c:v>
                </c:pt>
                <c:pt idx="743">
                  <c:v>7.0439999999999996E-5</c:v>
                </c:pt>
                <c:pt idx="744">
                  <c:v>7.059E-5</c:v>
                </c:pt>
                <c:pt idx="745">
                  <c:v>7.0729999999999995E-5</c:v>
                </c:pt>
                <c:pt idx="746">
                  <c:v>7.0870000000000004E-5</c:v>
                </c:pt>
                <c:pt idx="747">
                  <c:v>7.1009999999999999E-5</c:v>
                </c:pt>
                <c:pt idx="748">
                  <c:v>7.1160000000000003E-5</c:v>
                </c:pt>
                <c:pt idx="749">
                  <c:v>7.1299999999999998E-5</c:v>
                </c:pt>
                <c:pt idx="750">
                  <c:v>7.1439999999999994E-5</c:v>
                </c:pt>
                <c:pt idx="751">
                  <c:v>7.1580000000000002E-5</c:v>
                </c:pt>
                <c:pt idx="752">
                  <c:v>7.1730000000000006E-5</c:v>
                </c:pt>
                <c:pt idx="753">
                  <c:v>7.1870000000000001E-5</c:v>
                </c:pt>
                <c:pt idx="754">
                  <c:v>7.2009999999999997E-5</c:v>
                </c:pt>
                <c:pt idx="755">
                  <c:v>7.2150000000000005E-5</c:v>
                </c:pt>
                <c:pt idx="756">
                  <c:v>7.2299999999999996E-5</c:v>
                </c:pt>
                <c:pt idx="757">
                  <c:v>7.2440000000000004E-5</c:v>
                </c:pt>
                <c:pt idx="758">
                  <c:v>7.258E-5</c:v>
                </c:pt>
                <c:pt idx="759">
                  <c:v>7.2719999999999995E-5</c:v>
                </c:pt>
                <c:pt idx="760">
                  <c:v>7.2869999999999999E-5</c:v>
                </c:pt>
                <c:pt idx="761">
                  <c:v>7.3009999999999994E-5</c:v>
                </c:pt>
                <c:pt idx="762">
                  <c:v>7.3150000000000003E-5</c:v>
                </c:pt>
                <c:pt idx="763">
                  <c:v>7.3289999999999998E-5</c:v>
                </c:pt>
                <c:pt idx="764">
                  <c:v>7.3440000000000002E-5</c:v>
                </c:pt>
                <c:pt idx="765">
                  <c:v>7.3579999999999997E-5</c:v>
                </c:pt>
                <c:pt idx="766">
                  <c:v>7.3720000000000006E-5</c:v>
                </c:pt>
                <c:pt idx="767">
                  <c:v>7.3860000000000001E-5</c:v>
                </c:pt>
                <c:pt idx="768">
                  <c:v>7.4010000000000005E-5</c:v>
                </c:pt>
                <c:pt idx="769">
                  <c:v>7.415E-5</c:v>
                </c:pt>
                <c:pt idx="770">
                  <c:v>7.4289999999999995E-5</c:v>
                </c:pt>
                <c:pt idx="771">
                  <c:v>7.4430000000000004E-5</c:v>
                </c:pt>
                <c:pt idx="772">
                  <c:v>7.4579999999999994E-5</c:v>
                </c:pt>
                <c:pt idx="773">
                  <c:v>7.4720000000000003E-5</c:v>
                </c:pt>
                <c:pt idx="774">
                  <c:v>7.4859999999999998E-5</c:v>
                </c:pt>
                <c:pt idx="775">
                  <c:v>7.5010000000000002E-5</c:v>
                </c:pt>
                <c:pt idx="776">
                  <c:v>7.5149999999999997E-5</c:v>
                </c:pt>
                <c:pt idx="777">
                  <c:v>7.5290000000000006E-5</c:v>
                </c:pt>
                <c:pt idx="778">
                  <c:v>7.5430000000000001E-5</c:v>
                </c:pt>
                <c:pt idx="779">
                  <c:v>7.5580000000000005E-5</c:v>
                </c:pt>
                <c:pt idx="780">
                  <c:v>7.572E-5</c:v>
                </c:pt>
                <c:pt idx="781">
                  <c:v>7.5859999999999995E-5</c:v>
                </c:pt>
                <c:pt idx="782">
                  <c:v>7.6000000000000004E-5</c:v>
                </c:pt>
                <c:pt idx="783">
                  <c:v>7.6149999999999994E-5</c:v>
                </c:pt>
                <c:pt idx="784">
                  <c:v>7.6290000000000003E-5</c:v>
                </c:pt>
                <c:pt idx="785">
                  <c:v>7.6429999999999998E-5</c:v>
                </c:pt>
                <c:pt idx="786">
                  <c:v>7.6569999999999994E-5</c:v>
                </c:pt>
                <c:pt idx="787">
                  <c:v>7.6719999999999997E-5</c:v>
                </c:pt>
                <c:pt idx="788">
                  <c:v>7.6860000000000006E-5</c:v>
                </c:pt>
                <c:pt idx="789">
                  <c:v>7.7000000000000001E-5</c:v>
                </c:pt>
                <c:pt idx="790">
                  <c:v>7.7139999999999997E-5</c:v>
                </c:pt>
                <c:pt idx="791">
                  <c:v>7.729E-5</c:v>
                </c:pt>
                <c:pt idx="792">
                  <c:v>7.7429999999999996E-5</c:v>
                </c:pt>
                <c:pt idx="793">
                  <c:v>7.7570000000000004E-5</c:v>
                </c:pt>
                <c:pt idx="794">
                  <c:v>7.771E-5</c:v>
                </c:pt>
                <c:pt idx="795">
                  <c:v>7.7860000000000003E-5</c:v>
                </c:pt>
                <c:pt idx="796">
                  <c:v>7.8739999999999995E-5</c:v>
                </c:pt>
                <c:pt idx="797">
                  <c:v>7.8999999999999996E-5</c:v>
                </c:pt>
                <c:pt idx="798">
                  <c:v>7.9140000000000005E-5</c:v>
                </c:pt>
                <c:pt idx="799">
                  <c:v>7.928E-5</c:v>
                </c:pt>
                <c:pt idx="800">
                  <c:v>7.9430000000000004E-5</c:v>
                </c:pt>
                <c:pt idx="801">
                  <c:v>7.9569999999999999E-5</c:v>
                </c:pt>
                <c:pt idx="802">
                  <c:v>7.9709999999999994E-5</c:v>
                </c:pt>
                <c:pt idx="803">
                  <c:v>7.9859999999999998E-5</c:v>
                </c:pt>
                <c:pt idx="804">
                  <c:v>8.0000000000000007E-5</c:v>
                </c:pt>
                <c:pt idx="805">
                  <c:v>8.0140000000000002E-5</c:v>
                </c:pt>
                <c:pt idx="806">
                  <c:v>8.0290000000000005E-5</c:v>
                </c:pt>
                <c:pt idx="807">
                  <c:v>8.0430000000000001E-5</c:v>
                </c:pt>
                <c:pt idx="808">
                  <c:v>8.0569999999999996E-5</c:v>
                </c:pt>
                <c:pt idx="809">
                  <c:v>8.0660000000000004E-5</c:v>
                </c:pt>
                <c:pt idx="810">
                  <c:v>8.0799999999999999E-5</c:v>
                </c:pt>
                <c:pt idx="811">
                  <c:v>8.0939999999999994E-5</c:v>
                </c:pt>
                <c:pt idx="812">
                  <c:v>8.1089999999999998E-5</c:v>
                </c:pt>
                <c:pt idx="813">
                  <c:v>8.1230000000000007E-5</c:v>
                </c:pt>
                <c:pt idx="814">
                  <c:v>8.1370000000000002E-5</c:v>
                </c:pt>
                <c:pt idx="815">
                  <c:v>8.1520000000000006E-5</c:v>
                </c:pt>
                <c:pt idx="816">
                  <c:v>8.1660000000000001E-5</c:v>
                </c:pt>
                <c:pt idx="817">
                  <c:v>8.1799999999999996E-5</c:v>
                </c:pt>
                <c:pt idx="818">
                  <c:v>8.195E-5</c:v>
                </c:pt>
                <c:pt idx="819">
                  <c:v>8.2089999999999995E-5</c:v>
                </c:pt>
                <c:pt idx="820">
                  <c:v>8.2230000000000004E-5</c:v>
                </c:pt>
                <c:pt idx="821">
                  <c:v>8.2379999999999994E-5</c:v>
                </c:pt>
                <c:pt idx="822">
                  <c:v>8.2520000000000003E-5</c:v>
                </c:pt>
                <c:pt idx="823">
                  <c:v>8.2659999999999998E-5</c:v>
                </c:pt>
                <c:pt idx="824">
                  <c:v>8.2440000000000004E-5</c:v>
                </c:pt>
                <c:pt idx="825">
                  <c:v>8.2579999999999999E-5</c:v>
                </c:pt>
                <c:pt idx="826">
                  <c:v>8.2730000000000002E-5</c:v>
                </c:pt>
                <c:pt idx="827">
                  <c:v>8.2869999999999998E-5</c:v>
                </c:pt>
                <c:pt idx="828">
                  <c:v>8.3010000000000007E-5</c:v>
                </c:pt>
                <c:pt idx="829">
                  <c:v>8.3150000000000002E-5</c:v>
                </c:pt>
                <c:pt idx="830">
                  <c:v>8.3300000000000005E-5</c:v>
                </c:pt>
                <c:pt idx="831">
                  <c:v>8.3440000000000001E-5</c:v>
                </c:pt>
                <c:pt idx="832">
                  <c:v>8.3579999999999996E-5</c:v>
                </c:pt>
                <c:pt idx="833">
                  <c:v>8.373E-5</c:v>
                </c:pt>
                <c:pt idx="834">
                  <c:v>8.3869999999999995E-5</c:v>
                </c:pt>
                <c:pt idx="835">
                  <c:v>8.4010000000000004E-5</c:v>
                </c:pt>
                <c:pt idx="836">
                  <c:v>8.4159999999999994E-5</c:v>
                </c:pt>
                <c:pt idx="837">
                  <c:v>8.4300000000000003E-5</c:v>
                </c:pt>
                <c:pt idx="838">
                  <c:v>8.4439999999999998E-5</c:v>
                </c:pt>
                <c:pt idx="839">
                  <c:v>8.4580000000000007E-5</c:v>
                </c:pt>
                <c:pt idx="840">
                  <c:v>8.4729999999999997E-5</c:v>
                </c:pt>
                <c:pt idx="841">
                  <c:v>8.4870000000000006E-5</c:v>
                </c:pt>
                <c:pt idx="842">
                  <c:v>8.5010000000000001E-5</c:v>
                </c:pt>
                <c:pt idx="843">
                  <c:v>8.5160000000000005E-5</c:v>
                </c:pt>
                <c:pt idx="844">
                  <c:v>8.53E-5</c:v>
                </c:pt>
                <c:pt idx="845">
                  <c:v>8.5439999999999995E-5</c:v>
                </c:pt>
                <c:pt idx="846">
                  <c:v>8.5580000000000004E-5</c:v>
                </c:pt>
                <c:pt idx="847">
                  <c:v>8.5729999999999994E-5</c:v>
                </c:pt>
                <c:pt idx="848">
                  <c:v>8.5870000000000003E-5</c:v>
                </c:pt>
                <c:pt idx="849">
                  <c:v>8.6009999999999998E-5</c:v>
                </c:pt>
                <c:pt idx="850">
                  <c:v>8.6160000000000002E-5</c:v>
                </c:pt>
                <c:pt idx="851">
                  <c:v>8.6299999999999997E-5</c:v>
                </c:pt>
                <c:pt idx="852">
                  <c:v>8.6440000000000006E-5</c:v>
                </c:pt>
                <c:pt idx="853">
                  <c:v>8.6580000000000001E-5</c:v>
                </c:pt>
                <c:pt idx="854">
                  <c:v>8.6730000000000005E-5</c:v>
                </c:pt>
                <c:pt idx="855">
                  <c:v>8.6860000000000005E-5</c:v>
                </c:pt>
                <c:pt idx="856">
                  <c:v>8.7000000000000001E-5</c:v>
                </c:pt>
                <c:pt idx="857">
                  <c:v>8.7139999999999996E-5</c:v>
                </c:pt>
                <c:pt idx="858">
                  <c:v>8.7289999999999999E-5</c:v>
                </c:pt>
                <c:pt idx="859">
                  <c:v>8.7429999999999995E-5</c:v>
                </c:pt>
                <c:pt idx="860">
                  <c:v>8.7570000000000004E-5</c:v>
                </c:pt>
                <c:pt idx="861">
                  <c:v>8.7719999999999994E-5</c:v>
                </c:pt>
                <c:pt idx="862">
                  <c:v>8.7860000000000002E-5</c:v>
                </c:pt>
                <c:pt idx="863">
                  <c:v>8.7999999999999998E-5</c:v>
                </c:pt>
                <c:pt idx="864">
                  <c:v>8.8150000000000001E-5</c:v>
                </c:pt>
                <c:pt idx="865">
                  <c:v>8.9149999999999999E-5</c:v>
                </c:pt>
                <c:pt idx="866">
                  <c:v>8.9289999999999994E-5</c:v>
                </c:pt>
                <c:pt idx="867">
                  <c:v>8.9430000000000003E-5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809-484A-86F2-38A52C2F7DBF}"/>
            </c:ext>
          </c:extLst>
        </c:ser>
        <c:ser>
          <c:idx val="1"/>
          <c:order val="1"/>
          <c:tx>
            <c:strRef>
              <c:f>'[BNL 300keV Wien.xlsx]AVG'!$C$2</c:f>
              <c:strCache>
                <c:ptCount val="1"/>
                <c:pt idx="0">
                  <c:v>avgy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'[BNL 300keV Wien.xlsx]AVG'!$D$3:$D$870</c:f>
              <c:numCache>
                <c:formatCode>0.00E+00</c:formatCode>
                <c:ptCount val="868"/>
                <c:pt idx="0">
                  <c:v>-0.25640000000000002</c:v>
                </c:pt>
                <c:pt idx="1">
                  <c:v>-0.25600000000000001</c:v>
                </c:pt>
                <c:pt idx="2">
                  <c:v>-0.25540000000000002</c:v>
                </c:pt>
                <c:pt idx="3">
                  <c:v>-0.25480000000000003</c:v>
                </c:pt>
                <c:pt idx="4">
                  <c:v>-0.25409999999999999</c:v>
                </c:pt>
                <c:pt idx="5">
                  <c:v>-0.25330000000000003</c:v>
                </c:pt>
                <c:pt idx="6">
                  <c:v>-0.25240000000000001</c:v>
                </c:pt>
                <c:pt idx="7">
                  <c:v>-0.2515</c:v>
                </c:pt>
                <c:pt idx="8">
                  <c:v>-0.2505</c:v>
                </c:pt>
                <c:pt idx="9">
                  <c:v>-0.24940000000000001</c:v>
                </c:pt>
                <c:pt idx="10">
                  <c:v>-0.24829999999999999</c:v>
                </c:pt>
                <c:pt idx="11">
                  <c:v>-0.24709999999999999</c:v>
                </c:pt>
                <c:pt idx="12">
                  <c:v>-0.246</c:v>
                </c:pt>
                <c:pt idx="13">
                  <c:v>-0.24479999999999999</c:v>
                </c:pt>
                <c:pt idx="14">
                  <c:v>-0.24360000000000001</c:v>
                </c:pt>
                <c:pt idx="15">
                  <c:v>-0.24249999999999999</c:v>
                </c:pt>
                <c:pt idx="16">
                  <c:v>-0.24129999999999999</c:v>
                </c:pt>
                <c:pt idx="17">
                  <c:v>-0.2402</c:v>
                </c:pt>
                <c:pt idx="18">
                  <c:v>-0.23899999999999999</c:v>
                </c:pt>
                <c:pt idx="19">
                  <c:v>-0.23780000000000001</c:v>
                </c:pt>
                <c:pt idx="20">
                  <c:v>-0.23669999999999999</c:v>
                </c:pt>
                <c:pt idx="21">
                  <c:v>-0.23549999999999999</c:v>
                </c:pt>
                <c:pt idx="22">
                  <c:v>-0.23430000000000001</c:v>
                </c:pt>
                <c:pt idx="23">
                  <c:v>-0.23319999999999999</c:v>
                </c:pt>
                <c:pt idx="24">
                  <c:v>-0.23200000000000001</c:v>
                </c:pt>
                <c:pt idx="25">
                  <c:v>-0.23080000000000001</c:v>
                </c:pt>
                <c:pt idx="26">
                  <c:v>-0.22969999999999999</c:v>
                </c:pt>
                <c:pt idx="27">
                  <c:v>-0.22850000000000001</c:v>
                </c:pt>
                <c:pt idx="28">
                  <c:v>-0.22739999999999999</c:v>
                </c:pt>
                <c:pt idx="29">
                  <c:v>-0.22620000000000001</c:v>
                </c:pt>
                <c:pt idx="30">
                  <c:v>-0.22500000000000001</c:v>
                </c:pt>
                <c:pt idx="31">
                  <c:v>-0.22389999999999999</c:v>
                </c:pt>
                <c:pt idx="32">
                  <c:v>-0.22270000000000001</c:v>
                </c:pt>
                <c:pt idx="33">
                  <c:v>-0.2215</c:v>
                </c:pt>
                <c:pt idx="34">
                  <c:v>-0.22040000000000001</c:v>
                </c:pt>
                <c:pt idx="35">
                  <c:v>-0.21920000000000001</c:v>
                </c:pt>
                <c:pt idx="36">
                  <c:v>-0.218</c:v>
                </c:pt>
                <c:pt idx="37">
                  <c:v>-0.21690000000000001</c:v>
                </c:pt>
                <c:pt idx="38">
                  <c:v>-0.2157</c:v>
                </c:pt>
                <c:pt idx="39">
                  <c:v>-0.2145</c:v>
                </c:pt>
                <c:pt idx="40">
                  <c:v>-0.21340000000000001</c:v>
                </c:pt>
                <c:pt idx="41">
                  <c:v>-0.2122</c:v>
                </c:pt>
                <c:pt idx="42">
                  <c:v>-0.21110000000000001</c:v>
                </c:pt>
                <c:pt idx="43">
                  <c:v>-0.2099</c:v>
                </c:pt>
                <c:pt idx="44">
                  <c:v>-0.2087</c:v>
                </c:pt>
                <c:pt idx="45">
                  <c:v>-0.20760000000000001</c:v>
                </c:pt>
                <c:pt idx="46">
                  <c:v>-0.2064</c:v>
                </c:pt>
                <c:pt idx="47">
                  <c:v>-0.20519999999999999</c:v>
                </c:pt>
                <c:pt idx="48">
                  <c:v>-0.2041</c:v>
                </c:pt>
                <c:pt idx="49">
                  <c:v>-0.2029</c:v>
                </c:pt>
                <c:pt idx="50">
                  <c:v>-0.20169999999999999</c:v>
                </c:pt>
                <c:pt idx="51">
                  <c:v>-0.2006</c:v>
                </c:pt>
                <c:pt idx="52">
                  <c:v>-0.19939999999999999</c:v>
                </c:pt>
                <c:pt idx="53">
                  <c:v>-0.19819999999999999</c:v>
                </c:pt>
                <c:pt idx="54">
                  <c:v>-0.1971</c:v>
                </c:pt>
                <c:pt idx="55">
                  <c:v>-0.19589999999999999</c:v>
                </c:pt>
                <c:pt idx="56">
                  <c:v>-0.1948</c:v>
                </c:pt>
                <c:pt idx="57">
                  <c:v>-0.19359999999999999</c:v>
                </c:pt>
                <c:pt idx="58">
                  <c:v>-0.19239999999999999</c:v>
                </c:pt>
                <c:pt idx="59">
                  <c:v>-0.1913</c:v>
                </c:pt>
                <c:pt idx="60">
                  <c:v>-0.19009999999999999</c:v>
                </c:pt>
                <c:pt idx="61">
                  <c:v>-0.18890000000000001</c:v>
                </c:pt>
                <c:pt idx="62">
                  <c:v>-0.18779999999999999</c:v>
                </c:pt>
                <c:pt idx="63">
                  <c:v>-0.18659999999999999</c:v>
                </c:pt>
                <c:pt idx="64">
                  <c:v>-0.18540000000000001</c:v>
                </c:pt>
                <c:pt idx="65">
                  <c:v>-0.18429999999999999</c:v>
                </c:pt>
                <c:pt idx="66">
                  <c:v>-0.18310000000000001</c:v>
                </c:pt>
                <c:pt idx="67">
                  <c:v>-0.18190000000000001</c:v>
                </c:pt>
                <c:pt idx="68">
                  <c:v>-0.18079999999999999</c:v>
                </c:pt>
                <c:pt idx="69">
                  <c:v>-0.17960000000000001</c:v>
                </c:pt>
                <c:pt idx="70">
                  <c:v>-0.17849999999999999</c:v>
                </c:pt>
                <c:pt idx="71">
                  <c:v>-0.17730000000000001</c:v>
                </c:pt>
                <c:pt idx="72">
                  <c:v>-0.17610000000000001</c:v>
                </c:pt>
                <c:pt idx="73">
                  <c:v>-0.17499999999999999</c:v>
                </c:pt>
                <c:pt idx="74">
                  <c:v>-0.17380000000000001</c:v>
                </c:pt>
                <c:pt idx="75">
                  <c:v>-0.1726</c:v>
                </c:pt>
                <c:pt idx="76">
                  <c:v>-0.17150000000000001</c:v>
                </c:pt>
                <c:pt idx="77">
                  <c:v>-0.17030000000000001</c:v>
                </c:pt>
                <c:pt idx="78">
                  <c:v>-0.1691</c:v>
                </c:pt>
                <c:pt idx="79">
                  <c:v>-0.16800000000000001</c:v>
                </c:pt>
                <c:pt idx="80">
                  <c:v>-0.1668</c:v>
                </c:pt>
                <c:pt idx="81">
                  <c:v>-0.1656</c:v>
                </c:pt>
                <c:pt idx="82">
                  <c:v>-0.16450000000000001</c:v>
                </c:pt>
                <c:pt idx="83">
                  <c:v>-0.1633</c:v>
                </c:pt>
                <c:pt idx="84">
                  <c:v>-0.16220000000000001</c:v>
                </c:pt>
                <c:pt idx="85">
                  <c:v>-0.161</c:v>
                </c:pt>
                <c:pt idx="86">
                  <c:v>-0.1598</c:v>
                </c:pt>
                <c:pt idx="87">
                  <c:v>-0.15870000000000001</c:v>
                </c:pt>
                <c:pt idx="88">
                  <c:v>-0.1575</c:v>
                </c:pt>
                <c:pt idx="89">
                  <c:v>-0.15629999999999999</c:v>
                </c:pt>
                <c:pt idx="90">
                  <c:v>-0.1552</c:v>
                </c:pt>
                <c:pt idx="91">
                  <c:v>-0.154</c:v>
                </c:pt>
                <c:pt idx="92">
                  <c:v>-0.15279999999999999</c:v>
                </c:pt>
                <c:pt idx="93">
                  <c:v>-0.1517</c:v>
                </c:pt>
                <c:pt idx="94">
                  <c:v>-0.15049999999999999</c:v>
                </c:pt>
                <c:pt idx="95">
                  <c:v>-0.14929999999999999</c:v>
                </c:pt>
                <c:pt idx="96">
                  <c:v>-0.1482</c:v>
                </c:pt>
                <c:pt idx="97">
                  <c:v>-0.14699999999999999</c:v>
                </c:pt>
                <c:pt idx="98">
                  <c:v>-0.1459</c:v>
                </c:pt>
                <c:pt idx="99">
                  <c:v>-0.1447</c:v>
                </c:pt>
                <c:pt idx="100">
                  <c:v>-0.14349999999999999</c:v>
                </c:pt>
                <c:pt idx="101">
                  <c:v>-0.1424</c:v>
                </c:pt>
                <c:pt idx="102">
                  <c:v>-0.14119999999999999</c:v>
                </c:pt>
                <c:pt idx="103">
                  <c:v>-0.14000000000000001</c:v>
                </c:pt>
                <c:pt idx="104">
                  <c:v>-0.1389</c:v>
                </c:pt>
                <c:pt idx="105">
                  <c:v>-0.13769999999999999</c:v>
                </c:pt>
                <c:pt idx="106">
                  <c:v>-0.13650000000000001</c:v>
                </c:pt>
                <c:pt idx="107">
                  <c:v>-0.13539999999999999</c:v>
                </c:pt>
                <c:pt idx="108">
                  <c:v>-0.13420000000000001</c:v>
                </c:pt>
                <c:pt idx="109">
                  <c:v>-0.1331</c:v>
                </c:pt>
                <c:pt idx="110">
                  <c:v>-0.13189999999999999</c:v>
                </c:pt>
                <c:pt idx="111">
                  <c:v>-0.13070000000000001</c:v>
                </c:pt>
                <c:pt idx="112">
                  <c:v>-0.12959999999999999</c:v>
                </c:pt>
                <c:pt idx="113">
                  <c:v>-0.12839999999999999</c:v>
                </c:pt>
                <c:pt idx="114">
                  <c:v>-0.12720000000000001</c:v>
                </c:pt>
                <c:pt idx="115">
                  <c:v>-0.12609999999999999</c:v>
                </c:pt>
                <c:pt idx="116">
                  <c:v>-0.1249</c:v>
                </c:pt>
                <c:pt idx="117">
                  <c:v>-0.12379999999999999</c:v>
                </c:pt>
                <c:pt idx="118">
                  <c:v>-0.1226</c:v>
                </c:pt>
                <c:pt idx="119">
                  <c:v>-0.12139999999999999</c:v>
                </c:pt>
                <c:pt idx="120">
                  <c:v>-0.1203</c:v>
                </c:pt>
                <c:pt idx="121">
                  <c:v>-0.1191</c:v>
                </c:pt>
                <c:pt idx="122">
                  <c:v>-0.1179</c:v>
                </c:pt>
                <c:pt idx="123">
                  <c:v>-0.1168</c:v>
                </c:pt>
                <c:pt idx="124">
                  <c:v>-0.11559999999999999</c:v>
                </c:pt>
                <c:pt idx="125">
                  <c:v>-0.1144</c:v>
                </c:pt>
                <c:pt idx="126">
                  <c:v>-0.1133</c:v>
                </c:pt>
                <c:pt idx="127">
                  <c:v>-0.11210000000000001</c:v>
                </c:pt>
                <c:pt idx="128">
                  <c:v>-0.111</c:v>
                </c:pt>
                <c:pt idx="129">
                  <c:v>-0.10979999999999999</c:v>
                </c:pt>
                <c:pt idx="130">
                  <c:v>-0.1086</c:v>
                </c:pt>
                <c:pt idx="131">
                  <c:v>-0.1075</c:v>
                </c:pt>
                <c:pt idx="132">
                  <c:v>-0.10630000000000001</c:v>
                </c:pt>
                <c:pt idx="133">
                  <c:v>-0.1051</c:v>
                </c:pt>
                <c:pt idx="134">
                  <c:v>-0.104</c:v>
                </c:pt>
                <c:pt idx="135">
                  <c:v>-0.1028</c:v>
                </c:pt>
                <c:pt idx="136">
                  <c:v>-0.1017</c:v>
                </c:pt>
                <c:pt idx="137">
                  <c:v>-0.10050000000000001</c:v>
                </c:pt>
                <c:pt idx="138">
                  <c:v>-9.9339999999999998E-2</c:v>
                </c:pt>
                <c:pt idx="139">
                  <c:v>-9.8169999999999993E-2</c:v>
                </c:pt>
                <c:pt idx="140">
                  <c:v>-9.7009999999999999E-2</c:v>
                </c:pt>
                <c:pt idx="141">
                  <c:v>-9.5850000000000005E-2</c:v>
                </c:pt>
                <c:pt idx="142">
                  <c:v>-9.4689999999999996E-2</c:v>
                </c:pt>
                <c:pt idx="143">
                  <c:v>-9.3530000000000002E-2</c:v>
                </c:pt>
                <c:pt idx="144">
                  <c:v>-9.2359999999999998E-2</c:v>
                </c:pt>
                <c:pt idx="145">
                  <c:v>-9.1200000000000003E-2</c:v>
                </c:pt>
                <c:pt idx="146">
                  <c:v>-9.0039999999999995E-2</c:v>
                </c:pt>
                <c:pt idx="147">
                  <c:v>-8.8880000000000001E-2</c:v>
                </c:pt>
                <c:pt idx="148">
                  <c:v>-8.7720000000000006E-2</c:v>
                </c:pt>
                <c:pt idx="149">
                  <c:v>-8.6550000000000002E-2</c:v>
                </c:pt>
                <c:pt idx="150">
                  <c:v>-8.5389999999999994E-2</c:v>
                </c:pt>
                <c:pt idx="151">
                  <c:v>-8.4229999999999999E-2</c:v>
                </c:pt>
                <c:pt idx="152">
                  <c:v>-8.3070000000000005E-2</c:v>
                </c:pt>
                <c:pt idx="153">
                  <c:v>-8.1909999999999997E-2</c:v>
                </c:pt>
                <c:pt idx="154">
                  <c:v>-8.0750000000000002E-2</c:v>
                </c:pt>
                <c:pt idx="155">
                  <c:v>-7.9579999999999998E-2</c:v>
                </c:pt>
                <c:pt idx="156">
                  <c:v>-7.8420000000000004E-2</c:v>
                </c:pt>
                <c:pt idx="157">
                  <c:v>-7.7259999999999995E-2</c:v>
                </c:pt>
                <c:pt idx="158">
                  <c:v>-7.6100000000000001E-2</c:v>
                </c:pt>
                <c:pt idx="159">
                  <c:v>-7.4940000000000007E-2</c:v>
                </c:pt>
                <c:pt idx="160">
                  <c:v>-7.3779999999999998E-2</c:v>
                </c:pt>
                <c:pt idx="161">
                  <c:v>-7.2620000000000004E-2</c:v>
                </c:pt>
                <c:pt idx="162">
                  <c:v>-7.1459999999999996E-2</c:v>
                </c:pt>
                <c:pt idx="163">
                  <c:v>-7.0290000000000005E-2</c:v>
                </c:pt>
                <c:pt idx="164">
                  <c:v>-6.9129999999999997E-2</c:v>
                </c:pt>
                <c:pt idx="165">
                  <c:v>-6.7970000000000003E-2</c:v>
                </c:pt>
                <c:pt idx="166">
                  <c:v>-6.6809999999999994E-2</c:v>
                </c:pt>
                <c:pt idx="167">
                  <c:v>-6.565E-2</c:v>
                </c:pt>
                <c:pt idx="168">
                  <c:v>-6.4490000000000006E-2</c:v>
                </c:pt>
                <c:pt idx="169">
                  <c:v>-6.3329999999999997E-2</c:v>
                </c:pt>
                <c:pt idx="170">
                  <c:v>-6.2170000000000003E-2</c:v>
                </c:pt>
                <c:pt idx="171">
                  <c:v>-6.0999999999999999E-2</c:v>
                </c:pt>
                <c:pt idx="172">
                  <c:v>-5.9839999999999997E-2</c:v>
                </c:pt>
                <c:pt idx="173">
                  <c:v>-5.8680000000000003E-2</c:v>
                </c:pt>
                <c:pt idx="174">
                  <c:v>-5.7520000000000002E-2</c:v>
                </c:pt>
                <c:pt idx="175">
                  <c:v>-5.636E-2</c:v>
                </c:pt>
                <c:pt idx="176">
                  <c:v>-5.5199999999999999E-2</c:v>
                </c:pt>
                <c:pt idx="177">
                  <c:v>-5.4039999999999998E-2</c:v>
                </c:pt>
                <c:pt idx="178">
                  <c:v>-5.2880000000000003E-2</c:v>
                </c:pt>
                <c:pt idx="179">
                  <c:v>-5.1720000000000002E-2</c:v>
                </c:pt>
                <c:pt idx="180">
                  <c:v>-5.0560000000000001E-2</c:v>
                </c:pt>
                <c:pt idx="181">
                  <c:v>-4.9399999999999999E-2</c:v>
                </c:pt>
                <c:pt idx="182">
                  <c:v>-4.8230000000000002E-2</c:v>
                </c:pt>
                <c:pt idx="183">
                  <c:v>-4.7070000000000001E-2</c:v>
                </c:pt>
                <c:pt idx="184">
                  <c:v>-4.5909999999999999E-2</c:v>
                </c:pt>
                <c:pt idx="185">
                  <c:v>-4.4749999999999998E-2</c:v>
                </c:pt>
                <c:pt idx="186">
                  <c:v>-4.3589999999999997E-2</c:v>
                </c:pt>
                <c:pt idx="187">
                  <c:v>-4.2430000000000002E-2</c:v>
                </c:pt>
                <c:pt idx="188">
                  <c:v>-4.1270000000000001E-2</c:v>
                </c:pt>
                <c:pt idx="189">
                  <c:v>-4.011E-2</c:v>
                </c:pt>
                <c:pt idx="190">
                  <c:v>-3.8949999999999999E-2</c:v>
                </c:pt>
                <c:pt idx="191">
                  <c:v>-3.7789999999999997E-2</c:v>
                </c:pt>
                <c:pt idx="192">
                  <c:v>-3.6630000000000003E-2</c:v>
                </c:pt>
                <c:pt idx="193">
                  <c:v>-3.5470000000000002E-2</c:v>
                </c:pt>
                <c:pt idx="194">
                  <c:v>-3.431E-2</c:v>
                </c:pt>
                <c:pt idx="195">
                  <c:v>-3.3149999999999999E-2</c:v>
                </c:pt>
                <c:pt idx="196">
                  <c:v>-3.1980000000000001E-2</c:v>
                </c:pt>
                <c:pt idx="197">
                  <c:v>-3.082E-2</c:v>
                </c:pt>
                <c:pt idx="198">
                  <c:v>-2.9659999999999999E-2</c:v>
                </c:pt>
                <c:pt idx="199">
                  <c:v>-2.8500000000000001E-2</c:v>
                </c:pt>
                <c:pt idx="200">
                  <c:v>-2.734E-2</c:v>
                </c:pt>
                <c:pt idx="201">
                  <c:v>-2.6179999999999998E-2</c:v>
                </c:pt>
                <c:pt idx="202">
                  <c:v>-2.5020000000000001E-2</c:v>
                </c:pt>
                <c:pt idx="203">
                  <c:v>-2.3859999999999999E-2</c:v>
                </c:pt>
                <c:pt idx="204">
                  <c:v>-2.2700000000000001E-2</c:v>
                </c:pt>
                <c:pt idx="205">
                  <c:v>-2.154E-2</c:v>
                </c:pt>
                <c:pt idx="206">
                  <c:v>-2.0379999999999999E-2</c:v>
                </c:pt>
                <c:pt idx="207">
                  <c:v>-1.9220000000000001E-2</c:v>
                </c:pt>
                <c:pt idx="208">
                  <c:v>-1.806E-2</c:v>
                </c:pt>
                <c:pt idx="209">
                  <c:v>-1.6899999999999998E-2</c:v>
                </c:pt>
                <c:pt idx="210">
                  <c:v>-1.5740000000000001E-2</c:v>
                </c:pt>
                <c:pt idx="211">
                  <c:v>-1.4579999999999999E-2</c:v>
                </c:pt>
                <c:pt idx="212">
                  <c:v>-1.342E-2</c:v>
                </c:pt>
                <c:pt idx="213">
                  <c:v>-1.226E-2</c:v>
                </c:pt>
                <c:pt idx="214">
                  <c:v>-1.11E-2</c:v>
                </c:pt>
                <c:pt idx="215">
                  <c:v>-9.9349999999999994E-3</c:v>
                </c:pt>
                <c:pt idx="216">
                  <c:v>-8.7749999999999998E-3</c:v>
                </c:pt>
                <c:pt idx="217">
                  <c:v>-7.6140000000000001E-3</c:v>
                </c:pt>
                <c:pt idx="218">
                  <c:v>-6.4539999999999997E-3</c:v>
                </c:pt>
                <c:pt idx="219">
                  <c:v>-5.293E-3</c:v>
                </c:pt>
                <c:pt idx="220">
                  <c:v>-4.1330000000000004E-3</c:v>
                </c:pt>
                <c:pt idx="221">
                  <c:v>-2.9719999999999998E-3</c:v>
                </c:pt>
                <c:pt idx="222">
                  <c:v>-1.812E-3</c:v>
                </c:pt>
                <c:pt idx="223">
                  <c:v>-6.5149999999999995E-4</c:v>
                </c:pt>
                <c:pt idx="224">
                  <c:v>5.0889999999999996E-4</c:v>
                </c:pt>
                <c:pt idx="225">
                  <c:v>1.6689999999999999E-3</c:v>
                </c:pt>
                <c:pt idx="226">
                  <c:v>2.8300000000000001E-3</c:v>
                </c:pt>
                <c:pt idx="227">
                  <c:v>3.9899999999999996E-3</c:v>
                </c:pt>
                <c:pt idx="228">
                  <c:v>5.1510000000000002E-3</c:v>
                </c:pt>
                <c:pt idx="229">
                  <c:v>6.3109999999999998E-3</c:v>
                </c:pt>
                <c:pt idx="230">
                  <c:v>7.4720000000000003E-3</c:v>
                </c:pt>
                <c:pt idx="231">
                  <c:v>8.6320000000000008E-3</c:v>
                </c:pt>
                <c:pt idx="232">
                  <c:v>9.7929999999999996E-3</c:v>
                </c:pt>
                <c:pt idx="233">
                  <c:v>1.095E-2</c:v>
                </c:pt>
                <c:pt idx="234">
                  <c:v>1.2109999999999999E-2</c:v>
                </c:pt>
                <c:pt idx="235">
                  <c:v>1.3270000000000001E-2</c:v>
                </c:pt>
                <c:pt idx="236">
                  <c:v>1.443E-2</c:v>
                </c:pt>
                <c:pt idx="237">
                  <c:v>1.559E-2</c:v>
                </c:pt>
                <c:pt idx="238">
                  <c:v>1.6760000000000001E-2</c:v>
                </c:pt>
                <c:pt idx="239">
                  <c:v>1.7919999999999998E-2</c:v>
                </c:pt>
                <c:pt idx="240">
                  <c:v>1.908E-2</c:v>
                </c:pt>
                <c:pt idx="241">
                  <c:v>2.0240000000000001E-2</c:v>
                </c:pt>
                <c:pt idx="242">
                  <c:v>2.1399999999999999E-2</c:v>
                </c:pt>
                <c:pt idx="243">
                  <c:v>2.256E-2</c:v>
                </c:pt>
                <c:pt idx="244">
                  <c:v>2.3720000000000001E-2</c:v>
                </c:pt>
                <c:pt idx="245">
                  <c:v>2.4879999999999999E-2</c:v>
                </c:pt>
                <c:pt idx="246">
                  <c:v>2.6040000000000001E-2</c:v>
                </c:pt>
                <c:pt idx="247">
                  <c:v>2.7199999999999998E-2</c:v>
                </c:pt>
                <c:pt idx="248">
                  <c:v>2.836E-2</c:v>
                </c:pt>
                <c:pt idx="249">
                  <c:v>2.9520000000000001E-2</c:v>
                </c:pt>
                <c:pt idx="250">
                  <c:v>3.0679999999999999E-2</c:v>
                </c:pt>
                <c:pt idx="251">
                  <c:v>3.184E-2</c:v>
                </c:pt>
                <c:pt idx="252">
                  <c:v>3.3000000000000002E-2</c:v>
                </c:pt>
                <c:pt idx="253">
                  <c:v>3.4160000000000003E-2</c:v>
                </c:pt>
                <c:pt idx="254">
                  <c:v>3.5319999999999997E-2</c:v>
                </c:pt>
                <c:pt idx="255">
                  <c:v>3.6490000000000002E-2</c:v>
                </c:pt>
                <c:pt idx="256">
                  <c:v>3.7650000000000003E-2</c:v>
                </c:pt>
                <c:pt idx="257">
                  <c:v>3.8809999999999997E-2</c:v>
                </c:pt>
                <c:pt idx="258">
                  <c:v>3.9969999999999999E-2</c:v>
                </c:pt>
                <c:pt idx="259">
                  <c:v>4.113E-2</c:v>
                </c:pt>
                <c:pt idx="260">
                  <c:v>4.2290000000000001E-2</c:v>
                </c:pt>
                <c:pt idx="261">
                  <c:v>4.3450000000000003E-2</c:v>
                </c:pt>
                <c:pt idx="262">
                  <c:v>4.4609999999999997E-2</c:v>
                </c:pt>
                <c:pt idx="263">
                  <c:v>4.5769999999999998E-2</c:v>
                </c:pt>
                <c:pt idx="264">
                  <c:v>4.6929999999999999E-2</c:v>
                </c:pt>
                <c:pt idx="265">
                  <c:v>4.8090000000000001E-2</c:v>
                </c:pt>
                <c:pt idx="266">
                  <c:v>4.9250000000000002E-2</c:v>
                </c:pt>
                <c:pt idx="267">
                  <c:v>5.042E-2</c:v>
                </c:pt>
                <c:pt idx="268">
                  <c:v>5.1580000000000001E-2</c:v>
                </c:pt>
                <c:pt idx="269">
                  <c:v>5.2740000000000002E-2</c:v>
                </c:pt>
                <c:pt idx="270">
                  <c:v>5.3900000000000003E-2</c:v>
                </c:pt>
                <c:pt idx="271">
                  <c:v>5.5059999999999998E-2</c:v>
                </c:pt>
                <c:pt idx="272">
                  <c:v>5.6219999999999999E-2</c:v>
                </c:pt>
                <c:pt idx="273">
                  <c:v>5.738E-2</c:v>
                </c:pt>
                <c:pt idx="274">
                  <c:v>5.8540000000000002E-2</c:v>
                </c:pt>
                <c:pt idx="275">
                  <c:v>5.9700000000000003E-2</c:v>
                </c:pt>
                <c:pt idx="276">
                  <c:v>6.0859999999999997E-2</c:v>
                </c:pt>
                <c:pt idx="277">
                  <c:v>6.2030000000000002E-2</c:v>
                </c:pt>
                <c:pt idx="278">
                  <c:v>6.3189999999999996E-2</c:v>
                </c:pt>
                <c:pt idx="279">
                  <c:v>6.4350000000000004E-2</c:v>
                </c:pt>
                <c:pt idx="280">
                  <c:v>6.5509999999999999E-2</c:v>
                </c:pt>
                <c:pt idx="281">
                  <c:v>6.6669999999999993E-2</c:v>
                </c:pt>
                <c:pt idx="282">
                  <c:v>6.7830000000000001E-2</c:v>
                </c:pt>
                <c:pt idx="283">
                  <c:v>6.8989999999999996E-2</c:v>
                </c:pt>
                <c:pt idx="284">
                  <c:v>7.0150000000000004E-2</c:v>
                </c:pt>
                <c:pt idx="285">
                  <c:v>7.1319999999999995E-2</c:v>
                </c:pt>
                <c:pt idx="286">
                  <c:v>7.2480000000000003E-2</c:v>
                </c:pt>
                <c:pt idx="287">
                  <c:v>7.3639999999999997E-2</c:v>
                </c:pt>
                <c:pt idx="288">
                  <c:v>7.4800000000000005E-2</c:v>
                </c:pt>
                <c:pt idx="289">
                  <c:v>7.596E-2</c:v>
                </c:pt>
                <c:pt idx="290">
                  <c:v>7.7119999999999994E-2</c:v>
                </c:pt>
                <c:pt idx="291">
                  <c:v>7.8289999999999998E-2</c:v>
                </c:pt>
                <c:pt idx="292">
                  <c:v>7.9450000000000007E-2</c:v>
                </c:pt>
                <c:pt idx="293">
                  <c:v>8.0610000000000001E-2</c:v>
                </c:pt>
                <c:pt idx="294">
                  <c:v>8.1769999999999995E-2</c:v>
                </c:pt>
                <c:pt idx="295">
                  <c:v>8.2930000000000004E-2</c:v>
                </c:pt>
                <c:pt idx="296">
                  <c:v>8.4089999999999998E-2</c:v>
                </c:pt>
                <c:pt idx="297">
                  <c:v>8.5260000000000002E-2</c:v>
                </c:pt>
                <c:pt idx="298">
                  <c:v>8.6419999999999997E-2</c:v>
                </c:pt>
                <c:pt idx="299">
                  <c:v>8.7580000000000005E-2</c:v>
                </c:pt>
                <c:pt idx="300">
                  <c:v>8.8739999999999999E-2</c:v>
                </c:pt>
                <c:pt idx="301">
                  <c:v>8.9899999999999994E-2</c:v>
                </c:pt>
                <c:pt idx="302">
                  <c:v>9.1060000000000002E-2</c:v>
                </c:pt>
                <c:pt idx="303">
                  <c:v>9.2230000000000006E-2</c:v>
                </c:pt>
                <c:pt idx="304">
                  <c:v>9.3390000000000001E-2</c:v>
                </c:pt>
                <c:pt idx="305">
                  <c:v>9.4549999999999995E-2</c:v>
                </c:pt>
                <c:pt idx="306">
                  <c:v>9.5710000000000003E-2</c:v>
                </c:pt>
                <c:pt idx="307">
                  <c:v>9.6879999999999994E-2</c:v>
                </c:pt>
                <c:pt idx="308">
                  <c:v>9.8040000000000002E-2</c:v>
                </c:pt>
                <c:pt idx="309">
                  <c:v>9.9199999999999997E-2</c:v>
                </c:pt>
                <c:pt idx="310">
                  <c:v>0.1004</c:v>
                </c:pt>
                <c:pt idx="311">
                  <c:v>0.10150000000000001</c:v>
                </c:pt>
                <c:pt idx="312">
                  <c:v>0.1027</c:v>
                </c:pt>
                <c:pt idx="313">
                  <c:v>0.1038</c:v>
                </c:pt>
                <c:pt idx="314">
                  <c:v>0.105</c:v>
                </c:pt>
                <c:pt idx="315">
                  <c:v>0.1062</c:v>
                </c:pt>
                <c:pt idx="316">
                  <c:v>0.10730000000000001</c:v>
                </c:pt>
                <c:pt idx="317">
                  <c:v>0.1085</c:v>
                </c:pt>
                <c:pt idx="318">
                  <c:v>0.10970000000000001</c:v>
                </c:pt>
                <c:pt idx="319">
                  <c:v>0.1108</c:v>
                </c:pt>
                <c:pt idx="320">
                  <c:v>0.112</c:v>
                </c:pt>
                <c:pt idx="321">
                  <c:v>0.1132</c:v>
                </c:pt>
                <c:pt idx="322">
                  <c:v>0.1143</c:v>
                </c:pt>
                <c:pt idx="323">
                  <c:v>0.11550000000000001</c:v>
                </c:pt>
                <c:pt idx="324">
                  <c:v>0.1166</c:v>
                </c:pt>
                <c:pt idx="325">
                  <c:v>0.1178</c:v>
                </c:pt>
                <c:pt idx="326">
                  <c:v>0.11899999999999999</c:v>
                </c:pt>
                <c:pt idx="327">
                  <c:v>0.1201</c:v>
                </c:pt>
                <c:pt idx="328">
                  <c:v>0.12130000000000001</c:v>
                </c:pt>
                <c:pt idx="329">
                  <c:v>0.1225</c:v>
                </c:pt>
                <c:pt idx="330">
                  <c:v>0.1236</c:v>
                </c:pt>
                <c:pt idx="331">
                  <c:v>0.12479999999999999</c:v>
                </c:pt>
                <c:pt idx="332">
                  <c:v>0.12590000000000001</c:v>
                </c:pt>
                <c:pt idx="333">
                  <c:v>0.12709999999999999</c:v>
                </c:pt>
                <c:pt idx="334">
                  <c:v>0.1283</c:v>
                </c:pt>
                <c:pt idx="335">
                  <c:v>0.12939999999999999</c:v>
                </c:pt>
                <c:pt idx="336">
                  <c:v>0.13059999999999999</c:v>
                </c:pt>
                <c:pt idx="337">
                  <c:v>0.1318</c:v>
                </c:pt>
                <c:pt idx="338">
                  <c:v>0.13289999999999999</c:v>
                </c:pt>
                <c:pt idx="339">
                  <c:v>0.1341</c:v>
                </c:pt>
                <c:pt idx="340">
                  <c:v>0.1353</c:v>
                </c:pt>
                <c:pt idx="341">
                  <c:v>0.13639999999999999</c:v>
                </c:pt>
                <c:pt idx="342">
                  <c:v>0.1376</c:v>
                </c:pt>
                <c:pt idx="343">
                  <c:v>0.13869999999999999</c:v>
                </c:pt>
                <c:pt idx="344">
                  <c:v>0.1399</c:v>
                </c:pt>
                <c:pt idx="345">
                  <c:v>0.1411</c:v>
                </c:pt>
                <c:pt idx="346">
                  <c:v>0.14219999999999999</c:v>
                </c:pt>
                <c:pt idx="347">
                  <c:v>0.1434</c:v>
                </c:pt>
                <c:pt idx="348">
                  <c:v>0.14460000000000001</c:v>
                </c:pt>
                <c:pt idx="349">
                  <c:v>0.1457</c:v>
                </c:pt>
                <c:pt idx="350">
                  <c:v>0.1469</c:v>
                </c:pt>
                <c:pt idx="351">
                  <c:v>0.14810000000000001</c:v>
                </c:pt>
                <c:pt idx="352">
                  <c:v>0.1492</c:v>
                </c:pt>
                <c:pt idx="353">
                  <c:v>0.15040000000000001</c:v>
                </c:pt>
                <c:pt idx="354">
                  <c:v>0.1515</c:v>
                </c:pt>
                <c:pt idx="355">
                  <c:v>0.1527</c:v>
                </c:pt>
                <c:pt idx="356">
                  <c:v>0.15390000000000001</c:v>
                </c:pt>
                <c:pt idx="357">
                  <c:v>0.155</c:v>
                </c:pt>
                <c:pt idx="358">
                  <c:v>0.15620000000000001</c:v>
                </c:pt>
                <c:pt idx="359">
                  <c:v>0.15740000000000001</c:v>
                </c:pt>
                <c:pt idx="360">
                  <c:v>0.1585</c:v>
                </c:pt>
                <c:pt idx="361">
                  <c:v>0.15970000000000001</c:v>
                </c:pt>
                <c:pt idx="362">
                  <c:v>0.16089999999999999</c:v>
                </c:pt>
                <c:pt idx="363">
                  <c:v>0.16200000000000001</c:v>
                </c:pt>
                <c:pt idx="364">
                  <c:v>0.16320000000000001</c:v>
                </c:pt>
                <c:pt idx="365">
                  <c:v>0.16439999999999999</c:v>
                </c:pt>
                <c:pt idx="366">
                  <c:v>0.16550000000000001</c:v>
                </c:pt>
                <c:pt idx="367">
                  <c:v>0.16669999999999999</c:v>
                </c:pt>
                <c:pt idx="368">
                  <c:v>0.1678</c:v>
                </c:pt>
                <c:pt idx="369">
                  <c:v>0.16900000000000001</c:v>
                </c:pt>
                <c:pt idx="370">
                  <c:v>0.17019999999999999</c:v>
                </c:pt>
                <c:pt idx="371">
                  <c:v>0.17130000000000001</c:v>
                </c:pt>
                <c:pt idx="372">
                  <c:v>0.17249999999999999</c:v>
                </c:pt>
                <c:pt idx="373">
                  <c:v>0.17369999999999999</c:v>
                </c:pt>
                <c:pt idx="374">
                  <c:v>0.17480000000000001</c:v>
                </c:pt>
                <c:pt idx="375">
                  <c:v>0.17599999999999999</c:v>
                </c:pt>
                <c:pt idx="376">
                  <c:v>0.1772</c:v>
                </c:pt>
                <c:pt idx="377">
                  <c:v>0.17829999999999999</c:v>
                </c:pt>
                <c:pt idx="378">
                  <c:v>0.17949999999999999</c:v>
                </c:pt>
                <c:pt idx="379">
                  <c:v>0.1807</c:v>
                </c:pt>
                <c:pt idx="380">
                  <c:v>0.18179999999999999</c:v>
                </c:pt>
                <c:pt idx="381">
                  <c:v>0.183</c:v>
                </c:pt>
                <c:pt idx="382">
                  <c:v>0.18410000000000001</c:v>
                </c:pt>
                <c:pt idx="383">
                  <c:v>0.18529999999999999</c:v>
                </c:pt>
                <c:pt idx="384">
                  <c:v>0.1865</c:v>
                </c:pt>
                <c:pt idx="385">
                  <c:v>0.18759999999999999</c:v>
                </c:pt>
                <c:pt idx="386">
                  <c:v>0.1888</c:v>
                </c:pt>
                <c:pt idx="387">
                  <c:v>0.19</c:v>
                </c:pt>
                <c:pt idx="388">
                  <c:v>0.19109999999999999</c:v>
                </c:pt>
                <c:pt idx="389">
                  <c:v>0.1923</c:v>
                </c:pt>
                <c:pt idx="390">
                  <c:v>0.19350000000000001</c:v>
                </c:pt>
                <c:pt idx="391">
                  <c:v>0.1946</c:v>
                </c:pt>
                <c:pt idx="392">
                  <c:v>0.1958</c:v>
                </c:pt>
                <c:pt idx="393">
                  <c:v>0.19700000000000001</c:v>
                </c:pt>
                <c:pt idx="394">
                  <c:v>0.1981</c:v>
                </c:pt>
                <c:pt idx="395">
                  <c:v>0.1993</c:v>
                </c:pt>
                <c:pt idx="396">
                  <c:v>0.20039999999999999</c:v>
                </c:pt>
                <c:pt idx="397">
                  <c:v>0.2016</c:v>
                </c:pt>
                <c:pt idx="398">
                  <c:v>0.20280000000000001</c:v>
                </c:pt>
                <c:pt idx="399">
                  <c:v>0.2039</c:v>
                </c:pt>
                <c:pt idx="400">
                  <c:v>0.2051</c:v>
                </c:pt>
                <c:pt idx="401">
                  <c:v>0.20630000000000001</c:v>
                </c:pt>
                <c:pt idx="402">
                  <c:v>0.2074</c:v>
                </c:pt>
                <c:pt idx="403">
                  <c:v>0.20860000000000001</c:v>
                </c:pt>
                <c:pt idx="404">
                  <c:v>0.20979999999999999</c:v>
                </c:pt>
                <c:pt idx="405">
                  <c:v>0.2109</c:v>
                </c:pt>
                <c:pt idx="406">
                  <c:v>0.21210000000000001</c:v>
                </c:pt>
                <c:pt idx="407">
                  <c:v>0.2132</c:v>
                </c:pt>
                <c:pt idx="408">
                  <c:v>0.21440000000000001</c:v>
                </c:pt>
                <c:pt idx="409">
                  <c:v>0.21560000000000001</c:v>
                </c:pt>
                <c:pt idx="410">
                  <c:v>0.2167</c:v>
                </c:pt>
                <c:pt idx="411">
                  <c:v>0.21790000000000001</c:v>
                </c:pt>
                <c:pt idx="412">
                  <c:v>0.21909999999999999</c:v>
                </c:pt>
                <c:pt idx="413">
                  <c:v>0.22020000000000001</c:v>
                </c:pt>
                <c:pt idx="414">
                  <c:v>0.22140000000000001</c:v>
                </c:pt>
                <c:pt idx="415">
                  <c:v>0.22259999999999999</c:v>
                </c:pt>
                <c:pt idx="416">
                  <c:v>0.22370000000000001</c:v>
                </c:pt>
                <c:pt idx="417">
                  <c:v>0.22489999999999999</c:v>
                </c:pt>
                <c:pt idx="418">
                  <c:v>0.2261</c:v>
                </c:pt>
                <c:pt idx="419">
                  <c:v>0.22720000000000001</c:v>
                </c:pt>
                <c:pt idx="420">
                  <c:v>0.22839999999999999</c:v>
                </c:pt>
                <c:pt idx="421">
                  <c:v>0.22950000000000001</c:v>
                </c:pt>
                <c:pt idx="422">
                  <c:v>0.23069999999999999</c:v>
                </c:pt>
                <c:pt idx="423">
                  <c:v>0.2319</c:v>
                </c:pt>
                <c:pt idx="424">
                  <c:v>0.23300000000000001</c:v>
                </c:pt>
                <c:pt idx="425">
                  <c:v>0.23419999999999999</c:v>
                </c:pt>
                <c:pt idx="426">
                  <c:v>0.2354</c:v>
                </c:pt>
                <c:pt idx="427">
                  <c:v>0.23649999999999999</c:v>
                </c:pt>
                <c:pt idx="428">
                  <c:v>0.23769999999999999</c:v>
                </c:pt>
                <c:pt idx="429">
                  <c:v>0.2389</c:v>
                </c:pt>
                <c:pt idx="430">
                  <c:v>0.24</c:v>
                </c:pt>
                <c:pt idx="431">
                  <c:v>0.2412</c:v>
                </c:pt>
                <c:pt idx="432">
                  <c:v>0.2424</c:v>
                </c:pt>
                <c:pt idx="433">
                  <c:v>0.24349999999999999</c:v>
                </c:pt>
                <c:pt idx="434">
                  <c:v>0.2447</c:v>
                </c:pt>
                <c:pt idx="435">
                  <c:v>0.24579999999999999</c:v>
                </c:pt>
                <c:pt idx="436">
                  <c:v>0.247</c:v>
                </c:pt>
                <c:pt idx="437">
                  <c:v>0.2482</c:v>
                </c:pt>
                <c:pt idx="438">
                  <c:v>0.24929999999999999</c:v>
                </c:pt>
                <c:pt idx="439">
                  <c:v>0.2505</c:v>
                </c:pt>
                <c:pt idx="440">
                  <c:v>0.25169999999999998</c:v>
                </c:pt>
                <c:pt idx="441">
                  <c:v>0.25280000000000002</c:v>
                </c:pt>
                <c:pt idx="442">
                  <c:v>0.254</c:v>
                </c:pt>
                <c:pt idx="443">
                  <c:v>0.25519999999999998</c:v>
                </c:pt>
                <c:pt idx="444">
                  <c:v>0.25629999999999997</c:v>
                </c:pt>
                <c:pt idx="445">
                  <c:v>0.25750000000000001</c:v>
                </c:pt>
                <c:pt idx="446">
                  <c:v>0.25869999999999999</c:v>
                </c:pt>
                <c:pt idx="447">
                  <c:v>0.25979999999999998</c:v>
                </c:pt>
                <c:pt idx="448">
                  <c:v>0.26100000000000001</c:v>
                </c:pt>
                <c:pt idx="449">
                  <c:v>0.2621</c:v>
                </c:pt>
                <c:pt idx="450">
                  <c:v>0.26329999999999998</c:v>
                </c:pt>
                <c:pt idx="451">
                  <c:v>0.26450000000000001</c:v>
                </c:pt>
                <c:pt idx="452">
                  <c:v>0.2656</c:v>
                </c:pt>
                <c:pt idx="453">
                  <c:v>0.26679999999999998</c:v>
                </c:pt>
                <c:pt idx="454">
                  <c:v>0.26800000000000002</c:v>
                </c:pt>
                <c:pt idx="455">
                  <c:v>0.26910000000000001</c:v>
                </c:pt>
                <c:pt idx="456">
                  <c:v>0.27029999999999998</c:v>
                </c:pt>
                <c:pt idx="457">
                  <c:v>0.27150000000000002</c:v>
                </c:pt>
                <c:pt idx="458">
                  <c:v>0.27260000000000001</c:v>
                </c:pt>
                <c:pt idx="459">
                  <c:v>0.27379999999999999</c:v>
                </c:pt>
                <c:pt idx="460">
                  <c:v>0.27500000000000002</c:v>
                </c:pt>
                <c:pt idx="461">
                  <c:v>0.27610000000000001</c:v>
                </c:pt>
                <c:pt idx="462">
                  <c:v>0.27729999999999999</c:v>
                </c:pt>
                <c:pt idx="463">
                  <c:v>0.27839999999999998</c:v>
                </c:pt>
                <c:pt idx="464">
                  <c:v>0.27960000000000002</c:v>
                </c:pt>
                <c:pt idx="465">
                  <c:v>0.28079999999999999</c:v>
                </c:pt>
                <c:pt idx="466">
                  <c:v>0.28189999999999998</c:v>
                </c:pt>
                <c:pt idx="467">
                  <c:v>0.28310000000000002</c:v>
                </c:pt>
                <c:pt idx="468">
                  <c:v>0.2843</c:v>
                </c:pt>
                <c:pt idx="469">
                  <c:v>0.28539999999999999</c:v>
                </c:pt>
                <c:pt idx="470">
                  <c:v>0.28660000000000002</c:v>
                </c:pt>
                <c:pt idx="471">
                  <c:v>0.2878</c:v>
                </c:pt>
                <c:pt idx="472">
                  <c:v>0.28889999999999999</c:v>
                </c:pt>
                <c:pt idx="473">
                  <c:v>0.29010000000000002</c:v>
                </c:pt>
                <c:pt idx="474">
                  <c:v>0.2913</c:v>
                </c:pt>
                <c:pt idx="475">
                  <c:v>0.29239999999999999</c:v>
                </c:pt>
                <c:pt idx="476">
                  <c:v>0.29360000000000003</c:v>
                </c:pt>
                <c:pt idx="477">
                  <c:v>0.29470000000000002</c:v>
                </c:pt>
                <c:pt idx="478">
                  <c:v>0.2959</c:v>
                </c:pt>
                <c:pt idx="479">
                  <c:v>0.29709999999999998</c:v>
                </c:pt>
                <c:pt idx="480">
                  <c:v>0.29820000000000002</c:v>
                </c:pt>
                <c:pt idx="481">
                  <c:v>0.2994</c:v>
                </c:pt>
                <c:pt idx="482">
                  <c:v>0.30059999999999998</c:v>
                </c:pt>
                <c:pt idx="483">
                  <c:v>0.30170000000000002</c:v>
                </c:pt>
                <c:pt idx="484">
                  <c:v>0.3029</c:v>
                </c:pt>
                <c:pt idx="485">
                  <c:v>0.30409999999999998</c:v>
                </c:pt>
                <c:pt idx="486">
                  <c:v>0.30520000000000003</c:v>
                </c:pt>
                <c:pt idx="487">
                  <c:v>0.30640000000000001</c:v>
                </c:pt>
                <c:pt idx="488">
                  <c:v>0.30759999999999998</c:v>
                </c:pt>
                <c:pt idx="489">
                  <c:v>0.30869999999999997</c:v>
                </c:pt>
                <c:pt idx="490">
                  <c:v>0.30990000000000001</c:v>
                </c:pt>
                <c:pt idx="491">
                  <c:v>0.311</c:v>
                </c:pt>
                <c:pt idx="492">
                  <c:v>0.31219999999999998</c:v>
                </c:pt>
                <c:pt idx="493">
                  <c:v>0.31340000000000001</c:v>
                </c:pt>
                <c:pt idx="494">
                  <c:v>0.3145</c:v>
                </c:pt>
                <c:pt idx="495">
                  <c:v>0.31569999999999998</c:v>
                </c:pt>
                <c:pt idx="496">
                  <c:v>0.31690000000000002</c:v>
                </c:pt>
                <c:pt idx="497">
                  <c:v>0.318</c:v>
                </c:pt>
                <c:pt idx="498">
                  <c:v>0.31919999999999998</c:v>
                </c:pt>
                <c:pt idx="499">
                  <c:v>0.32040000000000002</c:v>
                </c:pt>
                <c:pt idx="500">
                  <c:v>0.32150000000000001</c:v>
                </c:pt>
                <c:pt idx="501">
                  <c:v>0.32269999999999999</c:v>
                </c:pt>
                <c:pt idx="502">
                  <c:v>0.32390000000000002</c:v>
                </c:pt>
                <c:pt idx="503">
                  <c:v>0.32500000000000001</c:v>
                </c:pt>
                <c:pt idx="504">
                  <c:v>0.32619999999999999</c:v>
                </c:pt>
                <c:pt idx="505">
                  <c:v>0.32729999999999998</c:v>
                </c:pt>
                <c:pt idx="506">
                  <c:v>0.32850000000000001</c:v>
                </c:pt>
                <c:pt idx="507">
                  <c:v>0.32969999999999999</c:v>
                </c:pt>
                <c:pt idx="508">
                  <c:v>0.33079999999999998</c:v>
                </c:pt>
                <c:pt idx="509">
                  <c:v>0.33200000000000002</c:v>
                </c:pt>
                <c:pt idx="510">
                  <c:v>0.3332</c:v>
                </c:pt>
                <c:pt idx="511">
                  <c:v>0.33429999999999999</c:v>
                </c:pt>
                <c:pt idx="512">
                  <c:v>0.33550000000000002</c:v>
                </c:pt>
                <c:pt idx="513">
                  <c:v>0.3367</c:v>
                </c:pt>
                <c:pt idx="514">
                  <c:v>0.33779999999999999</c:v>
                </c:pt>
                <c:pt idx="515">
                  <c:v>0.33900000000000002</c:v>
                </c:pt>
                <c:pt idx="516">
                  <c:v>0.34010000000000001</c:v>
                </c:pt>
                <c:pt idx="517">
                  <c:v>0.34129999999999999</c:v>
                </c:pt>
                <c:pt idx="518">
                  <c:v>0.34250000000000003</c:v>
                </c:pt>
                <c:pt idx="519">
                  <c:v>0.34360000000000002</c:v>
                </c:pt>
                <c:pt idx="520">
                  <c:v>0.3448</c:v>
                </c:pt>
                <c:pt idx="521">
                  <c:v>0.34599999999999997</c:v>
                </c:pt>
                <c:pt idx="522">
                  <c:v>0.34710000000000002</c:v>
                </c:pt>
                <c:pt idx="523">
                  <c:v>0.3483</c:v>
                </c:pt>
                <c:pt idx="524">
                  <c:v>0.34949999999999998</c:v>
                </c:pt>
                <c:pt idx="525">
                  <c:v>0.35060000000000002</c:v>
                </c:pt>
                <c:pt idx="526">
                  <c:v>0.3518</c:v>
                </c:pt>
                <c:pt idx="527">
                  <c:v>0.35299999999999998</c:v>
                </c:pt>
                <c:pt idx="528">
                  <c:v>0.35410000000000003</c:v>
                </c:pt>
                <c:pt idx="529">
                  <c:v>0.3553</c:v>
                </c:pt>
                <c:pt idx="530">
                  <c:v>0.35639999999999999</c:v>
                </c:pt>
                <c:pt idx="531">
                  <c:v>0.35759999999999997</c:v>
                </c:pt>
                <c:pt idx="532">
                  <c:v>0.35880000000000001</c:v>
                </c:pt>
                <c:pt idx="533">
                  <c:v>0.3599</c:v>
                </c:pt>
                <c:pt idx="534">
                  <c:v>0.36109999999999998</c:v>
                </c:pt>
                <c:pt idx="535">
                  <c:v>0.36230000000000001</c:v>
                </c:pt>
                <c:pt idx="536">
                  <c:v>0.3634</c:v>
                </c:pt>
                <c:pt idx="537">
                  <c:v>0.36459999999999998</c:v>
                </c:pt>
                <c:pt idx="538">
                  <c:v>0.36580000000000001</c:v>
                </c:pt>
                <c:pt idx="539">
                  <c:v>0.3669</c:v>
                </c:pt>
                <c:pt idx="540">
                  <c:v>0.36809999999999998</c:v>
                </c:pt>
                <c:pt idx="541">
                  <c:v>0.36930000000000002</c:v>
                </c:pt>
                <c:pt idx="542">
                  <c:v>0.37040000000000001</c:v>
                </c:pt>
                <c:pt idx="543">
                  <c:v>0.37159999999999999</c:v>
                </c:pt>
                <c:pt idx="544">
                  <c:v>0.37269999999999998</c:v>
                </c:pt>
                <c:pt idx="545">
                  <c:v>0.37390000000000001</c:v>
                </c:pt>
                <c:pt idx="546">
                  <c:v>0.37509999999999999</c:v>
                </c:pt>
                <c:pt idx="547">
                  <c:v>0.37619999999999998</c:v>
                </c:pt>
                <c:pt idx="548">
                  <c:v>0.37740000000000001</c:v>
                </c:pt>
                <c:pt idx="549">
                  <c:v>0.37859999999999999</c:v>
                </c:pt>
                <c:pt idx="550">
                  <c:v>0.37969999999999998</c:v>
                </c:pt>
                <c:pt idx="551">
                  <c:v>0.38090000000000002</c:v>
                </c:pt>
                <c:pt idx="552">
                  <c:v>0.3821</c:v>
                </c:pt>
                <c:pt idx="553">
                  <c:v>0.38319999999999999</c:v>
                </c:pt>
                <c:pt idx="554">
                  <c:v>0.38440000000000002</c:v>
                </c:pt>
                <c:pt idx="555">
                  <c:v>0.3856</c:v>
                </c:pt>
                <c:pt idx="556">
                  <c:v>0.38669999999999999</c:v>
                </c:pt>
                <c:pt idx="557">
                  <c:v>0.38790000000000002</c:v>
                </c:pt>
                <c:pt idx="558">
                  <c:v>0.38900000000000001</c:v>
                </c:pt>
                <c:pt idx="559">
                  <c:v>0.39019999999999999</c:v>
                </c:pt>
                <c:pt idx="560">
                  <c:v>0.39140000000000003</c:v>
                </c:pt>
                <c:pt idx="561">
                  <c:v>0.39250000000000002</c:v>
                </c:pt>
                <c:pt idx="562">
                  <c:v>0.39369999999999999</c:v>
                </c:pt>
                <c:pt idx="563">
                  <c:v>0.39489999999999997</c:v>
                </c:pt>
                <c:pt idx="564">
                  <c:v>0.39600000000000002</c:v>
                </c:pt>
                <c:pt idx="565">
                  <c:v>0.3972</c:v>
                </c:pt>
                <c:pt idx="566">
                  <c:v>0.39839999999999998</c:v>
                </c:pt>
                <c:pt idx="567">
                  <c:v>0.39950000000000002</c:v>
                </c:pt>
                <c:pt idx="568">
                  <c:v>0.4007</c:v>
                </c:pt>
                <c:pt idx="569">
                  <c:v>0.40189999999999998</c:v>
                </c:pt>
                <c:pt idx="570">
                  <c:v>0.40300000000000002</c:v>
                </c:pt>
                <c:pt idx="571">
                  <c:v>0.4042</c:v>
                </c:pt>
                <c:pt idx="572">
                  <c:v>0.40529999999999999</c:v>
                </c:pt>
                <c:pt idx="573">
                  <c:v>0.40649999999999997</c:v>
                </c:pt>
                <c:pt idx="574">
                  <c:v>0.40770000000000001</c:v>
                </c:pt>
                <c:pt idx="575">
                  <c:v>0.4088</c:v>
                </c:pt>
                <c:pt idx="576">
                  <c:v>0.41</c:v>
                </c:pt>
                <c:pt idx="577">
                  <c:v>0.41120000000000001</c:v>
                </c:pt>
                <c:pt idx="578">
                  <c:v>0.4123</c:v>
                </c:pt>
                <c:pt idx="579">
                  <c:v>0.41349999999999998</c:v>
                </c:pt>
                <c:pt idx="580">
                  <c:v>0.41470000000000001</c:v>
                </c:pt>
                <c:pt idx="581">
                  <c:v>0.4158</c:v>
                </c:pt>
                <c:pt idx="582">
                  <c:v>0.41699999999999998</c:v>
                </c:pt>
                <c:pt idx="583">
                  <c:v>0.41820000000000002</c:v>
                </c:pt>
                <c:pt idx="584">
                  <c:v>0.41930000000000001</c:v>
                </c:pt>
                <c:pt idx="585">
                  <c:v>0.42049999999999998</c:v>
                </c:pt>
                <c:pt idx="586">
                  <c:v>0.42159999999999997</c:v>
                </c:pt>
                <c:pt idx="587">
                  <c:v>0.42280000000000001</c:v>
                </c:pt>
                <c:pt idx="588">
                  <c:v>0.42399999999999999</c:v>
                </c:pt>
                <c:pt idx="589">
                  <c:v>0.42509999999999998</c:v>
                </c:pt>
                <c:pt idx="590">
                  <c:v>0.42630000000000001</c:v>
                </c:pt>
                <c:pt idx="591">
                  <c:v>0.42749999999999999</c:v>
                </c:pt>
                <c:pt idx="592">
                  <c:v>0.42859999999999998</c:v>
                </c:pt>
                <c:pt idx="593">
                  <c:v>0.42980000000000002</c:v>
                </c:pt>
                <c:pt idx="594">
                  <c:v>0.43099999999999999</c:v>
                </c:pt>
                <c:pt idx="595">
                  <c:v>0.43209999999999998</c:v>
                </c:pt>
                <c:pt idx="596">
                  <c:v>0.43330000000000002</c:v>
                </c:pt>
                <c:pt idx="597">
                  <c:v>0.4345</c:v>
                </c:pt>
                <c:pt idx="598">
                  <c:v>0.43559999999999999</c:v>
                </c:pt>
                <c:pt idx="599">
                  <c:v>0.43680000000000002</c:v>
                </c:pt>
                <c:pt idx="600">
                  <c:v>0.43790000000000001</c:v>
                </c:pt>
                <c:pt idx="601">
                  <c:v>0.43909999999999999</c:v>
                </c:pt>
                <c:pt idx="602">
                  <c:v>0.44030000000000002</c:v>
                </c:pt>
                <c:pt idx="603">
                  <c:v>0.44140000000000001</c:v>
                </c:pt>
                <c:pt idx="604">
                  <c:v>0.44259999999999999</c:v>
                </c:pt>
                <c:pt idx="605">
                  <c:v>0.44379999999999997</c:v>
                </c:pt>
                <c:pt idx="606">
                  <c:v>0.44490000000000002</c:v>
                </c:pt>
                <c:pt idx="607">
                  <c:v>0.4461</c:v>
                </c:pt>
                <c:pt idx="608">
                  <c:v>0.44729999999999998</c:v>
                </c:pt>
                <c:pt idx="609">
                  <c:v>0.44840000000000002</c:v>
                </c:pt>
                <c:pt idx="610">
                  <c:v>0.4496</c:v>
                </c:pt>
                <c:pt idx="611">
                  <c:v>0.45079999999999998</c:v>
                </c:pt>
                <c:pt idx="612">
                  <c:v>0.45190000000000002</c:v>
                </c:pt>
                <c:pt idx="613">
                  <c:v>0.4531</c:v>
                </c:pt>
                <c:pt idx="614">
                  <c:v>0.45419999999999999</c:v>
                </c:pt>
                <c:pt idx="615">
                  <c:v>0.45540000000000003</c:v>
                </c:pt>
                <c:pt idx="616">
                  <c:v>0.45660000000000001</c:v>
                </c:pt>
                <c:pt idx="617">
                  <c:v>0.4577</c:v>
                </c:pt>
                <c:pt idx="618">
                  <c:v>0.45889999999999997</c:v>
                </c:pt>
                <c:pt idx="619">
                  <c:v>0.46010000000000001</c:v>
                </c:pt>
                <c:pt idx="620">
                  <c:v>0.4612</c:v>
                </c:pt>
                <c:pt idx="621">
                  <c:v>0.46239999999999998</c:v>
                </c:pt>
                <c:pt idx="622">
                  <c:v>0.46360000000000001</c:v>
                </c:pt>
                <c:pt idx="623">
                  <c:v>0.4647</c:v>
                </c:pt>
                <c:pt idx="624">
                  <c:v>0.46589999999999998</c:v>
                </c:pt>
                <c:pt idx="625">
                  <c:v>0.46710000000000002</c:v>
                </c:pt>
                <c:pt idx="626">
                  <c:v>0.46820000000000001</c:v>
                </c:pt>
                <c:pt idx="627">
                  <c:v>0.46939999999999998</c:v>
                </c:pt>
                <c:pt idx="628">
                  <c:v>0.47049999999999997</c:v>
                </c:pt>
                <c:pt idx="629">
                  <c:v>0.47170000000000001</c:v>
                </c:pt>
                <c:pt idx="630">
                  <c:v>0.47289999999999999</c:v>
                </c:pt>
                <c:pt idx="631">
                  <c:v>0.47399999999999998</c:v>
                </c:pt>
                <c:pt idx="632">
                  <c:v>0.47520000000000001</c:v>
                </c:pt>
                <c:pt idx="633">
                  <c:v>0.47639999999999999</c:v>
                </c:pt>
                <c:pt idx="634">
                  <c:v>0.47749999999999998</c:v>
                </c:pt>
                <c:pt idx="635">
                  <c:v>0.47870000000000001</c:v>
                </c:pt>
                <c:pt idx="636">
                  <c:v>0.47989999999999999</c:v>
                </c:pt>
                <c:pt idx="637">
                  <c:v>0.48099999999999998</c:v>
                </c:pt>
                <c:pt idx="638">
                  <c:v>0.48220000000000002</c:v>
                </c:pt>
                <c:pt idx="639">
                  <c:v>0.48330000000000001</c:v>
                </c:pt>
                <c:pt idx="640">
                  <c:v>0.48449999999999999</c:v>
                </c:pt>
                <c:pt idx="641">
                  <c:v>0.48570000000000002</c:v>
                </c:pt>
                <c:pt idx="642">
                  <c:v>0.48680000000000001</c:v>
                </c:pt>
                <c:pt idx="643">
                  <c:v>0.48799999999999999</c:v>
                </c:pt>
                <c:pt idx="644">
                  <c:v>0.48920000000000002</c:v>
                </c:pt>
                <c:pt idx="645">
                  <c:v>0.49030000000000001</c:v>
                </c:pt>
                <c:pt idx="646">
                  <c:v>0.49149999999999999</c:v>
                </c:pt>
                <c:pt idx="647">
                  <c:v>0.49270000000000003</c:v>
                </c:pt>
                <c:pt idx="648">
                  <c:v>0.49380000000000002</c:v>
                </c:pt>
                <c:pt idx="649">
                  <c:v>0.495</c:v>
                </c:pt>
                <c:pt idx="650">
                  <c:v>0.49619999999999997</c:v>
                </c:pt>
                <c:pt idx="651">
                  <c:v>0.49730000000000002</c:v>
                </c:pt>
                <c:pt idx="652">
                  <c:v>0.4985</c:v>
                </c:pt>
                <c:pt idx="653">
                  <c:v>0.49959999999999999</c:v>
                </c:pt>
                <c:pt idx="654">
                  <c:v>0.50080000000000002</c:v>
                </c:pt>
                <c:pt idx="655">
                  <c:v>0.502</c:v>
                </c:pt>
                <c:pt idx="656">
                  <c:v>0.50309999999999999</c:v>
                </c:pt>
                <c:pt idx="657">
                  <c:v>0.50429999999999997</c:v>
                </c:pt>
                <c:pt idx="658">
                  <c:v>0.50549999999999995</c:v>
                </c:pt>
                <c:pt idx="659">
                  <c:v>0.50660000000000005</c:v>
                </c:pt>
                <c:pt idx="660">
                  <c:v>0.50780000000000003</c:v>
                </c:pt>
                <c:pt idx="661">
                  <c:v>0.50900000000000001</c:v>
                </c:pt>
                <c:pt idx="662">
                  <c:v>0.5101</c:v>
                </c:pt>
                <c:pt idx="663">
                  <c:v>0.51129999999999998</c:v>
                </c:pt>
                <c:pt idx="664">
                  <c:v>0.51249999999999996</c:v>
                </c:pt>
                <c:pt idx="665">
                  <c:v>0.51359999999999995</c:v>
                </c:pt>
                <c:pt idx="666">
                  <c:v>0.51480000000000004</c:v>
                </c:pt>
                <c:pt idx="667">
                  <c:v>0.51590000000000003</c:v>
                </c:pt>
                <c:pt idx="668">
                  <c:v>0.5171</c:v>
                </c:pt>
                <c:pt idx="669">
                  <c:v>0.51829999999999998</c:v>
                </c:pt>
                <c:pt idx="670">
                  <c:v>0.51939999999999997</c:v>
                </c:pt>
                <c:pt idx="671">
                  <c:v>0.52059999999999995</c:v>
                </c:pt>
                <c:pt idx="672">
                  <c:v>0.52180000000000004</c:v>
                </c:pt>
                <c:pt idx="673">
                  <c:v>0.52290000000000003</c:v>
                </c:pt>
                <c:pt idx="674">
                  <c:v>0.52410000000000001</c:v>
                </c:pt>
                <c:pt idx="675">
                  <c:v>0.52529999999999999</c:v>
                </c:pt>
                <c:pt idx="676">
                  <c:v>0.52639999999999998</c:v>
                </c:pt>
                <c:pt idx="677">
                  <c:v>0.52759999999999996</c:v>
                </c:pt>
                <c:pt idx="678">
                  <c:v>0.52880000000000005</c:v>
                </c:pt>
                <c:pt idx="679">
                  <c:v>0.52990000000000004</c:v>
                </c:pt>
                <c:pt idx="680">
                  <c:v>0.53110000000000002</c:v>
                </c:pt>
                <c:pt idx="681">
                  <c:v>0.53220000000000001</c:v>
                </c:pt>
                <c:pt idx="682">
                  <c:v>0.53339999999999999</c:v>
                </c:pt>
                <c:pt idx="683">
                  <c:v>0.53459999999999996</c:v>
                </c:pt>
                <c:pt idx="684">
                  <c:v>0.53569999999999995</c:v>
                </c:pt>
                <c:pt idx="685">
                  <c:v>0.53690000000000004</c:v>
                </c:pt>
                <c:pt idx="686">
                  <c:v>0.53810000000000002</c:v>
                </c:pt>
                <c:pt idx="687">
                  <c:v>0.53920000000000001</c:v>
                </c:pt>
                <c:pt idx="688">
                  <c:v>0.54039999999999999</c:v>
                </c:pt>
                <c:pt idx="689">
                  <c:v>0.54159999999999997</c:v>
                </c:pt>
                <c:pt idx="690">
                  <c:v>0.54269999999999996</c:v>
                </c:pt>
                <c:pt idx="691">
                  <c:v>0.54390000000000005</c:v>
                </c:pt>
                <c:pt idx="692">
                  <c:v>0.54510000000000003</c:v>
                </c:pt>
                <c:pt idx="693">
                  <c:v>0.54620000000000002</c:v>
                </c:pt>
                <c:pt idx="694">
                  <c:v>0.5474</c:v>
                </c:pt>
                <c:pt idx="695">
                  <c:v>0.54849999999999999</c:v>
                </c:pt>
                <c:pt idx="696">
                  <c:v>0.54969999999999997</c:v>
                </c:pt>
                <c:pt idx="697">
                  <c:v>0.55089999999999995</c:v>
                </c:pt>
                <c:pt idx="698">
                  <c:v>0.55200000000000005</c:v>
                </c:pt>
                <c:pt idx="699">
                  <c:v>0.55320000000000003</c:v>
                </c:pt>
                <c:pt idx="700">
                  <c:v>0.5544</c:v>
                </c:pt>
                <c:pt idx="701">
                  <c:v>0.55549999999999999</c:v>
                </c:pt>
                <c:pt idx="702">
                  <c:v>0.55669999999999997</c:v>
                </c:pt>
                <c:pt idx="703">
                  <c:v>0.55789999999999995</c:v>
                </c:pt>
                <c:pt idx="704">
                  <c:v>0.55900000000000005</c:v>
                </c:pt>
                <c:pt idx="705">
                  <c:v>0.56020000000000003</c:v>
                </c:pt>
                <c:pt idx="706">
                  <c:v>0.56140000000000001</c:v>
                </c:pt>
                <c:pt idx="707">
                  <c:v>0.5625</c:v>
                </c:pt>
                <c:pt idx="708">
                  <c:v>0.56369999999999998</c:v>
                </c:pt>
                <c:pt idx="709">
                  <c:v>0.56479999999999997</c:v>
                </c:pt>
                <c:pt idx="710">
                  <c:v>0.56599999999999995</c:v>
                </c:pt>
                <c:pt idx="711">
                  <c:v>0.56720000000000004</c:v>
                </c:pt>
                <c:pt idx="712">
                  <c:v>0.56830000000000003</c:v>
                </c:pt>
                <c:pt idx="713">
                  <c:v>0.56950000000000001</c:v>
                </c:pt>
                <c:pt idx="714">
                  <c:v>0.57069999999999999</c:v>
                </c:pt>
                <c:pt idx="715">
                  <c:v>0.57179999999999997</c:v>
                </c:pt>
                <c:pt idx="716">
                  <c:v>0.57299999999999995</c:v>
                </c:pt>
                <c:pt idx="717">
                  <c:v>0.57420000000000004</c:v>
                </c:pt>
                <c:pt idx="718">
                  <c:v>0.57530000000000003</c:v>
                </c:pt>
                <c:pt idx="719">
                  <c:v>0.57650000000000001</c:v>
                </c:pt>
                <c:pt idx="720">
                  <c:v>0.57769999999999999</c:v>
                </c:pt>
                <c:pt idx="721">
                  <c:v>0.57879999999999998</c:v>
                </c:pt>
                <c:pt idx="722">
                  <c:v>0.57999999999999996</c:v>
                </c:pt>
                <c:pt idx="723">
                  <c:v>0.58109999999999995</c:v>
                </c:pt>
                <c:pt idx="724">
                  <c:v>0.58230000000000004</c:v>
                </c:pt>
                <c:pt idx="725">
                  <c:v>0.58350000000000002</c:v>
                </c:pt>
                <c:pt idx="726">
                  <c:v>0.58460000000000001</c:v>
                </c:pt>
                <c:pt idx="727">
                  <c:v>0.58579999999999999</c:v>
                </c:pt>
                <c:pt idx="728">
                  <c:v>0.58699999999999997</c:v>
                </c:pt>
                <c:pt idx="729">
                  <c:v>0.58809999999999996</c:v>
                </c:pt>
                <c:pt idx="730">
                  <c:v>0.58930000000000005</c:v>
                </c:pt>
                <c:pt idx="731">
                  <c:v>0.59050000000000002</c:v>
                </c:pt>
                <c:pt idx="732">
                  <c:v>0.59160000000000001</c:v>
                </c:pt>
                <c:pt idx="733">
                  <c:v>0.59279999999999999</c:v>
                </c:pt>
                <c:pt idx="734">
                  <c:v>0.59399999999999997</c:v>
                </c:pt>
                <c:pt idx="735">
                  <c:v>0.59509999999999996</c:v>
                </c:pt>
                <c:pt idx="736">
                  <c:v>0.59630000000000005</c:v>
                </c:pt>
                <c:pt idx="737">
                  <c:v>0.59740000000000004</c:v>
                </c:pt>
                <c:pt idx="738">
                  <c:v>0.59860000000000002</c:v>
                </c:pt>
                <c:pt idx="739">
                  <c:v>0.5998</c:v>
                </c:pt>
                <c:pt idx="740">
                  <c:v>0.60089999999999999</c:v>
                </c:pt>
                <c:pt idx="741">
                  <c:v>0.60209999999999997</c:v>
                </c:pt>
                <c:pt idx="742">
                  <c:v>0.60329999999999995</c:v>
                </c:pt>
                <c:pt idx="743">
                  <c:v>0.60440000000000005</c:v>
                </c:pt>
                <c:pt idx="744">
                  <c:v>0.60560000000000003</c:v>
                </c:pt>
                <c:pt idx="745">
                  <c:v>0.60680000000000001</c:v>
                </c:pt>
                <c:pt idx="746">
                  <c:v>0.6079</c:v>
                </c:pt>
                <c:pt idx="747">
                  <c:v>0.60909999999999997</c:v>
                </c:pt>
                <c:pt idx="748">
                  <c:v>0.61019999999999996</c:v>
                </c:pt>
                <c:pt idx="749">
                  <c:v>0.61140000000000005</c:v>
                </c:pt>
                <c:pt idx="750">
                  <c:v>0.61260000000000003</c:v>
                </c:pt>
                <c:pt idx="751">
                  <c:v>0.61370000000000002</c:v>
                </c:pt>
                <c:pt idx="752">
                  <c:v>0.6149</c:v>
                </c:pt>
                <c:pt idx="753">
                  <c:v>0.61609999999999998</c:v>
                </c:pt>
                <c:pt idx="754">
                  <c:v>0.61719999999999997</c:v>
                </c:pt>
                <c:pt idx="755">
                  <c:v>0.61839999999999995</c:v>
                </c:pt>
                <c:pt idx="756">
                  <c:v>0.61960000000000004</c:v>
                </c:pt>
                <c:pt idx="757">
                  <c:v>0.62070000000000003</c:v>
                </c:pt>
                <c:pt idx="758">
                  <c:v>0.62190000000000001</c:v>
                </c:pt>
                <c:pt idx="759">
                  <c:v>0.62309999999999999</c:v>
                </c:pt>
                <c:pt idx="760">
                  <c:v>0.62419999999999998</c:v>
                </c:pt>
                <c:pt idx="761">
                  <c:v>0.62539999999999996</c:v>
                </c:pt>
                <c:pt idx="762">
                  <c:v>0.62649999999999995</c:v>
                </c:pt>
                <c:pt idx="763">
                  <c:v>0.62770000000000004</c:v>
                </c:pt>
                <c:pt idx="764">
                  <c:v>0.62890000000000001</c:v>
                </c:pt>
                <c:pt idx="765">
                  <c:v>0.63</c:v>
                </c:pt>
                <c:pt idx="766">
                  <c:v>0.63119999999999998</c:v>
                </c:pt>
                <c:pt idx="767">
                  <c:v>0.63239999999999996</c:v>
                </c:pt>
                <c:pt idx="768">
                  <c:v>0.63349999999999995</c:v>
                </c:pt>
                <c:pt idx="769">
                  <c:v>0.63470000000000004</c:v>
                </c:pt>
                <c:pt idx="770">
                  <c:v>0.63590000000000002</c:v>
                </c:pt>
                <c:pt idx="771">
                  <c:v>0.63700000000000001</c:v>
                </c:pt>
                <c:pt idx="772">
                  <c:v>0.63819999999999999</c:v>
                </c:pt>
                <c:pt idx="773">
                  <c:v>0.63939999999999997</c:v>
                </c:pt>
                <c:pt idx="774">
                  <c:v>0.64049999999999996</c:v>
                </c:pt>
                <c:pt idx="775">
                  <c:v>0.64170000000000005</c:v>
                </c:pt>
                <c:pt idx="776">
                  <c:v>0.64280000000000004</c:v>
                </c:pt>
                <c:pt idx="777">
                  <c:v>0.64400000000000002</c:v>
                </c:pt>
                <c:pt idx="778">
                  <c:v>0.6452</c:v>
                </c:pt>
                <c:pt idx="779">
                  <c:v>0.64629999999999999</c:v>
                </c:pt>
                <c:pt idx="780">
                  <c:v>0.64749999999999996</c:v>
                </c:pt>
                <c:pt idx="781">
                  <c:v>0.64870000000000005</c:v>
                </c:pt>
                <c:pt idx="782">
                  <c:v>0.64980000000000004</c:v>
                </c:pt>
                <c:pt idx="783">
                  <c:v>0.65100000000000002</c:v>
                </c:pt>
                <c:pt idx="784">
                  <c:v>0.6522</c:v>
                </c:pt>
                <c:pt idx="785">
                  <c:v>0.65329999999999999</c:v>
                </c:pt>
                <c:pt idx="786">
                  <c:v>0.65449999999999997</c:v>
                </c:pt>
                <c:pt idx="787">
                  <c:v>0.65569999999999995</c:v>
                </c:pt>
                <c:pt idx="788">
                  <c:v>0.65680000000000005</c:v>
                </c:pt>
                <c:pt idx="789">
                  <c:v>0.65800000000000003</c:v>
                </c:pt>
                <c:pt idx="790">
                  <c:v>0.65910000000000002</c:v>
                </c:pt>
                <c:pt idx="791">
                  <c:v>0.6603</c:v>
                </c:pt>
                <c:pt idx="792">
                  <c:v>0.66149999999999998</c:v>
                </c:pt>
                <c:pt idx="793">
                  <c:v>0.66259999999999997</c:v>
                </c:pt>
                <c:pt idx="794">
                  <c:v>0.66379999999999995</c:v>
                </c:pt>
                <c:pt idx="795">
                  <c:v>0.66500000000000004</c:v>
                </c:pt>
                <c:pt idx="796">
                  <c:v>0.66610000000000003</c:v>
                </c:pt>
                <c:pt idx="797">
                  <c:v>0.6673</c:v>
                </c:pt>
                <c:pt idx="798">
                  <c:v>0.66849999999999998</c:v>
                </c:pt>
                <c:pt idx="799">
                  <c:v>0.66959999999999997</c:v>
                </c:pt>
                <c:pt idx="800">
                  <c:v>0.67079999999999995</c:v>
                </c:pt>
                <c:pt idx="801">
                  <c:v>0.67200000000000004</c:v>
                </c:pt>
                <c:pt idx="802">
                  <c:v>0.67310000000000003</c:v>
                </c:pt>
                <c:pt idx="803">
                  <c:v>0.67430000000000001</c:v>
                </c:pt>
                <c:pt idx="804">
                  <c:v>0.6754</c:v>
                </c:pt>
                <c:pt idx="805">
                  <c:v>0.67659999999999998</c:v>
                </c:pt>
                <c:pt idx="806">
                  <c:v>0.67779999999999996</c:v>
                </c:pt>
                <c:pt idx="807">
                  <c:v>0.67889999999999995</c:v>
                </c:pt>
                <c:pt idx="808">
                  <c:v>0.68010000000000004</c:v>
                </c:pt>
                <c:pt idx="809">
                  <c:v>0.68130000000000002</c:v>
                </c:pt>
                <c:pt idx="810">
                  <c:v>0.68240000000000001</c:v>
                </c:pt>
                <c:pt idx="811">
                  <c:v>0.68359999999999999</c:v>
                </c:pt>
                <c:pt idx="812">
                  <c:v>0.68479999999999996</c:v>
                </c:pt>
                <c:pt idx="813">
                  <c:v>0.68589999999999995</c:v>
                </c:pt>
                <c:pt idx="814">
                  <c:v>0.68710000000000004</c:v>
                </c:pt>
                <c:pt idx="815">
                  <c:v>0.68830000000000002</c:v>
                </c:pt>
                <c:pt idx="816">
                  <c:v>0.68940000000000001</c:v>
                </c:pt>
                <c:pt idx="817">
                  <c:v>0.69059999999999999</c:v>
                </c:pt>
                <c:pt idx="818">
                  <c:v>0.69169999999999998</c:v>
                </c:pt>
                <c:pt idx="819">
                  <c:v>0.69289999999999996</c:v>
                </c:pt>
                <c:pt idx="820">
                  <c:v>0.69410000000000005</c:v>
                </c:pt>
                <c:pt idx="821">
                  <c:v>0.69520000000000004</c:v>
                </c:pt>
                <c:pt idx="822">
                  <c:v>0.69640000000000002</c:v>
                </c:pt>
                <c:pt idx="823">
                  <c:v>0.6976</c:v>
                </c:pt>
                <c:pt idx="824">
                  <c:v>0.69869999999999999</c:v>
                </c:pt>
                <c:pt idx="825">
                  <c:v>0.69989999999999997</c:v>
                </c:pt>
                <c:pt idx="826">
                  <c:v>0.70109999999999995</c:v>
                </c:pt>
                <c:pt idx="827">
                  <c:v>0.70220000000000005</c:v>
                </c:pt>
                <c:pt idx="828">
                  <c:v>0.70340000000000003</c:v>
                </c:pt>
                <c:pt idx="829">
                  <c:v>0.7046</c:v>
                </c:pt>
                <c:pt idx="830">
                  <c:v>0.70569999999999999</c:v>
                </c:pt>
                <c:pt idx="831">
                  <c:v>0.70689999999999997</c:v>
                </c:pt>
                <c:pt idx="832">
                  <c:v>0.70799999999999996</c:v>
                </c:pt>
                <c:pt idx="833">
                  <c:v>0.70920000000000005</c:v>
                </c:pt>
                <c:pt idx="834">
                  <c:v>0.71040000000000003</c:v>
                </c:pt>
                <c:pt idx="835">
                  <c:v>0.71150000000000002</c:v>
                </c:pt>
                <c:pt idx="836">
                  <c:v>0.7127</c:v>
                </c:pt>
                <c:pt idx="837">
                  <c:v>0.71389999999999998</c:v>
                </c:pt>
                <c:pt idx="838">
                  <c:v>0.71499999999999997</c:v>
                </c:pt>
                <c:pt idx="839">
                  <c:v>0.71619999999999995</c:v>
                </c:pt>
                <c:pt idx="840">
                  <c:v>0.71740000000000004</c:v>
                </c:pt>
                <c:pt idx="841">
                  <c:v>0.71850000000000003</c:v>
                </c:pt>
                <c:pt idx="842">
                  <c:v>0.71970000000000001</c:v>
                </c:pt>
                <c:pt idx="843">
                  <c:v>0.72089999999999999</c:v>
                </c:pt>
                <c:pt idx="844">
                  <c:v>0.72199999999999998</c:v>
                </c:pt>
                <c:pt idx="845">
                  <c:v>0.72319999999999995</c:v>
                </c:pt>
                <c:pt idx="846">
                  <c:v>0.72430000000000005</c:v>
                </c:pt>
                <c:pt idx="847">
                  <c:v>0.72550000000000003</c:v>
                </c:pt>
                <c:pt idx="848">
                  <c:v>0.72670000000000001</c:v>
                </c:pt>
                <c:pt idx="849">
                  <c:v>0.7278</c:v>
                </c:pt>
                <c:pt idx="850">
                  <c:v>0.72899999999999998</c:v>
                </c:pt>
                <c:pt idx="851">
                  <c:v>0.73019999999999996</c:v>
                </c:pt>
                <c:pt idx="852">
                  <c:v>0.73129999999999995</c:v>
                </c:pt>
                <c:pt idx="853">
                  <c:v>0.73250000000000004</c:v>
                </c:pt>
                <c:pt idx="854">
                  <c:v>0.73370000000000002</c:v>
                </c:pt>
                <c:pt idx="855">
                  <c:v>0.73480000000000001</c:v>
                </c:pt>
                <c:pt idx="856">
                  <c:v>0.73599999999999999</c:v>
                </c:pt>
                <c:pt idx="857">
                  <c:v>0.73719999999999997</c:v>
                </c:pt>
                <c:pt idx="858">
                  <c:v>0.73829999999999996</c:v>
                </c:pt>
                <c:pt idx="859">
                  <c:v>0.73950000000000005</c:v>
                </c:pt>
                <c:pt idx="860">
                  <c:v>0.74070000000000003</c:v>
                </c:pt>
                <c:pt idx="861">
                  <c:v>0.74180000000000001</c:v>
                </c:pt>
                <c:pt idx="862">
                  <c:v>0.74299999999999999</c:v>
                </c:pt>
                <c:pt idx="863">
                  <c:v>0.74409999999999998</c:v>
                </c:pt>
                <c:pt idx="864">
                  <c:v>0.74529999999999996</c:v>
                </c:pt>
                <c:pt idx="865">
                  <c:v>0.74650000000000005</c:v>
                </c:pt>
                <c:pt idx="866">
                  <c:v>0.74760000000000004</c:v>
                </c:pt>
                <c:pt idx="867">
                  <c:v>0.74880000000000002</c:v>
                </c:pt>
              </c:numCache>
            </c:numRef>
          </c:xVal>
          <c:yVal>
            <c:numRef>
              <c:f>'[BNL 300keV Wien.xlsx]AVG'!$C$3:$C$870</c:f>
              <c:numCache>
                <c:formatCode>0.00E+00</c:formatCode>
                <c:ptCount val="868"/>
                <c:pt idx="0">
                  <c:v>9.203E-7</c:v>
                </c:pt>
                <c:pt idx="1">
                  <c:v>5.1900000000000003E-7</c:v>
                </c:pt>
                <c:pt idx="2">
                  <c:v>-1.9969999999999999E-7</c:v>
                </c:pt>
                <c:pt idx="3">
                  <c:v>5.144E-7</c:v>
                </c:pt>
                <c:pt idx="4">
                  <c:v>4.1180000000000002E-7</c:v>
                </c:pt>
                <c:pt idx="5">
                  <c:v>1.5410000000000001E-7</c:v>
                </c:pt>
                <c:pt idx="6">
                  <c:v>-1.392E-8</c:v>
                </c:pt>
                <c:pt idx="7">
                  <c:v>4.0890000000000002E-7</c:v>
                </c:pt>
                <c:pt idx="8">
                  <c:v>6.2600000000000005E-8</c:v>
                </c:pt>
                <c:pt idx="9">
                  <c:v>-4.4070000000000002E-7</c:v>
                </c:pt>
                <c:pt idx="10">
                  <c:v>-2.8990000000000002E-7</c:v>
                </c:pt>
                <c:pt idx="11">
                  <c:v>6.6940000000000003E-8</c:v>
                </c:pt>
                <c:pt idx="12">
                  <c:v>1.874E-7</c:v>
                </c:pt>
                <c:pt idx="13">
                  <c:v>3.3669999999999999E-7</c:v>
                </c:pt>
                <c:pt idx="14">
                  <c:v>5.172E-7</c:v>
                </c:pt>
                <c:pt idx="15">
                  <c:v>7.3030000000000002E-7</c:v>
                </c:pt>
                <c:pt idx="16">
                  <c:v>9.7699999999999992E-7</c:v>
                </c:pt>
                <c:pt idx="17">
                  <c:v>1.2580000000000001E-6</c:v>
                </c:pt>
                <c:pt idx="18">
                  <c:v>1.5740000000000001E-6</c:v>
                </c:pt>
                <c:pt idx="19">
                  <c:v>1.9240000000000001E-6</c:v>
                </c:pt>
                <c:pt idx="20">
                  <c:v>2.3099999999999999E-6</c:v>
                </c:pt>
                <c:pt idx="21">
                  <c:v>2.7300000000000001E-6</c:v>
                </c:pt>
                <c:pt idx="22">
                  <c:v>3.185E-6</c:v>
                </c:pt>
                <c:pt idx="23">
                  <c:v>3.6739999999999999E-6</c:v>
                </c:pt>
                <c:pt idx="24">
                  <c:v>4.1969999999999998E-6</c:v>
                </c:pt>
                <c:pt idx="25">
                  <c:v>4.7550000000000002E-6</c:v>
                </c:pt>
                <c:pt idx="26">
                  <c:v>5.3460000000000001E-6</c:v>
                </c:pt>
                <c:pt idx="27">
                  <c:v>5.9710000000000001E-6</c:v>
                </c:pt>
                <c:pt idx="28">
                  <c:v>6.63E-6</c:v>
                </c:pt>
                <c:pt idx="29">
                  <c:v>7.323E-6</c:v>
                </c:pt>
                <c:pt idx="30">
                  <c:v>8.0479999999999999E-6</c:v>
                </c:pt>
                <c:pt idx="31">
                  <c:v>8.8070000000000006E-6</c:v>
                </c:pt>
                <c:pt idx="32">
                  <c:v>9.5990000000000008E-6</c:v>
                </c:pt>
                <c:pt idx="33">
                  <c:v>1.042E-5</c:v>
                </c:pt>
                <c:pt idx="34">
                  <c:v>1.128E-5</c:v>
                </c:pt>
                <c:pt idx="35">
                  <c:v>1.217E-5</c:v>
                </c:pt>
                <c:pt idx="36">
                  <c:v>1.309E-5</c:v>
                </c:pt>
                <c:pt idx="37">
                  <c:v>1.4039999999999999E-5</c:v>
                </c:pt>
                <c:pt idx="38">
                  <c:v>1.503E-5</c:v>
                </c:pt>
                <c:pt idx="39">
                  <c:v>1.6039999999999999E-5</c:v>
                </c:pt>
                <c:pt idx="40">
                  <c:v>1.7090000000000001E-5</c:v>
                </c:pt>
                <c:pt idx="41">
                  <c:v>1.8170000000000001E-5</c:v>
                </c:pt>
                <c:pt idx="42">
                  <c:v>1.9279999999999998E-5</c:v>
                </c:pt>
                <c:pt idx="43">
                  <c:v>2.0420000000000001E-5</c:v>
                </c:pt>
                <c:pt idx="44">
                  <c:v>2.1590000000000002E-5</c:v>
                </c:pt>
                <c:pt idx="45">
                  <c:v>2.279E-5</c:v>
                </c:pt>
                <c:pt idx="46">
                  <c:v>2.4029999999999999E-5</c:v>
                </c:pt>
                <c:pt idx="47">
                  <c:v>2.5299999999999998E-5</c:v>
                </c:pt>
                <c:pt idx="48">
                  <c:v>2.6599999999999999E-5</c:v>
                </c:pt>
                <c:pt idx="49">
                  <c:v>2.794E-5</c:v>
                </c:pt>
                <c:pt idx="50">
                  <c:v>2.932E-5</c:v>
                </c:pt>
                <c:pt idx="51">
                  <c:v>3.0729999999999999E-5</c:v>
                </c:pt>
                <c:pt idx="52">
                  <c:v>3.2199999999999997E-5</c:v>
                </c:pt>
                <c:pt idx="53">
                  <c:v>3.3699999999999999E-5</c:v>
                </c:pt>
                <c:pt idx="54">
                  <c:v>3.5259999999999998E-5</c:v>
                </c:pt>
                <c:pt idx="55">
                  <c:v>3.6869999999999998E-5</c:v>
                </c:pt>
                <c:pt idx="56">
                  <c:v>3.854E-5</c:v>
                </c:pt>
                <c:pt idx="57">
                  <c:v>4.0269999999999999E-5</c:v>
                </c:pt>
                <c:pt idx="58">
                  <c:v>4.206E-5</c:v>
                </c:pt>
                <c:pt idx="59">
                  <c:v>4.392E-5</c:v>
                </c:pt>
                <c:pt idx="60">
                  <c:v>4.5840000000000002E-5</c:v>
                </c:pt>
                <c:pt idx="61">
                  <c:v>4.7840000000000003E-5</c:v>
                </c:pt>
                <c:pt idx="62">
                  <c:v>4.99E-5</c:v>
                </c:pt>
                <c:pt idx="63">
                  <c:v>5.2049999999999998E-5</c:v>
                </c:pt>
                <c:pt idx="64">
                  <c:v>5.427E-5</c:v>
                </c:pt>
                <c:pt idx="65">
                  <c:v>5.6579999999999997E-5</c:v>
                </c:pt>
                <c:pt idx="66">
                  <c:v>5.8990000000000003E-5</c:v>
                </c:pt>
                <c:pt idx="67">
                  <c:v>6.1509999999999999E-5</c:v>
                </c:pt>
                <c:pt idx="68">
                  <c:v>6.4150000000000001E-5</c:v>
                </c:pt>
                <c:pt idx="69">
                  <c:v>6.6940000000000006E-5</c:v>
                </c:pt>
                <c:pt idx="70">
                  <c:v>6.9889999999999997E-5</c:v>
                </c:pt>
                <c:pt idx="71">
                  <c:v>7.3040000000000005E-5</c:v>
                </c:pt>
                <c:pt idx="72">
                  <c:v>7.6420000000000004E-5</c:v>
                </c:pt>
                <c:pt idx="73">
                  <c:v>8.0039999999999999E-5</c:v>
                </c:pt>
                <c:pt idx="74">
                  <c:v>8.3939999999999999E-5</c:v>
                </c:pt>
                <c:pt idx="75">
                  <c:v>8.8129999999999998E-5</c:v>
                </c:pt>
                <c:pt idx="76">
                  <c:v>9.2620000000000004E-5</c:v>
                </c:pt>
                <c:pt idx="77">
                  <c:v>9.7410000000000004E-5</c:v>
                </c:pt>
                <c:pt idx="78">
                  <c:v>1.025E-4</c:v>
                </c:pt>
                <c:pt idx="79">
                  <c:v>1.078E-4</c:v>
                </c:pt>
                <c:pt idx="80">
                  <c:v>1.133E-4</c:v>
                </c:pt>
                <c:pt idx="81">
                  <c:v>1.1900000000000001E-4</c:v>
                </c:pt>
                <c:pt idx="82">
                  <c:v>1.248E-4</c:v>
                </c:pt>
                <c:pt idx="83">
                  <c:v>1.306E-4</c:v>
                </c:pt>
                <c:pt idx="84">
                  <c:v>1.3640000000000001E-4</c:v>
                </c:pt>
                <c:pt idx="85">
                  <c:v>1.4210000000000001E-4</c:v>
                </c:pt>
                <c:pt idx="86">
                  <c:v>1.4770000000000001E-4</c:v>
                </c:pt>
                <c:pt idx="87">
                  <c:v>1.5310000000000001E-4</c:v>
                </c:pt>
                <c:pt idx="88">
                  <c:v>1.582E-4</c:v>
                </c:pt>
                <c:pt idx="89">
                  <c:v>1.6310000000000001E-4</c:v>
                </c:pt>
                <c:pt idx="90">
                  <c:v>1.6770000000000001E-4</c:v>
                </c:pt>
                <c:pt idx="91">
                  <c:v>1.7200000000000001E-4</c:v>
                </c:pt>
                <c:pt idx="92">
                  <c:v>1.761E-4</c:v>
                </c:pt>
                <c:pt idx="93">
                  <c:v>1.7990000000000001E-4</c:v>
                </c:pt>
                <c:pt idx="94">
                  <c:v>1.8359999999999999E-4</c:v>
                </c:pt>
                <c:pt idx="95">
                  <c:v>1.8709999999999999E-4</c:v>
                </c:pt>
                <c:pt idx="96">
                  <c:v>1.905E-4</c:v>
                </c:pt>
                <c:pt idx="97">
                  <c:v>1.9379999999999999E-4</c:v>
                </c:pt>
                <c:pt idx="98">
                  <c:v>1.9709999999999999E-4</c:v>
                </c:pt>
                <c:pt idx="99">
                  <c:v>2.0039999999999999E-4</c:v>
                </c:pt>
                <c:pt idx="100">
                  <c:v>2.039E-4</c:v>
                </c:pt>
                <c:pt idx="101">
                  <c:v>2.074E-4</c:v>
                </c:pt>
                <c:pt idx="102">
                  <c:v>2.1110000000000001E-4</c:v>
                </c:pt>
                <c:pt idx="103">
                  <c:v>2.1489999999999999E-4</c:v>
                </c:pt>
                <c:pt idx="104">
                  <c:v>2.1900000000000001E-4</c:v>
                </c:pt>
                <c:pt idx="105">
                  <c:v>2.2330000000000001E-4</c:v>
                </c:pt>
                <c:pt idx="106">
                  <c:v>2.2790000000000001E-4</c:v>
                </c:pt>
                <c:pt idx="107">
                  <c:v>2.3279999999999999E-4</c:v>
                </c:pt>
                <c:pt idx="108">
                  <c:v>2.3800000000000001E-4</c:v>
                </c:pt>
                <c:pt idx="109">
                  <c:v>2.4340000000000001E-4</c:v>
                </c:pt>
                <c:pt idx="110">
                  <c:v>2.4919999999999999E-4</c:v>
                </c:pt>
                <c:pt idx="111">
                  <c:v>2.5520000000000002E-4</c:v>
                </c:pt>
                <c:pt idx="112">
                  <c:v>2.6160000000000002E-4</c:v>
                </c:pt>
                <c:pt idx="113">
                  <c:v>2.6830000000000002E-4</c:v>
                </c:pt>
                <c:pt idx="114">
                  <c:v>2.7520000000000002E-4</c:v>
                </c:pt>
                <c:pt idx="115">
                  <c:v>2.8239999999999998E-4</c:v>
                </c:pt>
                <c:pt idx="116">
                  <c:v>2.899E-4</c:v>
                </c:pt>
                <c:pt idx="117">
                  <c:v>2.9770000000000003E-4</c:v>
                </c:pt>
                <c:pt idx="118">
                  <c:v>3.057E-4</c:v>
                </c:pt>
                <c:pt idx="119">
                  <c:v>3.1389999999999999E-4</c:v>
                </c:pt>
                <c:pt idx="120">
                  <c:v>3.2239999999999998E-4</c:v>
                </c:pt>
                <c:pt idx="121">
                  <c:v>3.3110000000000002E-4</c:v>
                </c:pt>
                <c:pt idx="122">
                  <c:v>3.4000000000000002E-4</c:v>
                </c:pt>
                <c:pt idx="123">
                  <c:v>3.4900000000000003E-4</c:v>
                </c:pt>
                <c:pt idx="124">
                  <c:v>3.5829999999999998E-4</c:v>
                </c:pt>
                <c:pt idx="125">
                  <c:v>3.6769999999999999E-4</c:v>
                </c:pt>
                <c:pt idx="126">
                  <c:v>3.7730000000000001E-4</c:v>
                </c:pt>
                <c:pt idx="127">
                  <c:v>3.8709999999999998E-4</c:v>
                </c:pt>
                <c:pt idx="128">
                  <c:v>3.97E-4</c:v>
                </c:pt>
                <c:pt idx="129">
                  <c:v>4.0700000000000003E-4</c:v>
                </c:pt>
                <c:pt idx="130">
                  <c:v>4.172E-4</c:v>
                </c:pt>
                <c:pt idx="131">
                  <c:v>4.2749999999999998E-4</c:v>
                </c:pt>
                <c:pt idx="132">
                  <c:v>4.3790000000000002E-4</c:v>
                </c:pt>
                <c:pt idx="133">
                  <c:v>4.483E-4</c:v>
                </c:pt>
                <c:pt idx="134">
                  <c:v>4.5879999999999998E-4</c:v>
                </c:pt>
                <c:pt idx="135">
                  <c:v>4.6940000000000003E-4</c:v>
                </c:pt>
                <c:pt idx="136">
                  <c:v>4.8000000000000001E-4</c:v>
                </c:pt>
                <c:pt idx="137">
                  <c:v>4.9050000000000005E-4</c:v>
                </c:pt>
                <c:pt idx="138">
                  <c:v>5.0100000000000003E-4</c:v>
                </c:pt>
                <c:pt idx="139">
                  <c:v>5.1139999999999996E-4</c:v>
                </c:pt>
                <c:pt idx="140">
                  <c:v>5.218E-4</c:v>
                </c:pt>
                <c:pt idx="141">
                  <c:v>5.3200000000000003E-4</c:v>
                </c:pt>
                <c:pt idx="142">
                  <c:v>5.4219999999999995E-4</c:v>
                </c:pt>
                <c:pt idx="143">
                  <c:v>5.5219999999999998E-4</c:v>
                </c:pt>
                <c:pt idx="144">
                  <c:v>5.62E-4</c:v>
                </c:pt>
                <c:pt idx="145">
                  <c:v>5.7160000000000002E-4</c:v>
                </c:pt>
                <c:pt idx="146">
                  <c:v>5.8109999999999998E-4</c:v>
                </c:pt>
                <c:pt idx="147">
                  <c:v>5.9049999999999999E-4</c:v>
                </c:pt>
                <c:pt idx="148">
                  <c:v>5.9960000000000005E-4</c:v>
                </c:pt>
                <c:pt idx="149">
                  <c:v>6.0860000000000005E-4</c:v>
                </c:pt>
                <c:pt idx="150">
                  <c:v>6.1740000000000005E-4</c:v>
                </c:pt>
                <c:pt idx="151">
                  <c:v>6.2609999999999999E-4</c:v>
                </c:pt>
                <c:pt idx="152">
                  <c:v>6.3460000000000003E-4</c:v>
                </c:pt>
                <c:pt idx="153">
                  <c:v>6.4289999999999996E-4</c:v>
                </c:pt>
                <c:pt idx="154">
                  <c:v>6.5110000000000005E-4</c:v>
                </c:pt>
                <c:pt idx="155">
                  <c:v>6.5910000000000003E-4</c:v>
                </c:pt>
                <c:pt idx="156">
                  <c:v>6.6699999999999995E-4</c:v>
                </c:pt>
                <c:pt idx="157">
                  <c:v>6.7469999999999997E-4</c:v>
                </c:pt>
                <c:pt idx="158">
                  <c:v>6.8230000000000005E-4</c:v>
                </c:pt>
                <c:pt idx="159">
                  <c:v>6.8979999999999996E-4</c:v>
                </c:pt>
                <c:pt idx="160">
                  <c:v>6.9709999999999998E-4</c:v>
                </c:pt>
                <c:pt idx="161">
                  <c:v>7.0430000000000004E-4</c:v>
                </c:pt>
                <c:pt idx="162">
                  <c:v>7.1140000000000005E-4</c:v>
                </c:pt>
                <c:pt idx="163">
                  <c:v>7.1829999999999995E-4</c:v>
                </c:pt>
                <c:pt idx="164">
                  <c:v>7.2510000000000001E-4</c:v>
                </c:pt>
                <c:pt idx="165">
                  <c:v>7.3180000000000001E-4</c:v>
                </c:pt>
                <c:pt idx="166">
                  <c:v>7.383E-4</c:v>
                </c:pt>
                <c:pt idx="167">
                  <c:v>7.4470000000000005E-4</c:v>
                </c:pt>
                <c:pt idx="168">
                  <c:v>7.5100000000000004E-4</c:v>
                </c:pt>
                <c:pt idx="169">
                  <c:v>7.5719999999999997E-4</c:v>
                </c:pt>
                <c:pt idx="170">
                  <c:v>7.6320000000000001E-4</c:v>
                </c:pt>
                <c:pt idx="171">
                  <c:v>7.6920000000000005E-4</c:v>
                </c:pt>
                <c:pt idx="172">
                  <c:v>7.7499999999999997E-4</c:v>
                </c:pt>
                <c:pt idx="173">
                  <c:v>7.8069999999999995E-4</c:v>
                </c:pt>
                <c:pt idx="174">
                  <c:v>7.8620000000000003E-4</c:v>
                </c:pt>
                <c:pt idx="175">
                  <c:v>7.917E-4</c:v>
                </c:pt>
                <c:pt idx="176">
                  <c:v>7.9699999999999997E-4</c:v>
                </c:pt>
                <c:pt idx="177">
                  <c:v>8.0219999999999998E-4</c:v>
                </c:pt>
                <c:pt idx="178">
                  <c:v>8.0730000000000005E-4</c:v>
                </c:pt>
                <c:pt idx="179">
                  <c:v>8.1229999999999996E-4</c:v>
                </c:pt>
                <c:pt idx="180">
                  <c:v>8.1709999999999997E-4</c:v>
                </c:pt>
                <c:pt idx="181">
                  <c:v>8.2189999999999997E-4</c:v>
                </c:pt>
                <c:pt idx="182">
                  <c:v>8.2649999999999998E-4</c:v>
                </c:pt>
                <c:pt idx="183">
                  <c:v>8.3100000000000003E-4</c:v>
                </c:pt>
                <c:pt idx="184">
                  <c:v>8.3540000000000003E-4</c:v>
                </c:pt>
                <c:pt idx="185">
                  <c:v>8.3969999999999997E-4</c:v>
                </c:pt>
                <c:pt idx="186">
                  <c:v>8.4380000000000002E-4</c:v>
                </c:pt>
                <c:pt idx="187">
                  <c:v>8.4780000000000001E-4</c:v>
                </c:pt>
                <c:pt idx="188">
                  <c:v>8.518E-4</c:v>
                </c:pt>
                <c:pt idx="189">
                  <c:v>8.5559999999999998E-4</c:v>
                </c:pt>
                <c:pt idx="190">
                  <c:v>8.5930000000000002E-4</c:v>
                </c:pt>
                <c:pt idx="191">
                  <c:v>8.6280000000000005E-4</c:v>
                </c:pt>
                <c:pt idx="192">
                  <c:v>8.6629999999999997E-4</c:v>
                </c:pt>
                <c:pt idx="193">
                  <c:v>8.696E-4</c:v>
                </c:pt>
                <c:pt idx="194">
                  <c:v>8.7290000000000002E-4</c:v>
                </c:pt>
                <c:pt idx="195">
                  <c:v>8.7600000000000004E-4</c:v>
                </c:pt>
                <c:pt idx="196">
                  <c:v>8.7900000000000001E-4</c:v>
                </c:pt>
                <c:pt idx="197">
                  <c:v>8.8179999999999997E-4</c:v>
                </c:pt>
                <c:pt idx="198">
                  <c:v>8.8460000000000003E-4</c:v>
                </c:pt>
                <c:pt idx="199">
                  <c:v>8.8719999999999999E-4</c:v>
                </c:pt>
                <c:pt idx="200">
                  <c:v>8.8980000000000005E-4</c:v>
                </c:pt>
                <c:pt idx="201">
                  <c:v>8.922E-4</c:v>
                </c:pt>
                <c:pt idx="202">
                  <c:v>8.945E-4</c:v>
                </c:pt>
                <c:pt idx="203">
                  <c:v>8.9669999999999995E-4</c:v>
                </c:pt>
                <c:pt idx="204">
                  <c:v>8.987E-4</c:v>
                </c:pt>
                <c:pt idx="205">
                  <c:v>9.0070000000000005E-4</c:v>
                </c:pt>
                <c:pt idx="206">
                  <c:v>9.0249999999999998E-4</c:v>
                </c:pt>
                <c:pt idx="207">
                  <c:v>9.0419999999999997E-4</c:v>
                </c:pt>
                <c:pt idx="208">
                  <c:v>9.0580000000000001E-4</c:v>
                </c:pt>
                <c:pt idx="209">
                  <c:v>9.0729999999999999E-4</c:v>
                </c:pt>
                <c:pt idx="210">
                  <c:v>9.0870000000000002E-4</c:v>
                </c:pt>
                <c:pt idx="211">
                  <c:v>9.1E-4</c:v>
                </c:pt>
                <c:pt idx="212">
                  <c:v>9.1109999999999997E-4</c:v>
                </c:pt>
                <c:pt idx="213">
                  <c:v>9.121E-4</c:v>
                </c:pt>
                <c:pt idx="214">
                  <c:v>9.1299999999999997E-4</c:v>
                </c:pt>
                <c:pt idx="215">
                  <c:v>9.1379999999999999E-4</c:v>
                </c:pt>
                <c:pt idx="216">
                  <c:v>9.1449999999999995E-4</c:v>
                </c:pt>
                <c:pt idx="217">
                  <c:v>9.1509999999999996E-4</c:v>
                </c:pt>
                <c:pt idx="218">
                  <c:v>9.1549999999999997E-4</c:v>
                </c:pt>
                <c:pt idx="219">
                  <c:v>9.1589999999999998E-4</c:v>
                </c:pt>
                <c:pt idx="220">
                  <c:v>9.1609999999999999E-4</c:v>
                </c:pt>
                <c:pt idx="221">
                  <c:v>9.1620000000000004E-4</c:v>
                </c:pt>
                <c:pt idx="222">
                  <c:v>9.1620000000000004E-4</c:v>
                </c:pt>
                <c:pt idx="223">
                  <c:v>9.1609999999999999E-4</c:v>
                </c:pt>
                <c:pt idx="224">
                  <c:v>9.1580000000000003E-4</c:v>
                </c:pt>
                <c:pt idx="225">
                  <c:v>9.1549999999999997E-4</c:v>
                </c:pt>
                <c:pt idx="226">
                  <c:v>9.1500000000000001E-4</c:v>
                </c:pt>
                <c:pt idx="227">
                  <c:v>9.144E-4</c:v>
                </c:pt>
                <c:pt idx="228">
                  <c:v>9.1370000000000004E-4</c:v>
                </c:pt>
                <c:pt idx="229">
                  <c:v>9.1290000000000002E-4</c:v>
                </c:pt>
                <c:pt idx="230">
                  <c:v>9.1200000000000005E-4</c:v>
                </c:pt>
                <c:pt idx="231">
                  <c:v>9.1089999999999997E-4</c:v>
                </c:pt>
                <c:pt idx="232">
                  <c:v>9.0970000000000005E-4</c:v>
                </c:pt>
                <c:pt idx="233">
                  <c:v>9.0850000000000002E-4</c:v>
                </c:pt>
                <c:pt idx="234">
                  <c:v>9.0709999999999999E-4</c:v>
                </c:pt>
                <c:pt idx="235">
                  <c:v>9.056E-4</c:v>
                </c:pt>
                <c:pt idx="236">
                  <c:v>9.0390000000000002E-4</c:v>
                </c:pt>
                <c:pt idx="237">
                  <c:v>9.0220000000000003E-4</c:v>
                </c:pt>
                <c:pt idx="238">
                  <c:v>9.0030000000000004E-4</c:v>
                </c:pt>
                <c:pt idx="239">
                  <c:v>8.9840000000000004E-4</c:v>
                </c:pt>
                <c:pt idx="240">
                  <c:v>8.9630000000000005E-4</c:v>
                </c:pt>
                <c:pt idx="241">
                  <c:v>8.9409999999999999E-4</c:v>
                </c:pt>
                <c:pt idx="242">
                  <c:v>8.9179999999999999E-4</c:v>
                </c:pt>
                <c:pt idx="243">
                  <c:v>8.8940000000000004E-4</c:v>
                </c:pt>
                <c:pt idx="244">
                  <c:v>8.8679999999999998E-4</c:v>
                </c:pt>
                <c:pt idx="245">
                  <c:v>8.8420000000000002E-4</c:v>
                </c:pt>
                <c:pt idx="246">
                  <c:v>8.8139999999999996E-4</c:v>
                </c:pt>
                <c:pt idx="247">
                  <c:v>8.7850000000000005E-4</c:v>
                </c:pt>
                <c:pt idx="248">
                  <c:v>8.7549999999999998E-4</c:v>
                </c:pt>
                <c:pt idx="249">
                  <c:v>8.7239999999999996E-4</c:v>
                </c:pt>
                <c:pt idx="250">
                  <c:v>8.6910000000000004E-4</c:v>
                </c:pt>
                <c:pt idx="251">
                  <c:v>8.6580000000000001E-4</c:v>
                </c:pt>
                <c:pt idx="252">
                  <c:v>8.6229999999999998E-4</c:v>
                </c:pt>
                <c:pt idx="253">
                  <c:v>8.5879999999999995E-4</c:v>
                </c:pt>
                <c:pt idx="254">
                  <c:v>8.5510000000000002E-4</c:v>
                </c:pt>
                <c:pt idx="255">
                  <c:v>8.5130000000000004E-4</c:v>
                </c:pt>
                <c:pt idx="256">
                  <c:v>8.4730000000000005E-4</c:v>
                </c:pt>
                <c:pt idx="257">
                  <c:v>8.4329999999999995E-4</c:v>
                </c:pt>
                <c:pt idx="258">
                  <c:v>8.3920000000000002E-4</c:v>
                </c:pt>
                <c:pt idx="259">
                  <c:v>8.3489999999999997E-4</c:v>
                </c:pt>
                <c:pt idx="260">
                  <c:v>8.3049999999999997E-4</c:v>
                </c:pt>
                <c:pt idx="261">
                  <c:v>8.2600000000000002E-4</c:v>
                </c:pt>
                <c:pt idx="262">
                  <c:v>8.2140000000000002E-4</c:v>
                </c:pt>
                <c:pt idx="263">
                  <c:v>8.1669999999999996E-4</c:v>
                </c:pt>
                <c:pt idx="264">
                  <c:v>8.1189999999999995E-4</c:v>
                </c:pt>
                <c:pt idx="265">
                  <c:v>8.0690000000000004E-4</c:v>
                </c:pt>
                <c:pt idx="266">
                  <c:v>8.0179999999999997E-4</c:v>
                </c:pt>
                <c:pt idx="267">
                  <c:v>7.9670000000000001E-4</c:v>
                </c:pt>
                <c:pt idx="268">
                  <c:v>7.9140000000000005E-4</c:v>
                </c:pt>
                <c:pt idx="269">
                  <c:v>7.8589999999999997E-4</c:v>
                </c:pt>
                <c:pt idx="270">
                  <c:v>7.804E-4</c:v>
                </c:pt>
                <c:pt idx="271">
                  <c:v>7.7479999999999997E-4</c:v>
                </c:pt>
                <c:pt idx="272">
                  <c:v>7.6900000000000004E-4</c:v>
                </c:pt>
                <c:pt idx="273">
                  <c:v>7.6309999999999995E-4</c:v>
                </c:pt>
                <c:pt idx="274">
                  <c:v>7.5710000000000003E-4</c:v>
                </c:pt>
                <c:pt idx="275">
                  <c:v>7.5100000000000004E-4</c:v>
                </c:pt>
                <c:pt idx="276">
                  <c:v>7.448E-4</c:v>
                </c:pt>
                <c:pt idx="277">
                  <c:v>7.3839999999999995E-4</c:v>
                </c:pt>
                <c:pt idx="278">
                  <c:v>7.3200000000000001E-4</c:v>
                </c:pt>
                <c:pt idx="279">
                  <c:v>7.2539999999999996E-4</c:v>
                </c:pt>
                <c:pt idx="280">
                  <c:v>7.1869999999999996E-4</c:v>
                </c:pt>
                <c:pt idx="281">
                  <c:v>7.1190000000000001E-4</c:v>
                </c:pt>
                <c:pt idx="282">
                  <c:v>7.0489999999999995E-4</c:v>
                </c:pt>
                <c:pt idx="283">
                  <c:v>6.9780000000000005E-4</c:v>
                </c:pt>
                <c:pt idx="284">
                  <c:v>6.9059999999999998E-4</c:v>
                </c:pt>
                <c:pt idx="285">
                  <c:v>6.8329999999999997E-4</c:v>
                </c:pt>
                <c:pt idx="286">
                  <c:v>6.759E-4</c:v>
                </c:pt>
                <c:pt idx="287">
                  <c:v>6.6830000000000004E-4</c:v>
                </c:pt>
                <c:pt idx="288">
                  <c:v>6.6060000000000001E-4</c:v>
                </c:pt>
                <c:pt idx="289">
                  <c:v>6.5269999999999998E-4</c:v>
                </c:pt>
                <c:pt idx="290">
                  <c:v>6.447E-4</c:v>
                </c:pt>
                <c:pt idx="291">
                  <c:v>6.3659999999999997E-4</c:v>
                </c:pt>
                <c:pt idx="292">
                  <c:v>6.2839999999999999E-4</c:v>
                </c:pt>
                <c:pt idx="293">
                  <c:v>6.2E-4</c:v>
                </c:pt>
                <c:pt idx="294">
                  <c:v>6.1140000000000001E-4</c:v>
                </c:pt>
                <c:pt idx="295">
                  <c:v>6.0269999999999996E-4</c:v>
                </c:pt>
                <c:pt idx="296">
                  <c:v>5.9389999999999996E-4</c:v>
                </c:pt>
                <c:pt idx="297">
                  <c:v>5.8480000000000001E-4</c:v>
                </c:pt>
                <c:pt idx="298">
                  <c:v>5.7569999999999995E-4</c:v>
                </c:pt>
                <c:pt idx="299">
                  <c:v>5.6630000000000005E-4</c:v>
                </c:pt>
                <c:pt idx="300">
                  <c:v>5.5679999999999998E-4</c:v>
                </c:pt>
                <c:pt idx="301">
                  <c:v>5.4710000000000002E-4</c:v>
                </c:pt>
                <c:pt idx="302">
                  <c:v>5.373E-4</c:v>
                </c:pt>
                <c:pt idx="303">
                  <c:v>5.2729999999999997E-4</c:v>
                </c:pt>
                <c:pt idx="304">
                  <c:v>5.1710000000000005E-4</c:v>
                </c:pt>
                <c:pt idx="305">
                  <c:v>5.0679999999999996E-4</c:v>
                </c:pt>
                <c:pt idx="306">
                  <c:v>4.9629999999999997E-4</c:v>
                </c:pt>
                <c:pt idx="307">
                  <c:v>4.8569999999999999E-4</c:v>
                </c:pt>
                <c:pt idx="308">
                  <c:v>4.749E-4</c:v>
                </c:pt>
                <c:pt idx="309">
                  <c:v>4.6410000000000001E-4</c:v>
                </c:pt>
                <c:pt idx="310">
                  <c:v>4.5330000000000001E-4</c:v>
                </c:pt>
                <c:pt idx="311">
                  <c:v>4.4240000000000002E-4</c:v>
                </c:pt>
                <c:pt idx="312">
                  <c:v>4.3140000000000002E-4</c:v>
                </c:pt>
                <c:pt idx="313">
                  <c:v>4.2049999999999998E-4</c:v>
                </c:pt>
                <c:pt idx="314">
                  <c:v>4.0959999999999998E-4</c:v>
                </c:pt>
                <c:pt idx="315">
                  <c:v>3.9879999999999999E-4</c:v>
                </c:pt>
                <c:pt idx="316">
                  <c:v>3.88E-4</c:v>
                </c:pt>
                <c:pt idx="317">
                  <c:v>3.7730000000000001E-4</c:v>
                </c:pt>
                <c:pt idx="318">
                  <c:v>3.6680000000000003E-4</c:v>
                </c:pt>
                <c:pt idx="319">
                  <c:v>3.5629999999999999E-4</c:v>
                </c:pt>
                <c:pt idx="320">
                  <c:v>3.4600000000000001E-4</c:v>
                </c:pt>
                <c:pt idx="321">
                  <c:v>3.3589999999999998E-4</c:v>
                </c:pt>
                <c:pt idx="322">
                  <c:v>3.2590000000000001E-4</c:v>
                </c:pt>
                <c:pt idx="323">
                  <c:v>3.1619999999999999E-4</c:v>
                </c:pt>
                <c:pt idx="324">
                  <c:v>3.0660000000000003E-4</c:v>
                </c:pt>
                <c:pt idx="325">
                  <c:v>2.9710000000000001E-4</c:v>
                </c:pt>
                <c:pt idx="326">
                  <c:v>2.879E-4</c:v>
                </c:pt>
                <c:pt idx="327">
                  <c:v>2.789E-4</c:v>
                </c:pt>
                <c:pt idx="328">
                  <c:v>2.7020000000000001E-4</c:v>
                </c:pt>
                <c:pt idx="329">
                  <c:v>2.6160000000000002E-4</c:v>
                </c:pt>
                <c:pt idx="330">
                  <c:v>2.5329999999999998E-4</c:v>
                </c:pt>
                <c:pt idx="331">
                  <c:v>2.453E-4</c:v>
                </c:pt>
                <c:pt idx="332">
                  <c:v>2.375E-4</c:v>
                </c:pt>
                <c:pt idx="333">
                  <c:v>2.3000000000000001E-4</c:v>
                </c:pt>
                <c:pt idx="334">
                  <c:v>2.2279999999999999E-4</c:v>
                </c:pt>
                <c:pt idx="335">
                  <c:v>2.1579999999999999E-4</c:v>
                </c:pt>
                <c:pt idx="336">
                  <c:v>2.0919999999999999E-4</c:v>
                </c:pt>
                <c:pt idx="337">
                  <c:v>2.029E-4</c:v>
                </c:pt>
                <c:pt idx="338">
                  <c:v>1.9689999999999999E-4</c:v>
                </c:pt>
                <c:pt idx="339">
                  <c:v>1.9120000000000001E-4</c:v>
                </c:pt>
                <c:pt idx="340">
                  <c:v>1.8569999999999999E-4</c:v>
                </c:pt>
                <c:pt idx="341">
                  <c:v>1.806E-4</c:v>
                </c:pt>
                <c:pt idx="342">
                  <c:v>1.7579999999999999E-4</c:v>
                </c:pt>
                <c:pt idx="343">
                  <c:v>1.7119999999999999E-4</c:v>
                </c:pt>
                <c:pt idx="344">
                  <c:v>1.6689999999999999E-4</c:v>
                </c:pt>
                <c:pt idx="345">
                  <c:v>1.627E-4</c:v>
                </c:pt>
                <c:pt idx="346">
                  <c:v>1.5880000000000001E-4</c:v>
                </c:pt>
                <c:pt idx="347">
                  <c:v>1.55E-4</c:v>
                </c:pt>
                <c:pt idx="348">
                  <c:v>1.5139999999999999E-4</c:v>
                </c:pt>
                <c:pt idx="349">
                  <c:v>1.4779999999999999E-4</c:v>
                </c:pt>
                <c:pt idx="350">
                  <c:v>1.4420000000000001E-4</c:v>
                </c:pt>
                <c:pt idx="351">
                  <c:v>1.407E-4</c:v>
                </c:pt>
                <c:pt idx="352">
                  <c:v>1.371E-4</c:v>
                </c:pt>
                <c:pt idx="353">
                  <c:v>1.3339999999999999E-4</c:v>
                </c:pt>
                <c:pt idx="354">
                  <c:v>1.295E-4</c:v>
                </c:pt>
                <c:pt idx="355">
                  <c:v>1.2549999999999999E-4</c:v>
                </c:pt>
                <c:pt idx="356">
                  <c:v>1.2129999999999999E-4</c:v>
                </c:pt>
                <c:pt idx="357">
                  <c:v>1.169E-4</c:v>
                </c:pt>
                <c:pt idx="358">
                  <c:v>1.122E-4</c:v>
                </c:pt>
                <c:pt idx="359">
                  <c:v>1.0730000000000001E-4</c:v>
                </c:pt>
                <c:pt idx="360">
                  <c:v>1.022E-4</c:v>
                </c:pt>
                <c:pt idx="361">
                  <c:v>9.6879999999999994E-5</c:v>
                </c:pt>
                <c:pt idx="362">
                  <c:v>9.1390000000000004E-5</c:v>
                </c:pt>
                <c:pt idx="363">
                  <c:v>8.5779999999999995E-5</c:v>
                </c:pt>
                <c:pt idx="364">
                  <c:v>8.0099999999999995E-5</c:v>
                </c:pt>
                <c:pt idx="365">
                  <c:v>7.4400000000000006E-5</c:v>
                </c:pt>
                <c:pt idx="366">
                  <c:v>6.8750000000000004E-5</c:v>
                </c:pt>
                <c:pt idx="367">
                  <c:v>6.3200000000000005E-5</c:v>
                </c:pt>
                <c:pt idx="368">
                  <c:v>5.7800000000000002E-5</c:v>
                </c:pt>
                <c:pt idx="369">
                  <c:v>5.2609999999999999E-5</c:v>
                </c:pt>
                <c:pt idx="370">
                  <c:v>4.7660000000000001E-5</c:v>
                </c:pt>
                <c:pt idx="371">
                  <c:v>4.299E-5</c:v>
                </c:pt>
                <c:pt idx="372">
                  <c:v>3.862E-5</c:v>
                </c:pt>
                <c:pt idx="373">
                  <c:v>3.4539999999999998E-5</c:v>
                </c:pt>
                <c:pt idx="374">
                  <c:v>3.0759999999999997E-5</c:v>
                </c:pt>
                <c:pt idx="375">
                  <c:v>2.726E-5</c:v>
                </c:pt>
                <c:pt idx="376">
                  <c:v>2.402E-5</c:v>
                </c:pt>
                <c:pt idx="377">
                  <c:v>2.101E-5</c:v>
                </c:pt>
                <c:pt idx="378">
                  <c:v>1.821E-5</c:v>
                </c:pt>
                <c:pt idx="379">
                  <c:v>1.56E-5</c:v>
                </c:pt>
                <c:pt idx="380">
                  <c:v>1.3149999999999999E-5</c:v>
                </c:pt>
                <c:pt idx="381">
                  <c:v>1.083E-5</c:v>
                </c:pt>
                <c:pt idx="382">
                  <c:v>8.6430000000000001E-6</c:v>
                </c:pt>
                <c:pt idx="383">
                  <c:v>6.5660000000000003E-6</c:v>
                </c:pt>
                <c:pt idx="384">
                  <c:v>4.5929999999999999E-6</c:v>
                </c:pt>
                <c:pt idx="385">
                  <c:v>2.7159999999999999E-6</c:v>
                </c:pt>
                <c:pt idx="386">
                  <c:v>9.2900000000000002E-7</c:v>
                </c:pt>
                <c:pt idx="387">
                  <c:v>-7.7189999999999997E-7</c:v>
                </c:pt>
                <c:pt idx="388">
                  <c:v>-2.3920000000000001E-6</c:v>
                </c:pt>
                <c:pt idx="389">
                  <c:v>-3.9360000000000001E-6</c:v>
                </c:pt>
                <c:pt idx="390">
                  <c:v>-5.4099999999999999E-6</c:v>
                </c:pt>
                <c:pt idx="391">
                  <c:v>-6.8199999999999999E-6</c:v>
                </c:pt>
                <c:pt idx="392">
                  <c:v>-8.1710000000000002E-6</c:v>
                </c:pt>
                <c:pt idx="393">
                  <c:v>-9.4679999999999998E-6</c:v>
                </c:pt>
                <c:pt idx="394">
                  <c:v>-1.0720000000000001E-5</c:v>
                </c:pt>
                <c:pt idx="395">
                  <c:v>-1.1919999999999999E-5</c:v>
                </c:pt>
                <c:pt idx="396">
                  <c:v>-1.308E-5</c:v>
                </c:pt>
                <c:pt idx="397">
                  <c:v>-1.42E-5</c:v>
                </c:pt>
                <c:pt idx="398">
                  <c:v>-1.5279999999999999E-5</c:v>
                </c:pt>
                <c:pt idx="399">
                  <c:v>-1.632E-5</c:v>
                </c:pt>
                <c:pt idx="400">
                  <c:v>-1.7329999999999998E-5</c:v>
                </c:pt>
                <c:pt idx="401">
                  <c:v>-1.8309999999999999E-5</c:v>
                </c:pt>
                <c:pt idx="402">
                  <c:v>-1.925E-5</c:v>
                </c:pt>
                <c:pt idx="403">
                  <c:v>-2.0149999999999999E-5</c:v>
                </c:pt>
                <c:pt idx="404">
                  <c:v>-2.103E-5</c:v>
                </c:pt>
                <c:pt idx="405">
                  <c:v>-2.1869999999999999E-5</c:v>
                </c:pt>
                <c:pt idx="406">
                  <c:v>-2.2670000000000001E-5</c:v>
                </c:pt>
                <c:pt idx="407">
                  <c:v>-2.3450000000000001E-5</c:v>
                </c:pt>
                <c:pt idx="408">
                  <c:v>-2.419E-5</c:v>
                </c:pt>
                <c:pt idx="409">
                  <c:v>-2.4899999999999999E-5</c:v>
                </c:pt>
                <c:pt idx="410">
                  <c:v>-2.5579999999999999E-5</c:v>
                </c:pt>
                <c:pt idx="411">
                  <c:v>-2.6230000000000001E-5</c:v>
                </c:pt>
                <c:pt idx="412">
                  <c:v>-2.6840000000000001E-5</c:v>
                </c:pt>
                <c:pt idx="413">
                  <c:v>-2.7419999999999998E-5</c:v>
                </c:pt>
                <c:pt idx="414">
                  <c:v>-2.7970000000000002E-5</c:v>
                </c:pt>
                <c:pt idx="415">
                  <c:v>-2.8479999999999998E-5</c:v>
                </c:pt>
                <c:pt idx="416">
                  <c:v>-2.8960000000000001E-5</c:v>
                </c:pt>
                <c:pt idx="417">
                  <c:v>-2.9410000000000001E-5</c:v>
                </c:pt>
                <c:pt idx="418">
                  <c:v>-2.9819999999999999E-5</c:v>
                </c:pt>
                <c:pt idx="419">
                  <c:v>-3.021E-5</c:v>
                </c:pt>
                <c:pt idx="420">
                  <c:v>-3.0549999999999997E-5</c:v>
                </c:pt>
                <c:pt idx="421">
                  <c:v>-3.0870000000000001E-5</c:v>
                </c:pt>
                <c:pt idx="422">
                  <c:v>-3.1149999999999998E-5</c:v>
                </c:pt>
                <c:pt idx="423">
                  <c:v>-3.1390000000000003E-5</c:v>
                </c:pt>
                <c:pt idx="424">
                  <c:v>-3.1600000000000002E-5</c:v>
                </c:pt>
                <c:pt idx="425">
                  <c:v>-3.1779999999999997E-5</c:v>
                </c:pt>
                <c:pt idx="426">
                  <c:v>-3.1919999999999999E-5</c:v>
                </c:pt>
                <c:pt idx="427">
                  <c:v>-3.2030000000000003E-5</c:v>
                </c:pt>
                <c:pt idx="428">
                  <c:v>-3.2100000000000001E-5</c:v>
                </c:pt>
                <c:pt idx="429">
                  <c:v>-3.2140000000000001E-5</c:v>
                </c:pt>
                <c:pt idx="430">
                  <c:v>-3.2140000000000001E-5</c:v>
                </c:pt>
                <c:pt idx="431">
                  <c:v>-3.2110000000000003E-5</c:v>
                </c:pt>
                <c:pt idx="432">
                  <c:v>-3.2039999999999998E-5</c:v>
                </c:pt>
                <c:pt idx="433">
                  <c:v>-3.1940000000000003E-5</c:v>
                </c:pt>
                <c:pt idx="434">
                  <c:v>-3.1810000000000002E-5</c:v>
                </c:pt>
                <c:pt idx="435">
                  <c:v>-3.1649999999999997E-5</c:v>
                </c:pt>
                <c:pt idx="436">
                  <c:v>-3.1449999999999999E-5</c:v>
                </c:pt>
                <c:pt idx="437">
                  <c:v>-3.1229999999999997E-5</c:v>
                </c:pt>
                <c:pt idx="438">
                  <c:v>-3.099E-5</c:v>
                </c:pt>
                <c:pt idx="439">
                  <c:v>-3.0719999999999997E-5</c:v>
                </c:pt>
                <c:pt idx="440">
                  <c:v>-3.044E-5</c:v>
                </c:pt>
                <c:pt idx="441">
                  <c:v>-3.0150000000000001E-5</c:v>
                </c:pt>
                <c:pt idx="442">
                  <c:v>-2.9839999999999999E-5</c:v>
                </c:pt>
                <c:pt idx="443">
                  <c:v>-2.953E-5</c:v>
                </c:pt>
                <c:pt idx="444">
                  <c:v>-2.9220000000000001E-5</c:v>
                </c:pt>
                <c:pt idx="445">
                  <c:v>-2.8900000000000001E-5</c:v>
                </c:pt>
                <c:pt idx="446">
                  <c:v>-2.8580000000000001E-5</c:v>
                </c:pt>
                <c:pt idx="447">
                  <c:v>-2.826E-5</c:v>
                </c:pt>
                <c:pt idx="448">
                  <c:v>-2.794E-5</c:v>
                </c:pt>
                <c:pt idx="449">
                  <c:v>-2.762E-5</c:v>
                </c:pt>
                <c:pt idx="450">
                  <c:v>-2.73E-5</c:v>
                </c:pt>
                <c:pt idx="451">
                  <c:v>-2.6979999999999999E-5</c:v>
                </c:pt>
                <c:pt idx="452">
                  <c:v>-2.6659999999999999E-5</c:v>
                </c:pt>
                <c:pt idx="453">
                  <c:v>-2.633E-5</c:v>
                </c:pt>
                <c:pt idx="454">
                  <c:v>-2.601E-5</c:v>
                </c:pt>
                <c:pt idx="455">
                  <c:v>-2.569E-5</c:v>
                </c:pt>
                <c:pt idx="456">
                  <c:v>-2.5369999999999999E-5</c:v>
                </c:pt>
                <c:pt idx="457">
                  <c:v>-2.5049999999999999E-5</c:v>
                </c:pt>
                <c:pt idx="458">
                  <c:v>-2.4729999999999999E-5</c:v>
                </c:pt>
                <c:pt idx="459">
                  <c:v>-2.4409999999999998E-5</c:v>
                </c:pt>
                <c:pt idx="460">
                  <c:v>-2.4090000000000001E-5</c:v>
                </c:pt>
                <c:pt idx="461">
                  <c:v>-2.3770000000000001E-5</c:v>
                </c:pt>
                <c:pt idx="462">
                  <c:v>-2.3450000000000001E-5</c:v>
                </c:pt>
                <c:pt idx="463">
                  <c:v>-2.313E-5</c:v>
                </c:pt>
                <c:pt idx="464">
                  <c:v>-2.281E-5</c:v>
                </c:pt>
                <c:pt idx="465">
                  <c:v>-2.2480000000000002E-5</c:v>
                </c:pt>
                <c:pt idx="466">
                  <c:v>-2.2160000000000001E-5</c:v>
                </c:pt>
                <c:pt idx="467">
                  <c:v>-2.1840000000000001E-5</c:v>
                </c:pt>
                <c:pt idx="468">
                  <c:v>-2.1520000000000001E-5</c:v>
                </c:pt>
                <c:pt idx="469">
                  <c:v>-2.12E-5</c:v>
                </c:pt>
                <c:pt idx="470">
                  <c:v>-2.088E-5</c:v>
                </c:pt>
                <c:pt idx="471">
                  <c:v>-2.056E-5</c:v>
                </c:pt>
                <c:pt idx="472">
                  <c:v>-2.0239999999999999E-5</c:v>
                </c:pt>
                <c:pt idx="473">
                  <c:v>-1.9919999999999999E-5</c:v>
                </c:pt>
                <c:pt idx="474">
                  <c:v>-1.9599999999999999E-5</c:v>
                </c:pt>
                <c:pt idx="475">
                  <c:v>-1.9279999999999998E-5</c:v>
                </c:pt>
                <c:pt idx="476">
                  <c:v>-1.895E-5</c:v>
                </c:pt>
                <c:pt idx="477">
                  <c:v>-1.863E-5</c:v>
                </c:pt>
                <c:pt idx="478">
                  <c:v>-1.8309999999999999E-5</c:v>
                </c:pt>
                <c:pt idx="479">
                  <c:v>-1.7989999999999999E-5</c:v>
                </c:pt>
                <c:pt idx="480">
                  <c:v>-1.7669999999999999E-5</c:v>
                </c:pt>
                <c:pt idx="481">
                  <c:v>-1.7350000000000002E-5</c:v>
                </c:pt>
                <c:pt idx="482">
                  <c:v>-1.7030000000000001E-5</c:v>
                </c:pt>
                <c:pt idx="483">
                  <c:v>-1.6710000000000001E-5</c:v>
                </c:pt>
                <c:pt idx="484">
                  <c:v>-1.6390000000000001E-5</c:v>
                </c:pt>
                <c:pt idx="485">
                  <c:v>-1.607E-5</c:v>
                </c:pt>
                <c:pt idx="486">
                  <c:v>-1.575E-5</c:v>
                </c:pt>
                <c:pt idx="487">
                  <c:v>-1.5420000000000001E-5</c:v>
                </c:pt>
                <c:pt idx="488">
                  <c:v>-1.5099999999999999E-5</c:v>
                </c:pt>
                <c:pt idx="489">
                  <c:v>-1.4780000000000001E-5</c:v>
                </c:pt>
                <c:pt idx="490">
                  <c:v>-1.446E-5</c:v>
                </c:pt>
                <c:pt idx="491">
                  <c:v>-1.414E-5</c:v>
                </c:pt>
                <c:pt idx="492">
                  <c:v>-1.382E-5</c:v>
                </c:pt>
                <c:pt idx="493">
                  <c:v>-1.3499999999999999E-5</c:v>
                </c:pt>
                <c:pt idx="494">
                  <c:v>-1.3179999999999999E-5</c:v>
                </c:pt>
                <c:pt idx="495">
                  <c:v>-1.2860000000000001E-5</c:v>
                </c:pt>
                <c:pt idx="496">
                  <c:v>-1.254E-5</c:v>
                </c:pt>
                <c:pt idx="497">
                  <c:v>-1.222E-5</c:v>
                </c:pt>
                <c:pt idx="498">
                  <c:v>-1.19E-5</c:v>
                </c:pt>
                <c:pt idx="499">
                  <c:v>-1.1569999999999999E-5</c:v>
                </c:pt>
                <c:pt idx="500">
                  <c:v>-1.1250000000000001E-5</c:v>
                </c:pt>
                <c:pt idx="501">
                  <c:v>-1.093E-5</c:v>
                </c:pt>
                <c:pt idx="502">
                  <c:v>-1.061E-5</c:v>
                </c:pt>
                <c:pt idx="503">
                  <c:v>-1.029E-5</c:v>
                </c:pt>
                <c:pt idx="504">
                  <c:v>-9.9699999999999994E-6</c:v>
                </c:pt>
                <c:pt idx="505">
                  <c:v>-9.6490000000000003E-6</c:v>
                </c:pt>
                <c:pt idx="506">
                  <c:v>-9.3279999999999995E-6</c:v>
                </c:pt>
                <c:pt idx="507">
                  <c:v>-9.0070000000000003E-6</c:v>
                </c:pt>
                <c:pt idx="508">
                  <c:v>-8.6859999999999995E-6</c:v>
                </c:pt>
                <c:pt idx="509">
                  <c:v>-8.3659999999999992E-6</c:v>
                </c:pt>
                <c:pt idx="510">
                  <c:v>-8.0450000000000001E-6</c:v>
                </c:pt>
                <c:pt idx="511">
                  <c:v>-7.7239999999999992E-6</c:v>
                </c:pt>
                <c:pt idx="512">
                  <c:v>-7.4030000000000001E-6</c:v>
                </c:pt>
                <c:pt idx="513">
                  <c:v>-7.0820000000000001E-6</c:v>
                </c:pt>
                <c:pt idx="514">
                  <c:v>-6.7610000000000002E-6</c:v>
                </c:pt>
                <c:pt idx="515">
                  <c:v>-6.4400000000000002E-6</c:v>
                </c:pt>
                <c:pt idx="516">
                  <c:v>-6.1190000000000002E-6</c:v>
                </c:pt>
                <c:pt idx="517">
                  <c:v>-5.7980000000000002E-6</c:v>
                </c:pt>
                <c:pt idx="518">
                  <c:v>-5.4779999999999999E-6</c:v>
                </c:pt>
                <c:pt idx="519">
                  <c:v>-5.1569999999999999E-6</c:v>
                </c:pt>
                <c:pt idx="520">
                  <c:v>-4.8359999999999999E-6</c:v>
                </c:pt>
                <c:pt idx="521">
                  <c:v>-4.515E-6</c:v>
                </c:pt>
                <c:pt idx="522">
                  <c:v>-4.194E-6</c:v>
                </c:pt>
                <c:pt idx="523">
                  <c:v>-3.873E-6</c:v>
                </c:pt>
                <c:pt idx="524">
                  <c:v>-3.552E-6</c:v>
                </c:pt>
                <c:pt idx="525">
                  <c:v>-3.2310000000000001E-6</c:v>
                </c:pt>
                <c:pt idx="526">
                  <c:v>-2.9110000000000002E-6</c:v>
                </c:pt>
                <c:pt idx="527">
                  <c:v>-2.5900000000000002E-6</c:v>
                </c:pt>
                <c:pt idx="528">
                  <c:v>-2.2689999999999998E-6</c:v>
                </c:pt>
                <c:pt idx="529">
                  <c:v>-1.9479999999999998E-6</c:v>
                </c:pt>
                <c:pt idx="530">
                  <c:v>-1.6270000000000001E-6</c:v>
                </c:pt>
                <c:pt idx="531">
                  <c:v>-1.3060000000000001E-6</c:v>
                </c:pt>
                <c:pt idx="532">
                  <c:v>-9.851999999999999E-7</c:v>
                </c:pt>
                <c:pt idx="533">
                  <c:v>-6.6440000000000005E-7</c:v>
                </c:pt>
                <c:pt idx="534">
                  <c:v>-3.4350000000000003E-7</c:v>
                </c:pt>
                <c:pt idx="535">
                  <c:v>-2.2589999999999999E-8</c:v>
                </c:pt>
                <c:pt idx="536">
                  <c:v>2.9830000000000002E-7</c:v>
                </c:pt>
                <c:pt idx="537">
                  <c:v>6.1920000000000004E-7</c:v>
                </c:pt>
                <c:pt idx="538">
                  <c:v>9.4010000000000001E-7</c:v>
                </c:pt>
                <c:pt idx="539">
                  <c:v>1.2610000000000001E-6</c:v>
                </c:pt>
                <c:pt idx="540">
                  <c:v>1.5820000000000001E-6</c:v>
                </c:pt>
                <c:pt idx="541">
                  <c:v>1.903E-6</c:v>
                </c:pt>
                <c:pt idx="542">
                  <c:v>2.2239999999999998E-6</c:v>
                </c:pt>
                <c:pt idx="543">
                  <c:v>2.5440000000000001E-6</c:v>
                </c:pt>
                <c:pt idx="544">
                  <c:v>2.8650000000000001E-6</c:v>
                </c:pt>
                <c:pt idx="545">
                  <c:v>3.1860000000000001E-6</c:v>
                </c:pt>
                <c:pt idx="546">
                  <c:v>3.507E-6</c:v>
                </c:pt>
                <c:pt idx="547">
                  <c:v>3.8279999999999996E-6</c:v>
                </c:pt>
                <c:pt idx="548">
                  <c:v>4.1489999999999996E-6</c:v>
                </c:pt>
                <c:pt idx="549">
                  <c:v>4.4700000000000004E-6</c:v>
                </c:pt>
                <c:pt idx="550">
                  <c:v>4.7910000000000004E-6</c:v>
                </c:pt>
                <c:pt idx="551">
                  <c:v>5.1120000000000004E-6</c:v>
                </c:pt>
                <c:pt idx="552">
                  <c:v>5.4319999999999998E-6</c:v>
                </c:pt>
                <c:pt idx="553">
                  <c:v>5.7529999999999998E-6</c:v>
                </c:pt>
                <c:pt idx="554">
                  <c:v>6.0739999999999998E-6</c:v>
                </c:pt>
                <c:pt idx="555">
                  <c:v>6.3949999999999998E-6</c:v>
                </c:pt>
                <c:pt idx="556">
                  <c:v>6.7159999999999997E-6</c:v>
                </c:pt>
                <c:pt idx="557">
                  <c:v>7.0369999999999997E-6</c:v>
                </c:pt>
                <c:pt idx="558">
                  <c:v>7.3579999999999997E-6</c:v>
                </c:pt>
                <c:pt idx="559">
                  <c:v>7.6790000000000005E-6</c:v>
                </c:pt>
                <c:pt idx="560">
                  <c:v>7.9990000000000008E-6</c:v>
                </c:pt>
                <c:pt idx="561">
                  <c:v>8.32E-6</c:v>
                </c:pt>
                <c:pt idx="562">
                  <c:v>8.6410000000000008E-6</c:v>
                </c:pt>
                <c:pt idx="563">
                  <c:v>8.9619999999999999E-6</c:v>
                </c:pt>
                <c:pt idx="564">
                  <c:v>9.2830000000000007E-6</c:v>
                </c:pt>
                <c:pt idx="565">
                  <c:v>9.6039999999999999E-6</c:v>
                </c:pt>
                <c:pt idx="566">
                  <c:v>9.9250000000000007E-6</c:v>
                </c:pt>
                <c:pt idx="567">
                  <c:v>1.025E-5</c:v>
                </c:pt>
                <c:pt idx="568">
                  <c:v>1.057E-5</c:v>
                </c:pt>
                <c:pt idx="569">
                  <c:v>1.0890000000000001E-5</c:v>
                </c:pt>
                <c:pt idx="570">
                  <c:v>1.1209999999999999E-5</c:v>
                </c:pt>
                <c:pt idx="571">
                  <c:v>1.153E-5</c:v>
                </c:pt>
                <c:pt idx="572">
                  <c:v>1.185E-5</c:v>
                </c:pt>
                <c:pt idx="573">
                  <c:v>1.217E-5</c:v>
                </c:pt>
                <c:pt idx="574">
                  <c:v>1.2490000000000001E-5</c:v>
                </c:pt>
                <c:pt idx="575">
                  <c:v>1.2809999999999999E-5</c:v>
                </c:pt>
                <c:pt idx="576">
                  <c:v>1.313E-5</c:v>
                </c:pt>
                <c:pt idx="577">
                  <c:v>1.345E-5</c:v>
                </c:pt>
                <c:pt idx="578">
                  <c:v>1.378E-5</c:v>
                </c:pt>
                <c:pt idx="579">
                  <c:v>1.4100000000000001E-5</c:v>
                </c:pt>
                <c:pt idx="580">
                  <c:v>1.4419999999999999E-5</c:v>
                </c:pt>
                <c:pt idx="581">
                  <c:v>1.4739999999999999E-5</c:v>
                </c:pt>
                <c:pt idx="582">
                  <c:v>1.506E-5</c:v>
                </c:pt>
                <c:pt idx="583">
                  <c:v>1.5379999999999998E-5</c:v>
                </c:pt>
                <c:pt idx="584">
                  <c:v>1.5699999999999999E-5</c:v>
                </c:pt>
                <c:pt idx="585">
                  <c:v>1.6019999999999999E-5</c:v>
                </c:pt>
                <c:pt idx="586">
                  <c:v>1.6339999999999999E-5</c:v>
                </c:pt>
                <c:pt idx="587">
                  <c:v>1.666E-5</c:v>
                </c:pt>
                <c:pt idx="588">
                  <c:v>1.698E-5</c:v>
                </c:pt>
                <c:pt idx="589">
                  <c:v>1.7309999999999999E-5</c:v>
                </c:pt>
                <c:pt idx="590">
                  <c:v>1.7629999999999999E-5</c:v>
                </c:pt>
                <c:pt idx="591">
                  <c:v>1.7949999999999999E-5</c:v>
                </c:pt>
                <c:pt idx="592">
                  <c:v>1.827E-5</c:v>
                </c:pt>
                <c:pt idx="593">
                  <c:v>1.859E-5</c:v>
                </c:pt>
                <c:pt idx="594">
                  <c:v>1.891E-5</c:v>
                </c:pt>
                <c:pt idx="595">
                  <c:v>1.9230000000000001E-5</c:v>
                </c:pt>
                <c:pt idx="596">
                  <c:v>1.9550000000000001E-5</c:v>
                </c:pt>
                <c:pt idx="597">
                  <c:v>1.9870000000000001E-5</c:v>
                </c:pt>
                <c:pt idx="598">
                  <c:v>2.0190000000000002E-5</c:v>
                </c:pt>
                <c:pt idx="599">
                  <c:v>2.0509999999999998E-5</c:v>
                </c:pt>
                <c:pt idx="600">
                  <c:v>2.0829999999999999E-5</c:v>
                </c:pt>
                <c:pt idx="601">
                  <c:v>2.1160000000000001E-5</c:v>
                </c:pt>
                <c:pt idx="602">
                  <c:v>2.1480000000000001E-5</c:v>
                </c:pt>
                <c:pt idx="603">
                  <c:v>2.1800000000000001E-5</c:v>
                </c:pt>
                <c:pt idx="604">
                  <c:v>2.2120000000000002E-5</c:v>
                </c:pt>
                <c:pt idx="605">
                  <c:v>2.2439999999999999E-5</c:v>
                </c:pt>
                <c:pt idx="606">
                  <c:v>2.2759999999999999E-5</c:v>
                </c:pt>
                <c:pt idx="607">
                  <c:v>2.3079999999999999E-5</c:v>
                </c:pt>
                <c:pt idx="608">
                  <c:v>2.34E-5</c:v>
                </c:pt>
                <c:pt idx="609">
                  <c:v>2.372E-5</c:v>
                </c:pt>
                <c:pt idx="610">
                  <c:v>2.404E-5</c:v>
                </c:pt>
                <c:pt idx="611">
                  <c:v>2.4360000000000001E-5</c:v>
                </c:pt>
                <c:pt idx="612">
                  <c:v>2.4689999999999999E-5</c:v>
                </c:pt>
                <c:pt idx="613">
                  <c:v>2.5009999999999999E-5</c:v>
                </c:pt>
                <c:pt idx="614">
                  <c:v>2.533E-5</c:v>
                </c:pt>
                <c:pt idx="615">
                  <c:v>2.565E-5</c:v>
                </c:pt>
                <c:pt idx="616">
                  <c:v>2.597E-5</c:v>
                </c:pt>
                <c:pt idx="617">
                  <c:v>2.6290000000000001E-5</c:v>
                </c:pt>
                <c:pt idx="618">
                  <c:v>2.6610000000000001E-5</c:v>
                </c:pt>
                <c:pt idx="619">
                  <c:v>2.6930000000000001E-5</c:v>
                </c:pt>
                <c:pt idx="620">
                  <c:v>2.7250000000000002E-5</c:v>
                </c:pt>
                <c:pt idx="621">
                  <c:v>2.7569999999999999E-5</c:v>
                </c:pt>
                <c:pt idx="622">
                  <c:v>2.7889999999999999E-5</c:v>
                </c:pt>
                <c:pt idx="623">
                  <c:v>2.8220000000000001E-5</c:v>
                </c:pt>
                <c:pt idx="624">
                  <c:v>2.8540000000000001E-5</c:v>
                </c:pt>
                <c:pt idx="625">
                  <c:v>2.8860000000000002E-5</c:v>
                </c:pt>
                <c:pt idx="626">
                  <c:v>2.9179999999999998E-5</c:v>
                </c:pt>
                <c:pt idx="627">
                  <c:v>2.9499999999999999E-5</c:v>
                </c:pt>
                <c:pt idx="628">
                  <c:v>2.9819999999999999E-5</c:v>
                </c:pt>
                <c:pt idx="629">
                  <c:v>3.0139999999999999E-5</c:v>
                </c:pt>
                <c:pt idx="630">
                  <c:v>3.046E-5</c:v>
                </c:pt>
                <c:pt idx="631">
                  <c:v>3.078E-5</c:v>
                </c:pt>
                <c:pt idx="632">
                  <c:v>3.1099999999999997E-5</c:v>
                </c:pt>
                <c:pt idx="633">
                  <c:v>3.1420000000000001E-5</c:v>
                </c:pt>
                <c:pt idx="634">
                  <c:v>3.1739999999999998E-5</c:v>
                </c:pt>
                <c:pt idx="635">
                  <c:v>3.2070000000000003E-5</c:v>
                </c:pt>
                <c:pt idx="636">
                  <c:v>3.239E-5</c:v>
                </c:pt>
                <c:pt idx="637">
                  <c:v>3.2709999999999997E-5</c:v>
                </c:pt>
                <c:pt idx="638">
                  <c:v>3.3030000000000001E-5</c:v>
                </c:pt>
                <c:pt idx="639">
                  <c:v>3.3349999999999997E-5</c:v>
                </c:pt>
                <c:pt idx="640">
                  <c:v>3.3670000000000001E-5</c:v>
                </c:pt>
                <c:pt idx="641">
                  <c:v>3.3989999999999998E-5</c:v>
                </c:pt>
                <c:pt idx="642">
                  <c:v>3.4310000000000002E-5</c:v>
                </c:pt>
                <c:pt idx="643">
                  <c:v>3.4629999999999999E-5</c:v>
                </c:pt>
                <c:pt idx="644">
                  <c:v>3.4950000000000002E-5</c:v>
                </c:pt>
                <c:pt idx="645">
                  <c:v>3.5269999999999999E-5</c:v>
                </c:pt>
                <c:pt idx="646">
                  <c:v>3.5599999999999998E-5</c:v>
                </c:pt>
                <c:pt idx="647">
                  <c:v>3.5920000000000002E-5</c:v>
                </c:pt>
                <c:pt idx="648">
                  <c:v>3.6239999999999999E-5</c:v>
                </c:pt>
                <c:pt idx="649">
                  <c:v>3.6560000000000002E-5</c:v>
                </c:pt>
                <c:pt idx="650">
                  <c:v>3.6879999999999999E-5</c:v>
                </c:pt>
                <c:pt idx="651">
                  <c:v>3.7200000000000003E-5</c:v>
                </c:pt>
                <c:pt idx="652">
                  <c:v>3.752E-5</c:v>
                </c:pt>
                <c:pt idx="653">
                  <c:v>3.7839999999999997E-5</c:v>
                </c:pt>
                <c:pt idx="654">
                  <c:v>3.8160000000000001E-5</c:v>
                </c:pt>
                <c:pt idx="655">
                  <c:v>3.8479999999999997E-5</c:v>
                </c:pt>
                <c:pt idx="656">
                  <c:v>3.8800000000000001E-5</c:v>
                </c:pt>
                <c:pt idx="657">
                  <c:v>3.913E-5</c:v>
                </c:pt>
                <c:pt idx="658">
                  <c:v>3.9449999999999997E-5</c:v>
                </c:pt>
                <c:pt idx="659">
                  <c:v>3.977E-5</c:v>
                </c:pt>
                <c:pt idx="660">
                  <c:v>4.0089999999999997E-5</c:v>
                </c:pt>
                <c:pt idx="661">
                  <c:v>4.0410000000000001E-5</c:v>
                </c:pt>
                <c:pt idx="662">
                  <c:v>4.0729999999999998E-5</c:v>
                </c:pt>
                <c:pt idx="663">
                  <c:v>4.1050000000000002E-5</c:v>
                </c:pt>
                <c:pt idx="664">
                  <c:v>4.1369999999999999E-5</c:v>
                </c:pt>
                <c:pt idx="665">
                  <c:v>4.1690000000000002E-5</c:v>
                </c:pt>
                <c:pt idx="666">
                  <c:v>4.2009999999999999E-5</c:v>
                </c:pt>
                <c:pt idx="667">
                  <c:v>4.2330000000000003E-5</c:v>
                </c:pt>
                <c:pt idx="668">
                  <c:v>4.265E-5</c:v>
                </c:pt>
                <c:pt idx="669">
                  <c:v>4.2979999999999998E-5</c:v>
                </c:pt>
                <c:pt idx="670">
                  <c:v>4.3300000000000002E-5</c:v>
                </c:pt>
                <c:pt idx="671">
                  <c:v>4.3619999999999999E-5</c:v>
                </c:pt>
                <c:pt idx="672">
                  <c:v>4.3940000000000003E-5</c:v>
                </c:pt>
                <c:pt idx="673">
                  <c:v>4.426E-5</c:v>
                </c:pt>
                <c:pt idx="674">
                  <c:v>4.4579999999999997E-5</c:v>
                </c:pt>
                <c:pt idx="675">
                  <c:v>4.49E-5</c:v>
                </c:pt>
                <c:pt idx="676">
                  <c:v>4.5219999999999997E-5</c:v>
                </c:pt>
                <c:pt idx="677">
                  <c:v>4.5540000000000001E-5</c:v>
                </c:pt>
                <c:pt idx="678">
                  <c:v>4.5859999999999998E-5</c:v>
                </c:pt>
                <c:pt idx="679">
                  <c:v>4.6180000000000002E-5</c:v>
                </c:pt>
                <c:pt idx="680">
                  <c:v>4.651E-5</c:v>
                </c:pt>
                <c:pt idx="681">
                  <c:v>4.6829999999999997E-5</c:v>
                </c:pt>
                <c:pt idx="682">
                  <c:v>4.7150000000000001E-5</c:v>
                </c:pt>
                <c:pt idx="683">
                  <c:v>4.7469999999999998E-5</c:v>
                </c:pt>
                <c:pt idx="684">
                  <c:v>4.7790000000000002E-5</c:v>
                </c:pt>
                <c:pt idx="685">
                  <c:v>4.8109999999999998E-5</c:v>
                </c:pt>
                <c:pt idx="686">
                  <c:v>4.8430000000000002E-5</c:v>
                </c:pt>
                <c:pt idx="687">
                  <c:v>4.8749999999999999E-5</c:v>
                </c:pt>
                <c:pt idx="688">
                  <c:v>4.9070000000000003E-5</c:v>
                </c:pt>
                <c:pt idx="689">
                  <c:v>4.939E-5</c:v>
                </c:pt>
                <c:pt idx="690">
                  <c:v>4.9709999999999997E-5</c:v>
                </c:pt>
                <c:pt idx="691">
                  <c:v>5.0040000000000002E-5</c:v>
                </c:pt>
                <c:pt idx="692">
                  <c:v>5.0359999999999999E-5</c:v>
                </c:pt>
                <c:pt idx="693">
                  <c:v>5.0680000000000003E-5</c:v>
                </c:pt>
                <c:pt idx="694">
                  <c:v>5.1E-5</c:v>
                </c:pt>
                <c:pt idx="695">
                  <c:v>5.1320000000000003E-5</c:v>
                </c:pt>
                <c:pt idx="696">
                  <c:v>5.164E-5</c:v>
                </c:pt>
                <c:pt idx="697">
                  <c:v>5.1959999999999997E-5</c:v>
                </c:pt>
                <c:pt idx="698">
                  <c:v>5.2280000000000001E-5</c:v>
                </c:pt>
                <c:pt idx="699">
                  <c:v>5.2599999999999998E-5</c:v>
                </c:pt>
                <c:pt idx="700">
                  <c:v>5.2920000000000002E-5</c:v>
                </c:pt>
                <c:pt idx="701">
                  <c:v>5.3239999999999998E-5</c:v>
                </c:pt>
                <c:pt idx="702">
                  <c:v>5.3560000000000002E-5</c:v>
                </c:pt>
                <c:pt idx="703">
                  <c:v>5.3890000000000001E-5</c:v>
                </c:pt>
                <c:pt idx="704">
                  <c:v>5.4209999999999998E-5</c:v>
                </c:pt>
                <c:pt idx="705">
                  <c:v>5.4530000000000001E-5</c:v>
                </c:pt>
                <c:pt idx="706">
                  <c:v>5.4849999999999998E-5</c:v>
                </c:pt>
                <c:pt idx="707">
                  <c:v>5.5170000000000002E-5</c:v>
                </c:pt>
                <c:pt idx="708">
                  <c:v>5.5489999999999999E-5</c:v>
                </c:pt>
                <c:pt idx="709">
                  <c:v>5.5810000000000003E-5</c:v>
                </c:pt>
                <c:pt idx="710">
                  <c:v>5.613E-5</c:v>
                </c:pt>
                <c:pt idx="711">
                  <c:v>5.6450000000000003E-5</c:v>
                </c:pt>
                <c:pt idx="712">
                  <c:v>5.677E-5</c:v>
                </c:pt>
                <c:pt idx="713">
                  <c:v>5.7089999999999997E-5</c:v>
                </c:pt>
                <c:pt idx="714">
                  <c:v>5.7420000000000003E-5</c:v>
                </c:pt>
                <c:pt idx="715">
                  <c:v>5.7739999999999999E-5</c:v>
                </c:pt>
                <c:pt idx="716">
                  <c:v>5.8060000000000003E-5</c:v>
                </c:pt>
                <c:pt idx="717">
                  <c:v>5.838E-5</c:v>
                </c:pt>
                <c:pt idx="718">
                  <c:v>5.8699999999999997E-5</c:v>
                </c:pt>
                <c:pt idx="719">
                  <c:v>5.9020000000000001E-5</c:v>
                </c:pt>
                <c:pt idx="720">
                  <c:v>5.9339999999999998E-5</c:v>
                </c:pt>
                <c:pt idx="721">
                  <c:v>5.9660000000000001E-5</c:v>
                </c:pt>
                <c:pt idx="722">
                  <c:v>5.9979999999999998E-5</c:v>
                </c:pt>
                <c:pt idx="723">
                  <c:v>6.0300000000000002E-5</c:v>
                </c:pt>
                <c:pt idx="724">
                  <c:v>6.0619999999999999E-5</c:v>
                </c:pt>
                <c:pt idx="725">
                  <c:v>6.0949999999999998E-5</c:v>
                </c:pt>
                <c:pt idx="726">
                  <c:v>6.1270000000000001E-5</c:v>
                </c:pt>
                <c:pt idx="727">
                  <c:v>6.1589999999999998E-5</c:v>
                </c:pt>
                <c:pt idx="728">
                  <c:v>6.1909999999999995E-5</c:v>
                </c:pt>
                <c:pt idx="729">
                  <c:v>6.2230000000000006E-5</c:v>
                </c:pt>
                <c:pt idx="730">
                  <c:v>6.2550000000000003E-5</c:v>
                </c:pt>
                <c:pt idx="731">
                  <c:v>6.2869999999999999E-5</c:v>
                </c:pt>
                <c:pt idx="732">
                  <c:v>6.3189999999999996E-5</c:v>
                </c:pt>
                <c:pt idx="733">
                  <c:v>6.3509999999999993E-5</c:v>
                </c:pt>
                <c:pt idx="734">
                  <c:v>6.3830000000000004E-5</c:v>
                </c:pt>
                <c:pt idx="735">
                  <c:v>6.4150000000000001E-5</c:v>
                </c:pt>
                <c:pt idx="736">
                  <c:v>6.4469999999999998E-5</c:v>
                </c:pt>
                <c:pt idx="737">
                  <c:v>6.4800000000000003E-5</c:v>
                </c:pt>
                <c:pt idx="738">
                  <c:v>6.512E-5</c:v>
                </c:pt>
                <c:pt idx="739">
                  <c:v>6.5439999999999997E-5</c:v>
                </c:pt>
                <c:pt idx="740">
                  <c:v>6.5759999999999994E-5</c:v>
                </c:pt>
                <c:pt idx="741">
                  <c:v>6.6080000000000004E-5</c:v>
                </c:pt>
                <c:pt idx="742">
                  <c:v>6.6400000000000001E-5</c:v>
                </c:pt>
                <c:pt idx="743">
                  <c:v>6.6719999999999998E-5</c:v>
                </c:pt>
                <c:pt idx="744">
                  <c:v>6.7039999999999995E-5</c:v>
                </c:pt>
                <c:pt idx="745">
                  <c:v>6.7360000000000006E-5</c:v>
                </c:pt>
                <c:pt idx="746">
                  <c:v>6.7680000000000003E-5</c:v>
                </c:pt>
                <c:pt idx="747">
                  <c:v>6.7999999999999999E-5</c:v>
                </c:pt>
                <c:pt idx="748">
                  <c:v>6.8330000000000005E-5</c:v>
                </c:pt>
                <c:pt idx="749">
                  <c:v>6.8650000000000002E-5</c:v>
                </c:pt>
                <c:pt idx="750">
                  <c:v>6.8969999999999999E-5</c:v>
                </c:pt>
                <c:pt idx="751">
                  <c:v>6.9289999999999996E-5</c:v>
                </c:pt>
                <c:pt idx="752">
                  <c:v>6.9610000000000006E-5</c:v>
                </c:pt>
                <c:pt idx="753">
                  <c:v>6.9930000000000003E-5</c:v>
                </c:pt>
                <c:pt idx="754">
                  <c:v>7.025E-5</c:v>
                </c:pt>
                <c:pt idx="755">
                  <c:v>7.0569999999999997E-5</c:v>
                </c:pt>
                <c:pt idx="756">
                  <c:v>7.0889999999999994E-5</c:v>
                </c:pt>
                <c:pt idx="757">
                  <c:v>7.1210000000000004E-5</c:v>
                </c:pt>
                <c:pt idx="758">
                  <c:v>7.1530000000000001E-5</c:v>
                </c:pt>
                <c:pt idx="759">
                  <c:v>7.1860000000000007E-5</c:v>
                </c:pt>
                <c:pt idx="760">
                  <c:v>7.2180000000000003E-5</c:v>
                </c:pt>
                <c:pt idx="761">
                  <c:v>7.25E-5</c:v>
                </c:pt>
                <c:pt idx="762">
                  <c:v>7.2819999999999997E-5</c:v>
                </c:pt>
                <c:pt idx="763">
                  <c:v>7.3139999999999994E-5</c:v>
                </c:pt>
                <c:pt idx="764">
                  <c:v>7.3460000000000005E-5</c:v>
                </c:pt>
                <c:pt idx="765">
                  <c:v>7.3780000000000002E-5</c:v>
                </c:pt>
                <c:pt idx="766">
                  <c:v>7.4099999999999999E-5</c:v>
                </c:pt>
                <c:pt idx="767">
                  <c:v>7.4419999999999996E-5</c:v>
                </c:pt>
                <c:pt idx="768">
                  <c:v>7.4740000000000006E-5</c:v>
                </c:pt>
                <c:pt idx="769">
                  <c:v>7.5060000000000003E-5</c:v>
                </c:pt>
                <c:pt idx="770">
                  <c:v>7.538E-5</c:v>
                </c:pt>
                <c:pt idx="771">
                  <c:v>7.5710000000000005E-5</c:v>
                </c:pt>
                <c:pt idx="772">
                  <c:v>7.6030000000000002E-5</c:v>
                </c:pt>
                <c:pt idx="773">
                  <c:v>7.6349999999999999E-5</c:v>
                </c:pt>
                <c:pt idx="774">
                  <c:v>7.6669999999999996E-5</c:v>
                </c:pt>
                <c:pt idx="775">
                  <c:v>7.6990000000000007E-5</c:v>
                </c:pt>
                <c:pt idx="776">
                  <c:v>7.7310000000000004E-5</c:v>
                </c:pt>
                <c:pt idx="777">
                  <c:v>7.763E-5</c:v>
                </c:pt>
                <c:pt idx="778">
                  <c:v>7.7949999999999997E-5</c:v>
                </c:pt>
                <c:pt idx="779">
                  <c:v>7.8269999999999994E-5</c:v>
                </c:pt>
                <c:pt idx="780">
                  <c:v>7.8590000000000005E-5</c:v>
                </c:pt>
                <c:pt idx="781">
                  <c:v>7.8910000000000002E-5</c:v>
                </c:pt>
                <c:pt idx="782">
                  <c:v>7.9239999999999993E-5</c:v>
                </c:pt>
                <c:pt idx="783">
                  <c:v>7.9560000000000004E-5</c:v>
                </c:pt>
                <c:pt idx="784">
                  <c:v>7.9880000000000001E-5</c:v>
                </c:pt>
                <c:pt idx="785">
                  <c:v>8.0199999999999998E-5</c:v>
                </c:pt>
                <c:pt idx="786">
                  <c:v>8.0519999999999995E-5</c:v>
                </c:pt>
                <c:pt idx="787">
                  <c:v>8.0840000000000005E-5</c:v>
                </c:pt>
                <c:pt idx="788">
                  <c:v>8.1160000000000002E-5</c:v>
                </c:pt>
                <c:pt idx="789">
                  <c:v>8.1479999999999999E-5</c:v>
                </c:pt>
                <c:pt idx="790">
                  <c:v>8.1799999999999996E-5</c:v>
                </c:pt>
                <c:pt idx="791">
                  <c:v>8.2120000000000007E-5</c:v>
                </c:pt>
                <c:pt idx="792">
                  <c:v>8.2440000000000004E-5</c:v>
                </c:pt>
                <c:pt idx="793">
                  <c:v>8.2769999999999995E-5</c:v>
                </c:pt>
                <c:pt idx="794">
                  <c:v>8.3090000000000006E-5</c:v>
                </c:pt>
                <c:pt idx="795">
                  <c:v>8.3410000000000003E-5</c:v>
                </c:pt>
                <c:pt idx="796">
                  <c:v>8.1310000000000006E-5</c:v>
                </c:pt>
                <c:pt idx="797">
                  <c:v>7.9190000000000006E-5</c:v>
                </c:pt>
                <c:pt idx="798">
                  <c:v>7.9499999999999994E-5</c:v>
                </c:pt>
                <c:pt idx="799">
                  <c:v>7.9820000000000005E-5</c:v>
                </c:pt>
                <c:pt idx="800">
                  <c:v>8.0129999999999993E-5</c:v>
                </c:pt>
                <c:pt idx="801">
                  <c:v>8.0439999999999996E-5</c:v>
                </c:pt>
                <c:pt idx="802">
                  <c:v>8.0749999999999998E-5</c:v>
                </c:pt>
                <c:pt idx="803">
                  <c:v>8.106E-5</c:v>
                </c:pt>
                <c:pt idx="804">
                  <c:v>8.1370000000000002E-5</c:v>
                </c:pt>
                <c:pt idx="805">
                  <c:v>8.1680000000000004E-5</c:v>
                </c:pt>
                <c:pt idx="806">
                  <c:v>8.1990000000000006E-5</c:v>
                </c:pt>
                <c:pt idx="807">
                  <c:v>8.2299999999999995E-5</c:v>
                </c:pt>
                <c:pt idx="808">
                  <c:v>8.2609999999999997E-5</c:v>
                </c:pt>
                <c:pt idx="809">
                  <c:v>8.5519999999999994E-5</c:v>
                </c:pt>
                <c:pt idx="810">
                  <c:v>8.5840000000000005E-5</c:v>
                </c:pt>
                <c:pt idx="811">
                  <c:v>8.6149999999999993E-5</c:v>
                </c:pt>
                <c:pt idx="812">
                  <c:v>8.6470000000000004E-5</c:v>
                </c:pt>
                <c:pt idx="813">
                  <c:v>8.6780000000000006E-5</c:v>
                </c:pt>
                <c:pt idx="814">
                  <c:v>8.7100000000000003E-5</c:v>
                </c:pt>
                <c:pt idx="815">
                  <c:v>8.742E-5</c:v>
                </c:pt>
                <c:pt idx="816">
                  <c:v>8.7730000000000002E-5</c:v>
                </c:pt>
                <c:pt idx="817">
                  <c:v>8.8049999999999999E-5</c:v>
                </c:pt>
                <c:pt idx="818">
                  <c:v>8.8369999999999996E-5</c:v>
                </c:pt>
                <c:pt idx="819">
                  <c:v>8.8679999999999998E-5</c:v>
                </c:pt>
                <c:pt idx="820">
                  <c:v>8.8999999999999995E-5</c:v>
                </c:pt>
                <c:pt idx="821">
                  <c:v>8.9320000000000005E-5</c:v>
                </c:pt>
                <c:pt idx="822">
                  <c:v>8.9629999999999994E-5</c:v>
                </c:pt>
                <c:pt idx="823">
                  <c:v>8.9950000000000004E-5</c:v>
                </c:pt>
                <c:pt idx="824">
                  <c:v>9.2869999999999997E-5</c:v>
                </c:pt>
                <c:pt idx="825">
                  <c:v>9.3189999999999994E-5</c:v>
                </c:pt>
                <c:pt idx="826">
                  <c:v>9.3510000000000004E-5</c:v>
                </c:pt>
                <c:pt idx="827">
                  <c:v>9.3830000000000001E-5</c:v>
                </c:pt>
                <c:pt idx="828">
                  <c:v>9.4149999999999998E-5</c:v>
                </c:pt>
                <c:pt idx="829">
                  <c:v>9.4469999999999995E-5</c:v>
                </c:pt>
                <c:pt idx="830">
                  <c:v>9.48E-5</c:v>
                </c:pt>
                <c:pt idx="831">
                  <c:v>9.5119999999999997E-5</c:v>
                </c:pt>
                <c:pt idx="832">
                  <c:v>9.5439999999999994E-5</c:v>
                </c:pt>
                <c:pt idx="833">
                  <c:v>9.5760000000000005E-5</c:v>
                </c:pt>
                <c:pt idx="834">
                  <c:v>9.6080000000000002E-5</c:v>
                </c:pt>
                <c:pt idx="835">
                  <c:v>9.6409999999999993E-5</c:v>
                </c:pt>
                <c:pt idx="836">
                  <c:v>9.6730000000000004E-5</c:v>
                </c:pt>
                <c:pt idx="837">
                  <c:v>9.7050000000000001E-5</c:v>
                </c:pt>
                <c:pt idx="838">
                  <c:v>9.7369999999999998E-5</c:v>
                </c:pt>
                <c:pt idx="839">
                  <c:v>9.7689999999999995E-5</c:v>
                </c:pt>
                <c:pt idx="840">
                  <c:v>9.8010000000000005E-5</c:v>
                </c:pt>
                <c:pt idx="841">
                  <c:v>9.8339999999999997E-5</c:v>
                </c:pt>
                <c:pt idx="842">
                  <c:v>9.8659999999999994E-5</c:v>
                </c:pt>
                <c:pt idx="843">
                  <c:v>9.8980000000000004E-5</c:v>
                </c:pt>
                <c:pt idx="844">
                  <c:v>9.9300000000000001E-5</c:v>
                </c:pt>
                <c:pt idx="845">
                  <c:v>9.9619999999999998E-5</c:v>
                </c:pt>
                <c:pt idx="846">
                  <c:v>9.9939999999999995E-5</c:v>
                </c:pt>
                <c:pt idx="847">
                  <c:v>1.003E-4</c:v>
                </c:pt>
                <c:pt idx="848">
                  <c:v>1.0060000000000001E-4</c:v>
                </c:pt>
                <c:pt idx="849">
                  <c:v>1.009E-4</c:v>
                </c:pt>
                <c:pt idx="850">
                  <c:v>1.0119999999999999E-4</c:v>
                </c:pt>
                <c:pt idx="851">
                  <c:v>1.016E-4</c:v>
                </c:pt>
                <c:pt idx="852">
                  <c:v>1.019E-4</c:v>
                </c:pt>
                <c:pt idx="853">
                  <c:v>1.022E-4</c:v>
                </c:pt>
                <c:pt idx="854">
                  <c:v>1.025E-4</c:v>
                </c:pt>
                <c:pt idx="855">
                  <c:v>1.004E-4</c:v>
                </c:pt>
                <c:pt idx="856">
                  <c:v>1.0069999999999999E-4</c:v>
                </c:pt>
                <c:pt idx="857">
                  <c:v>1.011E-4</c:v>
                </c:pt>
                <c:pt idx="858">
                  <c:v>1.014E-4</c:v>
                </c:pt>
                <c:pt idx="859">
                  <c:v>1.0170000000000001E-4</c:v>
                </c:pt>
                <c:pt idx="860">
                  <c:v>1.02E-4</c:v>
                </c:pt>
                <c:pt idx="861">
                  <c:v>1.0230000000000001E-4</c:v>
                </c:pt>
                <c:pt idx="862">
                  <c:v>1.026E-4</c:v>
                </c:pt>
                <c:pt idx="863">
                  <c:v>1.03E-4</c:v>
                </c:pt>
                <c:pt idx="864">
                  <c:v>1.033E-4</c:v>
                </c:pt>
                <c:pt idx="865">
                  <c:v>1.0119999999999999E-4</c:v>
                </c:pt>
                <c:pt idx="866">
                  <c:v>1.015E-4</c:v>
                </c:pt>
                <c:pt idx="867">
                  <c:v>1.0179999999999999E-4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809-484A-86F2-38A52C2F7D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Average transverse  </a:t>
                </a:r>
                <a:r>
                  <a:rPr lang="en-US" dirty="0"/>
                  <a:t>position [mm]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4624"/>
        <c:crosses val="autoZero"/>
        <c:crossBetween val="midCat"/>
        <c:dispUnits>
          <c:custUnit val="1.0000000000000002E-3"/>
        </c:dispUnits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1" baseline="0"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'[BNL 300keV Wien.xlsx]NEMI'!$G$2</c:f>
              <c:strCache>
                <c:ptCount val="1"/>
                <c:pt idx="0">
                  <c:v>nemiX [pi mm mrad]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00FF"/>
              </a:solidFill>
              <a:ln w="9525">
                <a:noFill/>
              </a:ln>
              <a:effectLst/>
            </c:spPr>
          </c:marker>
          <c:xVal>
            <c:numRef>
              <c:f>'[BNL 300keV Wien.xlsx]NEMI'!$F$3:$F$870</c:f>
              <c:numCache>
                <c:formatCode>0.00E+00</c:formatCode>
                <c:ptCount val="868"/>
                <c:pt idx="0">
                  <c:v>-0.25640000000000002</c:v>
                </c:pt>
                <c:pt idx="1">
                  <c:v>-0.25600000000000001</c:v>
                </c:pt>
                <c:pt idx="2">
                  <c:v>-0.25540000000000002</c:v>
                </c:pt>
                <c:pt idx="3">
                  <c:v>-0.25480000000000003</c:v>
                </c:pt>
                <c:pt idx="4">
                  <c:v>-0.25409999999999999</c:v>
                </c:pt>
                <c:pt idx="5">
                  <c:v>-0.25330000000000003</c:v>
                </c:pt>
                <c:pt idx="6">
                  <c:v>-0.25240000000000001</c:v>
                </c:pt>
                <c:pt idx="7">
                  <c:v>-0.2515</c:v>
                </c:pt>
                <c:pt idx="8">
                  <c:v>-0.2505</c:v>
                </c:pt>
                <c:pt idx="9">
                  <c:v>-0.24940000000000001</c:v>
                </c:pt>
                <c:pt idx="10">
                  <c:v>-0.24829999999999999</c:v>
                </c:pt>
                <c:pt idx="11">
                  <c:v>-0.24709999999999999</c:v>
                </c:pt>
                <c:pt idx="12">
                  <c:v>-0.246</c:v>
                </c:pt>
                <c:pt idx="13">
                  <c:v>-0.24479999999999999</c:v>
                </c:pt>
                <c:pt idx="14">
                  <c:v>-0.24360000000000001</c:v>
                </c:pt>
                <c:pt idx="15">
                  <c:v>-0.24249999999999999</c:v>
                </c:pt>
                <c:pt idx="16">
                  <c:v>-0.24129999999999999</c:v>
                </c:pt>
                <c:pt idx="17">
                  <c:v>-0.2402</c:v>
                </c:pt>
                <c:pt idx="18">
                  <c:v>-0.23899999999999999</c:v>
                </c:pt>
                <c:pt idx="19">
                  <c:v>-0.23780000000000001</c:v>
                </c:pt>
                <c:pt idx="20">
                  <c:v>-0.23669999999999999</c:v>
                </c:pt>
                <c:pt idx="21">
                  <c:v>-0.23549999999999999</c:v>
                </c:pt>
                <c:pt idx="22">
                  <c:v>-0.23430000000000001</c:v>
                </c:pt>
                <c:pt idx="23">
                  <c:v>-0.23319999999999999</c:v>
                </c:pt>
                <c:pt idx="24">
                  <c:v>-0.23200000000000001</c:v>
                </c:pt>
                <c:pt idx="25">
                  <c:v>-0.23080000000000001</c:v>
                </c:pt>
                <c:pt idx="26">
                  <c:v>-0.22969999999999999</c:v>
                </c:pt>
                <c:pt idx="27">
                  <c:v>-0.22850000000000001</c:v>
                </c:pt>
                <c:pt idx="28">
                  <c:v>-0.22739999999999999</c:v>
                </c:pt>
                <c:pt idx="29">
                  <c:v>-0.22620000000000001</c:v>
                </c:pt>
                <c:pt idx="30">
                  <c:v>-0.22500000000000001</c:v>
                </c:pt>
                <c:pt idx="31">
                  <c:v>-0.22389999999999999</c:v>
                </c:pt>
                <c:pt idx="32">
                  <c:v>-0.22270000000000001</c:v>
                </c:pt>
                <c:pt idx="33">
                  <c:v>-0.2215</c:v>
                </c:pt>
                <c:pt idx="34">
                  <c:v>-0.22040000000000001</c:v>
                </c:pt>
                <c:pt idx="35">
                  <c:v>-0.21920000000000001</c:v>
                </c:pt>
                <c:pt idx="36">
                  <c:v>-0.218</c:v>
                </c:pt>
                <c:pt idx="37">
                  <c:v>-0.21690000000000001</c:v>
                </c:pt>
                <c:pt idx="38">
                  <c:v>-0.2157</c:v>
                </c:pt>
                <c:pt idx="39">
                  <c:v>-0.2145</c:v>
                </c:pt>
                <c:pt idx="40">
                  <c:v>-0.21340000000000001</c:v>
                </c:pt>
                <c:pt idx="41">
                  <c:v>-0.2122</c:v>
                </c:pt>
                <c:pt idx="42">
                  <c:v>-0.21110000000000001</c:v>
                </c:pt>
                <c:pt idx="43">
                  <c:v>-0.2099</c:v>
                </c:pt>
                <c:pt idx="44">
                  <c:v>-0.2087</c:v>
                </c:pt>
                <c:pt idx="45">
                  <c:v>-0.20760000000000001</c:v>
                </c:pt>
                <c:pt idx="46">
                  <c:v>-0.2064</c:v>
                </c:pt>
                <c:pt idx="47">
                  <c:v>-0.20519999999999999</c:v>
                </c:pt>
                <c:pt idx="48">
                  <c:v>-0.2041</c:v>
                </c:pt>
                <c:pt idx="49">
                  <c:v>-0.2029</c:v>
                </c:pt>
                <c:pt idx="50">
                  <c:v>-0.20169999999999999</c:v>
                </c:pt>
                <c:pt idx="51">
                  <c:v>-0.2006</c:v>
                </c:pt>
                <c:pt idx="52">
                  <c:v>-0.19939999999999999</c:v>
                </c:pt>
                <c:pt idx="53">
                  <c:v>-0.19819999999999999</c:v>
                </c:pt>
                <c:pt idx="54">
                  <c:v>-0.1971</c:v>
                </c:pt>
                <c:pt idx="55">
                  <c:v>-0.19589999999999999</c:v>
                </c:pt>
                <c:pt idx="56">
                  <c:v>-0.1948</c:v>
                </c:pt>
                <c:pt idx="57">
                  <c:v>-0.19359999999999999</c:v>
                </c:pt>
                <c:pt idx="58">
                  <c:v>-0.19239999999999999</c:v>
                </c:pt>
                <c:pt idx="59">
                  <c:v>-0.1913</c:v>
                </c:pt>
                <c:pt idx="60">
                  <c:v>-0.19009999999999999</c:v>
                </c:pt>
                <c:pt idx="61">
                  <c:v>-0.18890000000000001</c:v>
                </c:pt>
                <c:pt idx="62">
                  <c:v>-0.18779999999999999</c:v>
                </c:pt>
                <c:pt idx="63">
                  <c:v>-0.18659999999999999</c:v>
                </c:pt>
                <c:pt idx="64">
                  <c:v>-0.18540000000000001</c:v>
                </c:pt>
                <c:pt idx="65">
                  <c:v>-0.18429999999999999</c:v>
                </c:pt>
                <c:pt idx="66">
                  <c:v>-0.18310000000000001</c:v>
                </c:pt>
                <c:pt idx="67">
                  <c:v>-0.18190000000000001</c:v>
                </c:pt>
                <c:pt idx="68">
                  <c:v>-0.18079999999999999</c:v>
                </c:pt>
                <c:pt idx="69">
                  <c:v>-0.17960000000000001</c:v>
                </c:pt>
                <c:pt idx="70">
                  <c:v>-0.17849999999999999</c:v>
                </c:pt>
                <c:pt idx="71">
                  <c:v>-0.17730000000000001</c:v>
                </c:pt>
                <c:pt idx="72">
                  <c:v>-0.17610000000000001</c:v>
                </c:pt>
                <c:pt idx="73">
                  <c:v>-0.17499999999999999</c:v>
                </c:pt>
                <c:pt idx="74">
                  <c:v>-0.17380000000000001</c:v>
                </c:pt>
                <c:pt idx="75">
                  <c:v>-0.1726</c:v>
                </c:pt>
                <c:pt idx="76">
                  <c:v>-0.17150000000000001</c:v>
                </c:pt>
                <c:pt idx="77">
                  <c:v>-0.17030000000000001</c:v>
                </c:pt>
                <c:pt idx="78">
                  <c:v>-0.1691</c:v>
                </c:pt>
                <c:pt idx="79">
                  <c:v>-0.16800000000000001</c:v>
                </c:pt>
                <c:pt idx="80">
                  <c:v>-0.1668</c:v>
                </c:pt>
                <c:pt idx="81">
                  <c:v>-0.1656</c:v>
                </c:pt>
                <c:pt idx="82">
                  <c:v>-0.16450000000000001</c:v>
                </c:pt>
                <c:pt idx="83">
                  <c:v>-0.1633</c:v>
                </c:pt>
                <c:pt idx="84">
                  <c:v>-0.16220000000000001</c:v>
                </c:pt>
                <c:pt idx="85">
                  <c:v>-0.161</c:v>
                </c:pt>
                <c:pt idx="86">
                  <c:v>-0.1598</c:v>
                </c:pt>
                <c:pt idx="87">
                  <c:v>-0.15870000000000001</c:v>
                </c:pt>
                <c:pt idx="88">
                  <c:v>-0.1575</c:v>
                </c:pt>
                <c:pt idx="89">
                  <c:v>-0.15629999999999999</c:v>
                </c:pt>
                <c:pt idx="90">
                  <c:v>-0.1552</c:v>
                </c:pt>
                <c:pt idx="91">
                  <c:v>-0.154</c:v>
                </c:pt>
                <c:pt idx="92">
                  <c:v>-0.15279999999999999</c:v>
                </c:pt>
                <c:pt idx="93">
                  <c:v>-0.1517</c:v>
                </c:pt>
                <c:pt idx="94">
                  <c:v>-0.15049999999999999</c:v>
                </c:pt>
                <c:pt idx="95">
                  <c:v>-0.14929999999999999</c:v>
                </c:pt>
                <c:pt idx="96">
                  <c:v>-0.1482</c:v>
                </c:pt>
                <c:pt idx="97">
                  <c:v>-0.14699999999999999</c:v>
                </c:pt>
                <c:pt idx="98">
                  <c:v>-0.1459</c:v>
                </c:pt>
                <c:pt idx="99">
                  <c:v>-0.1447</c:v>
                </c:pt>
                <c:pt idx="100">
                  <c:v>-0.14349999999999999</c:v>
                </c:pt>
                <c:pt idx="101">
                  <c:v>-0.1424</c:v>
                </c:pt>
                <c:pt idx="102">
                  <c:v>-0.14119999999999999</c:v>
                </c:pt>
                <c:pt idx="103">
                  <c:v>-0.14000000000000001</c:v>
                </c:pt>
                <c:pt idx="104">
                  <c:v>-0.1389</c:v>
                </c:pt>
                <c:pt idx="105">
                  <c:v>-0.13769999999999999</c:v>
                </c:pt>
                <c:pt idx="106">
                  <c:v>-0.13650000000000001</c:v>
                </c:pt>
                <c:pt idx="107">
                  <c:v>-0.13539999999999999</c:v>
                </c:pt>
                <c:pt idx="108">
                  <c:v>-0.13420000000000001</c:v>
                </c:pt>
                <c:pt idx="109">
                  <c:v>-0.1331</c:v>
                </c:pt>
                <c:pt idx="110">
                  <c:v>-0.13189999999999999</c:v>
                </c:pt>
                <c:pt idx="111">
                  <c:v>-0.13070000000000001</c:v>
                </c:pt>
                <c:pt idx="112">
                  <c:v>-0.12959999999999999</c:v>
                </c:pt>
                <c:pt idx="113">
                  <c:v>-0.12839999999999999</c:v>
                </c:pt>
                <c:pt idx="114">
                  <c:v>-0.12720000000000001</c:v>
                </c:pt>
                <c:pt idx="115">
                  <c:v>-0.12609999999999999</c:v>
                </c:pt>
                <c:pt idx="116">
                  <c:v>-0.1249</c:v>
                </c:pt>
                <c:pt idx="117">
                  <c:v>-0.12379999999999999</c:v>
                </c:pt>
                <c:pt idx="118">
                  <c:v>-0.1226</c:v>
                </c:pt>
                <c:pt idx="119">
                  <c:v>-0.12139999999999999</c:v>
                </c:pt>
                <c:pt idx="120">
                  <c:v>-0.1203</c:v>
                </c:pt>
                <c:pt idx="121">
                  <c:v>-0.1191</c:v>
                </c:pt>
                <c:pt idx="122">
                  <c:v>-0.1179</c:v>
                </c:pt>
                <c:pt idx="123">
                  <c:v>-0.1168</c:v>
                </c:pt>
                <c:pt idx="124">
                  <c:v>-0.11559999999999999</c:v>
                </c:pt>
                <c:pt idx="125">
                  <c:v>-0.1144</c:v>
                </c:pt>
                <c:pt idx="126">
                  <c:v>-0.1133</c:v>
                </c:pt>
                <c:pt idx="127">
                  <c:v>-0.11210000000000001</c:v>
                </c:pt>
                <c:pt idx="128">
                  <c:v>-0.111</c:v>
                </c:pt>
                <c:pt idx="129">
                  <c:v>-0.10979999999999999</c:v>
                </c:pt>
                <c:pt idx="130">
                  <c:v>-0.1086</c:v>
                </c:pt>
                <c:pt idx="131">
                  <c:v>-0.1075</c:v>
                </c:pt>
                <c:pt idx="132">
                  <c:v>-0.10630000000000001</c:v>
                </c:pt>
                <c:pt idx="133">
                  <c:v>-0.1051</c:v>
                </c:pt>
                <c:pt idx="134">
                  <c:v>-0.104</c:v>
                </c:pt>
                <c:pt idx="135">
                  <c:v>-0.1028</c:v>
                </c:pt>
                <c:pt idx="136">
                  <c:v>-0.1017</c:v>
                </c:pt>
                <c:pt idx="137">
                  <c:v>-0.10050000000000001</c:v>
                </c:pt>
                <c:pt idx="138">
                  <c:v>-9.9339999999999998E-2</c:v>
                </c:pt>
                <c:pt idx="139">
                  <c:v>-9.8169999999999993E-2</c:v>
                </c:pt>
                <c:pt idx="140">
                  <c:v>-9.7009999999999999E-2</c:v>
                </c:pt>
                <c:pt idx="141">
                  <c:v>-9.5850000000000005E-2</c:v>
                </c:pt>
                <c:pt idx="142">
                  <c:v>-9.4689999999999996E-2</c:v>
                </c:pt>
                <c:pt idx="143">
                  <c:v>-9.3530000000000002E-2</c:v>
                </c:pt>
                <c:pt idx="144">
                  <c:v>-9.2359999999999998E-2</c:v>
                </c:pt>
                <c:pt idx="145">
                  <c:v>-9.1200000000000003E-2</c:v>
                </c:pt>
                <c:pt idx="146">
                  <c:v>-9.0039999999999995E-2</c:v>
                </c:pt>
                <c:pt idx="147">
                  <c:v>-8.8880000000000001E-2</c:v>
                </c:pt>
                <c:pt idx="148">
                  <c:v>-8.7720000000000006E-2</c:v>
                </c:pt>
                <c:pt idx="149">
                  <c:v>-8.6550000000000002E-2</c:v>
                </c:pt>
                <c:pt idx="150">
                  <c:v>-8.5389999999999994E-2</c:v>
                </c:pt>
                <c:pt idx="151">
                  <c:v>-8.4229999999999999E-2</c:v>
                </c:pt>
                <c:pt idx="152">
                  <c:v>-8.3070000000000005E-2</c:v>
                </c:pt>
                <c:pt idx="153">
                  <c:v>-8.1909999999999997E-2</c:v>
                </c:pt>
                <c:pt idx="154">
                  <c:v>-8.0750000000000002E-2</c:v>
                </c:pt>
                <c:pt idx="155">
                  <c:v>-7.9579999999999998E-2</c:v>
                </c:pt>
                <c:pt idx="156">
                  <c:v>-7.8420000000000004E-2</c:v>
                </c:pt>
                <c:pt idx="157">
                  <c:v>-7.7259999999999995E-2</c:v>
                </c:pt>
                <c:pt idx="158">
                  <c:v>-7.6100000000000001E-2</c:v>
                </c:pt>
                <c:pt idx="159">
                  <c:v>-7.4940000000000007E-2</c:v>
                </c:pt>
                <c:pt idx="160">
                  <c:v>-7.3779999999999998E-2</c:v>
                </c:pt>
                <c:pt idx="161">
                  <c:v>-7.2620000000000004E-2</c:v>
                </c:pt>
                <c:pt idx="162">
                  <c:v>-7.1459999999999996E-2</c:v>
                </c:pt>
                <c:pt idx="163">
                  <c:v>-7.0290000000000005E-2</c:v>
                </c:pt>
                <c:pt idx="164">
                  <c:v>-6.9129999999999997E-2</c:v>
                </c:pt>
                <c:pt idx="165">
                  <c:v>-6.7970000000000003E-2</c:v>
                </c:pt>
                <c:pt idx="166">
                  <c:v>-6.6809999999999994E-2</c:v>
                </c:pt>
                <c:pt idx="167">
                  <c:v>-6.565E-2</c:v>
                </c:pt>
                <c:pt idx="168">
                  <c:v>-6.4490000000000006E-2</c:v>
                </c:pt>
                <c:pt idx="169">
                  <c:v>-6.3329999999999997E-2</c:v>
                </c:pt>
                <c:pt idx="170">
                  <c:v>-6.2170000000000003E-2</c:v>
                </c:pt>
                <c:pt idx="171">
                  <c:v>-6.0999999999999999E-2</c:v>
                </c:pt>
                <c:pt idx="172">
                  <c:v>-5.9839999999999997E-2</c:v>
                </c:pt>
                <c:pt idx="173">
                  <c:v>-5.8680000000000003E-2</c:v>
                </c:pt>
                <c:pt idx="174">
                  <c:v>-5.7520000000000002E-2</c:v>
                </c:pt>
                <c:pt idx="175">
                  <c:v>-5.636E-2</c:v>
                </c:pt>
                <c:pt idx="176">
                  <c:v>-5.5199999999999999E-2</c:v>
                </c:pt>
                <c:pt idx="177">
                  <c:v>-5.4039999999999998E-2</c:v>
                </c:pt>
                <c:pt idx="178">
                  <c:v>-5.2880000000000003E-2</c:v>
                </c:pt>
                <c:pt idx="179">
                  <c:v>-5.1720000000000002E-2</c:v>
                </c:pt>
                <c:pt idx="180">
                  <c:v>-5.0560000000000001E-2</c:v>
                </c:pt>
                <c:pt idx="181">
                  <c:v>-4.9399999999999999E-2</c:v>
                </c:pt>
                <c:pt idx="182">
                  <c:v>-4.8230000000000002E-2</c:v>
                </c:pt>
                <c:pt idx="183">
                  <c:v>-4.7070000000000001E-2</c:v>
                </c:pt>
                <c:pt idx="184">
                  <c:v>-4.5909999999999999E-2</c:v>
                </c:pt>
                <c:pt idx="185">
                  <c:v>-4.4749999999999998E-2</c:v>
                </c:pt>
                <c:pt idx="186">
                  <c:v>-4.3589999999999997E-2</c:v>
                </c:pt>
                <c:pt idx="187">
                  <c:v>-4.2430000000000002E-2</c:v>
                </c:pt>
                <c:pt idx="188">
                  <c:v>-4.1270000000000001E-2</c:v>
                </c:pt>
                <c:pt idx="189">
                  <c:v>-4.011E-2</c:v>
                </c:pt>
                <c:pt idx="190">
                  <c:v>-3.8949999999999999E-2</c:v>
                </c:pt>
                <c:pt idx="191">
                  <c:v>-3.7789999999999997E-2</c:v>
                </c:pt>
                <c:pt idx="192">
                  <c:v>-3.6630000000000003E-2</c:v>
                </c:pt>
                <c:pt idx="193">
                  <c:v>-3.5470000000000002E-2</c:v>
                </c:pt>
                <c:pt idx="194">
                  <c:v>-3.431E-2</c:v>
                </c:pt>
                <c:pt idx="195">
                  <c:v>-3.3149999999999999E-2</c:v>
                </c:pt>
                <c:pt idx="196">
                  <c:v>-3.1980000000000001E-2</c:v>
                </c:pt>
                <c:pt idx="197">
                  <c:v>-3.082E-2</c:v>
                </c:pt>
                <c:pt idx="198">
                  <c:v>-2.9659999999999999E-2</c:v>
                </c:pt>
                <c:pt idx="199">
                  <c:v>-2.8500000000000001E-2</c:v>
                </c:pt>
                <c:pt idx="200">
                  <c:v>-2.734E-2</c:v>
                </c:pt>
                <c:pt idx="201">
                  <c:v>-2.6179999999999998E-2</c:v>
                </c:pt>
                <c:pt idx="202">
                  <c:v>-2.5020000000000001E-2</c:v>
                </c:pt>
                <c:pt idx="203">
                  <c:v>-2.3859999999999999E-2</c:v>
                </c:pt>
                <c:pt idx="204">
                  <c:v>-2.2700000000000001E-2</c:v>
                </c:pt>
                <c:pt idx="205">
                  <c:v>-2.154E-2</c:v>
                </c:pt>
                <c:pt idx="206">
                  <c:v>-2.0379999999999999E-2</c:v>
                </c:pt>
                <c:pt idx="207">
                  <c:v>-1.9220000000000001E-2</c:v>
                </c:pt>
                <c:pt idx="208">
                  <c:v>-1.806E-2</c:v>
                </c:pt>
                <c:pt idx="209">
                  <c:v>-1.6899999999999998E-2</c:v>
                </c:pt>
                <c:pt idx="210">
                  <c:v>-1.5740000000000001E-2</c:v>
                </c:pt>
                <c:pt idx="211">
                  <c:v>-1.4579999999999999E-2</c:v>
                </c:pt>
                <c:pt idx="212">
                  <c:v>-1.342E-2</c:v>
                </c:pt>
                <c:pt idx="213">
                  <c:v>-1.226E-2</c:v>
                </c:pt>
                <c:pt idx="214">
                  <c:v>-1.11E-2</c:v>
                </c:pt>
                <c:pt idx="215">
                  <c:v>-9.9349999999999994E-3</c:v>
                </c:pt>
                <c:pt idx="216">
                  <c:v>-8.7749999999999998E-3</c:v>
                </c:pt>
                <c:pt idx="217">
                  <c:v>-7.6140000000000001E-3</c:v>
                </c:pt>
                <c:pt idx="218">
                  <c:v>-6.4539999999999997E-3</c:v>
                </c:pt>
                <c:pt idx="219">
                  <c:v>-5.293E-3</c:v>
                </c:pt>
                <c:pt idx="220">
                  <c:v>-4.1330000000000004E-3</c:v>
                </c:pt>
                <c:pt idx="221">
                  <c:v>-2.9719999999999998E-3</c:v>
                </c:pt>
                <c:pt idx="222">
                  <c:v>-1.812E-3</c:v>
                </c:pt>
                <c:pt idx="223">
                  <c:v>-6.5149999999999995E-4</c:v>
                </c:pt>
                <c:pt idx="224">
                  <c:v>5.0889999999999996E-4</c:v>
                </c:pt>
                <c:pt idx="225">
                  <c:v>1.6689999999999999E-3</c:v>
                </c:pt>
                <c:pt idx="226">
                  <c:v>2.8300000000000001E-3</c:v>
                </c:pt>
                <c:pt idx="227">
                  <c:v>3.9899999999999996E-3</c:v>
                </c:pt>
                <c:pt idx="228">
                  <c:v>5.1510000000000002E-3</c:v>
                </c:pt>
                <c:pt idx="229">
                  <c:v>6.3109999999999998E-3</c:v>
                </c:pt>
                <c:pt idx="230">
                  <c:v>7.4720000000000003E-3</c:v>
                </c:pt>
                <c:pt idx="231">
                  <c:v>8.6320000000000008E-3</c:v>
                </c:pt>
                <c:pt idx="232">
                  <c:v>9.7929999999999996E-3</c:v>
                </c:pt>
                <c:pt idx="233">
                  <c:v>1.095E-2</c:v>
                </c:pt>
                <c:pt idx="234">
                  <c:v>1.2109999999999999E-2</c:v>
                </c:pt>
                <c:pt idx="235">
                  <c:v>1.3270000000000001E-2</c:v>
                </c:pt>
                <c:pt idx="236">
                  <c:v>1.443E-2</c:v>
                </c:pt>
                <c:pt idx="237">
                  <c:v>1.559E-2</c:v>
                </c:pt>
                <c:pt idx="238">
                  <c:v>1.6760000000000001E-2</c:v>
                </c:pt>
                <c:pt idx="239">
                  <c:v>1.7919999999999998E-2</c:v>
                </c:pt>
                <c:pt idx="240">
                  <c:v>1.908E-2</c:v>
                </c:pt>
                <c:pt idx="241">
                  <c:v>2.0240000000000001E-2</c:v>
                </c:pt>
                <c:pt idx="242">
                  <c:v>2.1399999999999999E-2</c:v>
                </c:pt>
                <c:pt idx="243">
                  <c:v>2.256E-2</c:v>
                </c:pt>
                <c:pt idx="244">
                  <c:v>2.3720000000000001E-2</c:v>
                </c:pt>
                <c:pt idx="245">
                  <c:v>2.4879999999999999E-2</c:v>
                </c:pt>
                <c:pt idx="246">
                  <c:v>2.6040000000000001E-2</c:v>
                </c:pt>
                <c:pt idx="247">
                  <c:v>2.7199999999999998E-2</c:v>
                </c:pt>
                <c:pt idx="248">
                  <c:v>2.836E-2</c:v>
                </c:pt>
                <c:pt idx="249">
                  <c:v>2.9520000000000001E-2</c:v>
                </c:pt>
                <c:pt idx="250">
                  <c:v>3.0679999999999999E-2</c:v>
                </c:pt>
                <c:pt idx="251">
                  <c:v>3.184E-2</c:v>
                </c:pt>
                <c:pt idx="252">
                  <c:v>3.3000000000000002E-2</c:v>
                </c:pt>
                <c:pt idx="253">
                  <c:v>3.4160000000000003E-2</c:v>
                </c:pt>
                <c:pt idx="254">
                  <c:v>3.5319999999999997E-2</c:v>
                </c:pt>
                <c:pt idx="255">
                  <c:v>3.6490000000000002E-2</c:v>
                </c:pt>
                <c:pt idx="256">
                  <c:v>3.7650000000000003E-2</c:v>
                </c:pt>
                <c:pt idx="257">
                  <c:v>3.8809999999999997E-2</c:v>
                </c:pt>
                <c:pt idx="258">
                  <c:v>3.9969999999999999E-2</c:v>
                </c:pt>
                <c:pt idx="259">
                  <c:v>4.113E-2</c:v>
                </c:pt>
                <c:pt idx="260">
                  <c:v>4.2290000000000001E-2</c:v>
                </c:pt>
                <c:pt idx="261">
                  <c:v>4.3450000000000003E-2</c:v>
                </c:pt>
                <c:pt idx="262">
                  <c:v>4.4609999999999997E-2</c:v>
                </c:pt>
                <c:pt idx="263">
                  <c:v>4.5769999999999998E-2</c:v>
                </c:pt>
                <c:pt idx="264">
                  <c:v>4.6929999999999999E-2</c:v>
                </c:pt>
                <c:pt idx="265">
                  <c:v>4.8090000000000001E-2</c:v>
                </c:pt>
                <c:pt idx="266">
                  <c:v>4.9250000000000002E-2</c:v>
                </c:pt>
                <c:pt idx="267">
                  <c:v>5.042E-2</c:v>
                </c:pt>
                <c:pt idx="268">
                  <c:v>5.1580000000000001E-2</c:v>
                </c:pt>
                <c:pt idx="269">
                  <c:v>5.2740000000000002E-2</c:v>
                </c:pt>
                <c:pt idx="270">
                  <c:v>5.3900000000000003E-2</c:v>
                </c:pt>
                <c:pt idx="271">
                  <c:v>5.5059999999999998E-2</c:v>
                </c:pt>
                <c:pt idx="272">
                  <c:v>5.6219999999999999E-2</c:v>
                </c:pt>
                <c:pt idx="273">
                  <c:v>5.738E-2</c:v>
                </c:pt>
                <c:pt idx="274">
                  <c:v>5.8540000000000002E-2</c:v>
                </c:pt>
                <c:pt idx="275">
                  <c:v>5.9700000000000003E-2</c:v>
                </c:pt>
                <c:pt idx="276">
                  <c:v>6.0859999999999997E-2</c:v>
                </c:pt>
                <c:pt idx="277">
                  <c:v>6.2030000000000002E-2</c:v>
                </c:pt>
                <c:pt idx="278">
                  <c:v>6.3189999999999996E-2</c:v>
                </c:pt>
                <c:pt idx="279">
                  <c:v>6.4350000000000004E-2</c:v>
                </c:pt>
                <c:pt idx="280">
                  <c:v>6.5509999999999999E-2</c:v>
                </c:pt>
                <c:pt idx="281">
                  <c:v>6.6669999999999993E-2</c:v>
                </c:pt>
                <c:pt idx="282">
                  <c:v>6.7830000000000001E-2</c:v>
                </c:pt>
                <c:pt idx="283">
                  <c:v>6.8989999999999996E-2</c:v>
                </c:pt>
                <c:pt idx="284">
                  <c:v>7.0150000000000004E-2</c:v>
                </c:pt>
                <c:pt idx="285">
                  <c:v>7.1319999999999995E-2</c:v>
                </c:pt>
                <c:pt idx="286">
                  <c:v>7.2480000000000003E-2</c:v>
                </c:pt>
                <c:pt idx="287">
                  <c:v>7.3639999999999997E-2</c:v>
                </c:pt>
                <c:pt idx="288">
                  <c:v>7.4800000000000005E-2</c:v>
                </c:pt>
                <c:pt idx="289">
                  <c:v>7.596E-2</c:v>
                </c:pt>
                <c:pt idx="290">
                  <c:v>7.7119999999999994E-2</c:v>
                </c:pt>
                <c:pt idx="291">
                  <c:v>7.8289999999999998E-2</c:v>
                </c:pt>
                <c:pt idx="292">
                  <c:v>7.9450000000000007E-2</c:v>
                </c:pt>
                <c:pt idx="293">
                  <c:v>8.0610000000000001E-2</c:v>
                </c:pt>
                <c:pt idx="294">
                  <c:v>8.1769999999999995E-2</c:v>
                </c:pt>
                <c:pt idx="295">
                  <c:v>8.2930000000000004E-2</c:v>
                </c:pt>
                <c:pt idx="296">
                  <c:v>8.4089999999999998E-2</c:v>
                </c:pt>
                <c:pt idx="297">
                  <c:v>8.5260000000000002E-2</c:v>
                </c:pt>
                <c:pt idx="298">
                  <c:v>8.6419999999999997E-2</c:v>
                </c:pt>
                <c:pt idx="299">
                  <c:v>8.7580000000000005E-2</c:v>
                </c:pt>
                <c:pt idx="300">
                  <c:v>8.8739999999999999E-2</c:v>
                </c:pt>
                <c:pt idx="301">
                  <c:v>8.9899999999999994E-2</c:v>
                </c:pt>
                <c:pt idx="302">
                  <c:v>9.1060000000000002E-2</c:v>
                </c:pt>
                <c:pt idx="303">
                  <c:v>9.2230000000000006E-2</c:v>
                </c:pt>
                <c:pt idx="304">
                  <c:v>9.3390000000000001E-2</c:v>
                </c:pt>
                <c:pt idx="305">
                  <c:v>9.4549999999999995E-2</c:v>
                </c:pt>
                <c:pt idx="306">
                  <c:v>9.5710000000000003E-2</c:v>
                </c:pt>
                <c:pt idx="307">
                  <c:v>9.6879999999999994E-2</c:v>
                </c:pt>
                <c:pt idx="308">
                  <c:v>9.8040000000000002E-2</c:v>
                </c:pt>
                <c:pt idx="309">
                  <c:v>9.9199999999999997E-2</c:v>
                </c:pt>
                <c:pt idx="310">
                  <c:v>0.1004</c:v>
                </c:pt>
                <c:pt idx="311">
                  <c:v>0.10150000000000001</c:v>
                </c:pt>
                <c:pt idx="312">
                  <c:v>0.1027</c:v>
                </c:pt>
                <c:pt idx="313">
                  <c:v>0.1038</c:v>
                </c:pt>
                <c:pt idx="314">
                  <c:v>0.105</c:v>
                </c:pt>
                <c:pt idx="315">
                  <c:v>0.1062</c:v>
                </c:pt>
                <c:pt idx="316">
                  <c:v>0.10730000000000001</c:v>
                </c:pt>
                <c:pt idx="317">
                  <c:v>0.1085</c:v>
                </c:pt>
                <c:pt idx="318">
                  <c:v>0.10970000000000001</c:v>
                </c:pt>
                <c:pt idx="319">
                  <c:v>0.1108</c:v>
                </c:pt>
                <c:pt idx="320">
                  <c:v>0.112</c:v>
                </c:pt>
                <c:pt idx="321">
                  <c:v>0.1132</c:v>
                </c:pt>
                <c:pt idx="322">
                  <c:v>0.1143</c:v>
                </c:pt>
                <c:pt idx="323">
                  <c:v>0.11550000000000001</c:v>
                </c:pt>
                <c:pt idx="324">
                  <c:v>0.1166</c:v>
                </c:pt>
                <c:pt idx="325">
                  <c:v>0.1178</c:v>
                </c:pt>
                <c:pt idx="326">
                  <c:v>0.11899999999999999</c:v>
                </c:pt>
                <c:pt idx="327">
                  <c:v>0.1201</c:v>
                </c:pt>
                <c:pt idx="328">
                  <c:v>0.12130000000000001</c:v>
                </c:pt>
                <c:pt idx="329">
                  <c:v>0.1225</c:v>
                </c:pt>
                <c:pt idx="330">
                  <c:v>0.1236</c:v>
                </c:pt>
                <c:pt idx="331">
                  <c:v>0.12479999999999999</c:v>
                </c:pt>
                <c:pt idx="332">
                  <c:v>0.12590000000000001</c:v>
                </c:pt>
                <c:pt idx="333">
                  <c:v>0.12709999999999999</c:v>
                </c:pt>
                <c:pt idx="334">
                  <c:v>0.1283</c:v>
                </c:pt>
                <c:pt idx="335">
                  <c:v>0.12939999999999999</c:v>
                </c:pt>
                <c:pt idx="336">
                  <c:v>0.13059999999999999</c:v>
                </c:pt>
                <c:pt idx="337">
                  <c:v>0.1318</c:v>
                </c:pt>
                <c:pt idx="338">
                  <c:v>0.13289999999999999</c:v>
                </c:pt>
                <c:pt idx="339">
                  <c:v>0.1341</c:v>
                </c:pt>
                <c:pt idx="340">
                  <c:v>0.1353</c:v>
                </c:pt>
                <c:pt idx="341">
                  <c:v>0.13639999999999999</c:v>
                </c:pt>
                <c:pt idx="342">
                  <c:v>0.1376</c:v>
                </c:pt>
                <c:pt idx="343">
                  <c:v>0.13869999999999999</c:v>
                </c:pt>
                <c:pt idx="344">
                  <c:v>0.1399</c:v>
                </c:pt>
                <c:pt idx="345">
                  <c:v>0.1411</c:v>
                </c:pt>
                <c:pt idx="346">
                  <c:v>0.14219999999999999</c:v>
                </c:pt>
                <c:pt idx="347">
                  <c:v>0.1434</c:v>
                </c:pt>
                <c:pt idx="348">
                  <c:v>0.14460000000000001</c:v>
                </c:pt>
                <c:pt idx="349">
                  <c:v>0.1457</c:v>
                </c:pt>
                <c:pt idx="350">
                  <c:v>0.1469</c:v>
                </c:pt>
                <c:pt idx="351">
                  <c:v>0.14810000000000001</c:v>
                </c:pt>
                <c:pt idx="352">
                  <c:v>0.1492</c:v>
                </c:pt>
                <c:pt idx="353">
                  <c:v>0.15040000000000001</c:v>
                </c:pt>
                <c:pt idx="354">
                  <c:v>0.1515</c:v>
                </c:pt>
                <c:pt idx="355">
                  <c:v>0.1527</c:v>
                </c:pt>
                <c:pt idx="356">
                  <c:v>0.15390000000000001</c:v>
                </c:pt>
                <c:pt idx="357">
                  <c:v>0.155</c:v>
                </c:pt>
                <c:pt idx="358">
                  <c:v>0.15620000000000001</c:v>
                </c:pt>
                <c:pt idx="359">
                  <c:v>0.15740000000000001</c:v>
                </c:pt>
                <c:pt idx="360">
                  <c:v>0.1585</c:v>
                </c:pt>
                <c:pt idx="361">
                  <c:v>0.15970000000000001</c:v>
                </c:pt>
                <c:pt idx="362">
                  <c:v>0.16089999999999999</c:v>
                </c:pt>
                <c:pt idx="363">
                  <c:v>0.16200000000000001</c:v>
                </c:pt>
                <c:pt idx="364">
                  <c:v>0.16320000000000001</c:v>
                </c:pt>
                <c:pt idx="365">
                  <c:v>0.16439999999999999</c:v>
                </c:pt>
                <c:pt idx="366">
                  <c:v>0.16550000000000001</c:v>
                </c:pt>
                <c:pt idx="367">
                  <c:v>0.16669999999999999</c:v>
                </c:pt>
                <c:pt idx="368">
                  <c:v>0.1678</c:v>
                </c:pt>
                <c:pt idx="369">
                  <c:v>0.16900000000000001</c:v>
                </c:pt>
                <c:pt idx="370">
                  <c:v>0.17019999999999999</c:v>
                </c:pt>
                <c:pt idx="371">
                  <c:v>0.17130000000000001</c:v>
                </c:pt>
                <c:pt idx="372">
                  <c:v>0.17249999999999999</c:v>
                </c:pt>
                <c:pt idx="373">
                  <c:v>0.17369999999999999</c:v>
                </c:pt>
                <c:pt idx="374">
                  <c:v>0.17480000000000001</c:v>
                </c:pt>
                <c:pt idx="375">
                  <c:v>0.17599999999999999</c:v>
                </c:pt>
                <c:pt idx="376">
                  <c:v>0.1772</c:v>
                </c:pt>
                <c:pt idx="377">
                  <c:v>0.17829999999999999</c:v>
                </c:pt>
                <c:pt idx="378">
                  <c:v>0.17949999999999999</c:v>
                </c:pt>
                <c:pt idx="379">
                  <c:v>0.1807</c:v>
                </c:pt>
                <c:pt idx="380">
                  <c:v>0.18179999999999999</c:v>
                </c:pt>
                <c:pt idx="381">
                  <c:v>0.183</c:v>
                </c:pt>
                <c:pt idx="382">
                  <c:v>0.18410000000000001</c:v>
                </c:pt>
                <c:pt idx="383">
                  <c:v>0.18529999999999999</c:v>
                </c:pt>
                <c:pt idx="384">
                  <c:v>0.1865</c:v>
                </c:pt>
                <c:pt idx="385">
                  <c:v>0.18759999999999999</c:v>
                </c:pt>
                <c:pt idx="386">
                  <c:v>0.1888</c:v>
                </c:pt>
                <c:pt idx="387">
                  <c:v>0.19</c:v>
                </c:pt>
                <c:pt idx="388">
                  <c:v>0.19109999999999999</c:v>
                </c:pt>
                <c:pt idx="389">
                  <c:v>0.1923</c:v>
                </c:pt>
                <c:pt idx="390">
                  <c:v>0.19350000000000001</c:v>
                </c:pt>
                <c:pt idx="391">
                  <c:v>0.1946</c:v>
                </c:pt>
                <c:pt idx="392">
                  <c:v>0.1958</c:v>
                </c:pt>
                <c:pt idx="393">
                  <c:v>0.19700000000000001</c:v>
                </c:pt>
                <c:pt idx="394">
                  <c:v>0.1981</c:v>
                </c:pt>
                <c:pt idx="395">
                  <c:v>0.1993</c:v>
                </c:pt>
                <c:pt idx="396">
                  <c:v>0.20039999999999999</c:v>
                </c:pt>
                <c:pt idx="397">
                  <c:v>0.2016</c:v>
                </c:pt>
                <c:pt idx="398">
                  <c:v>0.20280000000000001</c:v>
                </c:pt>
                <c:pt idx="399">
                  <c:v>0.2039</c:v>
                </c:pt>
                <c:pt idx="400">
                  <c:v>0.2051</c:v>
                </c:pt>
                <c:pt idx="401">
                  <c:v>0.20630000000000001</c:v>
                </c:pt>
                <c:pt idx="402">
                  <c:v>0.2074</c:v>
                </c:pt>
                <c:pt idx="403">
                  <c:v>0.20860000000000001</c:v>
                </c:pt>
                <c:pt idx="404">
                  <c:v>0.20979999999999999</c:v>
                </c:pt>
                <c:pt idx="405">
                  <c:v>0.2109</c:v>
                </c:pt>
                <c:pt idx="406">
                  <c:v>0.21210000000000001</c:v>
                </c:pt>
                <c:pt idx="407">
                  <c:v>0.2132</c:v>
                </c:pt>
                <c:pt idx="408">
                  <c:v>0.21440000000000001</c:v>
                </c:pt>
                <c:pt idx="409">
                  <c:v>0.21560000000000001</c:v>
                </c:pt>
                <c:pt idx="410">
                  <c:v>0.2167</c:v>
                </c:pt>
                <c:pt idx="411">
                  <c:v>0.21790000000000001</c:v>
                </c:pt>
                <c:pt idx="412">
                  <c:v>0.21909999999999999</c:v>
                </c:pt>
                <c:pt idx="413">
                  <c:v>0.22020000000000001</c:v>
                </c:pt>
                <c:pt idx="414">
                  <c:v>0.22140000000000001</c:v>
                </c:pt>
                <c:pt idx="415">
                  <c:v>0.22259999999999999</c:v>
                </c:pt>
                <c:pt idx="416">
                  <c:v>0.22370000000000001</c:v>
                </c:pt>
                <c:pt idx="417">
                  <c:v>0.22489999999999999</c:v>
                </c:pt>
                <c:pt idx="418">
                  <c:v>0.2261</c:v>
                </c:pt>
                <c:pt idx="419">
                  <c:v>0.22720000000000001</c:v>
                </c:pt>
                <c:pt idx="420">
                  <c:v>0.22839999999999999</c:v>
                </c:pt>
                <c:pt idx="421">
                  <c:v>0.22950000000000001</c:v>
                </c:pt>
                <c:pt idx="422">
                  <c:v>0.23069999999999999</c:v>
                </c:pt>
                <c:pt idx="423">
                  <c:v>0.2319</c:v>
                </c:pt>
                <c:pt idx="424">
                  <c:v>0.23300000000000001</c:v>
                </c:pt>
                <c:pt idx="425">
                  <c:v>0.23419999999999999</c:v>
                </c:pt>
                <c:pt idx="426">
                  <c:v>0.2354</c:v>
                </c:pt>
                <c:pt idx="427">
                  <c:v>0.23649999999999999</c:v>
                </c:pt>
                <c:pt idx="428">
                  <c:v>0.23769999999999999</c:v>
                </c:pt>
                <c:pt idx="429">
                  <c:v>0.2389</c:v>
                </c:pt>
                <c:pt idx="430">
                  <c:v>0.24</c:v>
                </c:pt>
                <c:pt idx="431">
                  <c:v>0.2412</c:v>
                </c:pt>
                <c:pt idx="432">
                  <c:v>0.2424</c:v>
                </c:pt>
                <c:pt idx="433">
                  <c:v>0.24349999999999999</c:v>
                </c:pt>
                <c:pt idx="434">
                  <c:v>0.2447</c:v>
                </c:pt>
                <c:pt idx="435">
                  <c:v>0.24579999999999999</c:v>
                </c:pt>
                <c:pt idx="436">
                  <c:v>0.247</c:v>
                </c:pt>
                <c:pt idx="437">
                  <c:v>0.2482</c:v>
                </c:pt>
                <c:pt idx="438">
                  <c:v>0.24929999999999999</c:v>
                </c:pt>
                <c:pt idx="439">
                  <c:v>0.2505</c:v>
                </c:pt>
                <c:pt idx="440">
                  <c:v>0.25169999999999998</c:v>
                </c:pt>
                <c:pt idx="441">
                  <c:v>0.25280000000000002</c:v>
                </c:pt>
                <c:pt idx="442">
                  <c:v>0.254</c:v>
                </c:pt>
                <c:pt idx="443">
                  <c:v>0.25519999999999998</c:v>
                </c:pt>
                <c:pt idx="444">
                  <c:v>0.25629999999999997</c:v>
                </c:pt>
                <c:pt idx="445">
                  <c:v>0.25750000000000001</c:v>
                </c:pt>
                <c:pt idx="446">
                  <c:v>0.25869999999999999</c:v>
                </c:pt>
                <c:pt idx="447">
                  <c:v>0.25979999999999998</c:v>
                </c:pt>
                <c:pt idx="448">
                  <c:v>0.26100000000000001</c:v>
                </c:pt>
                <c:pt idx="449">
                  <c:v>0.2621</c:v>
                </c:pt>
                <c:pt idx="450">
                  <c:v>0.26329999999999998</c:v>
                </c:pt>
                <c:pt idx="451">
                  <c:v>0.26450000000000001</c:v>
                </c:pt>
                <c:pt idx="452">
                  <c:v>0.2656</c:v>
                </c:pt>
                <c:pt idx="453">
                  <c:v>0.26679999999999998</c:v>
                </c:pt>
                <c:pt idx="454">
                  <c:v>0.26800000000000002</c:v>
                </c:pt>
                <c:pt idx="455">
                  <c:v>0.26910000000000001</c:v>
                </c:pt>
                <c:pt idx="456">
                  <c:v>0.27029999999999998</c:v>
                </c:pt>
                <c:pt idx="457">
                  <c:v>0.27150000000000002</c:v>
                </c:pt>
                <c:pt idx="458">
                  <c:v>0.27260000000000001</c:v>
                </c:pt>
                <c:pt idx="459">
                  <c:v>0.27379999999999999</c:v>
                </c:pt>
                <c:pt idx="460">
                  <c:v>0.27500000000000002</c:v>
                </c:pt>
                <c:pt idx="461">
                  <c:v>0.27610000000000001</c:v>
                </c:pt>
                <c:pt idx="462">
                  <c:v>0.27729999999999999</c:v>
                </c:pt>
                <c:pt idx="463">
                  <c:v>0.27839999999999998</c:v>
                </c:pt>
                <c:pt idx="464">
                  <c:v>0.27960000000000002</c:v>
                </c:pt>
                <c:pt idx="465">
                  <c:v>0.28079999999999999</c:v>
                </c:pt>
                <c:pt idx="466">
                  <c:v>0.28189999999999998</c:v>
                </c:pt>
                <c:pt idx="467">
                  <c:v>0.28310000000000002</c:v>
                </c:pt>
                <c:pt idx="468">
                  <c:v>0.2843</c:v>
                </c:pt>
                <c:pt idx="469">
                  <c:v>0.28539999999999999</c:v>
                </c:pt>
                <c:pt idx="470">
                  <c:v>0.28660000000000002</c:v>
                </c:pt>
                <c:pt idx="471">
                  <c:v>0.2878</c:v>
                </c:pt>
                <c:pt idx="472">
                  <c:v>0.28889999999999999</c:v>
                </c:pt>
                <c:pt idx="473">
                  <c:v>0.29010000000000002</c:v>
                </c:pt>
                <c:pt idx="474">
                  <c:v>0.2913</c:v>
                </c:pt>
                <c:pt idx="475">
                  <c:v>0.29239999999999999</c:v>
                </c:pt>
                <c:pt idx="476">
                  <c:v>0.29360000000000003</c:v>
                </c:pt>
                <c:pt idx="477">
                  <c:v>0.29470000000000002</c:v>
                </c:pt>
                <c:pt idx="478">
                  <c:v>0.2959</c:v>
                </c:pt>
                <c:pt idx="479">
                  <c:v>0.29709999999999998</c:v>
                </c:pt>
                <c:pt idx="480">
                  <c:v>0.29820000000000002</c:v>
                </c:pt>
                <c:pt idx="481">
                  <c:v>0.2994</c:v>
                </c:pt>
                <c:pt idx="482">
                  <c:v>0.30059999999999998</c:v>
                </c:pt>
                <c:pt idx="483">
                  <c:v>0.30170000000000002</c:v>
                </c:pt>
                <c:pt idx="484">
                  <c:v>0.3029</c:v>
                </c:pt>
                <c:pt idx="485">
                  <c:v>0.30409999999999998</c:v>
                </c:pt>
                <c:pt idx="486">
                  <c:v>0.30520000000000003</c:v>
                </c:pt>
                <c:pt idx="487">
                  <c:v>0.30640000000000001</c:v>
                </c:pt>
                <c:pt idx="488">
                  <c:v>0.30759999999999998</c:v>
                </c:pt>
                <c:pt idx="489">
                  <c:v>0.30869999999999997</c:v>
                </c:pt>
                <c:pt idx="490">
                  <c:v>0.30990000000000001</c:v>
                </c:pt>
                <c:pt idx="491">
                  <c:v>0.311</c:v>
                </c:pt>
                <c:pt idx="492">
                  <c:v>0.31219999999999998</c:v>
                </c:pt>
                <c:pt idx="493">
                  <c:v>0.31340000000000001</c:v>
                </c:pt>
                <c:pt idx="494">
                  <c:v>0.3145</c:v>
                </c:pt>
                <c:pt idx="495">
                  <c:v>0.31569999999999998</c:v>
                </c:pt>
                <c:pt idx="496">
                  <c:v>0.31690000000000002</c:v>
                </c:pt>
                <c:pt idx="497">
                  <c:v>0.318</c:v>
                </c:pt>
                <c:pt idx="498">
                  <c:v>0.31919999999999998</c:v>
                </c:pt>
                <c:pt idx="499">
                  <c:v>0.32040000000000002</c:v>
                </c:pt>
                <c:pt idx="500">
                  <c:v>0.32150000000000001</c:v>
                </c:pt>
                <c:pt idx="501">
                  <c:v>0.32269999999999999</c:v>
                </c:pt>
                <c:pt idx="502">
                  <c:v>0.32390000000000002</c:v>
                </c:pt>
                <c:pt idx="503">
                  <c:v>0.32500000000000001</c:v>
                </c:pt>
                <c:pt idx="504">
                  <c:v>0.32619999999999999</c:v>
                </c:pt>
                <c:pt idx="505">
                  <c:v>0.32729999999999998</c:v>
                </c:pt>
                <c:pt idx="506">
                  <c:v>0.32850000000000001</c:v>
                </c:pt>
                <c:pt idx="507">
                  <c:v>0.32969999999999999</c:v>
                </c:pt>
                <c:pt idx="508">
                  <c:v>0.33079999999999998</c:v>
                </c:pt>
                <c:pt idx="509">
                  <c:v>0.33200000000000002</c:v>
                </c:pt>
                <c:pt idx="510">
                  <c:v>0.3332</c:v>
                </c:pt>
                <c:pt idx="511">
                  <c:v>0.33429999999999999</c:v>
                </c:pt>
                <c:pt idx="512">
                  <c:v>0.33550000000000002</c:v>
                </c:pt>
                <c:pt idx="513">
                  <c:v>0.3367</c:v>
                </c:pt>
                <c:pt idx="514">
                  <c:v>0.33779999999999999</c:v>
                </c:pt>
                <c:pt idx="515">
                  <c:v>0.33900000000000002</c:v>
                </c:pt>
                <c:pt idx="516">
                  <c:v>0.34010000000000001</c:v>
                </c:pt>
                <c:pt idx="517">
                  <c:v>0.34129999999999999</c:v>
                </c:pt>
                <c:pt idx="518">
                  <c:v>0.34250000000000003</c:v>
                </c:pt>
                <c:pt idx="519">
                  <c:v>0.34360000000000002</c:v>
                </c:pt>
                <c:pt idx="520">
                  <c:v>0.3448</c:v>
                </c:pt>
                <c:pt idx="521">
                  <c:v>0.34599999999999997</c:v>
                </c:pt>
                <c:pt idx="522">
                  <c:v>0.34710000000000002</c:v>
                </c:pt>
                <c:pt idx="523">
                  <c:v>0.3483</c:v>
                </c:pt>
                <c:pt idx="524">
                  <c:v>0.34949999999999998</c:v>
                </c:pt>
                <c:pt idx="525">
                  <c:v>0.35060000000000002</c:v>
                </c:pt>
                <c:pt idx="526">
                  <c:v>0.3518</c:v>
                </c:pt>
                <c:pt idx="527">
                  <c:v>0.35299999999999998</c:v>
                </c:pt>
                <c:pt idx="528">
                  <c:v>0.35410000000000003</c:v>
                </c:pt>
                <c:pt idx="529">
                  <c:v>0.3553</c:v>
                </c:pt>
                <c:pt idx="530">
                  <c:v>0.35639999999999999</c:v>
                </c:pt>
                <c:pt idx="531">
                  <c:v>0.35759999999999997</c:v>
                </c:pt>
                <c:pt idx="532">
                  <c:v>0.35880000000000001</c:v>
                </c:pt>
                <c:pt idx="533">
                  <c:v>0.3599</c:v>
                </c:pt>
                <c:pt idx="534">
                  <c:v>0.36109999999999998</c:v>
                </c:pt>
                <c:pt idx="535">
                  <c:v>0.36230000000000001</c:v>
                </c:pt>
                <c:pt idx="536">
                  <c:v>0.3634</c:v>
                </c:pt>
                <c:pt idx="537">
                  <c:v>0.36459999999999998</c:v>
                </c:pt>
                <c:pt idx="538">
                  <c:v>0.36580000000000001</c:v>
                </c:pt>
                <c:pt idx="539">
                  <c:v>0.3669</c:v>
                </c:pt>
                <c:pt idx="540">
                  <c:v>0.36809999999999998</c:v>
                </c:pt>
                <c:pt idx="541">
                  <c:v>0.36930000000000002</c:v>
                </c:pt>
                <c:pt idx="542">
                  <c:v>0.37040000000000001</c:v>
                </c:pt>
                <c:pt idx="543">
                  <c:v>0.37159999999999999</c:v>
                </c:pt>
                <c:pt idx="544">
                  <c:v>0.37269999999999998</c:v>
                </c:pt>
                <c:pt idx="545">
                  <c:v>0.37390000000000001</c:v>
                </c:pt>
                <c:pt idx="546">
                  <c:v>0.37509999999999999</c:v>
                </c:pt>
                <c:pt idx="547">
                  <c:v>0.37619999999999998</c:v>
                </c:pt>
                <c:pt idx="548">
                  <c:v>0.37740000000000001</c:v>
                </c:pt>
                <c:pt idx="549">
                  <c:v>0.37859999999999999</c:v>
                </c:pt>
                <c:pt idx="550">
                  <c:v>0.37969999999999998</c:v>
                </c:pt>
                <c:pt idx="551">
                  <c:v>0.38090000000000002</c:v>
                </c:pt>
                <c:pt idx="552">
                  <c:v>0.3821</c:v>
                </c:pt>
                <c:pt idx="553">
                  <c:v>0.38319999999999999</c:v>
                </c:pt>
                <c:pt idx="554">
                  <c:v>0.38440000000000002</c:v>
                </c:pt>
                <c:pt idx="555">
                  <c:v>0.3856</c:v>
                </c:pt>
                <c:pt idx="556">
                  <c:v>0.38669999999999999</c:v>
                </c:pt>
                <c:pt idx="557">
                  <c:v>0.38790000000000002</c:v>
                </c:pt>
                <c:pt idx="558">
                  <c:v>0.38900000000000001</c:v>
                </c:pt>
                <c:pt idx="559">
                  <c:v>0.39019999999999999</c:v>
                </c:pt>
                <c:pt idx="560">
                  <c:v>0.39140000000000003</c:v>
                </c:pt>
                <c:pt idx="561">
                  <c:v>0.39250000000000002</c:v>
                </c:pt>
                <c:pt idx="562">
                  <c:v>0.39369999999999999</c:v>
                </c:pt>
                <c:pt idx="563">
                  <c:v>0.39489999999999997</c:v>
                </c:pt>
                <c:pt idx="564">
                  <c:v>0.39600000000000002</c:v>
                </c:pt>
                <c:pt idx="565">
                  <c:v>0.3972</c:v>
                </c:pt>
                <c:pt idx="566">
                  <c:v>0.39839999999999998</c:v>
                </c:pt>
                <c:pt idx="567">
                  <c:v>0.39950000000000002</c:v>
                </c:pt>
                <c:pt idx="568">
                  <c:v>0.4007</c:v>
                </c:pt>
                <c:pt idx="569">
                  <c:v>0.40189999999999998</c:v>
                </c:pt>
                <c:pt idx="570">
                  <c:v>0.40300000000000002</c:v>
                </c:pt>
                <c:pt idx="571">
                  <c:v>0.4042</c:v>
                </c:pt>
                <c:pt idx="572">
                  <c:v>0.40529999999999999</c:v>
                </c:pt>
                <c:pt idx="573">
                  <c:v>0.40649999999999997</c:v>
                </c:pt>
                <c:pt idx="574">
                  <c:v>0.40770000000000001</c:v>
                </c:pt>
                <c:pt idx="575">
                  <c:v>0.4088</c:v>
                </c:pt>
                <c:pt idx="576">
                  <c:v>0.41</c:v>
                </c:pt>
                <c:pt idx="577">
                  <c:v>0.41120000000000001</c:v>
                </c:pt>
                <c:pt idx="578">
                  <c:v>0.4123</c:v>
                </c:pt>
                <c:pt idx="579">
                  <c:v>0.41349999999999998</c:v>
                </c:pt>
                <c:pt idx="580">
                  <c:v>0.41470000000000001</c:v>
                </c:pt>
                <c:pt idx="581">
                  <c:v>0.4158</c:v>
                </c:pt>
                <c:pt idx="582">
                  <c:v>0.41699999999999998</c:v>
                </c:pt>
                <c:pt idx="583">
                  <c:v>0.41820000000000002</c:v>
                </c:pt>
                <c:pt idx="584">
                  <c:v>0.41930000000000001</c:v>
                </c:pt>
                <c:pt idx="585">
                  <c:v>0.42049999999999998</c:v>
                </c:pt>
                <c:pt idx="586">
                  <c:v>0.42159999999999997</c:v>
                </c:pt>
                <c:pt idx="587">
                  <c:v>0.42280000000000001</c:v>
                </c:pt>
                <c:pt idx="588">
                  <c:v>0.42399999999999999</c:v>
                </c:pt>
                <c:pt idx="589">
                  <c:v>0.42509999999999998</c:v>
                </c:pt>
                <c:pt idx="590">
                  <c:v>0.42630000000000001</c:v>
                </c:pt>
                <c:pt idx="591">
                  <c:v>0.42749999999999999</c:v>
                </c:pt>
                <c:pt idx="592">
                  <c:v>0.42859999999999998</c:v>
                </c:pt>
                <c:pt idx="593">
                  <c:v>0.42980000000000002</c:v>
                </c:pt>
                <c:pt idx="594">
                  <c:v>0.43099999999999999</c:v>
                </c:pt>
                <c:pt idx="595">
                  <c:v>0.43209999999999998</c:v>
                </c:pt>
                <c:pt idx="596">
                  <c:v>0.43330000000000002</c:v>
                </c:pt>
                <c:pt idx="597">
                  <c:v>0.4345</c:v>
                </c:pt>
                <c:pt idx="598">
                  <c:v>0.43559999999999999</c:v>
                </c:pt>
                <c:pt idx="599">
                  <c:v>0.43680000000000002</c:v>
                </c:pt>
                <c:pt idx="600">
                  <c:v>0.43790000000000001</c:v>
                </c:pt>
                <c:pt idx="601">
                  <c:v>0.43909999999999999</c:v>
                </c:pt>
                <c:pt idx="602">
                  <c:v>0.44030000000000002</c:v>
                </c:pt>
                <c:pt idx="603">
                  <c:v>0.44140000000000001</c:v>
                </c:pt>
                <c:pt idx="604">
                  <c:v>0.44259999999999999</c:v>
                </c:pt>
                <c:pt idx="605">
                  <c:v>0.44379999999999997</c:v>
                </c:pt>
                <c:pt idx="606">
                  <c:v>0.44490000000000002</c:v>
                </c:pt>
                <c:pt idx="607">
                  <c:v>0.4461</c:v>
                </c:pt>
                <c:pt idx="608">
                  <c:v>0.44729999999999998</c:v>
                </c:pt>
                <c:pt idx="609">
                  <c:v>0.44840000000000002</c:v>
                </c:pt>
                <c:pt idx="610">
                  <c:v>0.4496</c:v>
                </c:pt>
                <c:pt idx="611">
                  <c:v>0.45079999999999998</c:v>
                </c:pt>
                <c:pt idx="612">
                  <c:v>0.45190000000000002</c:v>
                </c:pt>
                <c:pt idx="613">
                  <c:v>0.4531</c:v>
                </c:pt>
                <c:pt idx="614">
                  <c:v>0.45419999999999999</c:v>
                </c:pt>
                <c:pt idx="615">
                  <c:v>0.45540000000000003</c:v>
                </c:pt>
                <c:pt idx="616">
                  <c:v>0.45660000000000001</c:v>
                </c:pt>
                <c:pt idx="617">
                  <c:v>0.4577</c:v>
                </c:pt>
                <c:pt idx="618">
                  <c:v>0.45889999999999997</c:v>
                </c:pt>
                <c:pt idx="619">
                  <c:v>0.46010000000000001</c:v>
                </c:pt>
                <c:pt idx="620">
                  <c:v>0.4612</c:v>
                </c:pt>
                <c:pt idx="621">
                  <c:v>0.46239999999999998</c:v>
                </c:pt>
                <c:pt idx="622">
                  <c:v>0.46360000000000001</c:v>
                </c:pt>
                <c:pt idx="623">
                  <c:v>0.4647</c:v>
                </c:pt>
                <c:pt idx="624">
                  <c:v>0.46589999999999998</c:v>
                </c:pt>
                <c:pt idx="625">
                  <c:v>0.46710000000000002</c:v>
                </c:pt>
                <c:pt idx="626">
                  <c:v>0.46820000000000001</c:v>
                </c:pt>
                <c:pt idx="627">
                  <c:v>0.46939999999999998</c:v>
                </c:pt>
                <c:pt idx="628">
                  <c:v>0.47049999999999997</c:v>
                </c:pt>
                <c:pt idx="629">
                  <c:v>0.47170000000000001</c:v>
                </c:pt>
                <c:pt idx="630">
                  <c:v>0.47289999999999999</c:v>
                </c:pt>
                <c:pt idx="631">
                  <c:v>0.47399999999999998</c:v>
                </c:pt>
                <c:pt idx="632">
                  <c:v>0.47520000000000001</c:v>
                </c:pt>
                <c:pt idx="633">
                  <c:v>0.47639999999999999</c:v>
                </c:pt>
                <c:pt idx="634">
                  <c:v>0.47749999999999998</c:v>
                </c:pt>
                <c:pt idx="635">
                  <c:v>0.47870000000000001</c:v>
                </c:pt>
                <c:pt idx="636">
                  <c:v>0.47989999999999999</c:v>
                </c:pt>
                <c:pt idx="637">
                  <c:v>0.48099999999999998</c:v>
                </c:pt>
                <c:pt idx="638">
                  <c:v>0.48220000000000002</c:v>
                </c:pt>
                <c:pt idx="639">
                  <c:v>0.48330000000000001</c:v>
                </c:pt>
                <c:pt idx="640">
                  <c:v>0.48449999999999999</c:v>
                </c:pt>
                <c:pt idx="641">
                  <c:v>0.48570000000000002</c:v>
                </c:pt>
                <c:pt idx="642">
                  <c:v>0.48680000000000001</c:v>
                </c:pt>
                <c:pt idx="643">
                  <c:v>0.48799999999999999</c:v>
                </c:pt>
                <c:pt idx="644">
                  <c:v>0.48920000000000002</c:v>
                </c:pt>
                <c:pt idx="645">
                  <c:v>0.49030000000000001</c:v>
                </c:pt>
                <c:pt idx="646">
                  <c:v>0.49149999999999999</c:v>
                </c:pt>
                <c:pt idx="647">
                  <c:v>0.49270000000000003</c:v>
                </c:pt>
                <c:pt idx="648">
                  <c:v>0.49380000000000002</c:v>
                </c:pt>
                <c:pt idx="649">
                  <c:v>0.495</c:v>
                </c:pt>
                <c:pt idx="650">
                  <c:v>0.49619999999999997</c:v>
                </c:pt>
                <c:pt idx="651">
                  <c:v>0.49730000000000002</c:v>
                </c:pt>
                <c:pt idx="652">
                  <c:v>0.4985</c:v>
                </c:pt>
                <c:pt idx="653">
                  <c:v>0.49959999999999999</c:v>
                </c:pt>
                <c:pt idx="654">
                  <c:v>0.50080000000000002</c:v>
                </c:pt>
                <c:pt idx="655">
                  <c:v>0.502</c:v>
                </c:pt>
                <c:pt idx="656">
                  <c:v>0.50309999999999999</c:v>
                </c:pt>
                <c:pt idx="657">
                  <c:v>0.50429999999999997</c:v>
                </c:pt>
                <c:pt idx="658">
                  <c:v>0.50549999999999995</c:v>
                </c:pt>
                <c:pt idx="659">
                  <c:v>0.50660000000000005</c:v>
                </c:pt>
                <c:pt idx="660">
                  <c:v>0.50780000000000003</c:v>
                </c:pt>
                <c:pt idx="661">
                  <c:v>0.50900000000000001</c:v>
                </c:pt>
                <c:pt idx="662">
                  <c:v>0.5101</c:v>
                </c:pt>
                <c:pt idx="663">
                  <c:v>0.51129999999999998</c:v>
                </c:pt>
                <c:pt idx="664">
                  <c:v>0.51249999999999996</c:v>
                </c:pt>
                <c:pt idx="665">
                  <c:v>0.51359999999999995</c:v>
                </c:pt>
                <c:pt idx="666">
                  <c:v>0.51480000000000004</c:v>
                </c:pt>
                <c:pt idx="667">
                  <c:v>0.51590000000000003</c:v>
                </c:pt>
                <c:pt idx="668">
                  <c:v>0.5171</c:v>
                </c:pt>
                <c:pt idx="669">
                  <c:v>0.51829999999999998</c:v>
                </c:pt>
                <c:pt idx="670">
                  <c:v>0.51939999999999997</c:v>
                </c:pt>
                <c:pt idx="671">
                  <c:v>0.52059999999999995</c:v>
                </c:pt>
                <c:pt idx="672">
                  <c:v>0.52180000000000004</c:v>
                </c:pt>
                <c:pt idx="673">
                  <c:v>0.52290000000000003</c:v>
                </c:pt>
                <c:pt idx="674">
                  <c:v>0.52410000000000001</c:v>
                </c:pt>
                <c:pt idx="675">
                  <c:v>0.52529999999999999</c:v>
                </c:pt>
                <c:pt idx="676">
                  <c:v>0.52639999999999998</c:v>
                </c:pt>
                <c:pt idx="677">
                  <c:v>0.52759999999999996</c:v>
                </c:pt>
                <c:pt idx="678">
                  <c:v>0.52880000000000005</c:v>
                </c:pt>
                <c:pt idx="679">
                  <c:v>0.52990000000000004</c:v>
                </c:pt>
                <c:pt idx="680">
                  <c:v>0.53110000000000002</c:v>
                </c:pt>
                <c:pt idx="681">
                  <c:v>0.53220000000000001</c:v>
                </c:pt>
                <c:pt idx="682">
                  <c:v>0.53339999999999999</c:v>
                </c:pt>
                <c:pt idx="683">
                  <c:v>0.53459999999999996</c:v>
                </c:pt>
                <c:pt idx="684">
                  <c:v>0.53569999999999995</c:v>
                </c:pt>
                <c:pt idx="685">
                  <c:v>0.53690000000000004</c:v>
                </c:pt>
                <c:pt idx="686">
                  <c:v>0.53810000000000002</c:v>
                </c:pt>
                <c:pt idx="687">
                  <c:v>0.53920000000000001</c:v>
                </c:pt>
                <c:pt idx="688">
                  <c:v>0.54039999999999999</c:v>
                </c:pt>
                <c:pt idx="689">
                  <c:v>0.54159999999999997</c:v>
                </c:pt>
                <c:pt idx="690">
                  <c:v>0.54269999999999996</c:v>
                </c:pt>
                <c:pt idx="691">
                  <c:v>0.54390000000000005</c:v>
                </c:pt>
                <c:pt idx="692">
                  <c:v>0.54510000000000003</c:v>
                </c:pt>
                <c:pt idx="693">
                  <c:v>0.54620000000000002</c:v>
                </c:pt>
                <c:pt idx="694">
                  <c:v>0.5474</c:v>
                </c:pt>
                <c:pt idx="695">
                  <c:v>0.54849999999999999</c:v>
                </c:pt>
                <c:pt idx="696">
                  <c:v>0.54969999999999997</c:v>
                </c:pt>
                <c:pt idx="697">
                  <c:v>0.55089999999999995</c:v>
                </c:pt>
                <c:pt idx="698">
                  <c:v>0.55200000000000005</c:v>
                </c:pt>
                <c:pt idx="699">
                  <c:v>0.55320000000000003</c:v>
                </c:pt>
                <c:pt idx="700">
                  <c:v>0.5544</c:v>
                </c:pt>
                <c:pt idx="701">
                  <c:v>0.55549999999999999</c:v>
                </c:pt>
                <c:pt idx="702">
                  <c:v>0.55669999999999997</c:v>
                </c:pt>
                <c:pt idx="703">
                  <c:v>0.55789999999999995</c:v>
                </c:pt>
                <c:pt idx="704">
                  <c:v>0.55900000000000005</c:v>
                </c:pt>
                <c:pt idx="705">
                  <c:v>0.56020000000000003</c:v>
                </c:pt>
                <c:pt idx="706">
                  <c:v>0.56140000000000001</c:v>
                </c:pt>
                <c:pt idx="707">
                  <c:v>0.5625</c:v>
                </c:pt>
                <c:pt idx="708">
                  <c:v>0.56369999999999998</c:v>
                </c:pt>
                <c:pt idx="709">
                  <c:v>0.56479999999999997</c:v>
                </c:pt>
                <c:pt idx="710">
                  <c:v>0.56599999999999995</c:v>
                </c:pt>
                <c:pt idx="711">
                  <c:v>0.56720000000000004</c:v>
                </c:pt>
                <c:pt idx="712">
                  <c:v>0.56830000000000003</c:v>
                </c:pt>
                <c:pt idx="713">
                  <c:v>0.56950000000000001</c:v>
                </c:pt>
                <c:pt idx="714">
                  <c:v>0.57069999999999999</c:v>
                </c:pt>
                <c:pt idx="715">
                  <c:v>0.57179999999999997</c:v>
                </c:pt>
                <c:pt idx="716">
                  <c:v>0.57299999999999995</c:v>
                </c:pt>
                <c:pt idx="717">
                  <c:v>0.57420000000000004</c:v>
                </c:pt>
                <c:pt idx="718">
                  <c:v>0.57530000000000003</c:v>
                </c:pt>
                <c:pt idx="719">
                  <c:v>0.57650000000000001</c:v>
                </c:pt>
                <c:pt idx="720">
                  <c:v>0.57769999999999999</c:v>
                </c:pt>
                <c:pt idx="721">
                  <c:v>0.57879999999999998</c:v>
                </c:pt>
                <c:pt idx="722">
                  <c:v>0.57999999999999996</c:v>
                </c:pt>
                <c:pt idx="723">
                  <c:v>0.58109999999999995</c:v>
                </c:pt>
                <c:pt idx="724">
                  <c:v>0.58230000000000004</c:v>
                </c:pt>
                <c:pt idx="725">
                  <c:v>0.58350000000000002</c:v>
                </c:pt>
                <c:pt idx="726">
                  <c:v>0.58460000000000001</c:v>
                </c:pt>
                <c:pt idx="727">
                  <c:v>0.58579999999999999</c:v>
                </c:pt>
                <c:pt idx="728">
                  <c:v>0.58699999999999997</c:v>
                </c:pt>
                <c:pt idx="729">
                  <c:v>0.58809999999999996</c:v>
                </c:pt>
                <c:pt idx="730">
                  <c:v>0.58930000000000005</c:v>
                </c:pt>
                <c:pt idx="731">
                  <c:v>0.59050000000000002</c:v>
                </c:pt>
                <c:pt idx="732">
                  <c:v>0.59160000000000001</c:v>
                </c:pt>
                <c:pt idx="733">
                  <c:v>0.59279999999999999</c:v>
                </c:pt>
                <c:pt idx="734">
                  <c:v>0.59399999999999997</c:v>
                </c:pt>
                <c:pt idx="735">
                  <c:v>0.59509999999999996</c:v>
                </c:pt>
                <c:pt idx="736">
                  <c:v>0.59630000000000005</c:v>
                </c:pt>
                <c:pt idx="737">
                  <c:v>0.59740000000000004</c:v>
                </c:pt>
                <c:pt idx="738">
                  <c:v>0.59860000000000002</c:v>
                </c:pt>
                <c:pt idx="739">
                  <c:v>0.5998</c:v>
                </c:pt>
                <c:pt idx="740">
                  <c:v>0.60089999999999999</c:v>
                </c:pt>
                <c:pt idx="741">
                  <c:v>0.60209999999999997</c:v>
                </c:pt>
                <c:pt idx="742">
                  <c:v>0.60329999999999995</c:v>
                </c:pt>
                <c:pt idx="743">
                  <c:v>0.60440000000000005</c:v>
                </c:pt>
                <c:pt idx="744">
                  <c:v>0.60560000000000003</c:v>
                </c:pt>
                <c:pt idx="745">
                  <c:v>0.60680000000000001</c:v>
                </c:pt>
                <c:pt idx="746">
                  <c:v>0.6079</c:v>
                </c:pt>
                <c:pt idx="747">
                  <c:v>0.60909999999999997</c:v>
                </c:pt>
                <c:pt idx="748">
                  <c:v>0.61019999999999996</c:v>
                </c:pt>
                <c:pt idx="749">
                  <c:v>0.61140000000000005</c:v>
                </c:pt>
                <c:pt idx="750">
                  <c:v>0.61260000000000003</c:v>
                </c:pt>
                <c:pt idx="751">
                  <c:v>0.61370000000000002</c:v>
                </c:pt>
                <c:pt idx="752">
                  <c:v>0.6149</c:v>
                </c:pt>
                <c:pt idx="753">
                  <c:v>0.61609999999999998</c:v>
                </c:pt>
                <c:pt idx="754">
                  <c:v>0.61719999999999997</c:v>
                </c:pt>
                <c:pt idx="755">
                  <c:v>0.61839999999999995</c:v>
                </c:pt>
                <c:pt idx="756">
                  <c:v>0.61960000000000004</c:v>
                </c:pt>
                <c:pt idx="757">
                  <c:v>0.62070000000000003</c:v>
                </c:pt>
                <c:pt idx="758">
                  <c:v>0.62190000000000001</c:v>
                </c:pt>
                <c:pt idx="759">
                  <c:v>0.62309999999999999</c:v>
                </c:pt>
                <c:pt idx="760">
                  <c:v>0.62419999999999998</c:v>
                </c:pt>
                <c:pt idx="761">
                  <c:v>0.62539999999999996</c:v>
                </c:pt>
                <c:pt idx="762">
                  <c:v>0.62649999999999995</c:v>
                </c:pt>
                <c:pt idx="763">
                  <c:v>0.62770000000000004</c:v>
                </c:pt>
                <c:pt idx="764">
                  <c:v>0.62890000000000001</c:v>
                </c:pt>
                <c:pt idx="765">
                  <c:v>0.63</c:v>
                </c:pt>
                <c:pt idx="766">
                  <c:v>0.63119999999999998</c:v>
                </c:pt>
                <c:pt idx="767">
                  <c:v>0.63239999999999996</c:v>
                </c:pt>
                <c:pt idx="768">
                  <c:v>0.63349999999999995</c:v>
                </c:pt>
                <c:pt idx="769">
                  <c:v>0.63470000000000004</c:v>
                </c:pt>
                <c:pt idx="770">
                  <c:v>0.63590000000000002</c:v>
                </c:pt>
                <c:pt idx="771">
                  <c:v>0.63700000000000001</c:v>
                </c:pt>
                <c:pt idx="772">
                  <c:v>0.63819999999999999</c:v>
                </c:pt>
                <c:pt idx="773">
                  <c:v>0.63939999999999997</c:v>
                </c:pt>
                <c:pt idx="774">
                  <c:v>0.64049999999999996</c:v>
                </c:pt>
                <c:pt idx="775">
                  <c:v>0.64170000000000005</c:v>
                </c:pt>
                <c:pt idx="776">
                  <c:v>0.64280000000000004</c:v>
                </c:pt>
                <c:pt idx="777">
                  <c:v>0.64400000000000002</c:v>
                </c:pt>
                <c:pt idx="778">
                  <c:v>0.6452</c:v>
                </c:pt>
                <c:pt idx="779">
                  <c:v>0.64629999999999999</c:v>
                </c:pt>
                <c:pt idx="780">
                  <c:v>0.64749999999999996</c:v>
                </c:pt>
                <c:pt idx="781">
                  <c:v>0.64870000000000005</c:v>
                </c:pt>
                <c:pt idx="782">
                  <c:v>0.64980000000000004</c:v>
                </c:pt>
                <c:pt idx="783">
                  <c:v>0.65100000000000002</c:v>
                </c:pt>
                <c:pt idx="784">
                  <c:v>0.6522</c:v>
                </c:pt>
                <c:pt idx="785">
                  <c:v>0.65329999999999999</c:v>
                </c:pt>
                <c:pt idx="786">
                  <c:v>0.65449999999999997</c:v>
                </c:pt>
                <c:pt idx="787">
                  <c:v>0.65569999999999995</c:v>
                </c:pt>
                <c:pt idx="788">
                  <c:v>0.65680000000000005</c:v>
                </c:pt>
                <c:pt idx="789">
                  <c:v>0.65800000000000003</c:v>
                </c:pt>
                <c:pt idx="790">
                  <c:v>0.65910000000000002</c:v>
                </c:pt>
                <c:pt idx="791">
                  <c:v>0.6603</c:v>
                </c:pt>
                <c:pt idx="792">
                  <c:v>0.66149999999999998</c:v>
                </c:pt>
                <c:pt idx="793">
                  <c:v>0.66259999999999997</c:v>
                </c:pt>
                <c:pt idx="794">
                  <c:v>0.66379999999999995</c:v>
                </c:pt>
                <c:pt idx="795">
                  <c:v>0.66500000000000004</c:v>
                </c:pt>
                <c:pt idx="796">
                  <c:v>0.66610000000000003</c:v>
                </c:pt>
                <c:pt idx="797">
                  <c:v>0.6673</c:v>
                </c:pt>
                <c:pt idx="798">
                  <c:v>0.66849999999999998</c:v>
                </c:pt>
                <c:pt idx="799">
                  <c:v>0.66959999999999997</c:v>
                </c:pt>
                <c:pt idx="800">
                  <c:v>0.67079999999999995</c:v>
                </c:pt>
                <c:pt idx="801">
                  <c:v>0.67200000000000004</c:v>
                </c:pt>
                <c:pt idx="802">
                  <c:v>0.67310000000000003</c:v>
                </c:pt>
                <c:pt idx="803">
                  <c:v>0.67430000000000001</c:v>
                </c:pt>
                <c:pt idx="804">
                  <c:v>0.6754</c:v>
                </c:pt>
                <c:pt idx="805">
                  <c:v>0.67659999999999998</c:v>
                </c:pt>
                <c:pt idx="806">
                  <c:v>0.67779999999999996</c:v>
                </c:pt>
                <c:pt idx="807">
                  <c:v>0.67889999999999995</c:v>
                </c:pt>
                <c:pt idx="808">
                  <c:v>0.68010000000000004</c:v>
                </c:pt>
                <c:pt idx="809">
                  <c:v>0.68130000000000002</c:v>
                </c:pt>
                <c:pt idx="810">
                  <c:v>0.68240000000000001</c:v>
                </c:pt>
                <c:pt idx="811">
                  <c:v>0.68359999999999999</c:v>
                </c:pt>
                <c:pt idx="812">
                  <c:v>0.68479999999999996</c:v>
                </c:pt>
                <c:pt idx="813">
                  <c:v>0.68589999999999995</c:v>
                </c:pt>
                <c:pt idx="814">
                  <c:v>0.68710000000000004</c:v>
                </c:pt>
                <c:pt idx="815">
                  <c:v>0.68830000000000002</c:v>
                </c:pt>
                <c:pt idx="816">
                  <c:v>0.68940000000000001</c:v>
                </c:pt>
                <c:pt idx="817">
                  <c:v>0.69059999999999999</c:v>
                </c:pt>
                <c:pt idx="818">
                  <c:v>0.69169999999999998</c:v>
                </c:pt>
                <c:pt idx="819">
                  <c:v>0.69289999999999996</c:v>
                </c:pt>
                <c:pt idx="820">
                  <c:v>0.69410000000000005</c:v>
                </c:pt>
                <c:pt idx="821">
                  <c:v>0.69520000000000004</c:v>
                </c:pt>
                <c:pt idx="822">
                  <c:v>0.69640000000000002</c:v>
                </c:pt>
                <c:pt idx="823">
                  <c:v>0.6976</c:v>
                </c:pt>
                <c:pt idx="824">
                  <c:v>0.69869999999999999</c:v>
                </c:pt>
                <c:pt idx="825">
                  <c:v>0.69989999999999997</c:v>
                </c:pt>
                <c:pt idx="826">
                  <c:v>0.70109999999999995</c:v>
                </c:pt>
                <c:pt idx="827">
                  <c:v>0.70220000000000005</c:v>
                </c:pt>
                <c:pt idx="828">
                  <c:v>0.70340000000000003</c:v>
                </c:pt>
                <c:pt idx="829">
                  <c:v>0.7046</c:v>
                </c:pt>
                <c:pt idx="830">
                  <c:v>0.70569999999999999</c:v>
                </c:pt>
                <c:pt idx="831">
                  <c:v>0.70689999999999997</c:v>
                </c:pt>
                <c:pt idx="832">
                  <c:v>0.70799999999999996</c:v>
                </c:pt>
                <c:pt idx="833">
                  <c:v>0.70920000000000005</c:v>
                </c:pt>
                <c:pt idx="834">
                  <c:v>0.71040000000000003</c:v>
                </c:pt>
                <c:pt idx="835">
                  <c:v>0.71150000000000002</c:v>
                </c:pt>
                <c:pt idx="836">
                  <c:v>0.7127</c:v>
                </c:pt>
                <c:pt idx="837">
                  <c:v>0.71389999999999998</c:v>
                </c:pt>
                <c:pt idx="838">
                  <c:v>0.71499999999999997</c:v>
                </c:pt>
                <c:pt idx="839">
                  <c:v>0.71619999999999995</c:v>
                </c:pt>
                <c:pt idx="840">
                  <c:v>0.71740000000000004</c:v>
                </c:pt>
                <c:pt idx="841">
                  <c:v>0.71850000000000003</c:v>
                </c:pt>
                <c:pt idx="842">
                  <c:v>0.71970000000000001</c:v>
                </c:pt>
                <c:pt idx="843">
                  <c:v>0.72089999999999999</c:v>
                </c:pt>
                <c:pt idx="844">
                  <c:v>0.72199999999999998</c:v>
                </c:pt>
                <c:pt idx="845">
                  <c:v>0.72319999999999995</c:v>
                </c:pt>
                <c:pt idx="846">
                  <c:v>0.72430000000000005</c:v>
                </c:pt>
                <c:pt idx="847">
                  <c:v>0.72550000000000003</c:v>
                </c:pt>
                <c:pt idx="848">
                  <c:v>0.72670000000000001</c:v>
                </c:pt>
                <c:pt idx="849">
                  <c:v>0.7278</c:v>
                </c:pt>
                <c:pt idx="850">
                  <c:v>0.72899999999999998</c:v>
                </c:pt>
                <c:pt idx="851">
                  <c:v>0.73019999999999996</c:v>
                </c:pt>
                <c:pt idx="852">
                  <c:v>0.73129999999999995</c:v>
                </c:pt>
                <c:pt idx="853">
                  <c:v>0.73250000000000004</c:v>
                </c:pt>
                <c:pt idx="854">
                  <c:v>0.73370000000000002</c:v>
                </c:pt>
                <c:pt idx="855">
                  <c:v>0.73480000000000001</c:v>
                </c:pt>
                <c:pt idx="856">
                  <c:v>0.73599999999999999</c:v>
                </c:pt>
                <c:pt idx="857">
                  <c:v>0.73719999999999997</c:v>
                </c:pt>
                <c:pt idx="858">
                  <c:v>0.73829999999999996</c:v>
                </c:pt>
                <c:pt idx="859">
                  <c:v>0.73950000000000005</c:v>
                </c:pt>
                <c:pt idx="860">
                  <c:v>0.74070000000000003</c:v>
                </c:pt>
                <c:pt idx="861">
                  <c:v>0.74180000000000001</c:v>
                </c:pt>
                <c:pt idx="862">
                  <c:v>0.74299999999999999</c:v>
                </c:pt>
                <c:pt idx="863">
                  <c:v>0.74409999999999998</c:v>
                </c:pt>
                <c:pt idx="864">
                  <c:v>0.74529999999999996</c:v>
                </c:pt>
                <c:pt idx="865">
                  <c:v>0.74650000000000005</c:v>
                </c:pt>
                <c:pt idx="866">
                  <c:v>0.74760000000000004</c:v>
                </c:pt>
                <c:pt idx="867">
                  <c:v>0.74880000000000002</c:v>
                </c:pt>
              </c:numCache>
            </c:numRef>
          </c:xVal>
          <c:yVal>
            <c:numRef>
              <c:f>'[BNL 300keV Wien.xlsx]NEMI'!$G$3:$G$870</c:f>
              <c:numCache>
                <c:formatCode>0.00E+00</c:formatCode>
                <c:ptCount val="868"/>
                <c:pt idx="0">
                  <c:v>6.0949999999999997E-2</c:v>
                </c:pt>
                <c:pt idx="1">
                  <c:v>6.0979999999999993E-2</c:v>
                </c:pt>
                <c:pt idx="2">
                  <c:v>6.0710000000000007E-2</c:v>
                </c:pt>
                <c:pt idx="3">
                  <c:v>6.0909999999999992E-2</c:v>
                </c:pt>
                <c:pt idx="4">
                  <c:v>6.1399999999999996E-2</c:v>
                </c:pt>
                <c:pt idx="5">
                  <c:v>6.1159999999999999E-2</c:v>
                </c:pt>
                <c:pt idx="6">
                  <c:v>6.1399999999999996E-2</c:v>
                </c:pt>
                <c:pt idx="7">
                  <c:v>6.1239999999999996E-2</c:v>
                </c:pt>
                <c:pt idx="8">
                  <c:v>6.1259999999999995E-2</c:v>
                </c:pt>
                <c:pt idx="9">
                  <c:v>6.1220000000000004E-2</c:v>
                </c:pt>
                <c:pt idx="10">
                  <c:v>6.0990000000000003E-2</c:v>
                </c:pt>
                <c:pt idx="11">
                  <c:v>6.1179999999999998E-2</c:v>
                </c:pt>
                <c:pt idx="12">
                  <c:v>6.1179999999999998E-2</c:v>
                </c:pt>
                <c:pt idx="13">
                  <c:v>6.1179999999999998E-2</c:v>
                </c:pt>
                <c:pt idx="14">
                  <c:v>6.1179999999999998E-2</c:v>
                </c:pt>
                <c:pt idx="15">
                  <c:v>6.1179999999999998E-2</c:v>
                </c:pt>
                <c:pt idx="16">
                  <c:v>6.1179999999999998E-2</c:v>
                </c:pt>
                <c:pt idx="17">
                  <c:v>6.1179999999999998E-2</c:v>
                </c:pt>
                <c:pt idx="18">
                  <c:v>6.1179999999999998E-2</c:v>
                </c:pt>
                <c:pt idx="19">
                  <c:v>6.1179999999999998E-2</c:v>
                </c:pt>
                <c:pt idx="20">
                  <c:v>6.1179999999999998E-2</c:v>
                </c:pt>
                <c:pt idx="21">
                  <c:v>6.1179999999999998E-2</c:v>
                </c:pt>
                <c:pt idx="22">
                  <c:v>6.1179999999999998E-2</c:v>
                </c:pt>
                <c:pt idx="23">
                  <c:v>6.1179999999999998E-2</c:v>
                </c:pt>
                <c:pt idx="24">
                  <c:v>6.1179999999999998E-2</c:v>
                </c:pt>
                <c:pt idx="25">
                  <c:v>6.1179999999999998E-2</c:v>
                </c:pt>
                <c:pt idx="26">
                  <c:v>6.1179999999999998E-2</c:v>
                </c:pt>
                <c:pt idx="27">
                  <c:v>6.1179999999999998E-2</c:v>
                </c:pt>
                <c:pt idx="28">
                  <c:v>6.1179999999999998E-2</c:v>
                </c:pt>
                <c:pt idx="29">
                  <c:v>6.1179999999999998E-2</c:v>
                </c:pt>
                <c:pt idx="30">
                  <c:v>6.1179999999999998E-2</c:v>
                </c:pt>
                <c:pt idx="31">
                  <c:v>6.1179999999999998E-2</c:v>
                </c:pt>
                <c:pt idx="32">
                  <c:v>6.1179999999999998E-2</c:v>
                </c:pt>
                <c:pt idx="33">
                  <c:v>6.1179999999999998E-2</c:v>
                </c:pt>
                <c:pt idx="34">
                  <c:v>6.1179999999999998E-2</c:v>
                </c:pt>
                <c:pt idx="35">
                  <c:v>6.1179999999999998E-2</c:v>
                </c:pt>
                <c:pt idx="36">
                  <c:v>6.1179999999999998E-2</c:v>
                </c:pt>
                <c:pt idx="37">
                  <c:v>6.1179999999999998E-2</c:v>
                </c:pt>
                <c:pt idx="38">
                  <c:v>6.1179999999999998E-2</c:v>
                </c:pt>
                <c:pt idx="39">
                  <c:v>6.1179999999999998E-2</c:v>
                </c:pt>
                <c:pt idx="40">
                  <c:v>6.1179999999999998E-2</c:v>
                </c:pt>
                <c:pt idx="41">
                  <c:v>6.1179999999999998E-2</c:v>
                </c:pt>
                <c:pt idx="42">
                  <c:v>6.1179999999999998E-2</c:v>
                </c:pt>
                <c:pt idx="43">
                  <c:v>6.1179999999999998E-2</c:v>
                </c:pt>
                <c:pt idx="44">
                  <c:v>6.1179999999999998E-2</c:v>
                </c:pt>
                <c:pt idx="45">
                  <c:v>6.1179999999999998E-2</c:v>
                </c:pt>
                <c:pt idx="46">
                  <c:v>6.1179999999999998E-2</c:v>
                </c:pt>
                <c:pt idx="47">
                  <c:v>6.1179999999999998E-2</c:v>
                </c:pt>
                <c:pt idx="48">
                  <c:v>6.1189999999999994E-2</c:v>
                </c:pt>
                <c:pt idx="49">
                  <c:v>6.1189999999999994E-2</c:v>
                </c:pt>
                <c:pt idx="50">
                  <c:v>6.1189999999999994E-2</c:v>
                </c:pt>
                <c:pt idx="51">
                  <c:v>6.1189999999999994E-2</c:v>
                </c:pt>
                <c:pt idx="52">
                  <c:v>6.1189999999999994E-2</c:v>
                </c:pt>
                <c:pt idx="53">
                  <c:v>6.1200000000000004E-2</c:v>
                </c:pt>
                <c:pt idx="54">
                  <c:v>6.1200000000000004E-2</c:v>
                </c:pt>
                <c:pt idx="55">
                  <c:v>6.1200000000000004E-2</c:v>
                </c:pt>
                <c:pt idx="56">
                  <c:v>6.1210000000000001E-2</c:v>
                </c:pt>
                <c:pt idx="57">
                  <c:v>6.1210000000000001E-2</c:v>
                </c:pt>
                <c:pt idx="58">
                  <c:v>6.1220000000000004E-2</c:v>
                </c:pt>
                <c:pt idx="59">
                  <c:v>6.1220000000000004E-2</c:v>
                </c:pt>
                <c:pt idx="60">
                  <c:v>6.123E-2</c:v>
                </c:pt>
                <c:pt idx="61">
                  <c:v>6.123E-2</c:v>
                </c:pt>
                <c:pt idx="62">
                  <c:v>6.123E-2</c:v>
                </c:pt>
                <c:pt idx="63">
                  <c:v>6.123E-2</c:v>
                </c:pt>
                <c:pt idx="64">
                  <c:v>6.123E-2</c:v>
                </c:pt>
                <c:pt idx="65">
                  <c:v>6.1220000000000004E-2</c:v>
                </c:pt>
                <c:pt idx="66">
                  <c:v>6.1210000000000001E-2</c:v>
                </c:pt>
                <c:pt idx="67">
                  <c:v>6.1200000000000004E-2</c:v>
                </c:pt>
                <c:pt idx="68">
                  <c:v>6.1189999999999994E-2</c:v>
                </c:pt>
                <c:pt idx="69">
                  <c:v>6.1179999999999998E-2</c:v>
                </c:pt>
                <c:pt idx="70">
                  <c:v>6.1179999999999998E-2</c:v>
                </c:pt>
                <c:pt idx="71">
                  <c:v>6.1179999999999998E-2</c:v>
                </c:pt>
                <c:pt idx="72">
                  <c:v>6.1179999999999998E-2</c:v>
                </c:pt>
                <c:pt idx="73">
                  <c:v>6.1189999999999994E-2</c:v>
                </c:pt>
                <c:pt idx="74">
                  <c:v>6.1200000000000004E-2</c:v>
                </c:pt>
                <c:pt idx="75">
                  <c:v>6.1210000000000001E-2</c:v>
                </c:pt>
                <c:pt idx="76">
                  <c:v>6.123E-2</c:v>
                </c:pt>
                <c:pt idx="77">
                  <c:v>6.1249999999999999E-2</c:v>
                </c:pt>
                <c:pt idx="78">
                  <c:v>6.1280000000000001E-2</c:v>
                </c:pt>
                <c:pt idx="79">
                  <c:v>6.1290000000000004E-2</c:v>
                </c:pt>
                <c:pt idx="80">
                  <c:v>6.13E-2</c:v>
                </c:pt>
                <c:pt idx="81">
                  <c:v>6.1309999999999996E-2</c:v>
                </c:pt>
                <c:pt idx="82">
                  <c:v>6.1319999999999993E-2</c:v>
                </c:pt>
                <c:pt idx="83">
                  <c:v>6.1329999999999996E-2</c:v>
                </c:pt>
                <c:pt idx="84">
                  <c:v>6.1350000000000002E-2</c:v>
                </c:pt>
                <c:pt idx="85">
                  <c:v>6.1379999999999997E-2</c:v>
                </c:pt>
                <c:pt idx="86">
                  <c:v>6.1399999999999996E-2</c:v>
                </c:pt>
                <c:pt idx="87">
                  <c:v>6.1420000000000002E-2</c:v>
                </c:pt>
                <c:pt idx="88">
                  <c:v>6.1440000000000002E-2</c:v>
                </c:pt>
                <c:pt idx="89">
                  <c:v>6.1429999999999998E-2</c:v>
                </c:pt>
                <c:pt idx="90">
                  <c:v>6.1399999999999996E-2</c:v>
                </c:pt>
                <c:pt idx="91">
                  <c:v>6.1370000000000001E-2</c:v>
                </c:pt>
                <c:pt idx="92">
                  <c:v>6.1340000000000006E-2</c:v>
                </c:pt>
                <c:pt idx="93">
                  <c:v>6.1309999999999996E-2</c:v>
                </c:pt>
                <c:pt idx="94">
                  <c:v>6.1280000000000001E-2</c:v>
                </c:pt>
                <c:pt idx="95">
                  <c:v>6.1270000000000005E-2</c:v>
                </c:pt>
                <c:pt idx="96">
                  <c:v>6.1249999999999999E-2</c:v>
                </c:pt>
                <c:pt idx="97">
                  <c:v>6.1239999999999996E-2</c:v>
                </c:pt>
                <c:pt idx="98">
                  <c:v>6.1239999999999996E-2</c:v>
                </c:pt>
                <c:pt idx="99">
                  <c:v>6.123E-2</c:v>
                </c:pt>
                <c:pt idx="100">
                  <c:v>6.123E-2</c:v>
                </c:pt>
                <c:pt idx="101">
                  <c:v>6.123E-2</c:v>
                </c:pt>
                <c:pt idx="102">
                  <c:v>6.123E-2</c:v>
                </c:pt>
                <c:pt idx="103">
                  <c:v>6.123E-2</c:v>
                </c:pt>
                <c:pt idx="104">
                  <c:v>6.123E-2</c:v>
                </c:pt>
                <c:pt idx="105">
                  <c:v>6.123E-2</c:v>
                </c:pt>
                <c:pt idx="106">
                  <c:v>6.123E-2</c:v>
                </c:pt>
                <c:pt idx="107">
                  <c:v>6.123E-2</c:v>
                </c:pt>
                <c:pt idx="108">
                  <c:v>6.123E-2</c:v>
                </c:pt>
                <c:pt idx="109">
                  <c:v>6.123E-2</c:v>
                </c:pt>
                <c:pt idx="110">
                  <c:v>6.123E-2</c:v>
                </c:pt>
                <c:pt idx="111">
                  <c:v>6.1239999999999996E-2</c:v>
                </c:pt>
                <c:pt idx="112">
                  <c:v>6.1239999999999996E-2</c:v>
                </c:pt>
                <c:pt idx="113">
                  <c:v>6.1239999999999996E-2</c:v>
                </c:pt>
                <c:pt idx="114">
                  <c:v>6.1239999999999996E-2</c:v>
                </c:pt>
                <c:pt idx="115">
                  <c:v>6.1249999999999999E-2</c:v>
                </c:pt>
                <c:pt idx="116">
                  <c:v>6.1249999999999999E-2</c:v>
                </c:pt>
                <c:pt idx="117">
                  <c:v>6.1259999999999995E-2</c:v>
                </c:pt>
                <c:pt idx="118">
                  <c:v>6.1259999999999995E-2</c:v>
                </c:pt>
                <c:pt idx="119">
                  <c:v>6.1259999999999995E-2</c:v>
                </c:pt>
                <c:pt idx="120">
                  <c:v>6.1259999999999995E-2</c:v>
                </c:pt>
                <c:pt idx="121">
                  <c:v>6.1259999999999995E-2</c:v>
                </c:pt>
                <c:pt idx="122">
                  <c:v>6.1259999999999995E-2</c:v>
                </c:pt>
                <c:pt idx="123">
                  <c:v>6.1259999999999995E-2</c:v>
                </c:pt>
                <c:pt idx="124">
                  <c:v>6.1270000000000005E-2</c:v>
                </c:pt>
                <c:pt idx="125">
                  <c:v>6.1270000000000005E-2</c:v>
                </c:pt>
                <c:pt idx="126">
                  <c:v>6.1270000000000005E-2</c:v>
                </c:pt>
                <c:pt idx="127">
                  <c:v>6.1270000000000005E-2</c:v>
                </c:pt>
                <c:pt idx="128">
                  <c:v>6.1270000000000005E-2</c:v>
                </c:pt>
                <c:pt idx="129">
                  <c:v>6.1270000000000005E-2</c:v>
                </c:pt>
                <c:pt idx="130">
                  <c:v>6.1280000000000001E-2</c:v>
                </c:pt>
                <c:pt idx="131">
                  <c:v>6.1280000000000001E-2</c:v>
                </c:pt>
                <c:pt idx="132">
                  <c:v>6.1280000000000001E-2</c:v>
                </c:pt>
                <c:pt idx="133">
                  <c:v>6.1280000000000001E-2</c:v>
                </c:pt>
                <c:pt idx="134">
                  <c:v>6.1280000000000001E-2</c:v>
                </c:pt>
                <c:pt idx="135">
                  <c:v>6.1280000000000001E-2</c:v>
                </c:pt>
                <c:pt idx="136">
                  <c:v>6.1280000000000001E-2</c:v>
                </c:pt>
                <c:pt idx="137">
                  <c:v>6.1280000000000001E-2</c:v>
                </c:pt>
                <c:pt idx="138">
                  <c:v>6.1280000000000001E-2</c:v>
                </c:pt>
                <c:pt idx="139">
                  <c:v>6.1280000000000001E-2</c:v>
                </c:pt>
                <c:pt idx="140">
                  <c:v>6.1270000000000005E-2</c:v>
                </c:pt>
                <c:pt idx="141">
                  <c:v>6.1270000000000005E-2</c:v>
                </c:pt>
                <c:pt idx="142">
                  <c:v>6.1270000000000005E-2</c:v>
                </c:pt>
                <c:pt idx="143">
                  <c:v>6.1259999999999995E-2</c:v>
                </c:pt>
                <c:pt idx="144">
                  <c:v>6.1259999999999995E-2</c:v>
                </c:pt>
                <c:pt idx="145">
                  <c:v>6.1259999999999995E-2</c:v>
                </c:pt>
                <c:pt idx="146">
                  <c:v>6.1259999999999995E-2</c:v>
                </c:pt>
                <c:pt idx="147">
                  <c:v>6.1249999999999999E-2</c:v>
                </c:pt>
                <c:pt idx="148">
                  <c:v>6.1249999999999999E-2</c:v>
                </c:pt>
                <c:pt idx="149">
                  <c:v>6.1249999999999999E-2</c:v>
                </c:pt>
                <c:pt idx="150">
                  <c:v>6.1249999999999999E-2</c:v>
                </c:pt>
                <c:pt idx="151">
                  <c:v>6.1249999999999999E-2</c:v>
                </c:pt>
                <c:pt idx="152">
                  <c:v>6.1249999999999999E-2</c:v>
                </c:pt>
                <c:pt idx="153">
                  <c:v>6.1249999999999999E-2</c:v>
                </c:pt>
                <c:pt idx="154">
                  <c:v>6.1249999999999999E-2</c:v>
                </c:pt>
                <c:pt idx="155">
                  <c:v>6.1249999999999999E-2</c:v>
                </c:pt>
                <c:pt idx="156">
                  <c:v>6.1249999999999999E-2</c:v>
                </c:pt>
                <c:pt idx="157">
                  <c:v>6.1249999999999999E-2</c:v>
                </c:pt>
                <c:pt idx="158">
                  <c:v>6.1249999999999999E-2</c:v>
                </c:pt>
                <c:pt idx="159">
                  <c:v>6.1249999999999999E-2</c:v>
                </c:pt>
                <c:pt idx="160">
                  <c:v>6.1249999999999999E-2</c:v>
                </c:pt>
                <c:pt idx="161">
                  <c:v>6.1249999999999999E-2</c:v>
                </c:pt>
                <c:pt idx="162">
                  <c:v>6.1239999999999996E-2</c:v>
                </c:pt>
                <c:pt idx="163">
                  <c:v>6.1239999999999996E-2</c:v>
                </c:pt>
                <c:pt idx="164">
                  <c:v>6.1239999999999996E-2</c:v>
                </c:pt>
                <c:pt idx="165">
                  <c:v>6.1239999999999996E-2</c:v>
                </c:pt>
                <c:pt idx="166">
                  <c:v>6.1239999999999996E-2</c:v>
                </c:pt>
                <c:pt idx="167">
                  <c:v>6.1239999999999996E-2</c:v>
                </c:pt>
                <c:pt idx="168">
                  <c:v>6.1239999999999996E-2</c:v>
                </c:pt>
                <c:pt idx="169">
                  <c:v>6.1239999999999996E-2</c:v>
                </c:pt>
                <c:pt idx="170">
                  <c:v>6.1239999999999996E-2</c:v>
                </c:pt>
                <c:pt idx="171">
                  <c:v>6.1239999999999996E-2</c:v>
                </c:pt>
                <c:pt idx="172">
                  <c:v>6.1239999999999996E-2</c:v>
                </c:pt>
                <c:pt idx="173">
                  <c:v>6.1239999999999996E-2</c:v>
                </c:pt>
                <c:pt idx="174">
                  <c:v>6.1239999999999996E-2</c:v>
                </c:pt>
                <c:pt idx="175">
                  <c:v>6.1239999999999996E-2</c:v>
                </c:pt>
                <c:pt idx="176">
                  <c:v>6.1239999999999996E-2</c:v>
                </c:pt>
                <c:pt idx="177">
                  <c:v>6.1239999999999996E-2</c:v>
                </c:pt>
                <c:pt idx="178">
                  <c:v>6.1239999999999996E-2</c:v>
                </c:pt>
                <c:pt idx="179">
                  <c:v>6.1239999999999996E-2</c:v>
                </c:pt>
                <c:pt idx="180">
                  <c:v>6.1239999999999996E-2</c:v>
                </c:pt>
                <c:pt idx="181">
                  <c:v>6.1239999999999996E-2</c:v>
                </c:pt>
                <c:pt idx="182">
                  <c:v>6.1239999999999996E-2</c:v>
                </c:pt>
                <c:pt idx="183">
                  <c:v>6.1239999999999996E-2</c:v>
                </c:pt>
                <c:pt idx="184">
                  <c:v>6.1239999999999996E-2</c:v>
                </c:pt>
                <c:pt idx="185">
                  <c:v>6.1239999999999996E-2</c:v>
                </c:pt>
                <c:pt idx="186">
                  <c:v>6.1239999999999996E-2</c:v>
                </c:pt>
                <c:pt idx="187">
                  <c:v>6.1239999999999996E-2</c:v>
                </c:pt>
                <c:pt idx="188">
                  <c:v>6.1239999999999996E-2</c:v>
                </c:pt>
                <c:pt idx="189">
                  <c:v>6.1239999999999996E-2</c:v>
                </c:pt>
                <c:pt idx="190">
                  <c:v>6.1239999999999996E-2</c:v>
                </c:pt>
                <c:pt idx="191">
                  <c:v>6.1239999999999996E-2</c:v>
                </c:pt>
                <c:pt idx="192">
                  <c:v>6.1239999999999996E-2</c:v>
                </c:pt>
                <c:pt idx="193">
                  <c:v>6.1239999999999996E-2</c:v>
                </c:pt>
                <c:pt idx="194">
                  <c:v>6.1239999999999996E-2</c:v>
                </c:pt>
                <c:pt idx="195">
                  <c:v>6.1239999999999996E-2</c:v>
                </c:pt>
                <c:pt idx="196">
                  <c:v>6.1239999999999996E-2</c:v>
                </c:pt>
                <c:pt idx="197">
                  <c:v>6.1239999999999996E-2</c:v>
                </c:pt>
                <c:pt idx="198">
                  <c:v>6.1239999999999996E-2</c:v>
                </c:pt>
                <c:pt idx="199">
                  <c:v>6.1239999999999996E-2</c:v>
                </c:pt>
                <c:pt idx="200">
                  <c:v>6.1239999999999996E-2</c:v>
                </c:pt>
                <c:pt idx="201">
                  <c:v>6.1239999999999996E-2</c:v>
                </c:pt>
                <c:pt idx="202">
                  <c:v>6.1239999999999996E-2</c:v>
                </c:pt>
                <c:pt idx="203">
                  <c:v>6.1239999999999996E-2</c:v>
                </c:pt>
                <c:pt idx="204">
                  <c:v>6.123E-2</c:v>
                </c:pt>
                <c:pt idx="205">
                  <c:v>6.123E-2</c:v>
                </c:pt>
                <c:pt idx="206">
                  <c:v>6.123E-2</c:v>
                </c:pt>
                <c:pt idx="207">
                  <c:v>6.123E-2</c:v>
                </c:pt>
                <c:pt idx="208">
                  <c:v>6.123E-2</c:v>
                </c:pt>
                <c:pt idx="209">
                  <c:v>6.123E-2</c:v>
                </c:pt>
                <c:pt idx="210">
                  <c:v>6.123E-2</c:v>
                </c:pt>
                <c:pt idx="211">
                  <c:v>6.123E-2</c:v>
                </c:pt>
                <c:pt idx="212">
                  <c:v>6.123E-2</c:v>
                </c:pt>
                <c:pt idx="213">
                  <c:v>6.123E-2</c:v>
                </c:pt>
                <c:pt idx="214">
                  <c:v>6.123E-2</c:v>
                </c:pt>
                <c:pt idx="215">
                  <c:v>6.123E-2</c:v>
                </c:pt>
                <c:pt idx="216">
                  <c:v>6.123E-2</c:v>
                </c:pt>
                <c:pt idx="217">
                  <c:v>6.123E-2</c:v>
                </c:pt>
                <c:pt idx="218">
                  <c:v>6.123E-2</c:v>
                </c:pt>
                <c:pt idx="219">
                  <c:v>6.123E-2</c:v>
                </c:pt>
                <c:pt idx="220">
                  <c:v>6.123E-2</c:v>
                </c:pt>
                <c:pt idx="221">
                  <c:v>6.123E-2</c:v>
                </c:pt>
                <c:pt idx="222">
                  <c:v>6.123E-2</c:v>
                </c:pt>
                <c:pt idx="223">
                  <c:v>6.123E-2</c:v>
                </c:pt>
                <c:pt idx="224">
                  <c:v>6.123E-2</c:v>
                </c:pt>
                <c:pt idx="225">
                  <c:v>6.123E-2</c:v>
                </c:pt>
                <c:pt idx="226">
                  <c:v>6.123E-2</c:v>
                </c:pt>
                <c:pt idx="227">
                  <c:v>6.123E-2</c:v>
                </c:pt>
                <c:pt idx="228">
                  <c:v>6.123E-2</c:v>
                </c:pt>
                <c:pt idx="229">
                  <c:v>6.123E-2</c:v>
                </c:pt>
                <c:pt idx="230">
                  <c:v>6.123E-2</c:v>
                </c:pt>
                <c:pt idx="231">
                  <c:v>6.123E-2</c:v>
                </c:pt>
                <c:pt idx="232">
                  <c:v>6.123E-2</c:v>
                </c:pt>
                <c:pt idx="233">
                  <c:v>6.123E-2</c:v>
                </c:pt>
                <c:pt idx="234">
                  <c:v>6.123E-2</c:v>
                </c:pt>
                <c:pt idx="235">
                  <c:v>6.123E-2</c:v>
                </c:pt>
                <c:pt idx="236">
                  <c:v>6.123E-2</c:v>
                </c:pt>
                <c:pt idx="237">
                  <c:v>6.123E-2</c:v>
                </c:pt>
                <c:pt idx="238">
                  <c:v>6.123E-2</c:v>
                </c:pt>
                <c:pt idx="239">
                  <c:v>6.123E-2</c:v>
                </c:pt>
                <c:pt idx="240">
                  <c:v>6.123E-2</c:v>
                </c:pt>
                <c:pt idx="241">
                  <c:v>6.123E-2</c:v>
                </c:pt>
                <c:pt idx="242">
                  <c:v>6.123E-2</c:v>
                </c:pt>
                <c:pt idx="243">
                  <c:v>6.123E-2</c:v>
                </c:pt>
                <c:pt idx="244">
                  <c:v>6.123E-2</c:v>
                </c:pt>
                <c:pt idx="245">
                  <c:v>6.123E-2</c:v>
                </c:pt>
                <c:pt idx="246">
                  <c:v>6.123E-2</c:v>
                </c:pt>
                <c:pt idx="247">
                  <c:v>6.123E-2</c:v>
                </c:pt>
                <c:pt idx="248">
                  <c:v>6.123E-2</c:v>
                </c:pt>
                <c:pt idx="249">
                  <c:v>6.123E-2</c:v>
                </c:pt>
                <c:pt idx="250">
                  <c:v>6.123E-2</c:v>
                </c:pt>
                <c:pt idx="251">
                  <c:v>6.123E-2</c:v>
                </c:pt>
                <c:pt idx="252">
                  <c:v>6.123E-2</c:v>
                </c:pt>
                <c:pt idx="253">
                  <c:v>6.123E-2</c:v>
                </c:pt>
                <c:pt idx="254">
                  <c:v>6.123E-2</c:v>
                </c:pt>
                <c:pt idx="255">
                  <c:v>6.123E-2</c:v>
                </c:pt>
                <c:pt idx="256">
                  <c:v>6.123E-2</c:v>
                </c:pt>
                <c:pt idx="257">
                  <c:v>6.123E-2</c:v>
                </c:pt>
                <c:pt idx="258">
                  <c:v>6.123E-2</c:v>
                </c:pt>
                <c:pt idx="259">
                  <c:v>6.123E-2</c:v>
                </c:pt>
                <c:pt idx="260">
                  <c:v>6.123E-2</c:v>
                </c:pt>
                <c:pt idx="261">
                  <c:v>6.123E-2</c:v>
                </c:pt>
                <c:pt idx="262">
                  <c:v>6.123E-2</c:v>
                </c:pt>
                <c:pt idx="263">
                  <c:v>6.123E-2</c:v>
                </c:pt>
                <c:pt idx="264">
                  <c:v>6.123E-2</c:v>
                </c:pt>
                <c:pt idx="265">
                  <c:v>6.123E-2</c:v>
                </c:pt>
                <c:pt idx="266">
                  <c:v>6.123E-2</c:v>
                </c:pt>
                <c:pt idx="267">
                  <c:v>6.123E-2</c:v>
                </c:pt>
                <c:pt idx="268">
                  <c:v>6.123E-2</c:v>
                </c:pt>
                <c:pt idx="269">
                  <c:v>6.123E-2</c:v>
                </c:pt>
                <c:pt idx="270">
                  <c:v>6.123E-2</c:v>
                </c:pt>
                <c:pt idx="271">
                  <c:v>6.123E-2</c:v>
                </c:pt>
                <c:pt idx="272">
                  <c:v>6.123E-2</c:v>
                </c:pt>
                <c:pt idx="273">
                  <c:v>6.123E-2</c:v>
                </c:pt>
                <c:pt idx="274">
                  <c:v>6.123E-2</c:v>
                </c:pt>
                <c:pt idx="275">
                  <c:v>6.1220000000000004E-2</c:v>
                </c:pt>
                <c:pt idx="276">
                  <c:v>6.1220000000000004E-2</c:v>
                </c:pt>
                <c:pt idx="277">
                  <c:v>6.1220000000000004E-2</c:v>
                </c:pt>
                <c:pt idx="278">
                  <c:v>6.1220000000000004E-2</c:v>
                </c:pt>
                <c:pt idx="279">
                  <c:v>6.1220000000000004E-2</c:v>
                </c:pt>
                <c:pt idx="280">
                  <c:v>6.1220000000000004E-2</c:v>
                </c:pt>
                <c:pt idx="281">
                  <c:v>6.1220000000000004E-2</c:v>
                </c:pt>
                <c:pt idx="282">
                  <c:v>6.1220000000000004E-2</c:v>
                </c:pt>
                <c:pt idx="283">
                  <c:v>6.1220000000000004E-2</c:v>
                </c:pt>
                <c:pt idx="284">
                  <c:v>6.1220000000000004E-2</c:v>
                </c:pt>
                <c:pt idx="285">
                  <c:v>6.1220000000000004E-2</c:v>
                </c:pt>
                <c:pt idx="286">
                  <c:v>6.1220000000000004E-2</c:v>
                </c:pt>
                <c:pt idx="287">
                  <c:v>6.1220000000000004E-2</c:v>
                </c:pt>
                <c:pt idx="288">
                  <c:v>6.1220000000000004E-2</c:v>
                </c:pt>
                <c:pt idx="289">
                  <c:v>6.1220000000000004E-2</c:v>
                </c:pt>
                <c:pt idx="290">
                  <c:v>6.1220000000000004E-2</c:v>
                </c:pt>
                <c:pt idx="291">
                  <c:v>6.1220000000000004E-2</c:v>
                </c:pt>
                <c:pt idx="292">
                  <c:v>6.1220000000000004E-2</c:v>
                </c:pt>
                <c:pt idx="293">
                  <c:v>6.1220000000000004E-2</c:v>
                </c:pt>
                <c:pt idx="294">
                  <c:v>6.1220000000000004E-2</c:v>
                </c:pt>
                <c:pt idx="295">
                  <c:v>6.1220000000000004E-2</c:v>
                </c:pt>
                <c:pt idx="296">
                  <c:v>6.1220000000000004E-2</c:v>
                </c:pt>
                <c:pt idx="297">
                  <c:v>6.1220000000000004E-2</c:v>
                </c:pt>
                <c:pt idx="298">
                  <c:v>6.123E-2</c:v>
                </c:pt>
                <c:pt idx="299">
                  <c:v>6.123E-2</c:v>
                </c:pt>
                <c:pt idx="300">
                  <c:v>6.123E-2</c:v>
                </c:pt>
                <c:pt idx="301">
                  <c:v>6.123E-2</c:v>
                </c:pt>
                <c:pt idx="302">
                  <c:v>6.123E-2</c:v>
                </c:pt>
                <c:pt idx="303">
                  <c:v>6.123E-2</c:v>
                </c:pt>
                <c:pt idx="304">
                  <c:v>6.123E-2</c:v>
                </c:pt>
                <c:pt idx="305">
                  <c:v>6.1220000000000004E-2</c:v>
                </c:pt>
                <c:pt idx="306">
                  <c:v>6.1220000000000004E-2</c:v>
                </c:pt>
                <c:pt idx="307">
                  <c:v>6.1220000000000004E-2</c:v>
                </c:pt>
                <c:pt idx="308">
                  <c:v>6.123E-2</c:v>
                </c:pt>
                <c:pt idx="309">
                  <c:v>6.123E-2</c:v>
                </c:pt>
                <c:pt idx="310">
                  <c:v>6.123E-2</c:v>
                </c:pt>
                <c:pt idx="311">
                  <c:v>6.123E-2</c:v>
                </c:pt>
                <c:pt idx="312">
                  <c:v>6.123E-2</c:v>
                </c:pt>
                <c:pt idx="313">
                  <c:v>6.123E-2</c:v>
                </c:pt>
                <c:pt idx="314">
                  <c:v>6.123E-2</c:v>
                </c:pt>
                <c:pt idx="315">
                  <c:v>6.123E-2</c:v>
                </c:pt>
                <c:pt idx="316">
                  <c:v>6.123E-2</c:v>
                </c:pt>
                <c:pt idx="317">
                  <c:v>6.123E-2</c:v>
                </c:pt>
                <c:pt idx="318">
                  <c:v>6.1220000000000004E-2</c:v>
                </c:pt>
                <c:pt idx="319">
                  <c:v>6.1220000000000004E-2</c:v>
                </c:pt>
                <c:pt idx="320">
                  <c:v>6.1220000000000004E-2</c:v>
                </c:pt>
                <c:pt idx="321">
                  <c:v>6.1220000000000004E-2</c:v>
                </c:pt>
                <c:pt idx="322">
                  <c:v>6.1220000000000004E-2</c:v>
                </c:pt>
                <c:pt idx="323">
                  <c:v>6.123E-2</c:v>
                </c:pt>
                <c:pt idx="324">
                  <c:v>6.123E-2</c:v>
                </c:pt>
                <c:pt idx="325">
                  <c:v>6.1239999999999996E-2</c:v>
                </c:pt>
                <c:pt idx="326">
                  <c:v>6.1249999999999999E-2</c:v>
                </c:pt>
                <c:pt idx="327">
                  <c:v>6.1259999999999995E-2</c:v>
                </c:pt>
                <c:pt idx="328">
                  <c:v>6.1259999999999995E-2</c:v>
                </c:pt>
                <c:pt idx="329">
                  <c:v>6.1259999999999995E-2</c:v>
                </c:pt>
                <c:pt idx="330">
                  <c:v>6.1259999999999995E-2</c:v>
                </c:pt>
                <c:pt idx="331">
                  <c:v>6.1259999999999995E-2</c:v>
                </c:pt>
                <c:pt idx="332">
                  <c:v>6.1259999999999995E-2</c:v>
                </c:pt>
                <c:pt idx="333">
                  <c:v>6.1249999999999999E-2</c:v>
                </c:pt>
                <c:pt idx="334">
                  <c:v>6.1249999999999999E-2</c:v>
                </c:pt>
                <c:pt idx="335">
                  <c:v>6.1239999999999996E-2</c:v>
                </c:pt>
                <c:pt idx="336">
                  <c:v>6.1239999999999996E-2</c:v>
                </c:pt>
                <c:pt idx="337">
                  <c:v>6.1239999999999996E-2</c:v>
                </c:pt>
                <c:pt idx="338">
                  <c:v>6.1239999999999996E-2</c:v>
                </c:pt>
                <c:pt idx="339">
                  <c:v>6.1239999999999996E-2</c:v>
                </c:pt>
                <c:pt idx="340">
                  <c:v>6.1239999999999996E-2</c:v>
                </c:pt>
                <c:pt idx="341">
                  <c:v>6.1239999999999996E-2</c:v>
                </c:pt>
                <c:pt idx="342">
                  <c:v>6.1239999999999996E-2</c:v>
                </c:pt>
                <c:pt idx="343">
                  <c:v>6.1239999999999996E-2</c:v>
                </c:pt>
                <c:pt idx="344">
                  <c:v>6.1239999999999996E-2</c:v>
                </c:pt>
                <c:pt idx="345">
                  <c:v>6.1239999999999996E-2</c:v>
                </c:pt>
                <c:pt idx="346">
                  <c:v>6.1239999999999996E-2</c:v>
                </c:pt>
                <c:pt idx="347">
                  <c:v>6.1249999999999999E-2</c:v>
                </c:pt>
                <c:pt idx="348">
                  <c:v>6.1239999999999996E-2</c:v>
                </c:pt>
                <c:pt idx="349">
                  <c:v>6.1239999999999996E-2</c:v>
                </c:pt>
                <c:pt idx="350">
                  <c:v>6.1239999999999996E-2</c:v>
                </c:pt>
                <c:pt idx="351">
                  <c:v>6.1239999999999996E-2</c:v>
                </c:pt>
                <c:pt idx="352">
                  <c:v>6.1239999999999996E-2</c:v>
                </c:pt>
                <c:pt idx="353">
                  <c:v>6.1239999999999996E-2</c:v>
                </c:pt>
                <c:pt idx="354">
                  <c:v>6.1239999999999996E-2</c:v>
                </c:pt>
                <c:pt idx="355">
                  <c:v>6.1249999999999999E-2</c:v>
                </c:pt>
                <c:pt idx="356">
                  <c:v>6.1249999999999999E-2</c:v>
                </c:pt>
                <c:pt idx="357">
                  <c:v>6.1259999999999995E-2</c:v>
                </c:pt>
                <c:pt idx="358">
                  <c:v>6.1259999999999995E-2</c:v>
                </c:pt>
                <c:pt idx="359">
                  <c:v>6.1270000000000005E-2</c:v>
                </c:pt>
                <c:pt idx="360">
                  <c:v>6.1280000000000001E-2</c:v>
                </c:pt>
                <c:pt idx="361">
                  <c:v>6.1280000000000001E-2</c:v>
                </c:pt>
                <c:pt idx="362">
                  <c:v>6.1290000000000004E-2</c:v>
                </c:pt>
                <c:pt idx="363">
                  <c:v>6.1290000000000004E-2</c:v>
                </c:pt>
                <c:pt idx="364">
                  <c:v>6.13E-2</c:v>
                </c:pt>
                <c:pt idx="365">
                  <c:v>6.1309999999999996E-2</c:v>
                </c:pt>
                <c:pt idx="366">
                  <c:v>6.1319999999999993E-2</c:v>
                </c:pt>
                <c:pt idx="367">
                  <c:v>6.1329999999999996E-2</c:v>
                </c:pt>
                <c:pt idx="368">
                  <c:v>6.1340000000000006E-2</c:v>
                </c:pt>
                <c:pt idx="369">
                  <c:v>6.1360000000000005E-2</c:v>
                </c:pt>
                <c:pt idx="370">
                  <c:v>6.1360000000000005E-2</c:v>
                </c:pt>
                <c:pt idx="371">
                  <c:v>6.1370000000000001E-2</c:v>
                </c:pt>
                <c:pt idx="372">
                  <c:v>6.1370000000000001E-2</c:v>
                </c:pt>
                <c:pt idx="373">
                  <c:v>6.1360000000000005E-2</c:v>
                </c:pt>
                <c:pt idx="374">
                  <c:v>6.1350000000000002E-2</c:v>
                </c:pt>
                <c:pt idx="375">
                  <c:v>6.1329999999999996E-2</c:v>
                </c:pt>
                <c:pt idx="376">
                  <c:v>6.1319999999999993E-2</c:v>
                </c:pt>
                <c:pt idx="377">
                  <c:v>6.1319999999999993E-2</c:v>
                </c:pt>
                <c:pt idx="378">
                  <c:v>6.1309999999999996E-2</c:v>
                </c:pt>
                <c:pt idx="379">
                  <c:v>6.1309999999999996E-2</c:v>
                </c:pt>
                <c:pt idx="380">
                  <c:v>6.13E-2</c:v>
                </c:pt>
                <c:pt idx="381">
                  <c:v>6.1290000000000004E-2</c:v>
                </c:pt>
                <c:pt idx="382">
                  <c:v>6.1290000000000004E-2</c:v>
                </c:pt>
                <c:pt idx="383">
                  <c:v>6.1280000000000001E-2</c:v>
                </c:pt>
                <c:pt idx="384">
                  <c:v>6.1280000000000001E-2</c:v>
                </c:pt>
                <c:pt idx="385">
                  <c:v>6.1280000000000001E-2</c:v>
                </c:pt>
                <c:pt idx="386">
                  <c:v>6.1280000000000001E-2</c:v>
                </c:pt>
                <c:pt idx="387">
                  <c:v>6.1290000000000004E-2</c:v>
                </c:pt>
                <c:pt idx="388">
                  <c:v>6.1290000000000004E-2</c:v>
                </c:pt>
                <c:pt idx="389">
                  <c:v>6.1290000000000004E-2</c:v>
                </c:pt>
                <c:pt idx="390">
                  <c:v>6.13E-2</c:v>
                </c:pt>
                <c:pt idx="391">
                  <c:v>6.13E-2</c:v>
                </c:pt>
                <c:pt idx="392">
                  <c:v>6.13E-2</c:v>
                </c:pt>
                <c:pt idx="393">
                  <c:v>6.1309999999999996E-2</c:v>
                </c:pt>
                <c:pt idx="394">
                  <c:v>6.1309999999999996E-2</c:v>
                </c:pt>
                <c:pt idx="395">
                  <c:v>6.13E-2</c:v>
                </c:pt>
                <c:pt idx="396">
                  <c:v>6.13E-2</c:v>
                </c:pt>
                <c:pt idx="397">
                  <c:v>6.1290000000000004E-2</c:v>
                </c:pt>
                <c:pt idx="398">
                  <c:v>6.1290000000000004E-2</c:v>
                </c:pt>
                <c:pt idx="399">
                  <c:v>6.1280000000000001E-2</c:v>
                </c:pt>
                <c:pt idx="400">
                  <c:v>6.1280000000000001E-2</c:v>
                </c:pt>
                <c:pt idx="401">
                  <c:v>6.1270000000000005E-2</c:v>
                </c:pt>
                <c:pt idx="402">
                  <c:v>6.1270000000000005E-2</c:v>
                </c:pt>
                <c:pt idx="403">
                  <c:v>6.1259999999999995E-2</c:v>
                </c:pt>
                <c:pt idx="404">
                  <c:v>6.1259999999999995E-2</c:v>
                </c:pt>
                <c:pt idx="405">
                  <c:v>6.1259999999999995E-2</c:v>
                </c:pt>
                <c:pt idx="406">
                  <c:v>6.1259999999999995E-2</c:v>
                </c:pt>
                <c:pt idx="407">
                  <c:v>6.1259999999999995E-2</c:v>
                </c:pt>
                <c:pt idx="408">
                  <c:v>6.1259999999999995E-2</c:v>
                </c:pt>
                <c:pt idx="409">
                  <c:v>6.1259999999999995E-2</c:v>
                </c:pt>
                <c:pt idx="410">
                  <c:v>6.1259999999999995E-2</c:v>
                </c:pt>
                <c:pt idx="411">
                  <c:v>6.1259999999999995E-2</c:v>
                </c:pt>
                <c:pt idx="412">
                  <c:v>6.1259999999999995E-2</c:v>
                </c:pt>
                <c:pt idx="413">
                  <c:v>6.1259999999999995E-2</c:v>
                </c:pt>
                <c:pt idx="414">
                  <c:v>6.1259999999999995E-2</c:v>
                </c:pt>
                <c:pt idx="415">
                  <c:v>6.1259999999999995E-2</c:v>
                </c:pt>
                <c:pt idx="416">
                  <c:v>6.1259999999999995E-2</c:v>
                </c:pt>
                <c:pt idx="417">
                  <c:v>6.1259999999999995E-2</c:v>
                </c:pt>
                <c:pt idx="418">
                  <c:v>6.1259999999999995E-2</c:v>
                </c:pt>
                <c:pt idx="419">
                  <c:v>6.1259999999999995E-2</c:v>
                </c:pt>
                <c:pt idx="420">
                  <c:v>6.1259999999999995E-2</c:v>
                </c:pt>
                <c:pt idx="421">
                  <c:v>6.1259999999999995E-2</c:v>
                </c:pt>
                <c:pt idx="422">
                  <c:v>6.1259999999999995E-2</c:v>
                </c:pt>
                <c:pt idx="423">
                  <c:v>6.1249999999999999E-2</c:v>
                </c:pt>
                <c:pt idx="424">
                  <c:v>6.1249999999999999E-2</c:v>
                </c:pt>
                <c:pt idx="425">
                  <c:v>6.1249999999999999E-2</c:v>
                </c:pt>
                <c:pt idx="426">
                  <c:v>6.1249999999999999E-2</c:v>
                </c:pt>
                <c:pt idx="427">
                  <c:v>6.1249999999999999E-2</c:v>
                </c:pt>
                <c:pt idx="428">
                  <c:v>6.1249999999999999E-2</c:v>
                </c:pt>
                <c:pt idx="429">
                  <c:v>6.1259999999999995E-2</c:v>
                </c:pt>
                <c:pt idx="430">
                  <c:v>6.1259999999999995E-2</c:v>
                </c:pt>
                <c:pt idx="431">
                  <c:v>6.1259999999999995E-2</c:v>
                </c:pt>
                <c:pt idx="432">
                  <c:v>6.1259999999999995E-2</c:v>
                </c:pt>
                <c:pt idx="433">
                  <c:v>6.1259999999999995E-2</c:v>
                </c:pt>
                <c:pt idx="434">
                  <c:v>6.1259999999999995E-2</c:v>
                </c:pt>
                <c:pt idx="435">
                  <c:v>6.1259999999999995E-2</c:v>
                </c:pt>
                <c:pt idx="436">
                  <c:v>6.1259999999999995E-2</c:v>
                </c:pt>
                <c:pt idx="437">
                  <c:v>6.1259999999999995E-2</c:v>
                </c:pt>
                <c:pt idx="438">
                  <c:v>6.1259999999999995E-2</c:v>
                </c:pt>
                <c:pt idx="439">
                  <c:v>6.1249999999999999E-2</c:v>
                </c:pt>
                <c:pt idx="440">
                  <c:v>6.1249999999999999E-2</c:v>
                </c:pt>
                <c:pt idx="441">
                  <c:v>6.1249999999999999E-2</c:v>
                </c:pt>
                <c:pt idx="442">
                  <c:v>6.1249999999999999E-2</c:v>
                </c:pt>
                <c:pt idx="443">
                  <c:v>6.1249999999999999E-2</c:v>
                </c:pt>
                <c:pt idx="444">
                  <c:v>6.1249999999999999E-2</c:v>
                </c:pt>
                <c:pt idx="445">
                  <c:v>6.1259999999999995E-2</c:v>
                </c:pt>
                <c:pt idx="446">
                  <c:v>6.1259999999999995E-2</c:v>
                </c:pt>
                <c:pt idx="447">
                  <c:v>6.1259999999999995E-2</c:v>
                </c:pt>
                <c:pt idx="448">
                  <c:v>6.1259999999999995E-2</c:v>
                </c:pt>
                <c:pt idx="449">
                  <c:v>6.1259999999999995E-2</c:v>
                </c:pt>
                <c:pt idx="450">
                  <c:v>6.1259999999999995E-2</c:v>
                </c:pt>
                <c:pt idx="451">
                  <c:v>6.1259999999999995E-2</c:v>
                </c:pt>
                <c:pt idx="452">
                  <c:v>6.1259999999999995E-2</c:v>
                </c:pt>
                <c:pt idx="453">
                  <c:v>6.1259999999999995E-2</c:v>
                </c:pt>
                <c:pt idx="454">
                  <c:v>6.1259999999999995E-2</c:v>
                </c:pt>
                <c:pt idx="455">
                  <c:v>6.1259999999999995E-2</c:v>
                </c:pt>
                <c:pt idx="456">
                  <c:v>6.1259999999999995E-2</c:v>
                </c:pt>
                <c:pt idx="457">
                  <c:v>6.1259999999999995E-2</c:v>
                </c:pt>
                <c:pt idx="458">
                  <c:v>6.1259999999999995E-2</c:v>
                </c:pt>
                <c:pt idx="459">
                  <c:v>6.1259999999999995E-2</c:v>
                </c:pt>
                <c:pt idx="460">
                  <c:v>6.1259999999999995E-2</c:v>
                </c:pt>
                <c:pt idx="461">
                  <c:v>6.1259999999999995E-2</c:v>
                </c:pt>
                <c:pt idx="462">
                  <c:v>6.1259999999999995E-2</c:v>
                </c:pt>
                <c:pt idx="463">
                  <c:v>6.1259999999999995E-2</c:v>
                </c:pt>
                <c:pt idx="464">
                  <c:v>6.1259999999999995E-2</c:v>
                </c:pt>
                <c:pt idx="465">
                  <c:v>6.1259999999999995E-2</c:v>
                </c:pt>
                <c:pt idx="466">
                  <c:v>6.1259999999999995E-2</c:v>
                </c:pt>
                <c:pt idx="467">
                  <c:v>6.1259999999999995E-2</c:v>
                </c:pt>
                <c:pt idx="468">
                  <c:v>6.1259999999999995E-2</c:v>
                </c:pt>
                <c:pt idx="469">
                  <c:v>6.1259999999999995E-2</c:v>
                </c:pt>
                <c:pt idx="470">
                  <c:v>6.1259999999999995E-2</c:v>
                </c:pt>
                <c:pt idx="471">
                  <c:v>6.1259999999999995E-2</c:v>
                </c:pt>
                <c:pt idx="472">
                  <c:v>6.1259999999999995E-2</c:v>
                </c:pt>
                <c:pt idx="473">
                  <c:v>6.1259999999999995E-2</c:v>
                </c:pt>
                <c:pt idx="474">
                  <c:v>6.1259999999999995E-2</c:v>
                </c:pt>
                <c:pt idx="475">
                  <c:v>6.1259999999999995E-2</c:v>
                </c:pt>
                <c:pt idx="476">
                  <c:v>6.1259999999999995E-2</c:v>
                </c:pt>
                <c:pt idx="477">
                  <c:v>6.1259999999999995E-2</c:v>
                </c:pt>
                <c:pt idx="478">
                  <c:v>6.1259999999999995E-2</c:v>
                </c:pt>
                <c:pt idx="479">
                  <c:v>6.1259999999999995E-2</c:v>
                </c:pt>
                <c:pt idx="480">
                  <c:v>6.1259999999999995E-2</c:v>
                </c:pt>
                <c:pt idx="481">
                  <c:v>6.1259999999999995E-2</c:v>
                </c:pt>
                <c:pt idx="482">
                  <c:v>6.1259999999999995E-2</c:v>
                </c:pt>
                <c:pt idx="483">
                  <c:v>6.1259999999999995E-2</c:v>
                </c:pt>
                <c:pt idx="484">
                  <c:v>6.1259999999999995E-2</c:v>
                </c:pt>
                <c:pt idx="485">
                  <c:v>6.1259999999999995E-2</c:v>
                </c:pt>
                <c:pt idx="486">
                  <c:v>6.1259999999999995E-2</c:v>
                </c:pt>
                <c:pt idx="487">
                  <c:v>6.1259999999999995E-2</c:v>
                </c:pt>
                <c:pt idx="488">
                  <c:v>6.1259999999999995E-2</c:v>
                </c:pt>
                <c:pt idx="489">
                  <c:v>6.1259999999999995E-2</c:v>
                </c:pt>
                <c:pt idx="490">
                  <c:v>6.1259999999999995E-2</c:v>
                </c:pt>
                <c:pt idx="491">
                  <c:v>6.1259999999999995E-2</c:v>
                </c:pt>
                <c:pt idx="492">
                  <c:v>6.1259999999999995E-2</c:v>
                </c:pt>
                <c:pt idx="493">
                  <c:v>6.1259999999999995E-2</c:v>
                </c:pt>
                <c:pt idx="494">
                  <c:v>6.1259999999999995E-2</c:v>
                </c:pt>
                <c:pt idx="495">
                  <c:v>6.1259999999999995E-2</c:v>
                </c:pt>
                <c:pt idx="496">
                  <c:v>6.1259999999999995E-2</c:v>
                </c:pt>
                <c:pt idx="497">
                  <c:v>6.1259999999999995E-2</c:v>
                </c:pt>
                <c:pt idx="498">
                  <c:v>6.1259999999999995E-2</c:v>
                </c:pt>
                <c:pt idx="499">
                  <c:v>6.1259999999999995E-2</c:v>
                </c:pt>
                <c:pt idx="500">
                  <c:v>6.1259999999999995E-2</c:v>
                </c:pt>
                <c:pt idx="501">
                  <c:v>6.1259999999999995E-2</c:v>
                </c:pt>
                <c:pt idx="502">
                  <c:v>6.1259999999999995E-2</c:v>
                </c:pt>
                <c:pt idx="503">
                  <c:v>6.1259999999999995E-2</c:v>
                </c:pt>
                <c:pt idx="504">
                  <c:v>6.1259999999999995E-2</c:v>
                </c:pt>
                <c:pt idx="505">
                  <c:v>6.1259999999999995E-2</c:v>
                </c:pt>
                <c:pt idx="506">
                  <c:v>6.1259999999999995E-2</c:v>
                </c:pt>
                <c:pt idx="507">
                  <c:v>6.1259999999999995E-2</c:v>
                </c:pt>
                <c:pt idx="508">
                  <c:v>6.1259999999999995E-2</c:v>
                </c:pt>
                <c:pt idx="509">
                  <c:v>6.1259999999999995E-2</c:v>
                </c:pt>
                <c:pt idx="510">
                  <c:v>6.1259999999999995E-2</c:v>
                </c:pt>
                <c:pt idx="511">
                  <c:v>6.1259999999999995E-2</c:v>
                </c:pt>
                <c:pt idx="512">
                  <c:v>6.1259999999999995E-2</c:v>
                </c:pt>
                <c:pt idx="513">
                  <c:v>6.1259999999999995E-2</c:v>
                </c:pt>
                <c:pt idx="514">
                  <c:v>6.1259999999999995E-2</c:v>
                </c:pt>
                <c:pt idx="515">
                  <c:v>6.1259999999999995E-2</c:v>
                </c:pt>
                <c:pt idx="516">
                  <c:v>6.1259999999999995E-2</c:v>
                </c:pt>
                <c:pt idx="517">
                  <c:v>6.1259999999999995E-2</c:v>
                </c:pt>
                <c:pt idx="518">
                  <c:v>6.1259999999999995E-2</c:v>
                </c:pt>
                <c:pt idx="519">
                  <c:v>6.1259999999999995E-2</c:v>
                </c:pt>
                <c:pt idx="520">
                  <c:v>6.1259999999999995E-2</c:v>
                </c:pt>
                <c:pt idx="521">
                  <c:v>6.1259999999999995E-2</c:v>
                </c:pt>
                <c:pt idx="522">
                  <c:v>6.1259999999999995E-2</c:v>
                </c:pt>
                <c:pt idx="523">
                  <c:v>6.1259999999999995E-2</c:v>
                </c:pt>
                <c:pt idx="524">
                  <c:v>6.1259999999999995E-2</c:v>
                </c:pt>
                <c:pt idx="525">
                  <c:v>6.1259999999999995E-2</c:v>
                </c:pt>
                <c:pt idx="526">
                  <c:v>6.1259999999999995E-2</c:v>
                </c:pt>
                <c:pt idx="527">
                  <c:v>6.1259999999999995E-2</c:v>
                </c:pt>
                <c:pt idx="528">
                  <c:v>6.1259999999999995E-2</c:v>
                </c:pt>
                <c:pt idx="529">
                  <c:v>6.1259999999999995E-2</c:v>
                </c:pt>
                <c:pt idx="530">
                  <c:v>6.1259999999999995E-2</c:v>
                </c:pt>
                <c:pt idx="531">
                  <c:v>6.1259999999999995E-2</c:v>
                </c:pt>
                <c:pt idx="532">
                  <c:v>6.1259999999999995E-2</c:v>
                </c:pt>
                <c:pt idx="533">
                  <c:v>6.1259999999999995E-2</c:v>
                </c:pt>
                <c:pt idx="534">
                  <c:v>6.1259999999999995E-2</c:v>
                </c:pt>
                <c:pt idx="535">
                  <c:v>6.1259999999999995E-2</c:v>
                </c:pt>
                <c:pt idx="536">
                  <c:v>6.1259999999999995E-2</c:v>
                </c:pt>
                <c:pt idx="537">
                  <c:v>6.1259999999999995E-2</c:v>
                </c:pt>
                <c:pt idx="538">
                  <c:v>6.1259999999999995E-2</c:v>
                </c:pt>
                <c:pt idx="539">
                  <c:v>6.1259999999999995E-2</c:v>
                </c:pt>
                <c:pt idx="540">
                  <c:v>6.1259999999999995E-2</c:v>
                </c:pt>
                <c:pt idx="541">
                  <c:v>6.1259999999999995E-2</c:v>
                </c:pt>
                <c:pt idx="542">
                  <c:v>6.1259999999999995E-2</c:v>
                </c:pt>
                <c:pt idx="543">
                  <c:v>6.1259999999999995E-2</c:v>
                </c:pt>
                <c:pt idx="544">
                  <c:v>6.1259999999999995E-2</c:v>
                </c:pt>
                <c:pt idx="545">
                  <c:v>6.1259999999999995E-2</c:v>
                </c:pt>
                <c:pt idx="546">
                  <c:v>6.1259999999999995E-2</c:v>
                </c:pt>
                <c:pt idx="547">
                  <c:v>6.1259999999999995E-2</c:v>
                </c:pt>
                <c:pt idx="548">
                  <c:v>6.1259999999999995E-2</c:v>
                </c:pt>
                <c:pt idx="549">
                  <c:v>6.1259999999999995E-2</c:v>
                </c:pt>
                <c:pt idx="550">
                  <c:v>6.1259999999999995E-2</c:v>
                </c:pt>
                <c:pt idx="551">
                  <c:v>6.1259999999999995E-2</c:v>
                </c:pt>
                <c:pt idx="552">
                  <c:v>6.1259999999999995E-2</c:v>
                </c:pt>
                <c:pt idx="553">
                  <c:v>6.1259999999999995E-2</c:v>
                </c:pt>
                <c:pt idx="554">
                  <c:v>6.1259999999999995E-2</c:v>
                </c:pt>
                <c:pt idx="555">
                  <c:v>6.1259999999999995E-2</c:v>
                </c:pt>
                <c:pt idx="556">
                  <c:v>6.1259999999999995E-2</c:v>
                </c:pt>
                <c:pt idx="557">
                  <c:v>6.1259999999999995E-2</c:v>
                </c:pt>
                <c:pt idx="558">
                  <c:v>6.1259999999999995E-2</c:v>
                </c:pt>
                <c:pt idx="559">
                  <c:v>6.1259999999999995E-2</c:v>
                </c:pt>
                <c:pt idx="560">
                  <c:v>6.1259999999999995E-2</c:v>
                </c:pt>
                <c:pt idx="561">
                  <c:v>6.1259999999999995E-2</c:v>
                </c:pt>
                <c:pt idx="562">
                  <c:v>6.1259999999999995E-2</c:v>
                </c:pt>
                <c:pt idx="563">
                  <c:v>6.1259999999999995E-2</c:v>
                </c:pt>
                <c:pt idx="564">
                  <c:v>6.1259999999999995E-2</c:v>
                </c:pt>
                <c:pt idx="565">
                  <c:v>6.1259999999999995E-2</c:v>
                </c:pt>
                <c:pt idx="566">
                  <c:v>6.1259999999999995E-2</c:v>
                </c:pt>
                <c:pt idx="567">
                  <c:v>6.1259999999999995E-2</c:v>
                </c:pt>
                <c:pt idx="568">
                  <c:v>6.1259999999999995E-2</c:v>
                </c:pt>
                <c:pt idx="569">
                  <c:v>6.1259999999999995E-2</c:v>
                </c:pt>
                <c:pt idx="570">
                  <c:v>6.1259999999999995E-2</c:v>
                </c:pt>
                <c:pt idx="571">
                  <c:v>6.1259999999999995E-2</c:v>
                </c:pt>
                <c:pt idx="572">
                  <c:v>6.1259999999999995E-2</c:v>
                </c:pt>
                <c:pt idx="573">
                  <c:v>6.1259999999999995E-2</c:v>
                </c:pt>
                <c:pt idx="574">
                  <c:v>6.1259999999999995E-2</c:v>
                </c:pt>
                <c:pt idx="575">
                  <c:v>6.1259999999999995E-2</c:v>
                </c:pt>
                <c:pt idx="576">
                  <c:v>6.1259999999999995E-2</c:v>
                </c:pt>
                <c:pt idx="577">
                  <c:v>6.1259999999999995E-2</c:v>
                </c:pt>
                <c:pt idx="578">
                  <c:v>6.1259999999999995E-2</c:v>
                </c:pt>
                <c:pt idx="579">
                  <c:v>6.1259999999999995E-2</c:v>
                </c:pt>
                <c:pt idx="580">
                  <c:v>6.1259999999999995E-2</c:v>
                </c:pt>
                <c:pt idx="581">
                  <c:v>6.1259999999999995E-2</c:v>
                </c:pt>
                <c:pt idx="582">
                  <c:v>6.1259999999999995E-2</c:v>
                </c:pt>
                <c:pt idx="583">
                  <c:v>6.1259999999999995E-2</c:v>
                </c:pt>
                <c:pt idx="584">
                  <c:v>6.1259999999999995E-2</c:v>
                </c:pt>
                <c:pt idx="585">
                  <c:v>6.1259999999999995E-2</c:v>
                </c:pt>
                <c:pt idx="586">
                  <c:v>6.1259999999999995E-2</c:v>
                </c:pt>
                <c:pt idx="587">
                  <c:v>6.1259999999999995E-2</c:v>
                </c:pt>
                <c:pt idx="588">
                  <c:v>6.1259999999999995E-2</c:v>
                </c:pt>
                <c:pt idx="589">
                  <c:v>6.1259999999999995E-2</c:v>
                </c:pt>
                <c:pt idx="590">
                  <c:v>6.1259999999999995E-2</c:v>
                </c:pt>
                <c:pt idx="591">
                  <c:v>6.1259999999999995E-2</c:v>
                </c:pt>
                <c:pt idx="592">
                  <c:v>6.1259999999999995E-2</c:v>
                </c:pt>
                <c:pt idx="593">
                  <c:v>6.1259999999999995E-2</c:v>
                </c:pt>
                <c:pt idx="594">
                  <c:v>6.1259999999999995E-2</c:v>
                </c:pt>
                <c:pt idx="595">
                  <c:v>6.1259999999999995E-2</c:v>
                </c:pt>
                <c:pt idx="596">
                  <c:v>6.1259999999999995E-2</c:v>
                </c:pt>
                <c:pt idx="597">
                  <c:v>6.1259999999999995E-2</c:v>
                </c:pt>
                <c:pt idx="598">
                  <c:v>6.1259999999999995E-2</c:v>
                </c:pt>
                <c:pt idx="599">
                  <c:v>6.1259999999999995E-2</c:v>
                </c:pt>
                <c:pt idx="600">
                  <c:v>6.1259999999999995E-2</c:v>
                </c:pt>
                <c:pt idx="601">
                  <c:v>6.1259999999999995E-2</c:v>
                </c:pt>
                <c:pt idx="602">
                  <c:v>6.1259999999999995E-2</c:v>
                </c:pt>
                <c:pt idx="603">
                  <c:v>6.1259999999999995E-2</c:v>
                </c:pt>
                <c:pt idx="604">
                  <c:v>6.1259999999999995E-2</c:v>
                </c:pt>
                <c:pt idx="605">
                  <c:v>6.1259999999999995E-2</c:v>
                </c:pt>
                <c:pt idx="606">
                  <c:v>6.1259999999999995E-2</c:v>
                </c:pt>
                <c:pt idx="607">
                  <c:v>6.1259999999999995E-2</c:v>
                </c:pt>
                <c:pt idx="608">
                  <c:v>6.1259999999999995E-2</c:v>
                </c:pt>
                <c:pt idx="609">
                  <c:v>6.1259999999999995E-2</c:v>
                </c:pt>
                <c:pt idx="610">
                  <c:v>6.1259999999999995E-2</c:v>
                </c:pt>
                <c:pt idx="611">
                  <c:v>6.1259999999999995E-2</c:v>
                </c:pt>
                <c:pt idx="612">
                  <c:v>6.1259999999999995E-2</c:v>
                </c:pt>
                <c:pt idx="613">
                  <c:v>6.1259999999999995E-2</c:v>
                </c:pt>
                <c:pt idx="614">
                  <c:v>6.1259999999999995E-2</c:v>
                </c:pt>
                <c:pt idx="615">
                  <c:v>6.1259999999999995E-2</c:v>
                </c:pt>
                <c:pt idx="616">
                  <c:v>6.1259999999999995E-2</c:v>
                </c:pt>
                <c:pt idx="617">
                  <c:v>6.1259999999999995E-2</c:v>
                </c:pt>
                <c:pt idx="618">
                  <c:v>6.1259999999999995E-2</c:v>
                </c:pt>
                <c:pt idx="619">
                  <c:v>6.1259999999999995E-2</c:v>
                </c:pt>
                <c:pt idx="620">
                  <c:v>6.1259999999999995E-2</c:v>
                </c:pt>
                <c:pt idx="621">
                  <c:v>6.1259999999999995E-2</c:v>
                </c:pt>
                <c:pt idx="622">
                  <c:v>6.1259999999999995E-2</c:v>
                </c:pt>
                <c:pt idx="623">
                  <c:v>6.1259999999999995E-2</c:v>
                </c:pt>
                <c:pt idx="624">
                  <c:v>6.1259999999999995E-2</c:v>
                </c:pt>
                <c:pt idx="625">
                  <c:v>6.1259999999999995E-2</c:v>
                </c:pt>
                <c:pt idx="626">
                  <c:v>6.1259999999999995E-2</c:v>
                </c:pt>
                <c:pt idx="627">
                  <c:v>6.1259999999999995E-2</c:v>
                </c:pt>
                <c:pt idx="628">
                  <c:v>6.1259999999999995E-2</c:v>
                </c:pt>
                <c:pt idx="629">
                  <c:v>6.1259999999999995E-2</c:v>
                </c:pt>
                <c:pt idx="630">
                  <c:v>6.1259999999999995E-2</c:v>
                </c:pt>
                <c:pt idx="631">
                  <c:v>6.1259999999999995E-2</c:v>
                </c:pt>
                <c:pt idx="632">
                  <c:v>6.1259999999999995E-2</c:v>
                </c:pt>
                <c:pt idx="633">
                  <c:v>6.1259999999999995E-2</c:v>
                </c:pt>
                <c:pt idx="634">
                  <c:v>6.1259999999999995E-2</c:v>
                </c:pt>
                <c:pt idx="635">
                  <c:v>6.1259999999999995E-2</c:v>
                </c:pt>
                <c:pt idx="636">
                  <c:v>6.1259999999999995E-2</c:v>
                </c:pt>
                <c:pt idx="637">
                  <c:v>6.1259999999999995E-2</c:v>
                </c:pt>
                <c:pt idx="638">
                  <c:v>6.1259999999999995E-2</c:v>
                </c:pt>
                <c:pt idx="639">
                  <c:v>6.1259999999999995E-2</c:v>
                </c:pt>
                <c:pt idx="640">
                  <c:v>6.1259999999999995E-2</c:v>
                </c:pt>
                <c:pt idx="641">
                  <c:v>6.1259999999999995E-2</c:v>
                </c:pt>
                <c:pt idx="642">
                  <c:v>6.1259999999999995E-2</c:v>
                </c:pt>
                <c:pt idx="643">
                  <c:v>6.1259999999999995E-2</c:v>
                </c:pt>
                <c:pt idx="644">
                  <c:v>6.1259999999999995E-2</c:v>
                </c:pt>
                <c:pt idx="645">
                  <c:v>6.1259999999999995E-2</c:v>
                </c:pt>
                <c:pt idx="646">
                  <c:v>6.1259999999999995E-2</c:v>
                </c:pt>
                <c:pt idx="647">
                  <c:v>6.1259999999999995E-2</c:v>
                </c:pt>
                <c:pt idx="648">
                  <c:v>6.1259999999999995E-2</c:v>
                </c:pt>
                <c:pt idx="649">
                  <c:v>6.1259999999999995E-2</c:v>
                </c:pt>
                <c:pt idx="650">
                  <c:v>6.1259999999999995E-2</c:v>
                </c:pt>
                <c:pt idx="651">
                  <c:v>6.1259999999999995E-2</c:v>
                </c:pt>
                <c:pt idx="652">
                  <c:v>6.1259999999999995E-2</c:v>
                </c:pt>
                <c:pt idx="653">
                  <c:v>6.1259999999999995E-2</c:v>
                </c:pt>
                <c:pt idx="654">
                  <c:v>6.1259999999999995E-2</c:v>
                </c:pt>
                <c:pt idx="655">
                  <c:v>6.1259999999999995E-2</c:v>
                </c:pt>
                <c:pt idx="656">
                  <c:v>6.1259999999999995E-2</c:v>
                </c:pt>
                <c:pt idx="657">
                  <c:v>6.1259999999999995E-2</c:v>
                </c:pt>
                <c:pt idx="658">
                  <c:v>6.1259999999999995E-2</c:v>
                </c:pt>
                <c:pt idx="659">
                  <c:v>6.1259999999999995E-2</c:v>
                </c:pt>
                <c:pt idx="660">
                  <c:v>6.1259999999999995E-2</c:v>
                </c:pt>
                <c:pt idx="661">
                  <c:v>6.1259999999999995E-2</c:v>
                </c:pt>
                <c:pt idx="662">
                  <c:v>6.1259999999999995E-2</c:v>
                </c:pt>
                <c:pt idx="663">
                  <c:v>6.1259999999999995E-2</c:v>
                </c:pt>
                <c:pt idx="664">
                  <c:v>6.1259999999999995E-2</c:v>
                </c:pt>
                <c:pt idx="665">
                  <c:v>6.1259999999999995E-2</c:v>
                </c:pt>
                <c:pt idx="666">
                  <c:v>6.1259999999999995E-2</c:v>
                </c:pt>
                <c:pt idx="667">
                  <c:v>6.1259999999999995E-2</c:v>
                </c:pt>
                <c:pt idx="668">
                  <c:v>6.1259999999999995E-2</c:v>
                </c:pt>
                <c:pt idx="669">
                  <c:v>6.1259999999999995E-2</c:v>
                </c:pt>
                <c:pt idx="670">
                  <c:v>6.1259999999999995E-2</c:v>
                </c:pt>
                <c:pt idx="671">
                  <c:v>6.1259999999999995E-2</c:v>
                </c:pt>
                <c:pt idx="672">
                  <c:v>6.1259999999999995E-2</c:v>
                </c:pt>
                <c:pt idx="673">
                  <c:v>6.1259999999999995E-2</c:v>
                </c:pt>
                <c:pt idx="674">
                  <c:v>6.1259999999999995E-2</c:v>
                </c:pt>
                <c:pt idx="675">
                  <c:v>6.1259999999999995E-2</c:v>
                </c:pt>
                <c:pt idx="676">
                  <c:v>6.1259999999999995E-2</c:v>
                </c:pt>
                <c:pt idx="677">
                  <c:v>6.1259999999999995E-2</c:v>
                </c:pt>
                <c:pt idx="678">
                  <c:v>6.1259999999999995E-2</c:v>
                </c:pt>
                <c:pt idx="679">
                  <c:v>6.1259999999999995E-2</c:v>
                </c:pt>
                <c:pt idx="680">
                  <c:v>6.1259999999999995E-2</c:v>
                </c:pt>
                <c:pt idx="681">
                  <c:v>6.1259999999999995E-2</c:v>
                </c:pt>
                <c:pt idx="682">
                  <c:v>6.1259999999999995E-2</c:v>
                </c:pt>
                <c:pt idx="683">
                  <c:v>6.1259999999999995E-2</c:v>
                </c:pt>
                <c:pt idx="684">
                  <c:v>6.1259999999999995E-2</c:v>
                </c:pt>
                <c:pt idx="685">
                  <c:v>6.1259999999999995E-2</c:v>
                </c:pt>
                <c:pt idx="686">
                  <c:v>6.1259999999999995E-2</c:v>
                </c:pt>
                <c:pt idx="687">
                  <c:v>6.1259999999999995E-2</c:v>
                </c:pt>
                <c:pt idx="688">
                  <c:v>6.1259999999999995E-2</c:v>
                </c:pt>
                <c:pt idx="689">
                  <c:v>6.1259999999999995E-2</c:v>
                </c:pt>
                <c:pt idx="690">
                  <c:v>6.1259999999999995E-2</c:v>
                </c:pt>
                <c:pt idx="691">
                  <c:v>6.1259999999999995E-2</c:v>
                </c:pt>
                <c:pt idx="692">
                  <c:v>6.1259999999999995E-2</c:v>
                </c:pt>
                <c:pt idx="693">
                  <c:v>6.1259999999999995E-2</c:v>
                </c:pt>
                <c:pt idx="694">
                  <c:v>6.1259999999999995E-2</c:v>
                </c:pt>
                <c:pt idx="695">
                  <c:v>6.1259999999999995E-2</c:v>
                </c:pt>
                <c:pt idx="696">
                  <c:v>6.1259999999999995E-2</c:v>
                </c:pt>
                <c:pt idx="697">
                  <c:v>6.1259999999999995E-2</c:v>
                </c:pt>
                <c:pt idx="698">
                  <c:v>6.1259999999999995E-2</c:v>
                </c:pt>
                <c:pt idx="699">
                  <c:v>6.1259999999999995E-2</c:v>
                </c:pt>
                <c:pt idx="700">
                  <c:v>6.1259999999999995E-2</c:v>
                </c:pt>
                <c:pt idx="701">
                  <c:v>6.1259999999999995E-2</c:v>
                </c:pt>
                <c:pt idx="702">
                  <c:v>6.1259999999999995E-2</c:v>
                </c:pt>
                <c:pt idx="703">
                  <c:v>6.1259999999999995E-2</c:v>
                </c:pt>
                <c:pt idx="704">
                  <c:v>6.1259999999999995E-2</c:v>
                </c:pt>
                <c:pt idx="705">
                  <c:v>6.1259999999999995E-2</c:v>
                </c:pt>
                <c:pt idx="706">
                  <c:v>6.1259999999999995E-2</c:v>
                </c:pt>
                <c:pt idx="707">
                  <c:v>6.1259999999999995E-2</c:v>
                </c:pt>
                <c:pt idx="708">
                  <c:v>6.1259999999999995E-2</c:v>
                </c:pt>
                <c:pt idx="709">
                  <c:v>6.1259999999999995E-2</c:v>
                </c:pt>
                <c:pt idx="710">
                  <c:v>6.1259999999999995E-2</c:v>
                </c:pt>
                <c:pt idx="711">
                  <c:v>6.1259999999999995E-2</c:v>
                </c:pt>
                <c:pt idx="712">
                  <c:v>6.1259999999999995E-2</c:v>
                </c:pt>
                <c:pt idx="713">
                  <c:v>6.1259999999999995E-2</c:v>
                </c:pt>
                <c:pt idx="714">
                  <c:v>6.1259999999999995E-2</c:v>
                </c:pt>
                <c:pt idx="715">
                  <c:v>6.1259999999999995E-2</c:v>
                </c:pt>
                <c:pt idx="716">
                  <c:v>6.1259999999999995E-2</c:v>
                </c:pt>
                <c:pt idx="717">
                  <c:v>6.1259999999999995E-2</c:v>
                </c:pt>
                <c:pt idx="718">
                  <c:v>6.1259999999999995E-2</c:v>
                </c:pt>
                <c:pt idx="719">
                  <c:v>6.1259999999999995E-2</c:v>
                </c:pt>
                <c:pt idx="720">
                  <c:v>6.1259999999999995E-2</c:v>
                </c:pt>
                <c:pt idx="721">
                  <c:v>6.1259999999999995E-2</c:v>
                </c:pt>
                <c:pt idx="722">
                  <c:v>6.1259999999999995E-2</c:v>
                </c:pt>
                <c:pt idx="723">
                  <c:v>6.1259999999999995E-2</c:v>
                </c:pt>
                <c:pt idx="724">
                  <c:v>6.1259999999999995E-2</c:v>
                </c:pt>
                <c:pt idx="725">
                  <c:v>6.1259999999999995E-2</c:v>
                </c:pt>
                <c:pt idx="726">
                  <c:v>6.1259999999999995E-2</c:v>
                </c:pt>
                <c:pt idx="727">
                  <c:v>6.1259999999999995E-2</c:v>
                </c:pt>
                <c:pt idx="728">
                  <c:v>6.1259999999999995E-2</c:v>
                </c:pt>
                <c:pt idx="729">
                  <c:v>6.1259999999999995E-2</c:v>
                </c:pt>
                <c:pt idx="730">
                  <c:v>6.1259999999999995E-2</c:v>
                </c:pt>
                <c:pt idx="731">
                  <c:v>6.1259999999999995E-2</c:v>
                </c:pt>
                <c:pt idx="732">
                  <c:v>6.1259999999999995E-2</c:v>
                </c:pt>
                <c:pt idx="733">
                  <c:v>6.1259999999999995E-2</c:v>
                </c:pt>
                <c:pt idx="734">
                  <c:v>6.1259999999999995E-2</c:v>
                </c:pt>
                <c:pt idx="735">
                  <c:v>6.1259999999999995E-2</c:v>
                </c:pt>
                <c:pt idx="736">
                  <c:v>6.1259999999999995E-2</c:v>
                </c:pt>
                <c:pt idx="737">
                  <c:v>6.1259999999999995E-2</c:v>
                </c:pt>
                <c:pt idx="738">
                  <c:v>6.1259999999999995E-2</c:v>
                </c:pt>
                <c:pt idx="739">
                  <c:v>6.1259999999999995E-2</c:v>
                </c:pt>
                <c:pt idx="740">
                  <c:v>6.1259999999999995E-2</c:v>
                </c:pt>
                <c:pt idx="741">
                  <c:v>6.1259999999999995E-2</c:v>
                </c:pt>
                <c:pt idx="742">
                  <c:v>6.1259999999999995E-2</c:v>
                </c:pt>
                <c:pt idx="743">
                  <c:v>6.1259999999999995E-2</c:v>
                </c:pt>
                <c:pt idx="744">
                  <c:v>6.1259999999999995E-2</c:v>
                </c:pt>
                <c:pt idx="745">
                  <c:v>6.1259999999999995E-2</c:v>
                </c:pt>
                <c:pt idx="746">
                  <c:v>6.1259999999999995E-2</c:v>
                </c:pt>
                <c:pt idx="747">
                  <c:v>6.1259999999999995E-2</c:v>
                </c:pt>
                <c:pt idx="748">
                  <c:v>6.1259999999999995E-2</c:v>
                </c:pt>
                <c:pt idx="749">
                  <c:v>6.1259999999999995E-2</c:v>
                </c:pt>
                <c:pt idx="750">
                  <c:v>6.1259999999999995E-2</c:v>
                </c:pt>
                <c:pt idx="751">
                  <c:v>6.1259999999999995E-2</c:v>
                </c:pt>
                <c:pt idx="752">
                  <c:v>6.1259999999999995E-2</c:v>
                </c:pt>
                <c:pt idx="753">
                  <c:v>6.1259999999999995E-2</c:v>
                </c:pt>
                <c:pt idx="754">
                  <c:v>6.1259999999999995E-2</c:v>
                </c:pt>
                <c:pt idx="755">
                  <c:v>6.1259999999999995E-2</c:v>
                </c:pt>
                <c:pt idx="756">
                  <c:v>6.1259999999999995E-2</c:v>
                </c:pt>
                <c:pt idx="757">
                  <c:v>6.1259999999999995E-2</c:v>
                </c:pt>
                <c:pt idx="758">
                  <c:v>6.1259999999999995E-2</c:v>
                </c:pt>
                <c:pt idx="759">
                  <c:v>6.1259999999999995E-2</c:v>
                </c:pt>
                <c:pt idx="760">
                  <c:v>6.1259999999999995E-2</c:v>
                </c:pt>
                <c:pt idx="761">
                  <c:v>6.1259999999999995E-2</c:v>
                </c:pt>
                <c:pt idx="762">
                  <c:v>6.1259999999999995E-2</c:v>
                </c:pt>
                <c:pt idx="763">
                  <c:v>6.1259999999999995E-2</c:v>
                </c:pt>
                <c:pt idx="764">
                  <c:v>6.1259999999999995E-2</c:v>
                </c:pt>
                <c:pt idx="765">
                  <c:v>6.1259999999999995E-2</c:v>
                </c:pt>
                <c:pt idx="766">
                  <c:v>6.1259999999999995E-2</c:v>
                </c:pt>
                <c:pt idx="767">
                  <c:v>6.1259999999999995E-2</c:v>
                </c:pt>
                <c:pt idx="768">
                  <c:v>6.1259999999999995E-2</c:v>
                </c:pt>
                <c:pt idx="769">
                  <c:v>6.1259999999999995E-2</c:v>
                </c:pt>
                <c:pt idx="770">
                  <c:v>6.1259999999999995E-2</c:v>
                </c:pt>
                <c:pt idx="771">
                  <c:v>6.1259999999999995E-2</c:v>
                </c:pt>
                <c:pt idx="772">
                  <c:v>6.1259999999999995E-2</c:v>
                </c:pt>
                <c:pt idx="773">
                  <c:v>6.1259999999999995E-2</c:v>
                </c:pt>
                <c:pt idx="774">
                  <c:v>6.1259999999999995E-2</c:v>
                </c:pt>
                <c:pt idx="775">
                  <c:v>6.1259999999999995E-2</c:v>
                </c:pt>
                <c:pt idx="776">
                  <c:v>6.1259999999999995E-2</c:v>
                </c:pt>
                <c:pt idx="777">
                  <c:v>6.1259999999999995E-2</c:v>
                </c:pt>
                <c:pt idx="778">
                  <c:v>6.1259999999999995E-2</c:v>
                </c:pt>
                <c:pt idx="779">
                  <c:v>6.1259999999999995E-2</c:v>
                </c:pt>
                <c:pt idx="780">
                  <c:v>6.1259999999999995E-2</c:v>
                </c:pt>
                <c:pt idx="781">
                  <c:v>6.1259999999999995E-2</c:v>
                </c:pt>
                <c:pt idx="782">
                  <c:v>6.1259999999999995E-2</c:v>
                </c:pt>
                <c:pt idx="783">
                  <c:v>6.1259999999999995E-2</c:v>
                </c:pt>
                <c:pt idx="784">
                  <c:v>6.1259999999999995E-2</c:v>
                </c:pt>
                <c:pt idx="785">
                  <c:v>6.1259999999999995E-2</c:v>
                </c:pt>
                <c:pt idx="786">
                  <c:v>6.1259999999999995E-2</c:v>
                </c:pt>
                <c:pt idx="787">
                  <c:v>6.1259999999999995E-2</c:v>
                </c:pt>
                <c:pt idx="788">
                  <c:v>6.1259999999999995E-2</c:v>
                </c:pt>
                <c:pt idx="789">
                  <c:v>6.1259999999999995E-2</c:v>
                </c:pt>
                <c:pt idx="790">
                  <c:v>6.1259999999999995E-2</c:v>
                </c:pt>
                <c:pt idx="791">
                  <c:v>6.1259999999999995E-2</c:v>
                </c:pt>
                <c:pt idx="792">
                  <c:v>6.1259999999999995E-2</c:v>
                </c:pt>
                <c:pt idx="793">
                  <c:v>6.1259999999999995E-2</c:v>
                </c:pt>
                <c:pt idx="794">
                  <c:v>6.1259999999999995E-2</c:v>
                </c:pt>
                <c:pt idx="795">
                  <c:v>6.1259999999999995E-2</c:v>
                </c:pt>
                <c:pt idx="796">
                  <c:v>6.1000000000000006E-2</c:v>
                </c:pt>
                <c:pt idx="797">
                  <c:v>6.1019999999999998E-2</c:v>
                </c:pt>
                <c:pt idx="798">
                  <c:v>6.1019999999999998E-2</c:v>
                </c:pt>
                <c:pt idx="799">
                  <c:v>6.1019999999999998E-2</c:v>
                </c:pt>
                <c:pt idx="800">
                  <c:v>6.1019999999999998E-2</c:v>
                </c:pt>
                <c:pt idx="801">
                  <c:v>6.1019999999999998E-2</c:v>
                </c:pt>
                <c:pt idx="802">
                  <c:v>6.1019999999999998E-2</c:v>
                </c:pt>
                <c:pt idx="803">
                  <c:v>6.1019999999999998E-2</c:v>
                </c:pt>
                <c:pt idx="804">
                  <c:v>6.1019999999999998E-2</c:v>
                </c:pt>
                <c:pt idx="805">
                  <c:v>6.1019999999999998E-2</c:v>
                </c:pt>
                <c:pt idx="806">
                  <c:v>6.1019999999999998E-2</c:v>
                </c:pt>
                <c:pt idx="807">
                  <c:v>6.1019999999999998E-2</c:v>
                </c:pt>
                <c:pt idx="808">
                  <c:v>6.1019999999999998E-2</c:v>
                </c:pt>
                <c:pt idx="809">
                  <c:v>6.1030000000000001E-2</c:v>
                </c:pt>
                <c:pt idx="810">
                  <c:v>6.1030000000000001E-2</c:v>
                </c:pt>
                <c:pt idx="811">
                  <c:v>6.1030000000000001E-2</c:v>
                </c:pt>
                <c:pt idx="812">
                  <c:v>6.1030000000000001E-2</c:v>
                </c:pt>
                <c:pt idx="813">
                  <c:v>6.1030000000000001E-2</c:v>
                </c:pt>
                <c:pt idx="814">
                  <c:v>6.1030000000000001E-2</c:v>
                </c:pt>
                <c:pt idx="815">
                  <c:v>6.1030000000000001E-2</c:v>
                </c:pt>
                <c:pt idx="816">
                  <c:v>6.1030000000000001E-2</c:v>
                </c:pt>
                <c:pt idx="817">
                  <c:v>6.1030000000000001E-2</c:v>
                </c:pt>
                <c:pt idx="818">
                  <c:v>6.1030000000000001E-2</c:v>
                </c:pt>
                <c:pt idx="819">
                  <c:v>6.1030000000000001E-2</c:v>
                </c:pt>
                <c:pt idx="820">
                  <c:v>6.1030000000000001E-2</c:v>
                </c:pt>
                <c:pt idx="821">
                  <c:v>6.1030000000000001E-2</c:v>
                </c:pt>
                <c:pt idx="822">
                  <c:v>6.1030000000000001E-2</c:v>
                </c:pt>
                <c:pt idx="823">
                  <c:v>6.1030000000000001E-2</c:v>
                </c:pt>
                <c:pt idx="824">
                  <c:v>6.1010000000000002E-2</c:v>
                </c:pt>
                <c:pt idx="825">
                  <c:v>6.1010000000000002E-2</c:v>
                </c:pt>
                <c:pt idx="826">
                  <c:v>6.1010000000000002E-2</c:v>
                </c:pt>
                <c:pt idx="827">
                  <c:v>6.1010000000000002E-2</c:v>
                </c:pt>
                <c:pt idx="828">
                  <c:v>6.1010000000000002E-2</c:v>
                </c:pt>
                <c:pt idx="829">
                  <c:v>6.1010000000000002E-2</c:v>
                </c:pt>
                <c:pt idx="830">
                  <c:v>6.1010000000000002E-2</c:v>
                </c:pt>
                <c:pt idx="831">
                  <c:v>6.1010000000000002E-2</c:v>
                </c:pt>
                <c:pt idx="832">
                  <c:v>6.1010000000000002E-2</c:v>
                </c:pt>
                <c:pt idx="833">
                  <c:v>6.1010000000000002E-2</c:v>
                </c:pt>
                <c:pt idx="834">
                  <c:v>6.1010000000000002E-2</c:v>
                </c:pt>
                <c:pt idx="835">
                  <c:v>6.1010000000000002E-2</c:v>
                </c:pt>
                <c:pt idx="836">
                  <c:v>6.1010000000000002E-2</c:v>
                </c:pt>
                <c:pt idx="837">
                  <c:v>6.1010000000000002E-2</c:v>
                </c:pt>
                <c:pt idx="838">
                  <c:v>6.1010000000000002E-2</c:v>
                </c:pt>
                <c:pt idx="839">
                  <c:v>6.1010000000000002E-2</c:v>
                </c:pt>
                <c:pt idx="840">
                  <c:v>6.1010000000000002E-2</c:v>
                </c:pt>
                <c:pt idx="841">
                  <c:v>6.1010000000000002E-2</c:v>
                </c:pt>
                <c:pt idx="842">
                  <c:v>6.1010000000000002E-2</c:v>
                </c:pt>
                <c:pt idx="843">
                  <c:v>6.1010000000000002E-2</c:v>
                </c:pt>
                <c:pt idx="844">
                  <c:v>6.1010000000000002E-2</c:v>
                </c:pt>
                <c:pt idx="845">
                  <c:v>6.1010000000000002E-2</c:v>
                </c:pt>
                <c:pt idx="846">
                  <c:v>6.1010000000000002E-2</c:v>
                </c:pt>
                <c:pt idx="847">
                  <c:v>6.1010000000000002E-2</c:v>
                </c:pt>
                <c:pt idx="848">
                  <c:v>6.1010000000000002E-2</c:v>
                </c:pt>
                <c:pt idx="849">
                  <c:v>6.1010000000000002E-2</c:v>
                </c:pt>
                <c:pt idx="850">
                  <c:v>6.1010000000000002E-2</c:v>
                </c:pt>
                <c:pt idx="851">
                  <c:v>6.1010000000000002E-2</c:v>
                </c:pt>
                <c:pt idx="852">
                  <c:v>6.1010000000000002E-2</c:v>
                </c:pt>
                <c:pt idx="853">
                  <c:v>6.1010000000000002E-2</c:v>
                </c:pt>
                <c:pt idx="854">
                  <c:v>6.1010000000000002E-2</c:v>
                </c:pt>
                <c:pt idx="855">
                  <c:v>6.1030000000000001E-2</c:v>
                </c:pt>
                <c:pt idx="856">
                  <c:v>6.1030000000000001E-2</c:v>
                </c:pt>
                <c:pt idx="857">
                  <c:v>6.1030000000000001E-2</c:v>
                </c:pt>
                <c:pt idx="858">
                  <c:v>6.1030000000000001E-2</c:v>
                </c:pt>
                <c:pt idx="859">
                  <c:v>6.1030000000000001E-2</c:v>
                </c:pt>
                <c:pt idx="860">
                  <c:v>6.1030000000000001E-2</c:v>
                </c:pt>
                <c:pt idx="861">
                  <c:v>6.1030000000000001E-2</c:v>
                </c:pt>
                <c:pt idx="862">
                  <c:v>6.1030000000000001E-2</c:v>
                </c:pt>
                <c:pt idx="863">
                  <c:v>6.1030000000000001E-2</c:v>
                </c:pt>
                <c:pt idx="864">
                  <c:v>6.1030000000000001E-2</c:v>
                </c:pt>
                <c:pt idx="865">
                  <c:v>6.0769999999999998E-2</c:v>
                </c:pt>
                <c:pt idx="866">
                  <c:v>6.0769999999999998E-2</c:v>
                </c:pt>
                <c:pt idx="867">
                  <c:v>6.0769999999999998E-2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C36-40EB-8787-91351F8A0305}"/>
            </c:ext>
          </c:extLst>
        </c:ser>
        <c:ser>
          <c:idx val="1"/>
          <c:order val="1"/>
          <c:tx>
            <c:strRef>
              <c:f>'[BNL 300keV Wien.xlsx]NEMI'!$H$2</c:f>
              <c:strCache>
                <c:ptCount val="1"/>
                <c:pt idx="0">
                  <c:v>nemiY [pi mm mrad]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'[BNL 300keV Wien.xlsx]NEMI'!$F$3:$F$870</c:f>
              <c:numCache>
                <c:formatCode>0.00E+00</c:formatCode>
                <c:ptCount val="868"/>
                <c:pt idx="0">
                  <c:v>-0.25640000000000002</c:v>
                </c:pt>
                <c:pt idx="1">
                  <c:v>-0.25600000000000001</c:v>
                </c:pt>
                <c:pt idx="2">
                  <c:v>-0.25540000000000002</c:v>
                </c:pt>
                <c:pt idx="3">
                  <c:v>-0.25480000000000003</c:v>
                </c:pt>
                <c:pt idx="4">
                  <c:v>-0.25409999999999999</c:v>
                </c:pt>
                <c:pt idx="5">
                  <c:v>-0.25330000000000003</c:v>
                </c:pt>
                <c:pt idx="6">
                  <c:v>-0.25240000000000001</c:v>
                </c:pt>
                <c:pt idx="7">
                  <c:v>-0.2515</c:v>
                </c:pt>
                <c:pt idx="8">
                  <c:v>-0.2505</c:v>
                </c:pt>
                <c:pt idx="9">
                  <c:v>-0.24940000000000001</c:v>
                </c:pt>
                <c:pt idx="10">
                  <c:v>-0.24829999999999999</c:v>
                </c:pt>
                <c:pt idx="11">
                  <c:v>-0.24709999999999999</c:v>
                </c:pt>
                <c:pt idx="12">
                  <c:v>-0.246</c:v>
                </c:pt>
                <c:pt idx="13">
                  <c:v>-0.24479999999999999</c:v>
                </c:pt>
                <c:pt idx="14">
                  <c:v>-0.24360000000000001</c:v>
                </c:pt>
                <c:pt idx="15">
                  <c:v>-0.24249999999999999</c:v>
                </c:pt>
                <c:pt idx="16">
                  <c:v>-0.24129999999999999</c:v>
                </c:pt>
                <c:pt idx="17">
                  <c:v>-0.2402</c:v>
                </c:pt>
                <c:pt idx="18">
                  <c:v>-0.23899999999999999</c:v>
                </c:pt>
                <c:pt idx="19">
                  <c:v>-0.23780000000000001</c:v>
                </c:pt>
                <c:pt idx="20">
                  <c:v>-0.23669999999999999</c:v>
                </c:pt>
                <c:pt idx="21">
                  <c:v>-0.23549999999999999</c:v>
                </c:pt>
                <c:pt idx="22">
                  <c:v>-0.23430000000000001</c:v>
                </c:pt>
                <c:pt idx="23">
                  <c:v>-0.23319999999999999</c:v>
                </c:pt>
                <c:pt idx="24">
                  <c:v>-0.23200000000000001</c:v>
                </c:pt>
                <c:pt idx="25">
                  <c:v>-0.23080000000000001</c:v>
                </c:pt>
                <c:pt idx="26">
                  <c:v>-0.22969999999999999</c:v>
                </c:pt>
                <c:pt idx="27">
                  <c:v>-0.22850000000000001</c:v>
                </c:pt>
                <c:pt idx="28">
                  <c:v>-0.22739999999999999</c:v>
                </c:pt>
                <c:pt idx="29">
                  <c:v>-0.22620000000000001</c:v>
                </c:pt>
                <c:pt idx="30">
                  <c:v>-0.22500000000000001</c:v>
                </c:pt>
                <c:pt idx="31">
                  <c:v>-0.22389999999999999</c:v>
                </c:pt>
                <c:pt idx="32">
                  <c:v>-0.22270000000000001</c:v>
                </c:pt>
                <c:pt idx="33">
                  <c:v>-0.2215</c:v>
                </c:pt>
                <c:pt idx="34">
                  <c:v>-0.22040000000000001</c:v>
                </c:pt>
                <c:pt idx="35">
                  <c:v>-0.21920000000000001</c:v>
                </c:pt>
                <c:pt idx="36">
                  <c:v>-0.218</c:v>
                </c:pt>
                <c:pt idx="37">
                  <c:v>-0.21690000000000001</c:v>
                </c:pt>
                <c:pt idx="38">
                  <c:v>-0.2157</c:v>
                </c:pt>
                <c:pt idx="39">
                  <c:v>-0.2145</c:v>
                </c:pt>
                <c:pt idx="40">
                  <c:v>-0.21340000000000001</c:v>
                </c:pt>
                <c:pt idx="41">
                  <c:v>-0.2122</c:v>
                </c:pt>
                <c:pt idx="42">
                  <c:v>-0.21110000000000001</c:v>
                </c:pt>
                <c:pt idx="43">
                  <c:v>-0.2099</c:v>
                </c:pt>
                <c:pt idx="44">
                  <c:v>-0.2087</c:v>
                </c:pt>
                <c:pt idx="45">
                  <c:v>-0.20760000000000001</c:v>
                </c:pt>
                <c:pt idx="46">
                  <c:v>-0.2064</c:v>
                </c:pt>
                <c:pt idx="47">
                  <c:v>-0.20519999999999999</c:v>
                </c:pt>
                <c:pt idx="48">
                  <c:v>-0.2041</c:v>
                </c:pt>
                <c:pt idx="49">
                  <c:v>-0.2029</c:v>
                </c:pt>
                <c:pt idx="50">
                  <c:v>-0.20169999999999999</c:v>
                </c:pt>
                <c:pt idx="51">
                  <c:v>-0.2006</c:v>
                </c:pt>
                <c:pt idx="52">
                  <c:v>-0.19939999999999999</c:v>
                </c:pt>
                <c:pt idx="53">
                  <c:v>-0.19819999999999999</c:v>
                </c:pt>
                <c:pt idx="54">
                  <c:v>-0.1971</c:v>
                </c:pt>
                <c:pt idx="55">
                  <c:v>-0.19589999999999999</c:v>
                </c:pt>
                <c:pt idx="56">
                  <c:v>-0.1948</c:v>
                </c:pt>
                <c:pt idx="57">
                  <c:v>-0.19359999999999999</c:v>
                </c:pt>
                <c:pt idx="58">
                  <c:v>-0.19239999999999999</c:v>
                </c:pt>
                <c:pt idx="59">
                  <c:v>-0.1913</c:v>
                </c:pt>
                <c:pt idx="60">
                  <c:v>-0.19009999999999999</c:v>
                </c:pt>
                <c:pt idx="61">
                  <c:v>-0.18890000000000001</c:v>
                </c:pt>
                <c:pt idx="62">
                  <c:v>-0.18779999999999999</c:v>
                </c:pt>
                <c:pt idx="63">
                  <c:v>-0.18659999999999999</c:v>
                </c:pt>
                <c:pt idx="64">
                  <c:v>-0.18540000000000001</c:v>
                </c:pt>
                <c:pt idx="65">
                  <c:v>-0.18429999999999999</c:v>
                </c:pt>
                <c:pt idx="66">
                  <c:v>-0.18310000000000001</c:v>
                </c:pt>
                <c:pt idx="67">
                  <c:v>-0.18190000000000001</c:v>
                </c:pt>
                <c:pt idx="68">
                  <c:v>-0.18079999999999999</c:v>
                </c:pt>
                <c:pt idx="69">
                  <c:v>-0.17960000000000001</c:v>
                </c:pt>
                <c:pt idx="70">
                  <c:v>-0.17849999999999999</c:v>
                </c:pt>
                <c:pt idx="71">
                  <c:v>-0.17730000000000001</c:v>
                </c:pt>
                <c:pt idx="72">
                  <c:v>-0.17610000000000001</c:v>
                </c:pt>
                <c:pt idx="73">
                  <c:v>-0.17499999999999999</c:v>
                </c:pt>
                <c:pt idx="74">
                  <c:v>-0.17380000000000001</c:v>
                </c:pt>
                <c:pt idx="75">
                  <c:v>-0.1726</c:v>
                </c:pt>
                <c:pt idx="76">
                  <c:v>-0.17150000000000001</c:v>
                </c:pt>
                <c:pt idx="77">
                  <c:v>-0.17030000000000001</c:v>
                </c:pt>
                <c:pt idx="78">
                  <c:v>-0.1691</c:v>
                </c:pt>
                <c:pt idx="79">
                  <c:v>-0.16800000000000001</c:v>
                </c:pt>
                <c:pt idx="80">
                  <c:v>-0.1668</c:v>
                </c:pt>
                <c:pt idx="81">
                  <c:v>-0.1656</c:v>
                </c:pt>
                <c:pt idx="82">
                  <c:v>-0.16450000000000001</c:v>
                </c:pt>
                <c:pt idx="83">
                  <c:v>-0.1633</c:v>
                </c:pt>
                <c:pt idx="84">
                  <c:v>-0.16220000000000001</c:v>
                </c:pt>
                <c:pt idx="85">
                  <c:v>-0.161</c:v>
                </c:pt>
                <c:pt idx="86">
                  <c:v>-0.1598</c:v>
                </c:pt>
                <c:pt idx="87">
                  <c:v>-0.15870000000000001</c:v>
                </c:pt>
                <c:pt idx="88">
                  <c:v>-0.1575</c:v>
                </c:pt>
                <c:pt idx="89">
                  <c:v>-0.15629999999999999</c:v>
                </c:pt>
                <c:pt idx="90">
                  <c:v>-0.1552</c:v>
                </c:pt>
                <c:pt idx="91">
                  <c:v>-0.154</c:v>
                </c:pt>
                <c:pt idx="92">
                  <c:v>-0.15279999999999999</c:v>
                </c:pt>
                <c:pt idx="93">
                  <c:v>-0.1517</c:v>
                </c:pt>
                <c:pt idx="94">
                  <c:v>-0.15049999999999999</c:v>
                </c:pt>
                <c:pt idx="95">
                  <c:v>-0.14929999999999999</c:v>
                </c:pt>
                <c:pt idx="96">
                  <c:v>-0.1482</c:v>
                </c:pt>
                <c:pt idx="97">
                  <c:v>-0.14699999999999999</c:v>
                </c:pt>
                <c:pt idx="98">
                  <c:v>-0.1459</c:v>
                </c:pt>
                <c:pt idx="99">
                  <c:v>-0.1447</c:v>
                </c:pt>
                <c:pt idx="100">
                  <c:v>-0.14349999999999999</c:v>
                </c:pt>
                <c:pt idx="101">
                  <c:v>-0.1424</c:v>
                </c:pt>
                <c:pt idx="102">
                  <c:v>-0.14119999999999999</c:v>
                </c:pt>
                <c:pt idx="103">
                  <c:v>-0.14000000000000001</c:v>
                </c:pt>
                <c:pt idx="104">
                  <c:v>-0.1389</c:v>
                </c:pt>
                <c:pt idx="105">
                  <c:v>-0.13769999999999999</c:v>
                </c:pt>
                <c:pt idx="106">
                  <c:v>-0.13650000000000001</c:v>
                </c:pt>
                <c:pt idx="107">
                  <c:v>-0.13539999999999999</c:v>
                </c:pt>
                <c:pt idx="108">
                  <c:v>-0.13420000000000001</c:v>
                </c:pt>
                <c:pt idx="109">
                  <c:v>-0.1331</c:v>
                </c:pt>
                <c:pt idx="110">
                  <c:v>-0.13189999999999999</c:v>
                </c:pt>
                <c:pt idx="111">
                  <c:v>-0.13070000000000001</c:v>
                </c:pt>
                <c:pt idx="112">
                  <c:v>-0.12959999999999999</c:v>
                </c:pt>
                <c:pt idx="113">
                  <c:v>-0.12839999999999999</c:v>
                </c:pt>
                <c:pt idx="114">
                  <c:v>-0.12720000000000001</c:v>
                </c:pt>
                <c:pt idx="115">
                  <c:v>-0.12609999999999999</c:v>
                </c:pt>
                <c:pt idx="116">
                  <c:v>-0.1249</c:v>
                </c:pt>
                <c:pt idx="117">
                  <c:v>-0.12379999999999999</c:v>
                </c:pt>
                <c:pt idx="118">
                  <c:v>-0.1226</c:v>
                </c:pt>
                <c:pt idx="119">
                  <c:v>-0.12139999999999999</c:v>
                </c:pt>
                <c:pt idx="120">
                  <c:v>-0.1203</c:v>
                </c:pt>
                <c:pt idx="121">
                  <c:v>-0.1191</c:v>
                </c:pt>
                <c:pt idx="122">
                  <c:v>-0.1179</c:v>
                </c:pt>
                <c:pt idx="123">
                  <c:v>-0.1168</c:v>
                </c:pt>
                <c:pt idx="124">
                  <c:v>-0.11559999999999999</c:v>
                </c:pt>
                <c:pt idx="125">
                  <c:v>-0.1144</c:v>
                </c:pt>
                <c:pt idx="126">
                  <c:v>-0.1133</c:v>
                </c:pt>
                <c:pt idx="127">
                  <c:v>-0.11210000000000001</c:v>
                </c:pt>
                <c:pt idx="128">
                  <c:v>-0.111</c:v>
                </c:pt>
                <c:pt idx="129">
                  <c:v>-0.10979999999999999</c:v>
                </c:pt>
                <c:pt idx="130">
                  <c:v>-0.1086</c:v>
                </c:pt>
                <c:pt idx="131">
                  <c:v>-0.1075</c:v>
                </c:pt>
                <c:pt idx="132">
                  <c:v>-0.10630000000000001</c:v>
                </c:pt>
                <c:pt idx="133">
                  <c:v>-0.1051</c:v>
                </c:pt>
                <c:pt idx="134">
                  <c:v>-0.104</c:v>
                </c:pt>
                <c:pt idx="135">
                  <c:v>-0.1028</c:v>
                </c:pt>
                <c:pt idx="136">
                  <c:v>-0.1017</c:v>
                </c:pt>
                <c:pt idx="137">
                  <c:v>-0.10050000000000001</c:v>
                </c:pt>
                <c:pt idx="138">
                  <c:v>-9.9339999999999998E-2</c:v>
                </c:pt>
                <c:pt idx="139">
                  <c:v>-9.8169999999999993E-2</c:v>
                </c:pt>
                <c:pt idx="140">
                  <c:v>-9.7009999999999999E-2</c:v>
                </c:pt>
                <c:pt idx="141">
                  <c:v>-9.5850000000000005E-2</c:v>
                </c:pt>
                <c:pt idx="142">
                  <c:v>-9.4689999999999996E-2</c:v>
                </c:pt>
                <c:pt idx="143">
                  <c:v>-9.3530000000000002E-2</c:v>
                </c:pt>
                <c:pt idx="144">
                  <c:v>-9.2359999999999998E-2</c:v>
                </c:pt>
                <c:pt idx="145">
                  <c:v>-9.1200000000000003E-2</c:v>
                </c:pt>
                <c:pt idx="146">
                  <c:v>-9.0039999999999995E-2</c:v>
                </c:pt>
                <c:pt idx="147">
                  <c:v>-8.8880000000000001E-2</c:v>
                </c:pt>
                <c:pt idx="148">
                  <c:v>-8.7720000000000006E-2</c:v>
                </c:pt>
                <c:pt idx="149">
                  <c:v>-8.6550000000000002E-2</c:v>
                </c:pt>
                <c:pt idx="150">
                  <c:v>-8.5389999999999994E-2</c:v>
                </c:pt>
                <c:pt idx="151">
                  <c:v>-8.4229999999999999E-2</c:v>
                </c:pt>
                <c:pt idx="152">
                  <c:v>-8.3070000000000005E-2</c:v>
                </c:pt>
                <c:pt idx="153">
                  <c:v>-8.1909999999999997E-2</c:v>
                </c:pt>
                <c:pt idx="154">
                  <c:v>-8.0750000000000002E-2</c:v>
                </c:pt>
                <c:pt idx="155">
                  <c:v>-7.9579999999999998E-2</c:v>
                </c:pt>
                <c:pt idx="156">
                  <c:v>-7.8420000000000004E-2</c:v>
                </c:pt>
                <c:pt idx="157">
                  <c:v>-7.7259999999999995E-2</c:v>
                </c:pt>
                <c:pt idx="158">
                  <c:v>-7.6100000000000001E-2</c:v>
                </c:pt>
                <c:pt idx="159">
                  <c:v>-7.4940000000000007E-2</c:v>
                </c:pt>
                <c:pt idx="160">
                  <c:v>-7.3779999999999998E-2</c:v>
                </c:pt>
                <c:pt idx="161">
                  <c:v>-7.2620000000000004E-2</c:v>
                </c:pt>
                <c:pt idx="162">
                  <c:v>-7.1459999999999996E-2</c:v>
                </c:pt>
                <c:pt idx="163">
                  <c:v>-7.0290000000000005E-2</c:v>
                </c:pt>
                <c:pt idx="164">
                  <c:v>-6.9129999999999997E-2</c:v>
                </c:pt>
                <c:pt idx="165">
                  <c:v>-6.7970000000000003E-2</c:v>
                </c:pt>
                <c:pt idx="166">
                  <c:v>-6.6809999999999994E-2</c:v>
                </c:pt>
                <c:pt idx="167">
                  <c:v>-6.565E-2</c:v>
                </c:pt>
                <c:pt idx="168">
                  <c:v>-6.4490000000000006E-2</c:v>
                </c:pt>
                <c:pt idx="169">
                  <c:v>-6.3329999999999997E-2</c:v>
                </c:pt>
                <c:pt idx="170">
                  <c:v>-6.2170000000000003E-2</c:v>
                </c:pt>
                <c:pt idx="171">
                  <c:v>-6.0999999999999999E-2</c:v>
                </c:pt>
                <c:pt idx="172">
                  <c:v>-5.9839999999999997E-2</c:v>
                </c:pt>
                <c:pt idx="173">
                  <c:v>-5.8680000000000003E-2</c:v>
                </c:pt>
                <c:pt idx="174">
                  <c:v>-5.7520000000000002E-2</c:v>
                </c:pt>
                <c:pt idx="175">
                  <c:v>-5.636E-2</c:v>
                </c:pt>
                <c:pt idx="176">
                  <c:v>-5.5199999999999999E-2</c:v>
                </c:pt>
                <c:pt idx="177">
                  <c:v>-5.4039999999999998E-2</c:v>
                </c:pt>
                <c:pt idx="178">
                  <c:v>-5.2880000000000003E-2</c:v>
                </c:pt>
                <c:pt idx="179">
                  <c:v>-5.1720000000000002E-2</c:v>
                </c:pt>
                <c:pt idx="180">
                  <c:v>-5.0560000000000001E-2</c:v>
                </c:pt>
                <c:pt idx="181">
                  <c:v>-4.9399999999999999E-2</c:v>
                </c:pt>
                <c:pt idx="182">
                  <c:v>-4.8230000000000002E-2</c:v>
                </c:pt>
                <c:pt idx="183">
                  <c:v>-4.7070000000000001E-2</c:v>
                </c:pt>
                <c:pt idx="184">
                  <c:v>-4.5909999999999999E-2</c:v>
                </c:pt>
                <c:pt idx="185">
                  <c:v>-4.4749999999999998E-2</c:v>
                </c:pt>
                <c:pt idx="186">
                  <c:v>-4.3589999999999997E-2</c:v>
                </c:pt>
                <c:pt idx="187">
                  <c:v>-4.2430000000000002E-2</c:v>
                </c:pt>
                <c:pt idx="188">
                  <c:v>-4.1270000000000001E-2</c:v>
                </c:pt>
                <c:pt idx="189">
                  <c:v>-4.011E-2</c:v>
                </c:pt>
                <c:pt idx="190">
                  <c:v>-3.8949999999999999E-2</c:v>
                </c:pt>
                <c:pt idx="191">
                  <c:v>-3.7789999999999997E-2</c:v>
                </c:pt>
                <c:pt idx="192">
                  <c:v>-3.6630000000000003E-2</c:v>
                </c:pt>
                <c:pt idx="193">
                  <c:v>-3.5470000000000002E-2</c:v>
                </c:pt>
                <c:pt idx="194">
                  <c:v>-3.431E-2</c:v>
                </c:pt>
                <c:pt idx="195">
                  <c:v>-3.3149999999999999E-2</c:v>
                </c:pt>
                <c:pt idx="196">
                  <c:v>-3.1980000000000001E-2</c:v>
                </c:pt>
                <c:pt idx="197">
                  <c:v>-3.082E-2</c:v>
                </c:pt>
                <c:pt idx="198">
                  <c:v>-2.9659999999999999E-2</c:v>
                </c:pt>
                <c:pt idx="199">
                  <c:v>-2.8500000000000001E-2</c:v>
                </c:pt>
                <c:pt idx="200">
                  <c:v>-2.734E-2</c:v>
                </c:pt>
                <c:pt idx="201">
                  <c:v>-2.6179999999999998E-2</c:v>
                </c:pt>
                <c:pt idx="202">
                  <c:v>-2.5020000000000001E-2</c:v>
                </c:pt>
                <c:pt idx="203">
                  <c:v>-2.3859999999999999E-2</c:v>
                </c:pt>
                <c:pt idx="204">
                  <c:v>-2.2700000000000001E-2</c:v>
                </c:pt>
                <c:pt idx="205">
                  <c:v>-2.154E-2</c:v>
                </c:pt>
                <c:pt idx="206">
                  <c:v>-2.0379999999999999E-2</c:v>
                </c:pt>
                <c:pt idx="207">
                  <c:v>-1.9220000000000001E-2</c:v>
                </c:pt>
                <c:pt idx="208">
                  <c:v>-1.806E-2</c:v>
                </c:pt>
                <c:pt idx="209">
                  <c:v>-1.6899999999999998E-2</c:v>
                </c:pt>
                <c:pt idx="210">
                  <c:v>-1.5740000000000001E-2</c:v>
                </c:pt>
                <c:pt idx="211">
                  <c:v>-1.4579999999999999E-2</c:v>
                </c:pt>
                <c:pt idx="212">
                  <c:v>-1.342E-2</c:v>
                </c:pt>
                <c:pt idx="213">
                  <c:v>-1.226E-2</c:v>
                </c:pt>
                <c:pt idx="214">
                  <c:v>-1.11E-2</c:v>
                </c:pt>
                <c:pt idx="215">
                  <c:v>-9.9349999999999994E-3</c:v>
                </c:pt>
                <c:pt idx="216">
                  <c:v>-8.7749999999999998E-3</c:v>
                </c:pt>
                <c:pt idx="217">
                  <c:v>-7.6140000000000001E-3</c:v>
                </c:pt>
                <c:pt idx="218">
                  <c:v>-6.4539999999999997E-3</c:v>
                </c:pt>
                <c:pt idx="219">
                  <c:v>-5.293E-3</c:v>
                </c:pt>
                <c:pt idx="220">
                  <c:v>-4.1330000000000004E-3</c:v>
                </c:pt>
                <c:pt idx="221">
                  <c:v>-2.9719999999999998E-3</c:v>
                </c:pt>
                <c:pt idx="222">
                  <c:v>-1.812E-3</c:v>
                </c:pt>
                <c:pt idx="223">
                  <c:v>-6.5149999999999995E-4</c:v>
                </c:pt>
                <c:pt idx="224">
                  <c:v>5.0889999999999996E-4</c:v>
                </c:pt>
                <c:pt idx="225">
                  <c:v>1.6689999999999999E-3</c:v>
                </c:pt>
                <c:pt idx="226">
                  <c:v>2.8300000000000001E-3</c:v>
                </c:pt>
                <c:pt idx="227">
                  <c:v>3.9899999999999996E-3</c:v>
                </c:pt>
                <c:pt idx="228">
                  <c:v>5.1510000000000002E-3</c:v>
                </c:pt>
                <c:pt idx="229">
                  <c:v>6.3109999999999998E-3</c:v>
                </c:pt>
                <c:pt idx="230">
                  <c:v>7.4720000000000003E-3</c:v>
                </c:pt>
                <c:pt idx="231">
                  <c:v>8.6320000000000008E-3</c:v>
                </c:pt>
                <c:pt idx="232">
                  <c:v>9.7929999999999996E-3</c:v>
                </c:pt>
                <c:pt idx="233">
                  <c:v>1.095E-2</c:v>
                </c:pt>
                <c:pt idx="234">
                  <c:v>1.2109999999999999E-2</c:v>
                </c:pt>
                <c:pt idx="235">
                  <c:v>1.3270000000000001E-2</c:v>
                </c:pt>
                <c:pt idx="236">
                  <c:v>1.443E-2</c:v>
                </c:pt>
                <c:pt idx="237">
                  <c:v>1.559E-2</c:v>
                </c:pt>
                <c:pt idx="238">
                  <c:v>1.6760000000000001E-2</c:v>
                </c:pt>
                <c:pt idx="239">
                  <c:v>1.7919999999999998E-2</c:v>
                </c:pt>
                <c:pt idx="240">
                  <c:v>1.908E-2</c:v>
                </c:pt>
                <c:pt idx="241">
                  <c:v>2.0240000000000001E-2</c:v>
                </c:pt>
                <c:pt idx="242">
                  <c:v>2.1399999999999999E-2</c:v>
                </c:pt>
                <c:pt idx="243">
                  <c:v>2.256E-2</c:v>
                </c:pt>
                <c:pt idx="244">
                  <c:v>2.3720000000000001E-2</c:v>
                </c:pt>
                <c:pt idx="245">
                  <c:v>2.4879999999999999E-2</c:v>
                </c:pt>
                <c:pt idx="246">
                  <c:v>2.6040000000000001E-2</c:v>
                </c:pt>
                <c:pt idx="247">
                  <c:v>2.7199999999999998E-2</c:v>
                </c:pt>
                <c:pt idx="248">
                  <c:v>2.836E-2</c:v>
                </c:pt>
                <c:pt idx="249">
                  <c:v>2.9520000000000001E-2</c:v>
                </c:pt>
                <c:pt idx="250">
                  <c:v>3.0679999999999999E-2</c:v>
                </c:pt>
                <c:pt idx="251">
                  <c:v>3.184E-2</c:v>
                </c:pt>
                <c:pt idx="252">
                  <c:v>3.3000000000000002E-2</c:v>
                </c:pt>
                <c:pt idx="253">
                  <c:v>3.4160000000000003E-2</c:v>
                </c:pt>
                <c:pt idx="254">
                  <c:v>3.5319999999999997E-2</c:v>
                </c:pt>
                <c:pt idx="255">
                  <c:v>3.6490000000000002E-2</c:v>
                </c:pt>
                <c:pt idx="256">
                  <c:v>3.7650000000000003E-2</c:v>
                </c:pt>
                <c:pt idx="257">
                  <c:v>3.8809999999999997E-2</c:v>
                </c:pt>
                <c:pt idx="258">
                  <c:v>3.9969999999999999E-2</c:v>
                </c:pt>
                <c:pt idx="259">
                  <c:v>4.113E-2</c:v>
                </c:pt>
                <c:pt idx="260">
                  <c:v>4.2290000000000001E-2</c:v>
                </c:pt>
                <c:pt idx="261">
                  <c:v>4.3450000000000003E-2</c:v>
                </c:pt>
                <c:pt idx="262">
                  <c:v>4.4609999999999997E-2</c:v>
                </c:pt>
                <c:pt idx="263">
                  <c:v>4.5769999999999998E-2</c:v>
                </c:pt>
                <c:pt idx="264">
                  <c:v>4.6929999999999999E-2</c:v>
                </c:pt>
                <c:pt idx="265">
                  <c:v>4.8090000000000001E-2</c:v>
                </c:pt>
                <c:pt idx="266">
                  <c:v>4.9250000000000002E-2</c:v>
                </c:pt>
                <c:pt idx="267">
                  <c:v>5.042E-2</c:v>
                </c:pt>
                <c:pt idx="268">
                  <c:v>5.1580000000000001E-2</c:v>
                </c:pt>
                <c:pt idx="269">
                  <c:v>5.2740000000000002E-2</c:v>
                </c:pt>
                <c:pt idx="270">
                  <c:v>5.3900000000000003E-2</c:v>
                </c:pt>
                <c:pt idx="271">
                  <c:v>5.5059999999999998E-2</c:v>
                </c:pt>
                <c:pt idx="272">
                  <c:v>5.6219999999999999E-2</c:v>
                </c:pt>
                <c:pt idx="273">
                  <c:v>5.738E-2</c:v>
                </c:pt>
                <c:pt idx="274">
                  <c:v>5.8540000000000002E-2</c:v>
                </c:pt>
                <c:pt idx="275">
                  <c:v>5.9700000000000003E-2</c:v>
                </c:pt>
                <c:pt idx="276">
                  <c:v>6.0859999999999997E-2</c:v>
                </c:pt>
                <c:pt idx="277">
                  <c:v>6.2030000000000002E-2</c:v>
                </c:pt>
                <c:pt idx="278">
                  <c:v>6.3189999999999996E-2</c:v>
                </c:pt>
                <c:pt idx="279">
                  <c:v>6.4350000000000004E-2</c:v>
                </c:pt>
                <c:pt idx="280">
                  <c:v>6.5509999999999999E-2</c:v>
                </c:pt>
                <c:pt idx="281">
                  <c:v>6.6669999999999993E-2</c:v>
                </c:pt>
                <c:pt idx="282">
                  <c:v>6.7830000000000001E-2</c:v>
                </c:pt>
                <c:pt idx="283">
                  <c:v>6.8989999999999996E-2</c:v>
                </c:pt>
                <c:pt idx="284">
                  <c:v>7.0150000000000004E-2</c:v>
                </c:pt>
                <c:pt idx="285">
                  <c:v>7.1319999999999995E-2</c:v>
                </c:pt>
                <c:pt idx="286">
                  <c:v>7.2480000000000003E-2</c:v>
                </c:pt>
                <c:pt idx="287">
                  <c:v>7.3639999999999997E-2</c:v>
                </c:pt>
                <c:pt idx="288">
                  <c:v>7.4800000000000005E-2</c:v>
                </c:pt>
                <c:pt idx="289">
                  <c:v>7.596E-2</c:v>
                </c:pt>
                <c:pt idx="290">
                  <c:v>7.7119999999999994E-2</c:v>
                </c:pt>
                <c:pt idx="291">
                  <c:v>7.8289999999999998E-2</c:v>
                </c:pt>
                <c:pt idx="292">
                  <c:v>7.9450000000000007E-2</c:v>
                </c:pt>
                <c:pt idx="293">
                  <c:v>8.0610000000000001E-2</c:v>
                </c:pt>
                <c:pt idx="294">
                  <c:v>8.1769999999999995E-2</c:v>
                </c:pt>
                <c:pt idx="295">
                  <c:v>8.2930000000000004E-2</c:v>
                </c:pt>
                <c:pt idx="296">
                  <c:v>8.4089999999999998E-2</c:v>
                </c:pt>
                <c:pt idx="297">
                  <c:v>8.5260000000000002E-2</c:v>
                </c:pt>
                <c:pt idx="298">
                  <c:v>8.6419999999999997E-2</c:v>
                </c:pt>
                <c:pt idx="299">
                  <c:v>8.7580000000000005E-2</c:v>
                </c:pt>
                <c:pt idx="300">
                  <c:v>8.8739999999999999E-2</c:v>
                </c:pt>
                <c:pt idx="301">
                  <c:v>8.9899999999999994E-2</c:v>
                </c:pt>
                <c:pt idx="302">
                  <c:v>9.1060000000000002E-2</c:v>
                </c:pt>
                <c:pt idx="303">
                  <c:v>9.2230000000000006E-2</c:v>
                </c:pt>
                <c:pt idx="304">
                  <c:v>9.3390000000000001E-2</c:v>
                </c:pt>
                <c:pt idx="305">
                  <c:v>9.4549999999999995E-2</c:v>
                </c:pt>
                <c:pt idx="306">
                  <c:v>9.5710000000000003E-2</c:v>
                </c:pt>
                <c:pt idx="307">
                  <c:v>9.6879999999999994E-2</c:v>
                </c:pt>
                <c:pt idx="308">
                  <c:v>9.8040000000000002E-2</c:v>
                </c:pt>
                <c:pt idx="309">
                  <c:v>9.9199999999999997E-2</c:v>
                </c:pt>
                <c:pt idx="310">
                  <c:v>0.1004</c:v>
                </c:pt>
                <c:pt idx="311">
                  <c:v>0.10150000000000001</c:v>
                </c:pt>
                <c:pt idx="312">
                  <c:v>0.1027</c:v>
                </c:pt>
                <c:pt idx="313">
                  <c:v>0.1038</c:v>
                </c:pt>
                <c:pt idx="314">
                  <c:v>0.105</c:v>
                </c:pt>
                <c:pt idx="315">
                  <c:v>0.1062</c:v>
                </c:pt>
                <c:pt idx="316">
                  <c:v>0.10730000000000001</c:v>
                </c:pt>
                <c:pt idx="317">
                  <c:v>0.1085</c:v>
                </c:pt>
                <c:pt idx="318">
                  <c:v>0.10970000000000001</c:v>
                </c:pt>
                <c:pt idx="319">
                  <c:v>0.1108</c:v>
                </c:pt>
                <c:pt idx="320">
                  <c:v>0.112</c:v>
                </c:pt>
                <c:pt idx="321">
                  <c:v>0.1132</c:v>
                </c:pt>
                <c:pt idx="322">
                  <c:v>0.1143</c:v>
                </c:pt>
                <c:pt idx="323">
                  <c:v>0.11550000000000001</c:v>
                </c:pt>
                <c:pt idx="324">
                  <c:v>0.1166</c:v>
                </c:pt>
                <c:pt idx="325">
                  <c:v>0.1178</c:v>
                </c:pt>
                <c:pt idx="326">
                  <c:v>0.11899999999999999</c:v>
                </c:pt>
                <c:pt idx="327">
                  <c:v>0.1201</c:v>
                </c:pt>
                <c:pt idx="328">
                  <c:v>0.12130000000000001</c:v>
                </c:pt>
                <c:pt idx="329">
                  <c:v>0.1225</c:v>
                </c:pt>
                <c:pt idx="330">
                  <c:v>0.1236</c:v>
                </c:pt>
                <c:pt idx="331">
                  <c:v>0.12479999999999999</c:v>
                </c:pt>
                <c:pt idx="332">
                  <c:v>0.12590000000000001</c:v>
                </c:pt>
                <c:pt idx="333">
                  <c:v>0.12709999999999999</c:v>
                </c:pt>
                <c:pt idx="334">
                  <c:v>0.1283</c:v>
                </c:pt>
                <c:pt idx="335">
                  <c:v>0.12939999999999999</c:v>
                </c:pt>
                <c:pt idx="336">
                  <c:v>0.13059999999999999</c:v>
                </c:pt>
                <c:pt idx="337">
                  <c:v>0.1318</c:v>
                </c:pt>
                <c:pt idx="338">
                  <c:v>0.13289999999999999</c:v>
                </c:pt>
                <c:pt idx="339">
                  <c:v>0.1341</c:v>
                </c:pt>
                <c:pt idx="340">
                  <c:v>0.1353</c:v>
                </c:pt>
                <c:pt idx="341">
                  <c:v>0.13639999999999999</c:v>
                </c:pt>
                <c:pt idx="342">
                  <c:v>0.1376</c:v>
                </c:pt>
                <c:pt idx="343">
                  <c:v>0.13869999999999999</c:v>
                </c:pt>
                <c:pt idx="344">
                  <c:v>0.1399</c:v>
                </c:pt>
                <c:pt idx="345">
                  <c:v>0.1411</c:v>
                </c:pt>
                <c:pt idx="346">
                  <c:v>0.14219999999999999</c:v>
                </c:pt>
                <c:pt idx="347">
                  <c:v>0.1434</c:v>
                </c:pt>
                <c:pt idx="348">
                  <c:v>0.14460000000000001</c:v>
                </c:pt>
                <c:pt idx="349">
                  <c:v>0.1457</c:v>
                </c:pt>
                <c:pt idx="350">
                  <c:v>0.1469</c:v>
                </c:pt>
                <c:pt idx="351">
                  <c:v>0.14810000000000001</c:v>
                </c:pt>
                <c:pt idx="352">
                  <c:v>0.1492</c:v>
                </c:pt>
                <c:pt idx="353">
                  <c:v>0.15040000000000001</c:v>
                </c:pt>
                <c:pt idx="354">
                  <c:v>0.1515</c:v>
                </c:pt>
                <c:pt idx="355">
                  <c:v>0.1527</c:v>
                </c:pt>
                <c:pt idx="356">
                  <c:v>0.15390000000000001</c:v>
                </c:pt>
                <c:pt idx="357">
                  <c:v>0.155</c:v>
                </c:pt>
                <c:pt idx="358">
                  <c:v>0.15620000000000001</c:v>
                </c:pt>
                <c:pt idx="359">
                  <c:v>0.15740000000000001</c:v>
                </c:pt>
                <c:pt idx="360">
                  <c:v>0.1585</c:v>
                </c:pt>
                <c:pt idx="361">
                  <c:v>0.15970000000000001</c:v>
                </c:pt>
                <c:pt idx="362">
                  <c:v>0.16089999999999999</c:v>
                </c:pt>
                <c:pt idx="363">
                  <c:v>0.16200000000000001</c:v>
                </c:pt>
                <c:pt idx="364">
                  <c:v>0.16320000000000001</c:v>
                </c:pt>
                <c:pt idx="365">
                  <c:v>0.16439999999999999</c:v>
                </c:pt>
                <c:pt idx="366">
                  <c:v>0.16550000000000001</c:v>
                </c:pt>
                <c:pt idx="367">
                  <c:v>0.16669999999999999</c:v>
                </c:pt>
                <c:pt idx="368">
                  <c:v>0.1678</c:v>
                </c:pt>
                <c:pt idx="369">
                  <c:v>0.16900000000000001</c:v>
                </c:pt>
                <c:pt idx="370">
                  <c:v>0.17019999999999999</c:v>
                </c:pt>
                <c:pt idx="371">
                  <c:v>0.17130000000000001</c:v>
                </c:pt>
                <c:pt idx="372">
                  <c:v>0.17249999999999999</c:v>
                </c:pt>
                <c:pt idx="373">
                  <c:v>0.17369999999999999</c:v>
                </c:pt>
                <c:pt idx="374">
                  <c:v>0.17480000000000001</c:v>
                </c:pt>
                <c:pt idx="375">
                  <c:v>0.17599999999999999</c:v>
                </c:pt>
                <c:pt idx="376">
                  <c:v>0.1772</c:v>
                </c:pt>
                <c:pt idx="377">
                  <c:v>0.17829999999999999</c:v>
                </c:pt>
                <c:pt idx="378">
                  <c:v>0.17949999999999999</c:v>
                </c:pt>
                <c:pt idx="379">
                  <c:v>0.1807</c:v>
                </c:pt>
                <c:pt idx="380">
                  <c:v>0.18179999999999999</c:v>
                </c:pt>
                <c:pt idx="381">
                  <c:v>0.183</c:v>
                </c:pt>
                <c:pt idx="382">
                  <c:v>0.18410000000000001</c:v>
                </c:pt>
                <c:pt idx="383">
                  <c:v>0.18529999999999999</c:v>
                </c:pt>
                <c:pt idx="384">
                  <c:v>0.1865</c:v>
                </c:pt>
                <c:pt idx="385">
                  <c:v>0.18759999999999999</c:v>
                </c:pt>
                <c:pt idx="386">
                  <c:v>0.1888</c:v>
                </c:pt>
                <c:pt idx="387">
                  <c:v>0.19</c:v>
                </c:pt>
                <c:pt idx="388">
                  <c:v>0.19109999999999999</c:v>
                </c:pt>
                <c:pt idx="389">
                  <c:v>0.1923</c:v>
                </c:pt>
                <c:pt idx="390">
                  <c:v>0.19350000000000001</c:v>
                </c:pt>
                <c:pt idx="391">
                  <c:v>0.1946</c:v>
                </c:pt>
                <c:pt idx="392">
                  <c:v>0.1958</c:v>
                </c:pt>
                <c:pt idx="393">
                  <c:v>0.19700000000000001</c:v>
                </c:pt>
                <c:pt idx="394">
                  <c:v>0.1981</c:v>
                </c:pt>
                <c:pt idx="395">
                  <c:v>0.1993</c:v>
                </c:pt>
                <c:pt idx="396">
                  <c:v>0.20039999999999999</c:v>
                </c:pt>
                <c:pt idx="397">
                  <c:v>0.2016</c:v>
                </c:pt>
                <c:pt idx="398">
                  <c:v>0.20280000000000001</c:v>
                </c:pt>
                <c:pt idx="399">
                  <c:v>0.2039</c:v>
                </c:pt>
                <c:pt idx="400">
                  <c:v>0.2051</c:v>
                </c:pt>
                <c:pt idx="401">
                  <c:v>0.20630000000000001</c:v>
                </c:pt>
                <c:pt idx="402">
                  <c:v>0.2074</c:v>
                </c:pt>
                <c:pt idx="403">
                  <c:v>0.20860000000000001</c:v>
                </c:pt>
                <c:pt idx="404">
                  <c:v>0.20979999999999999</c:v>
                </c:pt>
                <c:pt idx="405">
                  <c:v>0.2109</c:v>
                </c:pt>
                <c:pt idx="406">
                  <c:v>0.21210000000000001</c:v>
                </c:pt>
                <c:pt idx="407">
                  <c:v>0.2132</c:v>
                </c:pt>
                <c:pt idx="408">
                  <c:v>0.21440000000000001</c:v>
                </c:pt>
                <c:pt idx="409">
                  <c:v>0.21560000000000001</c:v>
                </c:pt>
                <c:pt idx="410">
                  <c:v>0.2167</c:v>
                </c:pt>
                <c:pt idx="411">
                  <c:v>0.21790000000000001</c:v>
                </c:pt>
                <c:pt idx="412">
                  <c:v>0.21909999999999999</c:v>
                </c:pt>
                <c:pt idx="413">
                  <c:v>0.22020000000000001</c:v>
                </c:pt>
                <c:pt idx="414">
                  <c:v>0.22140000000000001</c:v>
                </c:pt>
                <c:pt idx="415">
                  <c:v>0.22259999999999999</c:v>
                </c:pt>
                <c:pt idx="416">
                  <c:v>0.22370000000000001</c:v>
                </c:pt>
                <c:pt idx="417">
                  <c:v>0.22489999999999999</c:v>
                </c:pt>
                <c:pt idx="418">
                  <c:v>0.2261</c:v>
                </c:pt>
                <c:pt idx="419">
                  <c:v>0.22720000000000001</c:v>
                </c:pt>
                <c:pt idx="420">
                  <c:v>0.22839999999999999</c:v>
                </c:pt>
                <c:pt idx="421">
                  <c:v>0.22950000000000001</c:v>
                </c:pt>
                <c:pt idx="422">
                  <c:v>0.23069999999999999</c:v>
                </c:pt>
                <c:pt idx="423">
                  <c:v>0.2319</c:v>
                </c:pt>
                <c:pt idx="424">
                  <c:v>0.23300000000000001</c:v>
                </c:pt>
                <c:pt idx="425">
                  <c:v>0.23419999999999999</c:v>
                </c:pt>
                <c:pt idx="426">
                  <c:v>0.2354</c:v>
                </c:pt>
                <c:pt idx="427">
                  <c:v>0.23649999999999999</c:v>
                </c:pt>
                <c:pt idx="428">
                  <c:v>0.23769999999999999</c:v>
                </c:pt>
                <c:pt idx="429">
                  <c:v>0.2389</c:v>
                </c:pt>
                <c:pt idx="430">
                  <c:v>0.24</c:v>
                </c:pt>
                <c:pt idx="431">
                  <c:v>0.2412</c:v>
                </c:pt>
                <c:pt idx="432">
                  <c:v>0.2424</c:v>
                </c:pt>
                <c:pt idx="433">
                  <c:v>0.24349999999999999</c:v>
                </c:pt>
                <c:pt idx="434">
                  <c:v>0.2447</c:v>
                </c:pt>
                <c:pt idx="435">
                  <c:v>0.24579999999999999</c:v>
                </c:pt>
                <c:pt idx="436">
                  <c:v>0.247</c:v>
                </c:pt>
                <c:pt idx="437">
                  <c:v>0.2482</c:v>
                </c:pt>
                <c:pt idx="438">
                  <c:v>0.24929999999999999</c:v>
                </c:pt>
                <c:pt idx="439">
                  <c:v>0.2505</c:v>
                </c:pt>
                <c:pt idx="440">
                  <c:v>0.25169999999999998</c:v>
                </c:pt>
                <c:pt idx="441">
                  <c:v>0.25280000000000002</c:v>
                </c:pt>
                <c:pt idx="442">
                  <c:v>0.254</c:v>
                </c:pt>
                <c:pt idx="443">
                  <c:v>0.25519999999999998</c:v>
                </c:pt>
                <c:pt idx="444">
                  <c:v>0.25629999999999997</c:v>
                </c:pt>
                <c:pt idx="445">
                  <c:v>0.25750000000000001</c:v>
                </c:pt>
                <c:pt idx="446">
                  <c:v>0.25869999999999999</c:v>
                </c:pt>
                <c:pt idx="447">
                  <c:v>0.25979999999999998</c:v>
                </c:pt>
                <c:pt idx="448">
                  <c:v>0.26100000000000001</c:v>
                </c:pt>
                <c:pt idx="449">
                  <c:v>0.2621</c:v>
                </c:pt>
                <c:pt idx="450">
                  <c:v>0.26329999999999998</c:v>
                </c:pt>
                <c:pt idx="451">
                  <c:v>0.26450000000000001</c:v>
                </c:pt>
                <c:pt idx="452">
                  <c:v>0.2656</c:v>
                </c:pt>
                <c:pt idx="453">
                  <c:v>0.26679999999999998</c:v>
                </c:pt>
                <c:pt idx="454">
                  <c:v>0.26800000000000002</c:v>
                </c:pt>
                <c:pt idx="455">
                  <c:v>0.26910000000000001</c:v>
                </c:pt>
                <c:pt idx="456">
                  <c:v>0.27029999999999998</c:v>
                </c:pt>
                <c:pt idx="457">
                  <c:v>0.27150000000000002</c:v>
                </c:pt>
                <c:pt idx="458">
                  <c:v>0.27260000000000001</c:v>
                </c:pt>
                <c:pt idx="459">
                  <c:v>0.27379999999999999</c:v>
                </c:pt>
                <c:pt idx="460">
                  <c:v>0.27500000000000002</c:v>
                </c:pt>
                <c:pt idx="461">
                  <c:v>0.27610000000000001</c:v>
                </c:pt>
                <c:pt idx="462">
                  <c:v>0.27729999999999999</c:v>
                </c:pt>
                <c:pt idx="463">
                  <c:v>0.27839999999999998</c:v>
                </c:pt>
                <c:pt idx="464">
                  <c:v>0.27960000000000002</c:v>
                </c:pt>
                <c:pt idx="465">
                  <c:v>0.28079999999999999</c:v>
                </c:pt>
                <c:pt idx="466">
                  <c:v>0.28189999999999998</c:v>
                </c:pt>
                <c:pt idx="467">
                  <c:v>0.28310000000000002</c:v>
                </c:pt>
                <c:pt idx="468">
                  <c:v>0.2843</c:v>
                </c:pt>
                <c:pt idx="469">
                  <c:v>0.28539999999999999</c:v>
                </c:pt>
                <c:pt idx="470">
                  <c:v>0.28660000000000002</c:v>
                </c:pt>
                <c:pt idx="471">
                  <c:v>0.2878</c:v>
                </c:pt>
                <c:pt idx="472">
                  <c:v>0.28889999999999999</c:v>
                </c:pt>
                <c:pt idx="473">
                  <c:v>0.29010000000000002</c:v>
                </c:pt>
                <c:pt idx="474">
                  <c:v>0.2913</c:v>
                </c:pt>
                <c:pt idx="475">
                  <c:v>0.29239999999999999</c:v>
                </c:pt>
                <c:pt idx="476">
                  <c:v>0.29360000000000003</c:v>
                </c:pt>
                <c:pt idx="477">
                  <c:v>0.29470000000000002</c:v>
                </c:pt>
                <c:pt idx="478">
                  <c:v>0.2959</c:v>
                </c:pt>
                <c:pt idx="479">
                  <c:v>0.29709999999999998</c:v>
                </c:pt>
                <c:pt idx="480">
                  <c:v>0.29820000000000002</c:v>
                </c:pt>
                <c:pt idx="481">
                  <c:v>0.2994</c:v>
                </c:pt>
                <c:pt idx="482">
                  <c:v>0.30059999999999998</c:v>
                </c:pt>
                <c:pt idx="483">
                  <c:v>0.30170000000000002</c:v>
                </c:pt>
                <c:pt idx="484">
                  <c:v>0.3029</c:v>
                </c:pt>
                <c:pt idx="485">
                  <c:v>0.30409999999999998</c:v>
                </c:pt>
                <c:pt idx="486">
                  <c:v>0.30520000000000003</c:v>
                </c:pt>
                <c:pt idx="487">
                  <c:v>0.30640000000000001</c:v>
                </c:pt>
                <c:pt idx="488">
                  <c:v>0.30759999999999998</c:v>
                </c:pt>
                <c:pt idx="489">
                  <c:v>0.30869999999999997</c:v>
                </c:pt>
                <c:pt idx="490">
                  <c:v>0.30990000000000001</c:v>
                </c:pt>
                <c:pt idx="491">
                  <c:v>0.311</c:v>
                </c:pt>
                <c:pt idx="492">
                  <c:v>0.31219999999999998</c:v>
                </c:pt>
                <c:pt idx="493">
                  <c:v>0.31340000000000001</c:v>
                </c:pt>
                <c:pt idx="494">
                  <c:v>0.3145</c:v>
                </c:pt>
                <c:pt idx="495">
                  <c:v>0.31569999999999998</c:v>
                </c:pt>
                <c:pt idx="496">
                  <c:v>0.31690000000000002</c:v>
                </c:pt>
                <c:pt idx="497">
                  <c:v>0.318</c:v>
                </c:pt>
                <c:pt idx="498">
                  <c:v>0.31919999999999998</c:v>
                </c:pt>
                <c:pt idx="499">
                  <c:v>0.32040000000000002</c:v>
                </c:pt>
                <c:pt idx="500">
                  <c:v>0.32150000000000001</c:v>
                </c:pt>
                <c:pt idx="501">
                  <c:v>0.32269999999999999</c:v>
                </c:pt>
                <c:pt idx="502">
                  <c:v>0.32390000000000002</c:v>
                </c:pt>
                <c:pt idx="503">
                  <c:v>0.32500000000000001</c:v>
                </c:pt>
                <c:pt idx="504">
                  <c:v>0.32619999999999999</c:v>
                </c:pt>
                <c:pt idx="505">
                  <c:v>0.32729999999999998</c:v>
                </c:pt>
                <c:pt idx="506">
                  <c:v>0.32850000000000001</c:v>
                </c:pt>
                <c:pt idx="507">
                  <c:v>0.32969999999999999</c:v>
                </c:pt>
                <c:pt idx="508">
                  <c:v>0.33079999999999998</c:v>
                </c:pt>
                <c:pt idx="509">
                  <c:v>0.33200000000000002</c:v>
                </c:pt>
                <c:pt idx="510">
                  <c:v>0.3332</c:v>
                </c:pt>
                <c:pt idx="511">
                  <c:v>0.33429999999999999</c:v>
                </c:pt>
                <c:pt idx="512">
                  <c:v>0.33550000000000002</c:v>
                </c:pt>
                <c:pt idx="513">
                  <c:v>0.3367</c:v>
                </c:pt>
                <c:pt idx="514">
                  <c:v>0.33779999999999999</c:v>
                </c:pt>
                <c:pt idx="515">
                  <c:v>0.33900000000000002</c:v>
                </c:pt>
                <c:pt idx="516">
                  <c:v>0.34010000000000001</c:v>
                </c:pt>
                <c:pt idx="517">
                  <c:v>0.34129999999999999</c:v>
                </c:pt>
                <c:pt idx="518">
                  <c:v>0.34250000000000003</c:v>
                </c:pt>
                <c:pt idx="519">
                  <c:v>0.34360000000000002</c:v>
                </c:pt>
                <c:pt idx="520">
                  <c:v>0.3448</c:v>
                </c:pt>
                <c:pt idx="521">
                  <c:v>0.34599999999999997</c:v>
                </c:pt>
                <c:pt idx="522">
                  <c:v>0.34710000000000002</c:v>
                </c:pt>
                <c:pt idx="523">
                  <c:v>0.3483</c:v>
                </c:pt>
                <c:pt idx="524">
                  <c:v>0.34949999999999998</c:v>
                </c:pt>
                <c:pt idx="525">
                  <c:v>0.35060000000000002</c:v>
                </c:pt>
                <c:pt idx="526">
                  <c:v>0.3518</c:v>
                </c:pt>
                <c:pt idx="527">
                  <c:v>0.35299999999999998</c:v>
                </c:pt>
                <c:pt idx="528">
                  <c:v>0.35410000000000003</c:v>
                </c:pt>
                <c:pt idx="529">
                  <c:v>0.3553</c:v>
                </c:pt>
                <c:pt idx="530">
                  <c:v>0.35639999999999999</c:v>
                </c:pt>
                <c:pt idx="531">
                  <c:v>0.35759999999999997</c:v>
                </c:pt>
                <c:pt idx="532">
                  <c:v>0.35880000000000001</c:v>
                </c:pt>
                <c:pt idx="533">
                  <c:v>0.3599</c:v>
                </c:pt>
                <c:pt idx="534">
                  <c:v>0.36109999999999998</c:v>
                </c:pt>
                <c:pt idx="535">
                  <c:v>0.36230000000000001</c:v>
                </c:pt>
                <c:pt idx="536">
                  <c:v>0.3634</c:v>
                </c:pt>
                <c:pt idx="537">
                  <c:v>0.36459999999999998</c:v>
                </c:pt>
                <c:pt idx="538">
                  <c:v>0.36580000000000001</c:v>
                </c:pt>
                <c:pt idx="539">
                  <c:v>0.3669</c:v>
                </c:pt>
                <c:pt idx="540">
                  <c:v>0.36809999999999998</c:v>
                </c:pt>
                <c:pt idx="541">
                  <c:v>0.36930000000000002</c:v>
                </c:pt>
                <c:pt idx="542">
                  <c:v>0.37040000000000001</c:v>
                </c:pt>
                <c:pt idx="543">
                  <c:v>0.37159999999999999</c:v>
                </c:pt>
                <c:pt idx="544">
                  <c:v>0.37269999999999998</c:v>
                </c:pt>
                <c:pt idx="545">
                  <c:v>0.37390000000000001</c:v>
                </c:pt>
                <c:pt idx="546">
                  <c:v>0.37509999999999999</c:v>
                </c:pt>
                <c:pt idx="547">
                  <c:v>0.37619999999999998</c:v>
                </c:pt>
                <c:pt idx="548">
                  <c:v>0.37740000000000001</c:v>
                </c:pt>
                <c:pt idx="549">
                  <c:v>0.37859999999999999</c:v>
                </c:pt>
                <c:pt idx="550">
                  <c:v>0.37969999999999998</c:v>
                </c:pt>
                <c:pt idx="551">
                  <c:v>0.38090000000000002</c:v>
                </c:pt>
                <c:pt idx="552">
                  <c:v>0.3821</c:v>
                </c:pt>
                <c:pt idx="553">
                  <c:v>0.38319999999999999</c:v>
                </c:pt>
                <c:pt idx="554">
                  <c:v>0.38440000000000002</c:v>
                </c:pt>
                <c:pt idx="555">
                  <c:v>0.3856</c:v>
                </c:pt>
                <c:pt idx="556">
                  <c:v>0.38669999999999999</c:v>
                </c:pt>
                <c:pt idx="557">
                  <c:v>0.38790000000000002</c:v>
                </c:pt>
                <c:pt idx="558">
                  <c:v>0.38900000000000001</c:v>
                </c:pt>
                <c:pt idx="559">
                  <c:v>0.39019999999999999</c:v>
                </c:pt>
                <c:pt idx="560">
                  <c:v>0.39140000000000003</c:v>
                </c:pt>
                <c:pt idx="561">
                  <c:v>0.39250000000000002</c:v>
                </c:pt>
                <c:pt idx="562">
                  <c:v>0.39369999999999999</c:v>
                </c:pt>
                <c:pt idx="563">
                  <c:v>0.39489999999999997</c:v>
                </c:pt>
                <c:pt idx="564">
                  <c:v>0.39600000000000002</c:v>
                </c:pt>
                <c:pt idx="565">
                  <c:v>0.3972</c:v>
                </c:pt>
                <c:pt idx="566">
                  <c:v>0.39839999999999998</c:v>
                </c:pt>
                <c:pt idx="567">
                  <c:v>0.39950000000000002</c:v>
                </c:pt>
                <c:pt idx="568">
                  <c:v>0.4007</c:v>
                </c:pt>
                <c:pt idx="569">
                  <c:v>0.40189999999999998</c:v>
                </c:pt>
                <c:pt idx="570">
                  <c:v>0.40300000000000002</c:v>
                </c:pt>
                <c:pt idx="571">
                  <c:v>0.4042</c:v>
                </c:pt>
                <c:pt idx="572">
                  <c:v>0.40529999999999999</c:v>
                </c:pt>
                <c:pt idx="573">
                  <c:v>0.40649999999999997</c:v>
                </c:pt>
                <c:pt idx="574">
                  <c:v>0.40770000000000001</c:v>
                </c:pt>
                <c:pt idx="575">
                  <c:v>0.4088</c:v>
                </c:pt>
                <c:pt idx="576">
                  <c:v>0.41</c:v>
                </c:pt>
                <c:pt idx="577">
                  <c:v>0.41120000000000001</c:v>
                </c:pt>
                <c:pt idx="578">
                  <c:v>0.4123</c:v>
                </c:pt>
                <c:pt idx="579">
                  <c:v>0.41349999999999998</c:v>
                </c:pt>
                <c:pt idx="580">
                  <c:v>0.41470000000000001</c:v>
                </c:pt>
                <c:pt idx="581">
                  <c:v>0.4158</c:v>
                </c:pt>
                <c:pt idx="582">
                  <c:v>0.41699999999999998</c:v>
                </c:pt>
                <c:pt idx="583">
                  <c:v>0.41820000000000002</c:v>
                </c:pt>
                <c:pt idx="584">
                  <c:v>0.41930000000000001</c:v>
                </c:pt>
                <c:pt idx="585">
                  <c:v>0.42049999999999998</c:v>
                </c:pt>
                <c:pt idx="586">
                  <c:v>0.42159999999999997</c:v>
                </c:pt>
                <c:pt idx="587">
                  <c:v>0.42280000000000001</c:v>
                </c:pt>
                <c:pt idx="588">
                  <c:v>0.42399999999999999</c:v>
                </c:pt>
                <c:pt idx="589">
                  <c:v>0.42509999999999998</c:v>
                </c:pt>
                <c:pt idx="590">
                  <c:v>0.42630000000000001</c:v>
                </c:pt>
                <c:pt idx="591">
                  <c:v>0.42749999999999999</c:v>
                </c:pt>
                <c:pt idx="592">
                  <c:v>0.42859999999999998</c:v>
                </c:pt>
                <c:pt idx="593">
                  <c:v>0.42980000000000002</c:v>
                </c:pt>
                <c:pt idx="594">
                  <c:v>0.43099999999999999</c:v>
                </c:pt>
                <c:pt idx="595">
                  <c:v>0.43209999999999998</c:v>
                </c:pt>
                <c:pt idx="596">
                  <c:v>0.43330000000000002</c:v>
                </c:pt>
                <c:pt idx="597">
                  <c:v>0.4345</c:v>
                </c:pt>
                <c:pt idx="598">
                  <c:v>0.43559999999999999</c:v>
                </c:pt>
                <c:pt idx="599">
                  <c:v>0.43680000000000002</c:v>
                </c:pt>
                <c:pt idx="600">
                  <c:v>0.43790000000000001</c:v>
                </c:pt>
                <c:pt idx="601">
                  <c:v>0.43909999999999999</c:v>
                </c:pt>
                <c:pt idx="602">
                  <c:v>0.44030000000000002</c:v>
                </c:pt>
                <c:pt idx="603">
                  <c:v>0.44140000000000001</c:v>
                </c:pt>
                <c:pt idx="604">
                  <c:v>0.44259999999999999</c:v>
                </c:pt>
                <c:pt idx="605">
                  <c:v>0.44379999999999997</c:v>
                </c:pt>
                <c:pt idx="606">
                  <c:v>0.44490000000000002</c:v>
                </c:pt>
                <c:pt idx="607">
                  <c:v>0.4461</c:v>
                </c:pt>
                <c:pt idx="608">
                  <c:v>0.44729999999999998</c:v>
                </c:pt>
                <c:pt idx="609">
                  <c:v>0.44840000000000002</c:v>
                </c:pt>
                <c:pt idx="610">
                  <c:v>0.4496</c:v>
                </c:pt>
                <c:pt idx="611">
                  <c:v>0.45079999999999998</c:v>
                </c:pt>
                <c:pt idx="612">
                  <c:v>0.45190000000000002</c:v>
                </c:pt>
                <c:pt idx="613">
                  <c:v>0.4531</c:v>
                </c:pt>
                <c:pt idx="614">
                  <c:v>0.45419999999999999</c:v>
                </c:pt>
                <c:pt idx="615">
                  <c:v>0.45540000000000003</c:v>
                </c:pt>
                <c:pt idx="616">
                  <c:v>0.45660000000000001</c:v>
                </c:pt>
                <c:pt idx="617">
                  <c:v>0.4577</c:v>
                </c:pt>
                <c:pt idx="618">
                  <c:v>0.45889999999999997</c:v>
                </c:pt>
                <c:pt idx="619">
                  <c:v>0.46010000000000001</c:v>
                </c:pt>
                <c:pt idx="620">
                  <c:v>0.4612</c:v>
                </c:pt>
                <c:pt idx="621">
                  <c:v>0.46239999999999998</c:v>
                </c:pt>
                <c:pt idx="622">
                  <c:v>0.46360000000000001</c:v>
                </c:pt>
                <c:pt idx="623">
                  <c:v>0.4647</c:v>
                </c:pt>
                <c:pt idx="624">
                  <c:v>0.46589999999999998</c:v>
                </c:pt>
                <c:pt idx="625">
                  <c:v>0.46710000000000002</c:v>
                </c:pt>
                <c:pt idx="626">
                  <c:v>0.46820000000000001</c:v>
                </c:pt>
                <c:pt idx="627">
                  <c:v>0.46939999999999998</c:v>
                </c:pt>
                <c:pt idx="628">
                  <c:v>0.47049999999999997</c:v>
                </c:pt>
                <c:pt idx="629">
                  <c:v>0.47170000000000001</c:v>
                </c:pt>
                <c:pt idx="630">
                  <c:v>0.47289999999999999</c:v>
                </c:pt>
                <c:pt idx="631">
                  <c:v>0.47399999999999998</c:v>
                </c:pt>
                <c:pt idx="632">
                  <c:v>0.47520000000000001</c:v>
                </c:pt>
                <c:pt idx="633">
                  <c:v>0.47639999999999999</c:v>
                </c:pt>
                <c:pt idx="634">
                  <c:v>0.47749999999999998</c:v>
                </c:pt>
                <c:pt idx="635">
                  <c:v>0.47870000000000001</c:v>
                </c:pt>
                <c:pt idx="636">
                  <c:v>0.47989999999999999</c:v>
                </c:pt>
                <c:pt idx="637">
                  <c:v>0.48099999999999998</c:v>
                </c:pt>
                <c:pt idx="638">
                  <c:v>0.48220000000000002</c:v>
                </c:pt>
                <c:pt idx="639">
                  <c:v>0.48330000000000001</c:v>
                </c:pt>
                <c:pt idx="640">
                  <c:v>0.48449999999999999</c:v>
                </c:pt>
                <c:pt idx="641">
                  <c:v>0.48570000000000002</c:v>
                </c:pt>
                <c:pt idx="642">
                  <c:v>0.48680000000000001</c:v>
                </c:pt>
                <c:pt idx="643">
                  <c:v>0.48799999999999999</c:v>
                </c:pt>
                <c:pt idx="644">
                  <c:v>0.48920000000000002</c:v>
                </c:pt>
                <c:pt idx="645">
                  <c:v>0.49030000000000001</c:v>
                </c:pt>
                <c:pt idx="646">
                  <c:v>0.49149999999999999</c:v>
                </c:pt>
                <c:pt idx="647">
                  <c:v>0.49270000000000003</c:v>
                </c:pt>
                <c:pt idx="648">
                  <c:v>0.49380000000000002</c:v>
                </c:pt>
                <c:pt idx="649">
                  <c:v>0.495</c:v>
                </c:pt>
                <c:pt idx="650">
                  <c:v>0.49619999999999997</c:v>
                </c:pt>
                <c:pt idx="651">
                  <c:v>0.49730000000000002</c:v>
                </c:pt>
                <c:pt idx="652">
                  <c:v>0.4985</c:v>
                </c:pt>
                <c:pt idx="653">
                  <c:v>0.49959999999999999</c:v>
                </c:pt>
                <c:pt idx="654">
                  <c:v>0.50080000000000002</c:v>
                </c:pt>
                <c:pt idx="655">
                  <c:v>0.502</c:v>
                </c:pt>
                <c:pt idx="656">
                  <c:v>0.50309999999999999</c:v>
                </c:pt>
                <c:pt idx="657">
                  <c:v>0.50429999999999997</c:v>
                </c:pt>
                <c:pt idx="658">
                  <c:v>0.50549999999999995</c:v>
                </c:pt>
                <c:pt idx="659">
                  <c:v>0.50660000000000005</c:v>
                </c:pt>
                <c:pt idx="660">
                  <c:v>0.50780000000000003</c:v>
                </c:pt>
                <c:pt idx="661">
                  <c:v>0.50900000000000001</c:v>
                </c:pt>
                <c:pt idx="662">
                  <c:v>0.5101</c:v>
                </c:pt>
                <c:pt idx="663">
                  <c:v>0.51129999999999998</c:v>
                </c:pt>
                <c:pt idx="664">
                  <c:v>0.51249999999999996</c:v>
                </c:pt>
                <c:pt idx="665">
                  <c:v>0.51359999999999995</c:v>
                </c:pt>
                <c:pt idx="666">
                  <c:v>0.51480000000000004</c:v>
                </c:pt>
                <c:pt idx="667">
                  <c:v>0.51590000000000003</c:v>
                </c:pt>
                <c:pt idx="668">
                  <c:v>0.5171</c:v>
                </c:pt>
                <c:pt idx="669">
                  <c:v>0.51829999999999998</c:v>
                </c:pt>
                <c:pt idx="670">
                  <c:v>0.51939999999999997</c:v>
                </c:pt>
                <c:pt idx="671">
                  <c:v>0.52059999999999995</c:v>
                </c:pt>
                <c:pt idx="672">
                  <c:v>0.52180000000000004</c:v>
                </c:pt>
                <c:pt idx="673">
                  <c:v>0.52290000000000003</c:v>
                </c:pt>
                <c:pt idx="674">
                  <c:v>0.52410000000000001</c:v>
                </c:pt>
                <c:pt idx="675">
                  <c:v>0.52529999999999999</c:v>
                </c:pt>
                <c:pt idx="676">
                  <c:v>0.52639999999999998</c:v>
                </c:pt>
                <c:pt idx="677">
                  <c:v>0.52759999999999996</c:v>
                </c:pt>
                <c:pt idx="678">
                  <c:v>0.52880000000000005</c:v>
                </c:pt>
                <c:pt idx="679">
                  <c:v>0.52990000000000004</c:v>
                </c:pt>
                <c:pt idx="680">
                  <c:v>0.53110000000000002</c:v>
                </c:pt>
                <c:pt idx="681">
                  <c:v>0.53220000000000001</c:v>
                </c:pt>
                <c:pt idx="682">
                  <c:v>0.53339999999999999</c:v>
                </c:pt>
                <c:pt idx="683">
                  <c:v>0.53459999999999996</c:v>
                </c:pt>
                <c:pt idx="684">
                  <c:v>0.53569999999999995</c:v>
                </c:pt>
                <c:pt idx="685">
                  <c:v>0.53690000000000004</c:v>
                </c:pt>
                <c:pt idx="686">
                  <c:v>0.53810000000000002</c:v>
                </c:pt>
                <c:pt idx="687">
                  <c:v>0.53920000000000001</c:v>
                </c:pt>
                <c:pt idx="688">
                  <c:v>0.54039999999999999</c:v>
                </c:pt>
                <c:pt idx="689">
                  <c:v>0.54159999999999997</c:v>
                </c:pt>
                <c:pt idx="690">
                  <c:v>0.54269999999999996</c:v>
                </c:pt>
                <c:pt idx="691">
                  <c:v>0.54390000000000005</c:v>
                </c:pt>
                <c:pt idx="692">
                  <c:v>0.54510000000000003</c:v>
                </c:pt>
                <c:pt idx="693">
                  <c:v>0.54620000000000002</c:v>
                </c:pt>
                <c:pt idx="694">
                  <c:v>0.5474</c:v>
                </c:pt>
                <c:pt idx="695">
                  <c:v>0.54849999999999999</c:v>
                </c:pt>
                <c:pt idx="696">
                  <c:v>0.54969999999999997</c:v>
                </c:pt>
                <c:pt idx="697">
                  <c:v>0.55089999999999995</c:v>
                </c:pt>
                <c:pt idx="698">
                  <c:v>0.55200000000000005</c:v>
                </c:pt>
                <c:pt idx="699">
                  <c:v>0.55320000000000003</c:v>
                </c:pt>
                <c:pt idx="700">
                  <c:v>0.5544</c:v>
                </c:pt>
                <c:pt idx="701">
                  <c:v>0.55549999999999999</c:v>
                </c:pt>
                <c:pt idx="702">
                  <c:v>0.55669999999999997</c:v>
                </c:pt>
                <c:pt idx="703">
                  <c:v>0.55789999999999995</c:v>
                </c:pt>
                <c:pt idx="704">
                  <c:v>0.55900000000000005</c:v>
                </c:pt>
                <c:pt idx="705">
                  <c:v>0.56020000000000003</c:v>
                </c:pt>
                <c:pt idx="706">
                  <c:v>0.56140000000000001</c:v>
                </c:pt>
                <c:pt idx="707">
                  <c:v>0.5625</c:v>
                </c:pt>
                <c:pt idx="708">
                  <c:v>0.56369999999999998</c:v>
                </c:pt>
                <c:pt idx="709">
                  <c:v>0.56479999999999997</c:v>
                </c:pt>
                <c:pt idx="710">
                  <c:v>0.56599999999999995</c:v>
                </c:pt>
                <c:pt idx="711">
                  <c:v>0.56720000000000004</c:v>
                </c:pt>
                <c:pt idx="712">
                  <c:v>0.56830000000000003</c:v>
                </c:pt>
                <c:pt idx="713">
                  <c:v>0.56950000000000001</c:v>
                </c:pt>
                <c:pt idx="714">
                  <c:v>0.57069999999999999</c:v>
                </c:pt>
                <c:pt idx="715">
                  <c:v>0.57179999999999997</c:v>
                </c:pt>
                <c:pt idx="716">
                  <c:v>0.57299999999999995</c:v>
                </c:pt>
                <c:pt idx="717">
                  <c:v>0.57420000000000004</c:v>
                </c:pt>
                <c:pt idx="718">
                  <c:v>0.57530000000000003</c:v>
                </c:pt>
                <c:pt idx="719">
                  <c:v>0.57650000000000001</c:v>
                </c:pt>
                <c:pt idx="720">
                  <c:v>0.57769999999999999</c:v>
                </c:pt>
                <c:pt idx="721">
                  <c:v>0.57879999999999998</c:v>
                </c:pt>
                <c:pt idx="722">
                  <c:v>0.57999999999999996</c:v>
                </c:pt>
                <c:pt idx="723">
                  <c:v>0.58109999999999995</c:v>
                </c:pt>
                <c:pt idx="724">
                  <c:v>0.58230000000000004</c:v>
                </c:pt>
                <c:pt idx="725">
                  <c:v>0.58350000000000002</c:v>
                </c:pt>
                <c:pt idx="726">
                  <c:v>0.58460000000000001</c:v>
                </c:pt>
                <c:pt idx="727">
                  <c:v>0.58579999999999999</c:v>
                </c:pt>
                <c:pt idx="728">
                  <c:v>0.58699999999999997</c:v>
                </c:pt>
                <c:pt idx="729">
                  <c:v>0.58809999999999996</c:v>
                </c:pt>
                <c:pt idx="730">
                  <c:v>0.58930000000000005</c:v>
                </c:pt>
                <c:pt idx="731">
                  <c:v>0.59050000000000002</c:v>
                </c:pt>
                <c:pt idx="732">
                  <c:v>0.59160000000000001</c:v>
                </c:pt>
                <c:pt idx="733">
                  <c:v>0.59279999999999999</c:v>
                </c:pt>
                <c:pt idx="734">
                  <c:v>0.59399999999999997</c:v>
                </c:pt>
                <c:pt idx="735">
                  <c:v>0.59509999999999996</c:v>
                </c:pt>
                <c:pt idx="736">
                  <c:v>0.59630000000000005</c:v>
                </c:pt>
                <c:pt idx="737">
                  <c:v>0.59740000000000004</c:v>
                </c:pt>
                <c:pt idx="738">
                  <c:v>0.59860000000000002</c:v>
                </c:pt>
                <c:pt idx="739">
                  <c:v>0.5998</c:v>
                </c:pt>
                <c:pt idx="740">
                  <c:v>0.60089999999999999</c:v>
                </c:pt>
                <c:pt idx="741">
                  <c:v>0.60209999999999997</c:v>
                </c:pt>
                <c:pt idx="742">
                  <c:v>0.60329999999999995</c:v>
                </c:pt>
                <c:pt idx="743">
                  <c:v>0.60440000000000005</c:v>
                </c:pt>
                <c:pt idx="744">
                  <c:v>0.60560000000000003</c:v>
                </c:pt>
                <c:pt idx="745">
                  <c:v>0.60680000000000001</c:v>
                </c:pt>
                <c:pt idx="746">
                  <c:v>0.6079</c:v>
                </c:pt>
                <c:pt idx="747">
                  <c:v>0.60909999999999997</c:v>
                </c:pt>
                <c:pt idx="748">
                  <c:v>0.61019999999999996</c:v>
                </c:pt>
                <c:pt idx="749">
                  <c:v>0.61140000000000005</c:v>
                </c:pt>
                <c:pt idx="750">
                  <c:v>0.61260000000000003</c:v>
                </c:pt>
                <c:pt idx="751">
                  <c:v>0.61370000000000002</c:v>
                </c:pt>
                <c:pt idx="752">
                  <c:v>0.6149</c:v>
                </c:pt>
                <c:pt idx="753">
                  <c:v>0.61609999999999998</c:v>
                </c:pt>
                <c:pt idx="754">
                  <c:v>0.61719999999999997</c:v>
                </c:pt>
                <c:pt idx="755">
                  <c:v>0.61839999999999995</c:v>
                </c:pt>
                <c:pt idx="756">
                  <c:v>0.61960000000000004</c:v>
                </c:pt>
                <c:pt idx="757">
                  <c:v>0.62070000000000003</c:v>
                </c:pt>
                <c:pt idx="758">
                  <c:v>0.62190000000000001</c:v>
                </c:pt>
                <c:pt idx="759">
                  <c:v>0.62309999999999999</c:v>
                </c:pt>
                <c:pt idx="760">
                  <c:v>0.62419999999999998</c:v>
                </c:pt>
                <c:pt idx="761">
                  <c:v>0.62539999999999996</c:v>
                </c:pt>
                <c:pt idx="762">
                  <c:v>0.62649999999999995</c:v>
                </c:pt>
                <c:pt idx="763">
                  <c:v>0.62770000000000004</c:v>
                </c:pt>
                <c:pt idx="764">
                  <c:v>0.62890000000000001</c:v>
                </c:pt>
                <c:pt idx="765">
                  <c:v>0.63</c:v>
                </c:pt>
                <c:pt idx="766">
                  <c:v>0.63119999999999998</c:v>
                </c:pt>
                <c:pt idx="767">
                  <c:v>0.63239999999999996</c:v>
                </c:pt>
                <c:pt idx="768">
                  <c:v>0.63349999999999995</c:v>
                </c:pt>
                <c:pt idx="769">
                  <c:v>0.63470000000000004</c:v>
                </c:pt>
                <c:pt idx="770">
                  <c:v>0.63590000000000002</c:v>
                </c:pt>
                <c:pt idx="771">
                  <c:v>0.63700000000000001</c:v>
                </c:pt>
                <c:pt idx="772">
                  <c:v>0.63819999999999999</c:v>
                </c:pt>
                <c:pt idx="773">
                  <c:v>0.63939999999999997</c:v>
                </c:pt>
                <c:pt idx="774">
                  <c:v>0.64049999999999996</c:v>
                </c:pt>
                <c:pt idx="775">
                  <c:v>0.64170000000000005</c:v>
                </c:pt>
                <c:pt idx="776">
                  <c:v>0.64280000000000004</c:v>
                </c:pt>
                <c:pt idx="777">
                  <c:v>0.64400000000000002</c:v>
                </c:pt>
                <c:pt idx="778">
                  <c:v>0.6452</c:v>
                </c:pt>
                <c:pt idx="779">
                  <c:v>0.64629999999999999</c:v>
                </c:pt>
                <c:pt idx="780">
                  <c:v>0.64749999999999996</c:v>
                </c:pt>
                <c:pt idx="781">
                  <c:v>0.64870000000000005</c:v>
                </c:pt>
                <c:pt idx="782">
                  <c:v>0.64980000000000004</c:v>
                </c:pt>
                <c:pt idx="783">
                  <c:v>0.65100000000000002</c:v>
                </c:pt>
                <c:pt idx="784">
                  <c:v>0.6522</c:v>
                </c:pt>
                <c:pt idx="785">
                  <c:v>0.65329999999999999</c:v>
                </c:pt>
                <c:pt idx="786">
                  <c:v>0.65449999999999997</c:v>
                </c:pt>
                <c:pt idx="787">
                  <c:v>0.65569999999999995</c:v>
                </c:pt>
                <c:pt idx="788">
                  <c:v>0.65680000000000005</c:v>
                </c:pt>
                <c:pt idx="789">
                  <c:v>0.65800000000000003</c:v>
                </c:pt>
                <c:pt idx="790">
                  <c:v>0.65910000000000002</c:v>
                </c:pt>
                <c:pt idx="791">
                  <c:v>0.6603</c:v>
                </c:pt>
                <c:pt idx="792">
                  <c:v>0.66149999999999998</c:v>
                </c:pt>
                <c:pt idx="793">
                  <c:v>0.66259999999999997</c:v>
                </c:pt>
                <c:pt idx="794">
                  <c:v>0.66379999999999995</c:v>
                </c:pt>
                <c:pt idx="795">
                  <c:v>0.66500000000000004</c:v>
                </c:pt>
                <c:pt idx="796">
                  <c:v>0.66610000000000003</c:v>
                </c:pt>
                <c:pt idx="797">
                  <c:v>0.6673</c:v>
                </c:pt>
                <c:pt idx="798">
                  <c:v>0.66849999999999998</c:v>
                </c:pt>
                <c:pt idx="799">
                  <c:v>0.66959999999999997</c:v>
                </c:pt>
                <c:pt idx="800">
                  <c:v>0.67079999999999995</c:v>
                </c:pt>
                <c:pt idx="801">
                  <c:v>0.67200000000000004</c:v>
                </c:pt>
                <c:pt idx="802">
                  <c:v>0.67310000000000003</c:v>
                </c:pt>
                <c:pt idx="803">
                  <c:v>0.67430000000000001</c:v>
                </c:pt>
                <c:pt idx="804">
                  <c:v>0.6754</c:v>
                </c:pt>
                <c:pt idx="805">
                  <c:v>0.67659999999999998</c:v>
                </c:pt>
                <c:pt idx="806">
                  <c:v>0.67779999999999996</c:v>
                </c:pt>
                <c:pt idx="807">
                  <c:v>0.67889999999999995</c:v>
                </c:pt>
                <c:pt idx="808">
                  <c:v>0.68010000000000004</c:v>
                </c:pt>
                <c:pt idx="809">
                  <c:v>0.68130000000000002</c:v>
                </c:pt>
                <c:pt idx="810">
                  <c:v>0.68240000000000001</c:v>
                </c:pt>
                <c:pt idx="811">
                  <c:v>0.68359999999999999</c:v>
                </c:pt>
                <c:pt idx="812">
                  <c:v>0.68479999999999996</c:v>
                </c:pt>
                <c:pt idx="813">
                  <c:v>0.68589999999999995</c:v>
                </c:pt>
                <c:pt idx="814">
                  <c:v>0.68710000000000004</c:v>
                </c:pt>
                <c:pt idx="815">
                  <c:v>0.68830000000000002</c:v>
                </c:pt>
                <c:pt idx="816">
                  <c:v>0.68940000000000001</c:v>
                </c:pt>
                <c:pt idx="817">
                  <c:v>0.69059999999999999</c:v>
                </c:pt>
                <c:pt idx="818">
                  <c:v>0.69169999999999998</c:v>
                </c:pt>
                <c:pt idx="819">
                  <c:v>0.69289999999999996</c:v>
                </c:pt>
                <c:pt idx="820">
                  <c:v>0.69410000000000005</c:v>
                </c:pt>
                <c:pt idx="821">
                  <c:v>0.69520000000000004</c:v>
                </c:pt>
                <c:pt idx="822">
                  <c:v>0.69640000000000002</c:v>
                </c:pt>
                <c:pt idx="823">
                  <c:v>0.6976</c:v>
                </c:pt>
                <c:pt idx="824">
                  <c:v>0.69869999999999999</c:v>
                </c:pt>
                <c:pt idx="825">
                  <c:v>0.69989999999999997</c:v>
                </c:pt>
                <c:pt idx="826">
                  <c:v>0.70109999999999995</c:v>
                </c:pt>
                <c:pt idx="827">
                  <c:v>0.70220000000000005</c:v>
                </c:pt>
                <c:pt idx="828">
                  <c:v>0.70340000000000003</c:v>
                </c:pt>
                <c:pt idx="829">
                  <c:v>0.7046</c:v>
                </c:pt>
                <c:pt idx="830">
                  <c:v>0.70569999999999999</c:v>
                </c:pt>
                <c:pt idx="831">
                  <c:v>0.70689999999999997</c:v>
                </c:pt>
                <c:pt idx="832">
                  <c:v>0.70799999999999996</c:v>
                </c:pt>
                <c:pt idx="833">
                  <c:v>0.70920000000000005</c:v>
                </c:pt>
                <c:pt idx="834">
                  <c:v>0.71040000000000003</c:v>
                </c:pt>
                <c:pt idx="835">
                  <c:v>0.71150000000000002</c:v>
                </c:pt>
                <c:pt idx="836">
                  <c:v>0.7127</c:v>
                </c:pt>
                <c:pt idx="837">
                  <c:v>0.71389999999999998</c:v>
                </c:pt>
                <c:pt idx="838">
                  <c:v>0.71499999999999997</c:v>
                </c:pt>
                <c:pt idx="839">
                  <c:v>0.71619999999999995</c:v>
                </c:pt>
                <c:pt idx="840">
                  <c:v>0.71740000000000004</c:v>
                </c:pt>
                <c:pt idx="841">
                  <c:v>0.71850000000000003</c:v>
                </c:pt>
                <c:pt idx="842">
                  <c:v>0.71970000000000001</c:v>
                </c:pt>
                <c:pt idx="843">
                  <c:v>0.72089999999999999</c:v>
                </c:pt>
                <c:pt idx="844">
                  <c:v>0.72199999999999998</c:v>
                </c:pt>
                <c:pt idx="845">
                  <c:v>0.72319999999999995</c:v>
                </c:pt>
                <c:pt idx="846">
                  <c:v>0.72430000000000005</c:v>
                </c:pt>
                <c:pt idx="847">
                  <c:v>0.72550000000000003</c:v>
                </c:pt>
                <c:pt idx="848">
                  <c:v>0.72670000000000001</c:v>
                </c:pt>
                <c:pt idx="849">
                  <c:v>0.7278</c:v>
                </c:pt>
                <c:pt idx="850">
                  <c:v>0.72899999999999998</c:v>
                </c:pt>
                <c:pt idx="851">
                  <c:v>0.73019999999999996</c:v>
                </c:pt>
                <c:pt idx="852">
                  <c:v>0.73129999999999995</c:v>
                </c:pt>
                <c:pt idx="853">
                  <c:v>0.73250000000000004</c:v>
                </c:pt>
                <c:pt idx="854">
                  <c:v>0.73370000000000002</c:v>
                </c:pt>
                <c:pt idx="855">
                  <c:v>0.73480000000000001</c:v>
                </c:pt>
                <c:pt idx="856">
                  <c:v>0.73599999999999999</c:v>
                </c:pt>
                <c:pt idx="857">
                  <c:v>0.73719999999999997</c:v>
                </c:pt>
                <c:pt idx="858">
                  <c:v>0.73829999999999996</c:v>
                </c:pt>
                <c:pt idx="859">
                  <c:v>0.73950000000000005</c:v>
                </c:pt>
                <c:pt idx="860">
                  <c:v>0.74070000000000003</c:v>
                </c:pt>
                <c:pt idx="861">
                  <c:v>0.74180000000000001</c:v>
                </c:pt>
                <c:pt idx="862">
                  <c:v>0.74299999999999999</c:v>
                </c:pt>
                <c:pt idx="863">
                  <c:v>0.74409999999999998</c:v>
                </c:pt>
                <c:pt idx="864">
                  <c:v>0.74529999999999996</c:v>
                </c:pt>
                <c:pt idx="865">
                  <c:v>0.74650000000000005</c:v>
                </c:pt>
                <c:pt idx="866">
                  <c:v>0.74760000000000004</c:v>
                </c:pt>
                <c:pt idx="867">
                  <c:v>0.74880000000000002</c:v>
                </c:pt>
              </c:numCache>
            </c:numRef>
          </c:xVal>
          <c:yVal>
            <c:numRef>
              <c:f>'[BNL 300keV Wien.xlsx]NEMI'!$H$3:$H$870</c:f>
              <c:numCache>
                <c:formatCode>0.00E+00</c:formatCode>
                <c:ptCount val="868"/>
                <c:pt idx="0">
                  <c:v>6.0440000000000001E-2</c:v>
                </c:pt>
                <c:pt idx="1">
                  <c:v>6.0510000000000001E-2</c:v>
                </c:pt>
                <c:pt idx="2">
                  <c:v>6.0940000000000001E-2</c:v>
                </c:pt>
                <c:pt idx="3">
                  <c:v>6.1150000000000003E-2</c:v>
                </c:pt>
                <c:pt idx="4">
                  <c:v>6.1580000000000003E-2</c:v>
                </c:pt>
                <c:pt idx="5">
                  <c:v>6.1850000000000002E-2</c:v>
                </c:pt>
                <c:pt idx="6">
                  <c:v>6.2670000000000003E-2</c:v>
                </c:pt>
                <c:pt idx="7">
                  <c:v>6.3189999999999996E-2</c:v>
                </c:pt>
                <c:pt idx="8">
                  <c:v>6.3979999999999995E-2</c:v>
                </c:pt>
                <c:pt idx="9">
                  <c:v>6.5169999999999992E-2</c:v>
                </c:pt>
                <c:pt idx="10">
                  <c:v>6.6279999999999992E-2</c:v>
                </c:pt>
                <c:pt idx="11">
                  <c:v>6.7330000000000001E-2</c:v>
                </c:pt>
                <c:pt idx="12">
                  <c:v>6.8279999999999993E-2</c:v>
                </c:pt>
                <c:pt idx="13">
                  <c:v>6.9069999999999993E-2</c:v>
                </c:pt>
                <c:pt idx="14">
                  <c:v>6.9680000000000006E-2</c:v>
                </c:pt>
                <c:pt idx="15">
                  <c:v>7.009E-2</c:v>
                </c:pt>
                <c:pt idx="16">
                  <c:v>7.0319999999999994E-2</c:v>
                </c:pt>
                <c:pt idx="17">
                  <c:v>7.0459999999999995E-2</c:v>
                </c:pt>
                <c:pt idx="18">
                  <c:v>7.0510000000000003E-2</c:v>
                </c:pt>
                <c:pt idx="19">
                  <c:v>7.0490000000000011E-2</c:v>
                </c:pt>
                <c:pt idx="20">
                  <c:v>7.042000000000001E-2</c:v>
                </c:pt>
                <c:pt idx="21">
                  <c:v>7.035000000000001E-2</c:v>
                </c:pt>
                <c:pt idx="22">
                  <c:v>7.0280000000000009E-2</c:v>
                </c:pt>
                <c:pt idx="23">
                  <c:v>7.0200000000000012E-2</c:v>
                </c:pt>
                <c:pt idx="24">
                  <c:v>7.0130000000000012E-2</c:v>
                </c:pt>
                <c:pt idx="25">
                  <c:v>7.0050000000000001E-2</c:v>
                </c:pt>
                <c:pt idx="26">
                  <c:v>6.9959999999999994E-2</c:v>
                </c:pt>
                <c:pt idx="27">
                  <c:v>6.9879999999999998E-2</c:v>
                </c:pt>
                <c:pt idx="28">
                  <c:v>6.9790000000000005E-2</c:v>
                </c:pt>
                <c:pt idx="29">
                  <c:v>6.9699999999999998E-2</c:v>
                </c:pt>
                <c:pt idx="30">
                  <c:v>6.9610000000000005E-2</c:v>
                </c:pt>
                <c:pt idx="31">
                  <c:v>6.9510000000000002E-2</c:v>
                </c:pt>
                <c:pt idx="32">
                  <c:v>6.9419999999999996E-2</c:v>
                </c:pt>
                <c:pt idx="33">
                  <c:v>6.9320000000000007E-2</c:v>
                </c:pt>
                <c:pt idx="34">
                  <c:v>6.921999999999999E-2</c:v>
                </c:pt>
                <c:pt idx="35">
                  <c:v>6.9110000000000005E-2</c:v>
                </c:pt>
                <c:pt idx="36">
                  <c:v>6.9009999999999988E-2</c:v>
                </c:pt>
                <c:pt idx="37">
                  <c:v>6.8909999999999999E-2</c:v>
                </c:pt>
                <c:pt idx="38">
                  <c:v>6.881000000000001E-2</c:v>
                </c:pt>
                <c:pt idx="39">
                  <c:v>6.8729999999999999E-2</c:v>
                </c:pt>
                <c:pt idx="40">
                  <c:v>6.8670000000000009E-2</c:v>
                </c:pt>
                <c:pt idx="41">
                  <c:v>6.8639999999999993E-2</c:v>
                </c:pt>
                <c:pt idx="42">
                  <c:v>6.8659999999999999E-2</c:v>
                </c:pt>
                <c:pt idx="43">
                  <c:v>6.8750000000000006E-2</c:v>
                </c:pt>
                <c:pt idx="44">
                  <c:v>6.8950000000000011E-2</c:v>
                </c:pt>
                <c:pt idx="45">
                  <c:v>6.9279999999999994E-2</c:v>
                </c:pt>
                <c:pt idx="46">
                  <c:v>6.9779999999999995E-2</c:v>
                </c:pt>
                <c:pt idx="47">
                  <c:v>7.0480000000000001E-2</c:v>
                </c:pt>
                <c:pt idx="48">
                  <c:v>7.143999999999999E-2</c:v>
                </c:pt>
                <c:pt idx="49">
                  <c:v>7.2650000000000006E-2</c:v>
                </c:pt>
                <c:pt idx="50">
                  <c:v>7.4149999999999994E-2</c:v>
                </c:pt>
                <c:pt idx="51">
                  <c:v>7.5909999999999991E-2</c:v>
                </c:pt>
                <c:pt idx="52">
                  <c:v>7.7890000000000001E-2</c:v>
                </c:pt>
                <c:pt idx="53">
                  <c:v>8.002999999999999E-2</c:v>
                </c:pt>
                <c:pt idx="54">
                  <c:v>8.2229999999999998E-2</c:v>
                </c:pt>
                <c:pt idx="55">
                  <c:v>8.4439999999999987E-2</c:v>
                </c:pt>
                <c:pt idx="56">
                  <c:v>8.6580000000000004E-2</c:v>
                </c:pt>
                <c:pt idx="57">
                  <c:v>8.8599999999999998E-2</c:v>
                </c:pt>
                <c:pt idx="58">
                  <c:v>9.0490000000000001E-2</c:v>
                </c:pt>
                <c:pt idx="59">
                  <c:v>9.2270000000000005E-2</c:v>
                </c:pt>
                <c:pt idx="60">
                  <c:v>9.4090000000000007E-2</c:v>
                </c:pt>
                <c:pt idx="61">
                  <c:v>9.6229999999999996E-2</c:v>
                </c:pt>
                <c:pt idx="62">
                  <c:v>9.919E-2</c:v>
                </c:pt>
                <c:pt idx="63">
                  <c:v>0.1037</c:v>
                </c:pt>
                <c:pt idx="64">
                  <c:v>0.11070000000000001</c:v>
                </c:pt>
                <c:pt idx="65">
                  <c:v>0.12100000000000001</c:v>
                </c:pt>
                <c:pt idx="66">
                  <c:v>0.13489999999999999</c:v>
                </c:pt>
                <c:pt idx="67">
                  <c:v>0.1527</c:v>
                </c:pt>
                <c:pt idx="68">
                  <c:v>0.1739</c:v>
                </c:pt>
                <c:pt idx="69">
                  <c:v>0.19800000000000001</c:v>
                </c:pt>
                <c:pt idx="70">
                  <c:v>0.2238</c:v>
                </c:pt>
                <c:pt idx="71">
                  <c:v>0.25</c:v>
                </c:pt>
                <c:pt idx="72">
                  <c:v>0.27490000000000003</c:v>
                </c:pt>
                <c:pt idx="73">
                  <c:v>0.29620000000000002</c:v>
                </c:pt>
                <c:pt idx="74">
                  <c:v>0.312</c:v>
                </c:pt>
                <c:pt idx="75">
                  <c:v>0.32020000000000004</c:v>
                </c:pt>
                <c:pt idx="76">
                  <c:v>0.31969999999999998</c:v>
                </c:pt>
                <c:pt idx="77">
                  <c:v>0.30979999999999996</c:v>
                </c:pt>
                <c:pt idx="78">
                  <c:v>0.29120000000000001</c:v>
                </c:pt>
                <c:pt idx="79">
                  <c:v>0.2661</c:v>
                </c:pt>
                <c:pt idx="80">
                  <c:v>0.2382</c:v>
                </c:pt>
                <c:pt idx="81">
                  <c:v>0.21299999999999999</c:v>
                </c:pt>
                <c:pt idx="82">
                  <c:v>0.19700000000000001</c:v>
                </c:pt>
                <c:pt idx="83">
                  <c:v>0.19539999999999999</c:v>
                </c:pt>
                <c:pt idx="84">
                  <c:v>0.2082</c:v>
                </c:pt>
                <c:pt idx="85">
                  <c:v>0.22999999999999998</c:v>
                </c:pt>
                <c:pt idx="86">
                  <c:v>0.25409999999999999</c:v>
                </c:pt>
                <c:pt idx="87">
                  <c:v>0.27500000000000002</c:v>
                </c:pt>
                <c:pt idx="88">
                  <c:v>0.28939999999999999</c:v>
                </c:pt>
                <c:pt idx="89">
                  <c:v>0.29530000000000001</c:v>
                </c:pt>
                <c:pt idx="90">
                  <c:v>0.29209999999999997</c:v>
                </c:pt>
                <c:pt idx="91">
                  <c:v>0.28009999999999996</c:v>
                </c:pt>
                <c:pt idx="92">
                  <c:v>0.26069999999999999</c:v>
                </c:pt>
                <c:pt idx="93">
                  <c:v>0.23569999999999999</c:v>
                </c:pt>
                <c:pt idx="94">
                  <c:v>0.2077</c:v>
                </c:pt>
                <c:pt idx="95">
                  <c:v>0.1802</c:v>
                </c:pt>
                <c:pt idx="96">
                  <c:v>0.15730000000000002</c:v>
                </c:pt>
                <c:pt idx="97">
                  <c:v>0.14380000000000001</c:v>
                </c:pt>
                <c:pt idx="98">
                  <c:v>0.1429</c:v>
                </c:pt>
                <c:pt idx="99">
                  <c:v>0.1542</c:v>
                </c:pt>
                <c:pt idx="100">
                  <c:v>0.1736</c:v>
                </c:pt>
                <c:pt idx="101">
                  <c:v>0.19679999999999997</c:v>
                </c:pt>
                <c:pt idx="102">
                  <c:v>0.22070000000000001</c:v>
                </c:pt>
                <c:pt idx="103">
                  <c:v>0.24330000000000002</c:v>
                </c:pt>
                <c:pt idx="104">
                  <c:v>0.2636</c:v>
                </c:pt>
                <c:pt idx="105">
                  <c:v>0.28080000000000005</c:v>
                </c:pt>
                <c:pt idx="106">
                  <c:v>0.29460000000000003</c:v>
                </c:pt>
                <c:pt idx="107">
                  <c:v>0.3049</c:v>
                </c:pt>
                <c:pt idx="108">
                  <c:v>0.31180000000000002</c:v>
                </c:pt>
                <c:pt idx="109">
                  <c:v>0.31539999999999996</c:v>
                </c:pt>
                <c:pt idx="110">
                  <c:v>0.31590000000000001</c:v>
                </c:pt>
                <c:pt idx="111">
                  <c:v>0.31359999999999999</c:v>
                </c:pt>
                <c:pt idx="112">
                  <c:v>0.30870000000000003</c:v>
                </c:pt>
                <c:pt idx="113">
                  <c:v>0.30180000000000001</c:v>
                </c:pt>
                <c:pt idx="114">
                  <c:v>0.29330000000000001</c:v>
                </c:pt>
                <c:pt idx="115">
                  <c:v>0.28360000000000002</c:v>
                </c:pt>
                <c:pt idx="116">
                  <c:v>0.27300000000000002</c:v>
                </c:pt>
                <c:pt idx="117">
                  <c:v>0.2621</c:v>
                </c:pt>
                <c:pt idx="118">
                  <c:v>0.25120000000000003</c:v>
                </c:pt>
                <c:pt idx="119">
                  <c:v>0.2404</c:v>
                </c:pt>
                <c:pt idx="120">
                  <c:v>0.2301</c:v>
                </c:pt>
                <c:pt idx="121">
                  <c:v>0.2203</c:v>
                </c:pt>
                <c:pt idx="122">
                  <c:v>0.21110000000000001</c:v>
                </c:pt>
                <c:pt idx="123">
                  <c:v>0.20270000000000002</c:v>
                </c:pt>
                <c:pt idx="124">
                  <c:v>0.19469999999999998</c:v>
                </c:pt>
                <c:pt idx="125">
                  <c:v>0.18720000000000001</c:v>
                </c:pt>
                <c:pt idx="126">
                  <c:v>0.1797</c:v>
                </c:pt>
                <c:pt idx="127">
                  <c:v>0.17200000000000001</c:v>
                </c:pt>
                <c:pt idx="128">
                  <c:v>0.1638</c:v>
                </c:pt>
                <c:pt idx="129">
                  <c:v>0.15480000000000002</c:v>
                </c:pt>
                <c:pt idx="130">
                  <c:v>0.14510000000000001</c:v>
                </c:pt>
                <c:pt idx="131">
                  <c:v>0.1346</c:v>
                </c:pt>
                <c:pt idx="132">
                  <c:v>0.12380000000000001</c:v>
                </c:pt>
                <c:pt idx="133">
                  <c:v>0.1134</c:v>
                </c:pt>
                <c:pt idx="134">
                  <c:v>0.1046</c:v>
                </c:pt>
                <c:pt idx="135">
                  <c:v>9.8979999999999999E-2</c:v>
                </c:pt>
                <c:pt idx="136">
                  <c:v>9.7699999999999995E-2</c:v>
                </c:pt>
                <c:pt idx="137">
                  <c:v>0.1011</c:v>
                </c:pt>
                <c:pt idx="138">
                  <c:v>0.1085</c:v>
                </c:pt>
                <c:pt idx="139">
                  <c:v>0.11849999999999999</c:v>
                </c:pt>
                <c:pt idx="140">
                  <c:v>0.12949999999999998</c:v>
                </c:pt>
                <c:pt idx="141">
                  <c:v>0.14019999999999999</c:v>
                </c:pt>
                <c:pt idx="142">
                  <c:v>0.14980000000000002</c:v>
                </c:pt>
                <c:pt idx="143">
                  <c:v>0.15760000000000002</c:v>
                </c:pt>
                <c:pt idx="144">
                  <c:v>0.1633</c:v>
                </c:pt>
                <c:pt idx="145">
                  <c:v>0.1668</c:v>
                </c:pt>
                <c:pt idx="146">
                  <c:v>0.16839999999999999</c:v>
                </c:pt>
                <c:pt idx="147">
                  <c:v>0.16820000000000002</c:v>
                </c:pt>
                <c:pt idx="148">
                  <c:v>0.1666</c:v>
                </c:pt>
                <c:pt idx="149">
                  <c:v>0.16400000000000001</c:v>
                </c:pt>
                <c:pt idx="150">
                  <c:v>0.1608</c:v>
                </c:pt>
                <c:pt idx="151">
                  <c:v>0.15730000000000002</c:v>
                </c:pt>
                <c:pt idx="152">
                  <c:v>0.1537</c:v>
                </c:pt>
                <c:pt idx="153">
                  <c:v>0.15029999999999999</c:v>
                </c:pt>
                <c:pt idx="154">
                  <c:v>0.14700000000000002</c:v>
                </c:pt>
                <c:pt idx="155">
                  <c:v>0.14410000000000001</c:v>
                </c:pt>
                <c:pt idx="156">
                  <c:v>0.1414</c:v>
                </c:pt>
                <c:pt idx="157">
                  <c:v>0.13899999999999998</c:v>
                </c:pt>
                <c:pt idx="158">
                  <c:v>0.13689999999999999</c:v>
                </c:pt>
                <c:pt idx="159">
                  <c:v>0.13500000000000001</c:v>
                </c:pt>
                <c:pt idx="160">
                  <c:v>0.1333</c:v>
                </c:pt>
                <c:pt idx="161">
                  <c:v>0.1318</c:v>
                </c:pt>
                <c:pt idx="162">
                  <c:v>0.13040000000000002</c:v>
                </c:pt>
                <c:pt idx="163">
                  <c:v>0.12919999999999998</c:v>
                </c:pt>
                <c:pt idx="164">
                  <c:v>0.12820000000000001</c:v>
                </c:pt>
                <c:pt idx="165">
                  <c:v>0.12720000000000001</c:v>
                </c:pt>
                <c:pt idx="166">
                  <c:v>0.12639999999999998</c:v>
                </c:pt>
                <c:pt idx="167">
                  <c:v>0.12560000000000002</c:v>
                </c:pt>
                <c:pt idx="168">
                  <c:v>0.125</c:v>
                </c:pt>
                <c:pt idx="169">
                  <c:v>0.1244</c:v>
                </c:pt>
                <c:pt idx="170">
                  <c:v>0.1239</c:v>
                </c:pt>
                <c:pt idx="171">
                  <c:v>0.12349999999999998</c:v>
                </c:pt>
                <c:pt idx="172">
                  <c:v>0.12310000000000001</c:v>
                </c:pt>
                <c:pt idx="173">
                  <c:v>0.12279999999999999</c:v>
                </c:pt>
                <c:pt idx="174">
                  <c:v>0.1226</c:v>
                </c:pt>
                <c:pt idx="175">
                  <c:v>0.12230000000000001</c:v>
                </c:pt>
                <c:pt idx="176">
                  <c:v>0.12209999999999999</c:v>
                </c:pt>
                <c:pt idx="177">
                  <c:v>0.12200000000000001</c:v>
                </c:pt>
                <c:pt idx="178">
                  <c:v>0.12189999999999999</c:v>
                </c:pt>
                <c:pt idx="179">
                  <c:v>0.12179999999999999</c:v>
                </c:pt>
                <c:pt idx="180">
                  <c:v>0.12170000000000002</c:v>
                </c:pt>
                <c:pt idx="181">
                  <c:v>0.12170000000000002</c:v>
                </c:pt>
                <c:pt idx="182">
                  <c:v>0.1216</c:v>
                </c:pt>
                <c:pt idx="183">
                  <c:v>0.1216</c:v>
                </c:pt>
                <c:pt idx="184">
                  <c:v>0.1216</c:v>
                </c:pt>
                <c:pt idx="185">
                  <c:v>0.12170000000000002</c:v>
                </c:pt>
                <c:pt idx="186">
                  <c:v>0.12170000000000002</c:v>
                </c:pt>
                <c:pt idx="187">
                  <c:v>0.12179999999999999</c:v>
                </c:pt>
                <c:pt idx="188">
                  <c:v>0.12189999999999999</c:v>
                </c:pt>
                <c:pt idx="189">
                  <c:v>0.12200000000000001</c:v>
                </c:pt>
                <c:pt idx="190">
                  <c:v>0.12209999999999999</c:v>
                </c:pt>
                <c:pt idx="191">
                  <c:v>0.12219999999999999</c:v>
                </c:pt>
                <c:pt idx="192">
                  <c:v>0.12230000000000001</c:v>
                </c:pt>
                <c:pt idx="193">
                  <c:v>0.12240000000000001</c:v>
                </c:pt>
                <c:pt idx="194">
                  <c:v>0.1225</c:v>
                </c:pt>
                <c:pt idx="195">
                  <c:v>0.1227</c:v>
                </c:pt>
                <c:pt idx="196">
                  <c:v>0.12279999999999999</c:v>
                </c:pt>
                <c:pt idx="197">
                  <c:v>0.123</c:v>
                </c:pt>
                <c:pt idx="198">
                  <c:v>0.12310000000000001</c:v>
                </c:pt>
                <c:pt idx="199">
                  <c:v>0.12329999999999999</c:v>
                </c:pt>
                <c:pt idx="200">
                  <c:v>0.12349999999999998</c:v>
                </c:pt>
                <c:pt idx="201">
                  <c:v>0.1236</c:v>
                </c:pt>
                <c:pt idx="202">
                  <c:v>0.12380000000000001</c:v>
                </c:pt>
                <c:pt idx="203">
                  <c:v>0.124</c:v>
                </c:pt>
                <c:pt idx="204">
                  <c:v>0.12419999999999999</c:v>
                </c:pt>
                <c:pt idx="205">
                  <c:v>0.1244</c:v>
                </c:pt>
                <c:pt idx="206">
                  <c:v>0.12459999999999999</c:v>
                </c:pt>
                <c:pt idx="207">
                  <c:v>0.12480000000000001</c:v>
                </c:pt>
                <c:pt idx="208">
                  <c:v>0.125</c:v>
                </c:pt>
                <c:pt idx="209">
                  <c:v>0.12520000000000001</c:v>
                </c:pt>
                <c:pt idx="210">
                  <c:v>0.12540000000000001</c:v>
                </c:pt>
                <c:pt idx="211">
                  <c:v>0.12560000000000002</c:v>
                </c:pt>
                <c:pt idx="212">
                  <c:v>0.1258</c:v>
                </c:pt>
                <c:pt idx="213">
                  <c:v>0.126</c:v>
                </c:pt>
                <c:pt idx="214">
                  <c:v>0.12630000000000002</c:v>
                </c:pt>
                <c:pt idx="215">
                  <c:v>0.1265</c:v>
                </c:pt>
                <c:pt idx="216">
                  <c:v>0.12669999999999998</c:v>
                </c:pt>
                <c:pt idx="217">
                  <c:v>0.127</c:v>
                </c:pt>
                <c:pt idx="218">
                  <c:v>0.12720000000000001</c:v>
                </c:pt>
                <c:pt idx="219">
                  <c:v>0.12739999999999999</c:v>
                </c:pt>
                <c:pt idx="220">
                  <c:v>0.12770000000000001</c:v>
                </c:pt>
                <c:pt idx="221">
                  <c:v>0.12790000000000001</c:v>
                </c:pt>
                <c:pt idx="222">
                  <c:v>0.12820000000000001</c:v>
                </c:pt>
                <c:pt idx="223">
                  <c:v>0.12840000000000001</c:v>
                </c:pt>
                <c:pt idx="224">
                  <c:v>0.12870000000000001</c:v>
                </c:pt>
                <c:pt idx="225">
                  <c:v>0.12889999999999999</c:v>
                </c:pt>
                <c:pt idx="226">
                  <c:v>0.12919999999999998</c:v>
                </c:pt>
                <c:pt idx="227">
                  <c:v>0.12940000000000002</c:v>
                </c:pt>
                <c:pt idx="228">
                  <c:v>0.12970000000000001</c:v>
                </c:pt>
                <c:pt idx="229">
                  <c:v>0.12989999999999999</c:v>
                </c:pt>
                <c:pt idx="230">
                  <c:v>0.13019999999999998</c:v>
                </c:pt>
                <c:pt idx="231">
                  <c:v>0.13040000000000002</c:v>
                </c:pt>
                <c:pt idx="232">
                  <c:v>0.13070000000000001</c:v>
                </c:pt>
                <c:pt idx="233">
                  <c:v>0.13100000000000001</c:v>
                </c:pt>
                <c:pt idx="234">
                  <c:v>0.13120000000000001</c:v>
                </c:pt>
                <c:pt idx="235">
                  <c:v>0.13150000000000001</c:v>
                </c:pt>
                <c:pt idx="236">
                  <c:v>0.13169999999999998</c:v>
                </c:pt>
                <c:pt idx="237">
                  <c:v>0.13199999999999998</c:v>
                </c:pt>
                <c:pt idx="238">
                  <c:v>0.13229999999999997</c:v>
                </c:pt>
                <c:pt idx="239">
                  <c:v>0.13250000000000001</c:v>
                </c:pt>
                <c:pt idx="240">
                  <c:v>0.1328</c:v>
                </c:pt>
                <c:pt idx="241">
                  <c:v>0.13300000000000001</c:v>
                </c:pt>
                <c:pt idx="242">
                  <c:v>0.1333</c:v>
                </c:pt>
                <c:pt idx="243">
                  <c:v>0.1336</c:v>
                </c:pt>
                <c:pt idx="244">
                  <c:v>0.1338</c:v>
                </c:pt>
                <c:pt idx="245">
                  <c:v>0.1341</c:v>
                </c:pt>
                <c:pt idx="246">
                  <c:v>0.1343</c:v>
                </c:pt>
                <c:pt idx="247">
                  <c:v>0.1346</c:v>
                </c:pt>
                <c:pt idx="248">
                  <c:v>0.13489999999999999</c:v>
                </c:pt>
                <c:pt idx="249">
                  <c:v>0.13510000000000003</c:v>
                </c:pt>
                <c:pt idx="250">
                  <c:v>0.13540000000000002</c:v>
                </c:pt>
                <c:pt idx="251">
                  <c:v>0.1356</c:v>
                </c:pt>
                <c:pt idx="252">
                  <c:v>0.13589999999999999</c:v>
                </c:pt>
                <c:pt idx="253">
                  <c:v>0.13619999999999999</c:v>
                </c:pt>
                <c:pt idx="254">
                  <c:v>0.13639999999999999</c:v>
                </c:pt>
                <c:pt idx="255">
                  <c:v>0.13669999999999999</c:v>
                </c:pt>
                <c:pt idx="256">
                  <c:v>0.13689999999999999</c:v>
                </c:pt>
                <c:pt idx="257">
                  <c:v>0.13720000000000002</c:v>
                </c:pt>
                <c:pt idx="258">
                  <c:v>0.13750000000000001</c:v>
                </c:pt>
                <c:pt idx="259">
                  <c:v>0.13780000000000001</c:v>
                </c:pt>
                <c:pt idx="260">
                  <c:v>0.13799999999999998</c:v>
                </c:pt>
                <c:pt idx="261">
                  <c:v>0.13829999999999998</c:v>
                </c:pt>
                <c:pt idx="262">
                  <c:v>0.1386</c:v>
                </c:pt>
                <c:pt idx="263">
                  <c:v>0.1389</c:v>
                </c:pt>
                <c:pt idx="264">
                  <c:v>0.13919999999999999</c:v>
                </c:pt>
                <c:pt idx="265">
                  <c:v>0.13949999999999999</c:v>
                </c:pt>
                <c:pt idx="266">
                  <c:v>0.13980000000000001</c:v>
                </c:pt>
                <c:pt idx="267">
                  <c:v>0.1401</c:v>
                </c:pt>
                <c:pt idx="268">
                  <c:v>0.14040000000000002</c:v>
                </c:pt>
                <c:pt idx="269">
                  <c:v>0.14070000000000002</c:v>
                </c:pt>
                <c:pt idx="270">
                  <c:v>0.14100000000000001</c:v>
                </c:pt>
                <c:pt idx="271">
                  <c:v>0.14130000000000001</c:v>
                </c:pt>
                <c:pt idx="272">
                  <c:v>0.14169999999999999</c:v>
                </c:pt>
                <c:pt idx="273">
                  <c:v>0.14199999999999999</c:v>
                </c:pt>
                <c:pt idx="274">
                  <c:v>0.1424</c:v>
                </c:pt>
                <c:pt idx="275">
                  <c:v>0.14280000000000001</c:v>
                </c:pt>
                <c:pt idx="276">
                  <c:v>0.14320000000000002</c:v>
                </c:pt>
                <c:pt idx="277">
                  <c:v>0.14359999999999998</c:v>
                </c:pt>
                <c:pt idx="278">
                  <c:v>0.14399999999999999</c:v>
                </c:pt>
                <c:pt idx="279">
                  <c:v>0.1444</c:v>
                </c:pt>
                <c:pt idx="280">
                  <c:v>0.1449</c:v>
                </c:pt>
                <c:pt idx="281">
                  <c:v>0.1454</c:v>
                </c:pt>
                <c:pt idx="282">
                  <c:v>0.1459</c:v>
                </c:pt>
                <c:pt idx="283">
                  <c:v>0.14639999999999997</c:v>
                </c:pt>
                <c:pt idx="284">
                  <c:v>0.14700000000000002</c:v>
                </c:pt>
                <c:pt idx="285">
                  <c:v>0.14760000000000001</c:v>
                </c:pt>
                <c:pt idx="286">
                  <c:v>0.1482</c:v>
                </c:pt>
                <c:pt idx="287">
                  <c:v>0.14889999999999998</c:v>
                </c:pt>
                <c:pt idx="288">
                  <c:v>0.14959999999999998</c:v>
                </c:pt>
                <c:pt idx="289">
                  <c:v>0.15029999999999999</c:v>
                </c:pt>
                <c:pt idx="290">
                  <c:v>0.15109999999999998</c:v>
                </c:pt>
                <c:pt idx="291">
                  <c:v>0.15200000000000002</c:v>
                </c:pt>
                <c:pt idx="292">
                  <c:v>0.15290000000000001</c:v>
                </c:pt>
                <c:pt idx="293">
                  <c:v>0.15389999999999998</c:v>
                </c:pt>
                <c:pt idx="294">
                  <c:v>0.15489999999999998</c:v>
                </c:pt>
                <c:pt idx="295">
                  <c:v>0.156</c:v>
                </c:pt>
                <c:pt idx="296">
                  <c:v>0.15709999999999999</c:v>
                </c:pt>
                <c:pt idx="297">
                  <c:v>0.15820000000000001</c:v>
                </c:pt>
                <c:pt idx="298">
                  <c:v>0.15909999999999999</c:v>
                </c:pt>
                <c:pt idx="299">
                  <c:v>0.16</c:v>
                </c:pt>
                <c:pt idx="300">
                  <c:v>0.16049999999999998</c:v>
                </c:pt>
                <c:pt idx="301">
                  <c:v>0.16070000000000001</c:v>
                </c:pt>
                <c:pt idx="302">
                  <c:v>0.16049999999999998</c:v>
                </c:pt>
                <c:pt idx="303">
                  <c:v>0.15970000000000001</c:v>
                </c:pt>
                <c:pt idx="304">
                  <c:v>0.1585</c:v>
                </c:pt>
                <c:pt idx="305">
                  <c:v>0.15670000000000001</c:v>
                </c:pt>
                <c:pt idx="306">
                  <c:v>0.15459999999999999</c:v>
                </c:pt>
                <c:pt idx="307">
                  <c:v>0.15209999999999999</c:v>
                </c:pt>
                <c:pt idx="308">
                  <c:v>0.14959999999999998</c:v>
                </c:pt>
                <c:pt idx="309">
                  <c:v>0.14700000000000002</c:v>
                </c:pt>
                <c:pt idx="310">
                  <c:v>0.14460000000000001</c:v>
                </c:pt>
                <c:pt idx="311">
                  <c:v>0.1426</c:v>
                </c:pt>
                <c:pt idx="312">
                  <c:v>0.14079999999999998</c:v>
                </c:pt>
                <c:pt idx="313">
                  <c:v>0.13949999999999999</c:v>
                </c:pt>
                <c:pt idx="314">
                  <c:v>0.13869999999999999</c:v>
                </c:pt>
                <c:pt idx="315">
                  <c:v>0.13820000000000002</c:v>
                </c:pt>
                <c:pt idx="316">
                  <c:v>0.13799999999999998</c:v>
                </c:pt>
                <c:pt idx="317">
                  <c:v>0.13820000000000002</c:v>
                </c:pt>
                <c:pt idx="318">
                  <c:v>0.13850000000000001</c:v>
                </c:pt>
                <c:pt idx="319">
                  <c:v>0.1389</c:v>
                </c:pt>
                <c:pt idx="320">
                  <c:v>0.13949999999999999</c:v>
                </c:pt>
                <c:pt idx="321">
                  <c:v>0.1401</c:v>
                </c:pt>
                <c:pt idx="322">
                  <c:v>0.14079999999999998</c:v>
                </c:pt>
                <c:pt idx="323">
                  <c:v>0.14149999999999999</c:v>
                </c:pt>
                <c:pt idx="324">
                  <c:v>0.14219999999999999</c:v>
                </c:pt>
                <c:pt idx="325">
                  <c:v>0.14299999999999999</c:v>
                </c:pt>
                <c:pt idx="326">
                  <c:v>0.1439</c:v>
                </c:pt>
                <c:pt idx="327">
                  <c:v>0.1449</c:v>
                </c:pt>
                <c:pt idx="328">
                  <c:v>0.14600000000000002</c:v>
                </c:pt>
                <c:pt idx="329">
                  <c:v>0.1472</c:v>
                </c:pt>
                <c:pt idx="330">
                  <c:v>0.14859999999999998</c:v>
                </c:pt>
                <c:pt idx="331">
                  <c:v>0.15</c:v>
                </c:pt>
                <c:pt idx="332">
                  <c:v>0.15139999999999998</c:v>
                </c:pt>
                <c:pt idx="333">
                  <c:v>0.1527</c:v>
                </c:pt>
                <c:pt idx="334">
                  <c:v>0.15389999999999998</c:v>
                </c:pt>
                <c:pt idx="335">
                  <c:v>0.15480000000000002</c:v>
                </c:pt>
                <c:pt idx="336">
                  <c:v>0.15540000000000001</c:v>
                </c:pt>
                <c:pt idx="337">
                  <c:v>0.15559999999999999</c:v>
                </c:pt>
                <c:pt idx="338">
                  <c:v>0.15529999999999999</c:v>
                </c:pt>
                <c:pt idx="339">
                  <c:v>0.15459999999999999</c:v>
                </c:pt>
                <c:pt idx="340">
                  <c:v>0.15340000000000001</c:v>
                </c:pt>
                <c:pt idx="341">
                  <c:v>0.1517</c:v>
                </c:pt>
                <c:pt idx="342">
                  <c:v>0.14940000000000001</c:v>
                </c:pt>
                <c:pt idx="343">
                  <c:v>0.1467</c:v>
                </c:pt>
                <c:pt idx="344">
                  <c:v>0.14359999999999998</c:v>
                </c:pt>
                <c:pt idx="345">
                  <c:v>0.14019999999999999</c:v>
                </c:pt>
                <c:pt idx="346">
                  <c:v>0.13669999999999999</c:v>
                </c:pt>
                <c:pt idx="347">
                  <c:v>0.13339999999999999</c:v>
                </c:pt>
                <c:pt idx="348">
                  <c:v>0.1305</c:v>
                </c:pt>
                <c:pt idx="349">
                  <c:v>0.12820000000000001</c:v>
                </c:pt>
                <c:pt idx="350">
                  <c:v>0.1268</c:v>
                </c:pt>
                <c:pt idx="351">
                  <c:v>0.12639999999999998</c:v>
                </c:pt>
                <c:pt idx="352">
                  <c:v>0.12690000000000001</c:v>
                </c:pt>
                <c:pt idx="353">
                  <c:v>0.1283</c:v>
                </c:pt>
                <c:pt idx="354">
                  <c:v>0.13019999999999998</c:v>
                </c:pt>
                <c:pt idx="355">
                  <c:v>0.13220000000000001</c:v>
                </c:pt>
                <c:pt idx="356">
                  <c:v>0.13400000000000001</c:v>
                </c:pt>
                <c:pt idx="357">
                  <c:v>0.13519999999999999</c:v>
                </c:pt>
                <c:pt idx="358">
                  <c:v>0.13549999999999998</c:v>
                </c:pt>
                <c:pt idx="359">
                  <c:v>0.13500000000000001</c:v>
                </c:pt>
                <c:pt idx="360">
                  <c:v>0.13389999999999999</c:v>
                </c:pt>
                <c:pt idx="361">
                  <c:v>0.13269999999999998</c:v>
                </c:pt>
                <c:pt idx="362">
                  <c:v>0.13229999999999997</c:v>
                </c:pt>
                <c:pt idx="363">
                  <c:v>0.13320000000000001</c:v>
                </c:pt>
                <c:pt idx="364">
                  <c:v>0.1361</c:v>
                </c:pt>
                <c:pt idx="365">
                  <c:v>0.14119999999999999</c:v>
                </c:pt>
                <c:pt idx="366">
                  <c:v>0.14810000000000001</c:v>
                </c:pt>
                <c:pt idx="367">
                  <c:v>0.15609999999999999</c:v>
                </c:pt>
                <c:pt idx="368">
                  <c:v>0.16450000000000001</c:v>
                </c:pt>
                <c:pt idx="369">
                  <c:v>0.1721</c:v>
                </c:pt>
                <c:pt idx="370">
                  <c:v>0.17810000000000001</c:v>
                </c:pt>
                <c:pt idx="371">
                  <c:v>0.18190000000000001</c:v>
                </c:pt>
                <c:pt idx="372">
                  <c:v>0.18300000000000002</c:v>
                </c:pt>
                <c:pt idx="373">
                  <c:v>0.18149999999999999</c:v>
                </c:pt>
                <c:pt idx="374">
                  <c:v>0.1777</c:v>
                </c:pt>
                <c:pt idx="375">
                  <c:v>0.1721</c:v>
                </c:pt>
                <c:pt idx="376">
                  <c:v>0.1653</c:v>
                </c:pt>
                <c:pt idx="377">
                  <c:v>0.15820000000000001</c:v>
                </c:pt>
                <c:pt idx="378">
                  <c:v>0.15139999999999998</c:v>
                </c:pt>
                <c:pt idx="379">
                  <c:v>0.14530000000000001</c:v>
                </c:pt>
                <c:pt idx="380">
                  <c:v>0.14040000000000002</c:v>
                </c:pt>
                <c:pt idx="381">
                  <c:v>0.13650000000000001</c:v>
                </c:pt>
                <c:pt idx="382">
                  <c:v>0.13370000000000001</c:v>
                </c:pt>
                <c:pt idx="383">
                  <c:v>0.13169999999999998</c:v>
                </c:pt>
                <c:pt idx="384">
                  <c:v>0.13040000000000002</c:v>
                </c:pt>
                <c:pt idx="385">
                  <c:v>0.12940000000000002</c:v>
                </c:pt>
                <c:pt idx="386">
                  <c:v>0.12870000000000001</c:v>
                </c:pt>
                <c:pt idx="387">
                  <c:v>0.12790000000000001</c:v>
                </c:pt>
                <c:pt idx="388">
                  <c:v>0.12709999999999999</c:v>
                </c:pt>
                <c:pt idx="389">
                  <c:v>0.12620000000000001</c:v>
                </c:pt>
                <c:pt idx="390">
                  <c:v>0.12540000000000001</c:v>
                </c:pt>
                <c:pt idx="391">
                  <c:v>0.12450000000000001</c:v>
                </c:pt>
                <c:pt idx="392">
                  <c:v>0.12380000000000001</c:v>
                </c:pt>
                <c:pt idx="393">
                  <c:v>0.12310000000000001</c:v>
                </c:pt>
                <c:pt idx="394">
                  <c:v>0.1226</c:v>
                </c:pt>
                <c:pt idx="395">
                  <c:v>0.12219999999999999</c:v>
                </c:pt>
                <c:pt idx="396">
                  <c:v>0.12189999999999999</c:v>
                </c:pt>
                <c:pt idx="397">
                  <c:v>0.12170000000000002</c:v>
                </c:pt>
                <c:pt idx="398">
                  <c:v>0.1215</c:v>
                </c:pt>
                <c:pt idx="399">
                  <c:v>0.12139999999999999</c:v>
                </c:pt>
                <c:pt idx="400">
                  <c:v>0.12130000000000001</c:v>
                </c:pt>
                <c:pt idx="401">
                  <c:v>0.1212</c:v>
                </c:pt>
                <c:pt idx="402">
                  <c:v>0.1212</c:v>
                </c:pt>
                <c:pt idx="403">
                  <c:v>0.1211</c:v>
                </c:pt>
                <c:pt idx="404">
                  <c:v>0.1211</c:v>
                </c:pt>
                <c:pt idx="405">
                  <c:v>0.1211</c:v>
                </c:pt>
                <c:pt idx="406">
                  <c:v>0.1211</c:v>
                </c:pt>
                <c:pt idx="407">
                  <c:v>0.1211</c:v>
                </c:pt>
                <c:pt idx="408">
                  <c:v>0.1211</c:v>
                </c:pt>
                <c:pt idx="409">
                  <c:v>0.1211</c:v>
                </c:pt>
                <c:pt idx="410">
                  <c:v>0.1211</c:v>
                </c:pt>
                <c:pt idx="411">
                  <c:v>0.1211</c:v>
                </c:pt>
                <c:pt idx="412">
                  <c:v>0.1211</c:v>
                </c:pt>
                <c:pt idx="413">
                  <c:v>0.1211</c:v>
                </c:pt>
                <c:pt idx="414">
                  <c:v>0.1211</c:v>
                </c:pt>
                <c:pt idx="415">
                  <c:v>0.1211</c:v>
                </c:pt>
                <c:pt idx="416">
                  <c:v>0.1211</c:v>
                </c:pt>
                <c:pt idx="417">
                  <c:v>0.1212</c:v>
                </c:pt>
                <c:pt idx="418">
                  <c:v>0.1212</c:v>
                </c:pt>
                <c:pt idx="419">
                  <c:v>0.1212</c:v>
                </c:pt>
                <c:pt idx="420">
                  <c:v>0.1212</c:v>
                </c:pt>
                <c:pt idx="421">
                  <c:v>0.1212</c:v>
                </c:pt>
                <c:pt idx="422">
                  <c:v>0.12130000000000001</c:v>
                </c:pt>
                <c:pt idx="423">
                  <c:v>0.12130000000000001</c:v>
                </c:pt>
                <c:pt idx="424">
                  <c:v>0.12130000000000001</c:v>
                </c:pt>
                <c:pt idx="425">
                  <c:v>0.12130000000000001</c:v>
                </c:pt>
                <c:pt idx="426">
                  <c:v>0.12130000000000001</c:v>
                </c:pt>
                <c:pt idx="427">
                  <c:v>0.12139999999999999</c:v>
                </c:pt>
                <c:pt idx="428">
                  <c:v>0.12139999999999999</c:v>
                </c:pt>
                <c:pt idx="429">
                  <c:v>0.12139999999999999</c:v>
                </c:pt>
                <c:pt idx="430">
                  <c:v>0.12139999999999999</c:v>
                </c:pt>
                <c:pt idx="431">
                  <c:v>0.12139999999999999</c:v>
                </c:pt>
                <c:pt idx="432">
                  <c:v>0.12130000000000001</c:v>
                </c:pt>
                <c:pt idx="433">
                  <c:v>0.1212</c:v>
                </c:pt>
                <c:pt idx="434">
                  <c:v>0.12100000000000001</c:v>
                </c:pt>
                <c:pt idx="435">
                  <c:v>0.12079999999999999</c:v>
                </c:pt>
                <c:pt idx="436">
                  <c:v>0.12060000000000001</c:v>
                </c:pt>
                <c:pt idx="437">
                  <c:v>0.12030000000000002</c:v>
                </c:pt>
                <c:pt idx="438">
                  <c:v>0.12</c:v>
                </c:pt>
                <c:pt idx="439">
                  <c:v>0.11969999999999999</c:v>
                </c:pt>
                <c:pt idx="440">
                  <c:v>0.11939999999999999</c:v>
                </c:pt>
                <c:pt idx="441">
                  <c:v>0.1192</c:v>
                </c:pt>
                <c:pt idx="442">
                  <c:v>0.1191</c:v>
                </c:pt>
                <c:pt idx="443">
                  <c:v>0.11899999999999999</c:v>
                </c:pt>
                <c:pt idx="444">
                  <c:v>0.11890000000000001</c:v>
                </c:pt>
                <c:pt idx="445">
                  <c:v>0.11890000000000001</c:v>
                </c:pt>
                <c:pt idx="446">
                  <c:v>0.11890000000000001</c:v>
                </c:pt>
                <c:pt idx="447">
                  <c:v>0.11890000000000001</c:v>
                </c:pt>
                <c:pt idx="448">
                  <c:v>0.11890000000000001</c:v>
                </c:pt>
                <c:pt idx="449">
                  <c:v>0.11890000000000001</c:v>
                </c:pt>
                <c:pt idx="450">
                  <c:v>0.11890000000000001</c:v>
                </c:pt>
                <c:pt idx="451">
                  <c:v>0.11890000000000001</c:v>
                </c:pt>
                <c:pt idx="452">
                  <c:v>0.11890000000000001</c:v>
                </c:pt>
                <c:pt idx="453">
                  <c:v>0.11890000000000001</c:v>
                </c:pt>
                <c:pt idx="454">
                  <c:v>0.11890000000000001</c:v>
                </c:pt>
                <c:pt idx="455">
                  <c:v>0.11890000000000001</c:v>
                </c:pt>
                <c:pt idx="456">
                  <c:v>0.11890000000000001</c:v>
                </c:pt>
                <c:pt idx="457">
                  <c:v>0.11890000000000001</c:v>
                </c:pt>
                <c:pt idx="458">
                  <c:v>0.11890000000000001</c:v>
                </c:pt>
                <c:pt idx="459">
                  <c:v>0.11890000000000001</c:v>
                </c:pt>
                <c:pt idx="460">
                  <c:v>0.11890000000000001</c:v>
                </c:pt>
                <c:pt idx="461">
                  <c:v>0.11890000000000001</c:v>
                </c:pt>
                <c:pt idx="462">
                  <c:v>0.11890000000000001</c:v>
                </c:pt>
                <c:pt idx="463">
                  <c:v>0.11890000000000001</c:v>
                </c:pt>
                <c:pt idx="464">
                  <c:v>0.11890000000000001</c:v>
                </c:pt>
                <c:pt idx="465">
                  <c:v>0.11890000000000001</c:v>
                </c:pt>
                <c:pt idx="466">
                  <c:v>0.11890000000000001</c:v>
                </c:pt>
                <c:pt idx="467">
                  <c:v>0.11890000000000001</c:v>
                </c:pt>
                <c:pt idx="468">
                  <c:v>0.11890000000000001</c:v>
                </c:pt>
                <c:pt idx="469">
                  <c:v>0.11890000000000001</c:v>
                </c:pt>
                <c:pt idx="470">
                  <c:v>0.11890000000000001</c:v>
                </c:pt>
                <c:pt idx="471">
                  <c:v>0.11890000000000001</c:v>
                </c:pt>
                <c:pt idx="472">
                  <c:v>0.11890000000000001</c:v>
                </c:pt>
                <c:pt idx="473">
                  <c:v>0.11890000000000001</c:v>
                </c:pt>
                <c:pt idx="474">
                  <c:v>0.11890000000000001</c:v>
                </c:pt>
                <c:pt idx="475">
                  <c:v>0.11890000000000001</c:v>
                </c:pt>
                <c:pt idx="476">
                  <c:v>0.11890000000000001</c:v>
                </c:pt>
                <c:pt idx="477">
                  <c:v>0.11890000000000001</c:v>
                </c:pt>
                <c:pt idx="478">
                  <c:v>0.11890000000000001</c:v>
                </c:pt>
                <c:pt idx="479">
                  <c:v>0.11890000000000001</c:v>
                </c:pt>
                <c:pt idx="480">
                  <c:v>0.11890000000000001</c:v>
                </c:pt>
                <c:pt idx="481">
                  <c:v>0.11890000000000001</c:v>
                </c:pt>
                <c:pt idx="482">
                  <c:v>0.11890000000000001</c:v>
                </c:pt>
                <c:pt idx="483">
                  <c:v>0.11890000000000001</c:v>
                </c:pt>
                <c:pt idx="484">
                  <c:v>0.11890000000000001</c:v>
                </c:pt>
                <c:pt idx="485">
                  <c:v>0.11890000000000001</c:v>
                </c:pt>
                <c:pt idx="486">
                  <c:v>0.11890000000000001</c:v>
                </c:pt>
                <c:pt idx="487">
                  <c:v>0.11890000000000001</c:v>
                </c:pt>
                <c:pt idx="488">
                  <c:v>0.11890000000000001</c:v>
                </c:pt>
                <c:pt idx="489">
                  <c:v>0.11890000000000001</c:v>
                </c:pt>
                <c:pt idx="490">
                  <c:v>0.11890000000000001</c:v>
                </c:pt>
                <c:pt idx="491">
                  <c:v>0.11890000000000001</c:v>
                </c:pt>
                <c:pt idx="492">
                  <c:v>0.11890000000000001</c:v>
                </c:pt>
                <c:pt idx="493">
                  <c:v>0.11890000000000001</c:v>
                </c:pt>
                <c:pt idx="494">
                  <c:v>0.11890000000000001</c:v>
                </c:pt>
                <c:pt idx="495">
                  <c:v>0.11890000000000001</c:v>
                </c:pt>
                <c:pt idx="496">
                  <c:v>0.11890000000000001</c:v>
                </c:pt>
                <c:pt idx="497">
                  <c:v>0.11890000000000001</c:v>
                </c:pt>
                <c:pt idx="498">
                  <c:v>0.11890000000000001</c:v>
                </c:pt>
                <c:pt idx="499">
                  <c:v>0.11890000000000001</c:v>
                </c:pt>
                <c:pt idx="500">
                  <c:v>0.11890000000000001</c:v>
                </c:pt>
                <c:pt idx="501">
                  <c:v>0.11890000000000001</c:v>
                </c:pt>
                <c:pt idx="502">
                  <c:v>0.11890000000000001</c:v>
                </c:pt>
                <c:pt idx="503">
                  <c:v>0.11890000000000001</c:v>
                </c:pt>
                <c:pt idx="504">
                  <c:v>0.11890000000000001</c:v>
                </c:pt>
                <c:pt idx="505">
                  <c:v>0.11890000000000001</c:v>
                </c:pt>
                <c:pt idx="506">
                  <c:v>0.11890000000000001</c:v>
                </c:pt>
                <c:pt idx="507">
                  <c:v>0.11890000000000001</c:v>
                </c:pt>
                <c:pt idx="508">
                  <c:v>0.11890000000000001</c:v>
                </c:pt>
                <c:pt idx="509">
                  <c:v>0.11890000000000001</c:v>
                </c:pt>
                <c:pt idx="510">
                  <c:v>0.11890000000000001</c:v>
                </c:pt>
                <c:pt idx="511">
                  <c:v>0.11890000000000001</c:v>
                </c:pt>
                <c:pt idx="512">
                  <c:v>0.11890000000000001</c:v>
                </c:pt>
                <c:pt idx="513">
                  <c:v>0.11890000000000001</c:v>
                </c:pt>
                <c:pt idx="514">
                  <c:v>0.11890000000000001</c:v>
                </c:pt>
                <c:pt idx="515">
                  <c:v>0.11890000000000001</c:v>
                </c:pt>
                <c:pt idx="516">
                  <c:v>0.11890000000000001</c:v>
                </c:pt>
                <c:pt idx="517">
                  <c:v>0.11890000000000001</c:v>
                </c:pt>
                <c:pt idx="518">
                  <c:v>0.11890000000000001</c:v>
                </c:pt>
                <c:pt idx="519">
                  <c:v>0.11890000000000001</c:v>
                </c:pt>
                <c:pt idx="520">
                  <c:v>0.11890000000000001</c:v>
                </c:pt>
                <c:pt idx="521">
                  <c:v>0.11890000000000001</c:v>
                </c:pt>
                <c:pt idx="522">
                  <c:v>0.11890000000000001</c:v>
                </c:pt>
                <c:pt idx="523">
                  <c:v>0.11890000000000001</c:v>
                </c:pt>
                <c:pt idx="524">
                  <c:v>0.11890000000000001</c:v>
                </c:pt>
                <c:pt idx="525">
                  <c:v>0.11890000000000001</c:v>
                </c:pt>
                <c:pt idx="526">
                  <c:v>0.11890000000000001</c:v>
                </c:pt>
                <c:pt idx="527">
                  <c:v>0.11890000000000001</c:v>
                </c:pt>
                <c:pt idx="528">
                  <c:v>0.11890000000000001</c:v>
                </c:pt>
                <c:pt idx="529">
                  <c:v>0.11890000000000001</c:v>
                </c:pt>
                <c:pt idx="530">
                  <c:v>0.11890000000000001</c:v>
                </c:pt>
                <c:pt idx="531">
                  <c:v>0.11890000000000001</c:v>
                </c:pt>
                <c:pt idx="532">
                  <c:v>0.11890000000000001</c:v>
                </c:pt>
                <c:pt idx="533">
                  <c:v>0.11890000000000001</c:v>
                </c:pt>
                <c:pt idx="534">
                  <c:v>0.11890000000000001</c:v>
                </c:pt>
                <c:pt idx="535">
                  <c:v>0.11890000000000001</c:v>
                </c:pt>
                <c:pt idx="536">
                  <c:v>0.11890000000000001</c:v>
                </c:pt>
                <c:pt idx="537">
                  <c:v>0.11890000000000001</c:v>
                </c:pt>
                <c:pt idx="538">
                  <c:v>0.11890000000000001</c:v>
                </c:pt>
                <c:pt idx="539">
                  <c:v>0.11890000000000001</c:v>
                </c:pt>
                <c:pt idx="540">
                  <c:v>0.11890000000000001</c:v>
                </c:pt>
                <c:pt idx="541">
                  <c:v>0.11890000000000001</c:v>
                </c:pt>
                <c:pt idx="542">
                  <c:v>0.11890000000000001</c:v>
                </c:pt>
                <c:pt idx="543">
                  <c:v>0.11890000000000001</c:v>
                </c:pt>
                <c:pt idx="544">
                  <c:v>0.11890000000000001</c:v>
                </c:pt>
                <c:pt idx="545">
                  <c:v>0.11890000000000001</c:v>
                </c:pt>
                <c:pt idx="546">
                  <c:v>0.11890000000000001</c:v>
                </c:pt>
                <c:pt idx="547">
                  <c:v>0.11890000000000001</c:v>
                </c:pt>
                <c:pt idx="548">
                  <c:v>0.11890000000000001</c:v>
                </c:pt>
                <c:pt idx="549">
                  <c:v>0.11890000000000001</c:v>
                </c:pt>
                <c:pt idx="550">
                  <c:v>0.11890000000000001</c:v>
                </c:pt>
                <c:pt idx="551">
                  <c:v>0.11890000000000001</c:v>
                </c:pt>
                <c:pt idx="552">
                  <c:v>0.11890000000000001</c:v>
                </c:pt>
                <c:pt idx="553">
                  <c:v>0.11890000000000001</c:v>
                </c:pt>
                <c:pt idx="554">
                  <c:v>0.11890000000000001</c:v>
                </c:pt>
                <c:pt idx="555">
                  <c:v>0.11890000000000001</c:v>
                </c:pt>
                <c:pt idx="556">
                  <c:v>0.11890000000000001</c:v>
                </c:pt>
                <c:pt idx="557">
                  <c:v>0.11890000000000001</c:v>
                </c:pt>
                <c:pt idx="558">
                  <c:v>0.11890000000000001</c:v>
                </c:pt>
                <c:pt idx="559">
                  <c:v>0.11890000000000001</c:v>
                </c:pt>
                <c:pt idx="560">
                  <c:v>0.11890000000000001</c:v>
                </c:pt>
                <c:pt idx="561">
                  <c:v>0.11890000000000001</c:v>
                </c:pt>
                <c:pt idx="562">
                  <c:v>0.11890000000000001</c:v>
                </c:pt>
                <c:pt idx="563">
                  <c:v>0.11890000000000001</c:v>
                </c:pt>
                <c:pt idx="564">
                  <c:v>0.11890000000000001</c:v>
                </c:pt>
                <c:pt idx="565">
                  <c:v>0.11890000000000001</c:v>
                </c:pt>
                <c:pt idx="566">
                  <c:v>0.11890000000000001</c:v>
                </c:pt>
                <c:pt idx="567">
                  <c:v>0.11890000000000001</c:v>
                </c:pt>
                <c:pt idx="568">
                  <c:v>0.11890000000000001</c:v>
                </c:pt>
                <c:pt idx="569">
                  <c:v>0.11890000000000001</c:v>
                </c:pt>
                <c:pt idx="570">
                  <c:v>0.11890000000000001</c:v>
                </c:pt>
                <c:pt idx="571">
                  <c:v>0.11890000000000001</c:v>
                </c:pt>
                <c:pt idx="572">
                  <c:v>0.11890000000000001</c:v>
                </c:pt>
                <c:pt idx="573">
                  <c:v>0.11890000000000001</c:v>
                </c:pt>
                <c:pt idx="574">
                  <c:v>0.11890000000000001</c:v>
                </c:pt>
                <c:pt idx="575">
                  <c:v>0.11890000000000001</c:v>
                </c:pt>
                <c:pt idx="576">
                  <c:v>0.11890000000000001</c:v>
                </c:pt>
                <c:pt idx="577">
                  <c:v>0.11890000000000001</c:v>
                </c:pt>
                <c:pt idx="578">
                  <c:v>0.11890000000000001</c:v>
                </c:pt>
                <c:pt idx="579">
                  <c:v>0.11890000000000001</c:v>
                </c:pt>
                <c:pt idx="580">
                  <c:v>0.11890000000000001</c:v>
                </c:pt>
                <c:pt idx="581">
                  <c:v>0.11890000000000001</c:v>
                </c:pt>
                <c:pt idx="582">
                  <c:v>0.11890000000000001</c:v>
                </c:pt>
                <c:pt idx="583">
                  <c:v>0.11890000000000001</c:v>
                </c:pt>
                <c:pt idx="584">
                  <c:v>0.11890000000000001</c:v>
                </c:pt>
                <c:pt idx="585">
                  <c:v>0.11890000000000001</c:v>
                </c:pt>
                <c:pt idx="586">
                  <c:v>0.11890000000000001</c:v>
                </c:pt>
                <c:pt idx="587">
                  <c:v>0.11890000000000001</c:v>
                </c:pt>
                <c:pt idx="588">
                  <c:v>0.11890000000000001</c:v>
                </c:pt>
                <c:pt idx="589">
                  <c:v>0.11890000000000001</c:v>
                </c:pt>
                <c:pt idx="590">
                  <c:v>0.11890000000000001</c:v>
                </c:pt>
                <c:pt idx="591">
                  <c:v>0.11890000000000001</c:v>
                </c:pt>
                <c:pt idx="592">
                  <c:v>0.11890000000000001</c:v>
                </c:pt>
                <c:pt idx="593">
                  <c:v>0.11890000000000001</c:v>
                </c:pt>
                <c:pt idx="594">
                  <c:v>0.11890000000000001</c:v>
                </c:pt>
                <c:pt idx="595">
                  <c:v>0.11890000000000001</c:v>
                </c:pt>
                <c:pt idx="596">
                  <c:v>0.11890000000000001</c:v>
                </c:pt>
                <c:pt idx="597">
                  <c:v>0.11890000000000001</c:v>
                </c:pt>
                <c:pt idx="598">
                  <c:v>0.11890000000000001</c:v>
                </c:pt>
                <c:pt idx="599">
                  <c:v>0.11890000000000001</c:v>
                </c:pt>
                <c:pt idx="600">
                  <c:v>0.11890000000000001</c:v>
                </c:pt>
                <c:pt idx="601">
                  <c:v>0.11890000000000001</c:v>
                </c:pt>
                <c:pt idx="602">
                  <c:v>0.11890000000000001</c:v>
                </c:pt>
                <c:pt idx="603">
                  <c:v>0.11890000000000001</c:v>
                </c:pt>
                <c:pt idx="604">
                  <c:v>0.11890000000000001</c:v>
                </c:pt>
                <c:pt idx="605">
                  <c:v>0.11890000000000001</c:v>
                </c:pt>
                <c:pt idx="606">
                  <c:v>0.11890000000000001</c:v>
                </c:pt>
                <c:pt idx="607">
                  <c:v>0.11890000000000001</c:v>
                </c:pt>
                <c:pt idx="608">
                  <c:v>0.11890000000000001</c:v>
                </c:pt>
                <c:pt idx="609">
                  <c:v>0.11890000000000001</c:v>
                </c:pt>
                <c:pt idx="610">
                  <c:v>0.11890000000000001</c:v>
                </c:pt>
                <c:pt idx="611">
                  <c:v>0.11890000000000001</c:v>
                </c:pt>
                <c:pt idx="612">
                  <c:v>0.11890000000000001</c:v>
                </c:pt>
                <c:pt idx="613">
                  <c:v>0.11890000000000001</c:v>
                </c:pt>
                <c:pt idx="614">
                  <c:v>0.11890000000000001</c:v>
                </c:pt>
                <c:pt idx="615">
                  <c:v>0.11890000000000001</c:v>
                </c:pt>
                <c:pt idx="616">
                  <c:v>0.11890000000000001</c:v>
                </c:pt>
                <c:pt idx="617">
                  <c:v>0.11890000000000001</c:v>
                </c:pt>
                <c:pt idx="618">
                  <c:v>0.11890000000000001</c:v>
                </c:pt>
                <c:pt idx="619">
                  <c:v>0.11890000000000001</c:v>
                </c:pt>
                <c:pt idx="620">
                  <c:v>0.11890000000000001</c:v>
                </c:pt>
                <c:pt idx="621">
                  <c:v>0.11890000000000001</c:v>
                </c:pt>
                <c:pt idx="622">
                  <c:v>0.11890000000000001</c:v>
                </c:pt>
                <c:pt idx="623">
                  <c:v>0.11890000000000001</c:v>
                </c:pt>
                <c:pt idx="624">
                  <c:v>0.11890000000000001</c:v>
                </c:pt>
                <c:pt idx="625">
                  <c:v>0.11890000000000001</c:v>
                </c:pt>
                <c:pt idx="626">
                  <c:v>0.11890000000000001</c:v>
                </c:pt>
                <c:pt idx="627">
                  <c:v>0.11890000000000001</c:v>
                </c:pt>
                <c:pt idx="628">
                  <c:v>0.11890000000000001</c:v>
                </c:pt>
                <c:pt idx="629">
                  <c:v>0.11890000000000001</c:v>
                </c:pt>
                <c:pt idx="630">
                  <c:v>0.11890000000000001</c:v>
                </c:pt>
                <c:pt idx="631">
                  <c:v>0.11890000000000001</c:v>
                </c:pt>
                <c:pt idx="632">
                  <c:v>0.11890000000000001</c:v>
                </c:pt>
                <c:pt idx="633">
                  <c:v>0.11890000000000001</c:v>
                </c:pt>
                <c:pt idx="634">
                  <c:v>0.11890000000000001</c:v>
                </c:pt>
                <c:pt idx="635">
                  <c:v>0.11890000000000001</c:v>
                </c:pt>
                <c:pt idx="636">
                  <c:v>0.11890000000000001</c:v>
                </c:pt>
                <c:pt idx="637">
                  <c:v>0.11890000000000001</c:v>
                </c:pt>
                <c:pt idx="638">
                  <c:v>0.11890000000000001</c:v>
                </c:pt>
                <c:pt idx="639">
                  <c:v>0.11890000000000001</c:v>
                </c:pt>
                <c:pt idx="640">
                  <c:v>0.11890000000000001</c:v>
                </c:pt>
                <c:pt idx="641">
                  <c:v>0.11890000000000001</c:v>
                </c:pt>
                <c:pt idx="642">
                  <c:v>0.11890000000000001</c:v>
                </c:pt>
                <c:pt idx="643">
                  <c:v>0.11890000000000001</c:v>
                </c:pt>
                <c:pt idx="644">
                  <c:v>0.11890000000000001</c:v>
                </c:pt>
                <c:pt idx="645">
                  <c:v>0.11890000000000001</c:v>
                </c:pt>
                <c:pt idx="646">
                  <c:v>0.11890000000000001</c:v>
                </c:pt>
                <c:pt idx="647">
                  <c:v>0.11890000000000001</c:v>
                </c:pt>
                <c:pt idx="648">
                  <c:v>0.11890000000000001</c:v>
                </c:pt>
                <c:pt idx="649">
                  <c:v>0.11890000000000001</c:v>
                </c:pt>
                <c:pt idx="650">
                  <c:v>0.11890000000000001</c:v>
                </c:pt>
                <c:pt idx="651">
                  <c:v>0.11890000000000001</c:v>
                </c:pt>
                <c:pt idx="652">
                  <c:v>0.11890000000000001</c:v>
                </c:pt>
                <c:pt idx="653">
                  <c:v>0.11890000000000001</c:v>
                </c:pt>
                <c:pt idx="654">
                  <c:v>0.11890000000000001</c:v>
                </c:pt>
                <c:pt idx="655">
                  <c:v>0.11890000000000001</c:v>
                </c:pt>
                <c:pt idx="656">
                  <c:v>0.11890000000000001</c:v>
                </c:pt>
                <c:pt idx="657">
                  <c:v>0.11890000000000001</c:v>
                </c:pt>
                <c:pt idx="658">
                  <c:v>0.11890000000000001</c:v>
                </c:pt>
                <c:pt idx="659">
                  <c:v>0.11890000000000001</c:v>
                </c:pt>
                <c:pt idx="660">
                  <c:v>0.11890000000000001</c:v>
                </c:pt>
                <c:pt idx="661">
                  <c:v>0.11890000000000001</c:v>
                </c:pt>
                <c:pt idx="662">
                  <c:v>0.11890000000000001</c:v>
                </c:pt>
                <c:pt idx="663">
                  <c:v>0.11890000000000001</c:v>
                </c:pt>
                <c:pt idx="664">
                  <c:v>0.11890000000000001</c:v>
                </c:pt>
                <c:pt idx="665">
                  <c:v>0.11890000000000001</c:v>
                </c:pt>
                <c:pt idx="666">
                  <c:v>0.11890000000000001</c:v>
                </c:pt>
                <c:pt idx="667">
                  <c:v>0.11890000000000001</c:v>
                </c:pt>
                <c:pt idx="668">
                  <c:v>0.11890000000000001</c:v>
                </c:pt>
                <c:pt idx="669">
                  <c:v>0.11890000000000001</c:v>
                </c:pt>
                <c:pt idx="670">
                  <c:v>0.11890000000000001</c:v>
                </c:pt>
                <c:pt idx="671">
                  <c:v>0.11890000000000001</c:v>
                </c:pt>
                <c:pt idx="672">
                  <c:v>0.11890000000000001</c:v>
                </c:pt>
                <c:pt idx="673">
                  <c:v>0.11890000000000001</c:v>
                </c:pt>
                <c:pt idx="674">
                  <c:v>0.11890000000000001</c:v>
                </c:pt>
                <c:pt idx="675">
                  <c:v>0.11890000000000001</c:v>
                </c:pt>
                <c:pt idx="676">
                  <c:v>0.11890000000000001</c:v>
                </c:pt>
                <c:pt idx="677">
                  <c:v>0.11890000000000001</c:v>
                </c:pt>
                <c:pt idx="678">
                  <c:v>0.11890000000000001</c:v>
                </c:pt>
                <c:pt idx="679">
                  <c:v>0.11890000000000001</c:v>
                </c:pt>
                <c:pt idx="680">
                  <c:v>0.11890000000000001</c:v>
                </c:pt>
                <c:pt idx="681">
                  <c:v>0.11890000000000001</c:v>
                </c:pt>
                <c:pt idx="682">
                  <c:v>0.11890000000000001</c:v>
                </c:pt>
                <c:pt idx="683">
                  <c:v>0.11890000000000001</c:v>
                </c:pt>
                <c:pt idx="684">
                  <c:v>0.11890000000000001</c:v>
                </c:pt>
                <c:pt idx="685">
                  <c:v>0.11890000000000001</c:v>
                </c:pt>
                <c:pt idx="686">
                  <c:v>0.11890000000000001</c:v>
                </c:pt>
                <c:pt idx="687">
                  <c:v>0.11890000000000001</c:v>
                </c:pt>
                <c:pt idx="688">
                  <c:v>0.11890000000000001</c:v>
                </c:pt>
                <c:pt idx="689">
                  <c:v>0.11890000000000001</c:v>
                </c:pt>
                <c:pt idx="690">
                  <c:v>0.11890000000000001</c:v>
                </c:pt>
                <c:pt idx="691">
                  <c:v>0.11890000000000001</c:v>
                </c:pt>
                <c:pt idx="692">
                  <c:v>0.11890000000000001</c:v>
                </c:pt>
                <c:pt idx="693">
                  <c:v>0.11890000000000001</c:v>
                </c:pt>
                <c:pt idx="694">
                  <c:v>0.11890000000000001</c:v>
                </c:pt>
                <c:pt idx="695">
                  <c:v>0.11890000000000001</c:v>
                </c:pt>
                <c:pt idx="696">
                  <c:v>0.11890000000000001</c:v>
                </c:pt>
                <c:pt idx="697">
                  <c:v>0.11890000000000001</c:v>
                </c:pt>
                <c:pt idx="698">
                  <c:v>0.11890000000000001</c:v>
                </c:pt>
                <c:pt idx="699">
                  <c:v>0.11890000000000001</c:v>
                </c:pt>
                <c:pt idx="700">
                  <c:v>0.11890000000000001</c:v>
                </c:pt>
                <c:pt idx="701">
                  <c:v>0.11890000000000001</c:v>
                </c:pt>
                <c:pt idx="702">
                  <c:v>0.11890000000000001</c:v>
                </c:pt>
                <c:pt idx="703">
                  <c:v>0.11890000000000001</c:v>
                </c:pt>
                <c:pt idx="704">
                  <c:v>0.11890000000000001</c:v>
                </c:pt>
                <c:pt idx="705">
                  <c:v>0.11890000000000001</c:v>
                </c:pt>
                <c:pt idx="706">
                  <c:v>0.11890000000000001</c:v>
                </c:pt>
                <c:pt idx="707">
                  <c:v>0.11890000000000001</c:v>
                </c:pt>
                <c:pt idx="708">
                  <c:v>0.11890000000000001</c:v>
                </c:pt>
                <c:pt idx="709">
                  <c:v>0.11890000000000001</c:v>
                </c:pt>
                <c:pt idx="710">
                  <c:v>0.11890000000000001</c:v>
                </c:pt>
                <c:pt idx="711">
                  <c:v>0.11890000000000001</c:v>
                </c:pt>
                <c:pt idx="712">
                  <c:v>0.11890000000000001</c:v>
                </c:pt>
                <c:pt idx="713">
                  <c:v>0.11890000000000001</c:v>
                </c:pt>
                <c:pt idx="714">
                  <c:v>0.11890000000000001</c:v>
                </c:pt>
                <c:pt idx="715">
                  <c:v>0.11890000000000001</c:v>
                </c:pt>
                <c:pt idx="716">
                  <c:v>0.11890000000000001</c:v>
                </c:pt>
                <c:pt idx="717">
                  <c:v>0.11890000000000001</c:v>
                </c:pt>
                <c:pt idx="718">
                  <c:v>0.11890000000000001</c:v>
                </c:pt>
                <c:pt idx="719">
                  <c:v>0.11890000000000001</c:v>
                </c:pt>
                <c:pt idx="720">
                  <c:v>0.11890000000000001</c:v>
                </c:pt>
                <c:pt idx="721">
                  <c:v>0.11890000000000001</c:v>
                </c:pt>
                <c:pt idx="722">
                  <c:v>0.11890000000000001</c:v>
                </c:pt>
                <c:pt idx="723">
                  <c:v>0.11890000000000001</c:v>
                </c:pt>
                <c:pt idx="724">
                  <c:v>0.11890000000000001</c:v>
                </c:pt>
                <c:pt idx="725">
                  <c:v>0.11890000000000001</c:v>
                </c:pt>
                <c:pt idx="726">
                  <c:v>0.11890000000000001</c:v>
                </c:pt>
                <c:pt idx="727">
                  <c:v>0.11890000000000001</c:v>
                </c:pt>
                <c:pt idx="728">
                  <c:v>0.11890000000000001</c:v>
                </c:pt>
                <c:pt idx="729">
                  <c:v>0.11890000000000001</c:v>
                </c:pt>
                <c:pt idx="730">
                  <c:v>0.11890000000000001</c:v>
                </c:pt>
                <c:pt idx="731">
                  <c:v>0.11890000000000001</c:v>
                </c:pt>
                <c:pt idx="732">
                  <c:v>0.11890000000000001</c:v>
                </c:pt>
                <c:pt idx="733">
                  <c:v>0.11890000000000001</c:v>
                </c:pt>
                <c:pt idx="734">
                  <c:v>0.11890000000000001</c:v>
                </c:pt>
                <c:pt idx="735">
                  <c:v>0.11890000000000001</c:v>
                </c:pt>
                <c:pt idx="736">
                  <c:v>0.11890000000000001</c:v>
                </c:pt>
                <c:pt idx="737">
                  <c:v>0.11890000000000001</c:v>
                </c:pt>
                <c:pt idx="738">
                  <c:v>0.11890000000000001</c:v>
                </c:pt>
                <c:pt idx="739">
                  <c:v>0.11890000000000001</c:v>
                </c:pt>
                <c:pt idx="740">
                  <c:v>0.11890000000000001</c:v>
                </c:pt>
                <c:pt idx="741">
                  <c:v>0.11890000000000001</c:v>
                </c:pt>
                <c:pt idx="742">
                  <c:v>0.11890000000000001</c:v>
                </c:pt>
                <c:pt idx="743">
                  <c:v>0.11890000000000001</c:v>
                </c:pt>
                <c:pt idx="744">
                  <c:v>0.11890000000000001</c:v>
                </c:pt>
                <c:pt idx="745">
                  <c:v>0.11890000000000001</c:v>
                </c:pt>
                <c:pt idx="746">
                  <c:v>0.11890000000000001</c:v>
                </c:pt>
                <c:pt idx="747">
                  <c:v>0.11890000000000001</c:v>
                </c:pt>
                <c:pt idx="748">
                  <c:v>0.11890000000000001</c:v>
                </c:pt>
                <c:pt idx="749">
                  <c:v>0.11890000000000001</c:v>
                </c:pt>
                <c:pt idx="750">
                  <c:v>0.11890000000000001</c:v>
                </c:pt>
                <c:pt idx="751">
                  <c:v>0.11890000000000001</c:v>
                </c:pt>
                <c:pt idx="752">
                  <c:v>0.11890000000000001</c:v>
                </c:pt>
                <c:pt idx="753">
                  <c:v>0.11890000000000001</c:v>
                </c:pt>
                <c:pt idx="754">
                  <c:v>0.11890000000000001</c:v>
                </c:pt>
                <c:pt idx="755">
                  <c:v>0.11890000000000001</c:v>
                </c:pt>
                <c:pt idx="756">
                  <c:v>0.11890000000000001</c:v>
                </c:pt>
                <c:pt idx="757">
                  <c:v>0.11890000000000001</c:v>
                </c:pt>
                <c:pt idx="758">
                  <c:v>0.11890000000000001</c:v>
                </c:pt>
                <c:pt idx="759">
                  <c:v>0.11890000000000001</c:v>
                </c:pt>
                <c:pt idx="760">
                  <c:v>0.11890000000000001</c:v>
                </c:pt>
                <c:pt idx="761">
                  <c:v>0.11890000000000001</c:v>
                </c:pt>
                <c:pt idx="762">
                  <c:v>0.11890000000000001</c:v>
                </c:pt>
                <c:pt idx="763">
                  <c:v>0.11890000000000001</c:v>
                </c:pt>
                <c:pt idx="764">
                  <c:v>0.11890000000000001</c:v>
                </c:pt>
                <c:pt idx="765">
                  <c:v>0.11890000000000001</c:v>
                </c:pt>
                <c:pt idx="766">
                  <c:v>0.11890000000000001</c:v>
                </c:pt>
                <c:pt idx="767">
                  <c:v>0.11890000000000001</c:v>
                </c:pt>
                <c:pt idx="768">
                  <c:v>0.11890000000000001</c:v>
                </c:pt>
                <c:pt idx="769">
                  <c:v>0.11890000000000001</c:v>
                </c:pt>
                <c:pt idx="770">
                  <c:v>0.11890000000000001</c:v>
                </c:pt>
                <c:pt idx="771">
                  <c:v>0.11890000000000001</c:v>
                </c:pt>
                <c:pt idx="772">
                  <c:v>0.11890000000000001</c:v>
                </c:pt>
                <c:pt idx="773">
                  <c:v>0.11890000000000001</c:v>
                </c:pt>
                <c:pt idx="774">
                  <c:v>0.11890000000000001</c:v>
                </c:pt>
                <c:pt idx="775">
                  <c:v>0.11890000000000001</c:v>
                </c:pt>
                <c:pt idx="776">
                  <c:v>0.11890000000000001</c:v>
                </c:pt>
                <c:pt idx="777">
                  <c:v>0.11890000000000001</c:v>
                </c:pt>
                <c:pt idx="778">
                  <c:v>0.11890000000000001</c:v>
                </c:pt>
                <c:pt idx="779">
                  <c:v>0.11890000000000001</c:v>
                </c:pt>
                <c:pt idx="780">
                  <c:v>0.11890000000000001</c:v>
                </c:pt>
                <c:pt idx="781">
                  <c:v>0.11890000000000001</c:v>
                </c:pt>
                <c:pt idx="782">
                  <c:v>0.11890000000000001</c:v>
                </c:pt>
                <c:pt idx="783">
                  <c:v>0.11890000000000001</c:v>
                </c:pt>
                <c:pt idx="784">
                  <c:v>0.11890000000000001</c:v>
                </c:pt>
                <c:pt idx="785">
                  <c:v>0.11890000000000001</c:v>
                </c:pt>
                <c:pt idx="786">
                  <c:v>0.11890000000000001</c:v>
                </c:pt>
                <c:pt idx="787">
                  <c:v>0.11890000000000001</c:v>
                </c:pt>
                <c:pt idx="788">
                  <c:v>0.11890000000000001</c:v>
                </c:pt>
                <c:pt idx="789">
                  <c:v>0.11890000000000001</c:v>
                </c:pt>
                <c:pt idx="790">
                  <c:v>0.11890000000000001</c:v>
                </c:pt>
                <c:pt idx="791">
                  <c:v>0.11890000000000001</c:v>
                </c:pt>
                <c:pt idx="792">
                  <c:v>0.11890000000000001</c:v>
                </c:pt>
                <c:pt idx="793">
                  <c:v>0.11890000000000001</c:v>
                </c:pt>
                <c:pt idx="794">
                  <c:v>0.11890000000000001</c:v>
                </c:pt>
                <c:pt idx="795">
                  <c:v>0.11890000000000001</c:v>
                </c:pt>
                <c:pt idx="796">
                  <c:v>0.1182</c:v>
                </c:pt>
                <c:pt idx="797">
                  <c:v>0.1176</c:v>
                </c:pt>
                <c:pt idx="798">
                  <c:v>0.1176</c:v>
                </c:pt>
                <c:pt idx="799">
                  <c:v>0.1176</c:v>
                </c:pt>
                <c:pt idx="800">
                  <c:v>0.1176</c:v>
                </c:pt>
                <c:pt idx="801">
                  <c:v>0.1176</c:v>
                </c:pt>
                <c:pt idx="802">
                  <c:v>0.1176</c:v>
                </c:pt>
                <c:pt idx="803">
                  <c:v>0.1176</c:v>
                </c:pt>
                <c:pt idx="804">
                  <c:v>0.1176</c:v>
                </c:pt>
                <c:pt idx="805">
                  <c:v>0.1176</c:v>
                </c:pt>
                <c:pt idx="806">
                  <c:v>0.1176</c:v>
                </c:pt>
                <c:pt idx="807">
                  <c:v>0.1176</c:v>
                </c:pt>
                <c:pt idx="808">
                  <c:v>0.1176</c:v>
                </c:pt>
                <c:pt idx="809">
                  <c:v>0.1171</c:v>
                </c:pt>
                <c:pt idx="810">
                  <c:v>0.1171</c:v>
                </c:pt>
                <c:pt idx="811">
                  <c:v>0.1171</c:v>
                </c:pt>
                <c:pt idx="812">
                  <c:v>0.1171</c:v>
                </c:pt>
                <c:pt idx="813">
                  <c:v>0.1171</c:v>
                </c:pt>
                <c:pt idx="814">
                  <c:v>0.1171</c:v>
                </c:pt>
                <c:pt idx="815">
                  <c:v>0.1171</c:v>
                </c:pt>
                <c:pt idx="816">
                  <c:v>0.1171</c:v>
                </c:pt>
                <c:pt idx="817">
                  <c:v>0.1171</c:v>
                </c:pt>
                <c:pt idx="818">
                  <c:v>0.1171</c:v>
                </c:pt>
                <c:pt idx="819">
                  <c:v>0.1171</c:v>
                </c:pt>
                <c:pt idx="820">
                  <c:v>0.1171</c:v>
                </c:pt>
                <c:pt idx="821">
                  <c:v>0.1171</c:v>
                </c:pt>
                <c:pt idx="822">
                  <c:v>0.1171</c:v>
                </c:pt>
                <c:pt idx="823">
                  <c:v>0.1171</c:v>
                </c:pt>
                <c:pt idx="824">
                  <c:v>0.11650000000000001</c:v>
                </c:pt>
                <c:pt idx="825">
                  <c:v>0.11650000000000001</c:v>
                </c:pt>
                <c:pt idx="826">
                  <c:v>0.11650000000000001</c:v>
                </c:pt>
                <c:pt idx="827">
                  <c:v>0.11650000000000001</c:v>
                </c:pt>
                <c:pt idx="828">
                  <c:v>0.11650000000000001</c:v>
                </c:pt>
                <c:pt idx="829">
                  <c:v>0.11650000000000001</c:v>
                </c:pt>
                <c:pt idx="830">
                  <c:v>0.11650000000000001</c:v>
                </c:pt>
                <c:pt idx="831">
                  <c:v>0.11650000000000001</c:v>
                </c:pt>
                <c:pt idx="832">
                  <c:v>0.11650000000000001</c:v>
                </c:pt>
                <c:pt idx="833">
                  <c:v>0.11650000000000001</c:v>
                </c:pt>
                <c:pt idx="834">
                  <c:v>0.11650000000000001</c:v>
                </c:pt>
                <c:pt idx="835">
                  <c:v>0.11650000000000001</c:v>
                </c:pt>
                <c:pt idx="836">
                  <c:v>0.11650000000000001</c:v>
                </c:pt>
                <c:pt idx="837">
                  <c:v>0.11650000000000001</c:v>
                </c:pt>
                <c:pt idx="838">
                  <c:v>0.11650000000000001</c:v>
                </c:pt>
                <c:pt idx="839">
                  <c:v>0.11650000000000001</c:v>
                </c:pt>
                <c:pt idx="840">
                  <c:v>0.11650000000000001</c:v>
                </c:pt>
                <c:pt idx="841">
                  <c:v>0.11650000000000001</c:v>
                </c:pt>
                <c:pt idx="842">
                  <c:v>0.11650000000000001</c:v>
                </c:pt>
                <c:pt idx="843">
                  <c:v>0.11650000000000001</c:v>
                </c:pt>
                <c:pt idx="844">
                  <c:v>0.11650000000000001</c:v>
                </c:pt>
                <c:pt idx="845">
                  <c:v>0.11650000000000001</c:v>
                </c:pt>
                <c:pt idx="846">
                  <c:v>0.11650000000000001</c:v>
                </c:pt>
                <c:pt idx="847">
                  <c:v>0.11650000000000001</c:v>
                </c:pt>
                <c:pt idx="848">
                  <c:v>0.11650000000000001</c:v>
                </c:pt>
                <c:pt idx="849">
                  <c:v>0.11650000000000001</c:v>
                </c:pt>
                <c:pt idx="850">
                  <c:v>0.11650000000000001</c:v>
                </c:pt>
                <c:pt idx="851">
                  <c:v>0.11650000000000001</c:v>
                </c:pt>
                <c:pt idx="852">
                  <c:v>0.11650000000000001</c:v>
                </c:pt>
                <c:pt idx="853">
                  <c:v>0.11650000000000001</c:v>
                </c:pt>
                <c:pt idx="854">
                  <c:v>0.11650000000000001</c:v>
                </c:pt>
                <c:pt idx="855">
                  <c:v>0.1162</c:v>
                </c:pt>
                <c:pt idx="856">
                  <c:v>0.1162</c:v>
                </c:pt>
                <c:pt idx="857">
                  <c:v>0.1162</c:v>
                </c:pt>
                <c:pt idx="858">
                  <c:v>0.1162</c:v>
                </c:pt>
                <c:pt idx="859">
                  <c:v>0.1162</c:v>
                </c:pt>
                <c:pt idx="860">
                  <c:v>0.1162</c:v>
                </c:pt>
                <c:pt idx="861">
                  <c:v>0.1162</c:v>
                </c:pt>
                <c:pt idx="862">
                  <c:v>0.1162</c:v>
                </c:pt>
                <c:pt idx="863">
                  <c:v>0.1162</c:v>
                </c:pt>
                <c:pt idx="864">
                  <c:v>0.1162</c:v>
                </c:pt>
                <c:pt idx="865">
                  <c:v>0.1159</c:v>
                </c:pt>
                <c:pt idx="866">
                  <c:v>0.1159</c:v>
                </c:pt>
                <c:pt idx="867">
                  <c:v>0.1159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C36-40EB-8787-91351F8A03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  <c:max val="0.8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Normalized emittance </a:t>
                </a:r>
                <a:endParaRPr lang="en-US" dirty="0" smtClean="0"/>
              </a:p>
              <a:p>
                <a:pPr>
                  <a:defRPr/>
                </a:pPr>
                <a:r>
                  <a:rPr lang="en-US" dirty="0" smtClean="0"/>
                  <a:t>[</a:t>
                </a:r>
                <a:r>
                  <a:rPr lang="en-US" dirty="0"/>
                  <a:t>pi mm </a:t>
                </a:r>
                <a:r>
                  <a:rPr lang="en-US" dirty="0" err="1"/>
                  <a:t>mrad</a:t>
                </a:r>
                <a:r>
                  <a:rPr lang="en-US" dirty="0"/>
                  <a:t>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46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1" baseline="0"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'[BNL 300keV Wien.xlsx]Force 300 keV'!$A$1:$F$1</c:f>
              <c:strCache>
                <c:ptCount val="1"/>
                <c:pt idx="0">
                  <c:v>300 keV Spline 10 mm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00FF"/>
              </a:solidFill>
              <a:ln w="9525">
                <a:noFill/>
              </a:ln>
              <a:effectLst/>
            </c:spPr>
          </c:marker>
          <c:xVal>
            <c:numRef>
              <c:f>'[BNL 300keV Wien.xlsx]Force 300 keV'!$H$3:$H$870</c:f>
              <c:numCache>
                <c:formatCode>0.00E+00</c:formatCode>
                <c:ptCount val="868"/>
                <c:pt idx="0">
                  <c:v>-0.25643243266033999</c:v>
                </c:pt>
                <c:pt idx="1">
                  <c:v>-0.25596114891702099</c:v>
                </c:pt>
                <c:pt idx="2">
                  <c:v>-0.25544616947821802</c:v>
                </c:pt>
                <c:pt idx="3">
                  <c:v>-0.254823286769714</c:v>
                </c:pt>
                <c:pt idx="4">
                  <c:v>-0.254122299889667</c:v>
                </c:pt>
                <c:pt idx="5">
                  <c:v>-0.25332695676731698</c:v>
                </c:pt>
                <c:pt idx="6">
                  <c:v>-0.25244535088082798</c:v>
                </c:pt>
                <c:pt idx="7">
                  <c:v>-0.25148046164408899</c:v>
                </c:pt>
                <c:pt idx="8">
                  <c:v>-0.25046282179583801</c:v>
                </c:pt>
                <c:pt idx="9">
                  <c:v>-0.24937938942614499</c:v>
                </c:pt>
                <c:pt idx="10">
                  <c:v>-0.24828275764795699</c:v>
                </c:pt>
                <c:pt idx="11">
                  <c:v>-0.24714274971067099</c:v>
                </c:pt>
                <c:pt idx="12">
                  <c:v>-0.24597847309919699</c:v>
                </c:pt>
                <c:pt idx="13">
                  <c:v>-0.24481419649913699</c:v>
                </c:pt>
                <c:pt idx="14">
                  <c:v>-0.24364991991292101</c:v>
                </c:pt>
                <c:pt idx="15">
                  <c:v>-0.242485643343063</c:v>
                </c:pt>
                <c:pt idx="16">
                  <c:v>-0.24132136679202501</c:v>
                </c:pt>
                <c:pt idx="17">
                  <c:v>-0.24015709026215801</c:v>
                </c:pt>
                <c:pt idx="18">
                  <c:v>-0.238992813755557</c:v>
                </c:pt>
                <c:pt idx="19">
                  <c:v>-0.23782853727387901</c:v>
                </c:pt>
                <c:pt idx="20">
                  <c:v>-0.23666426081820399</c:v>
                </c:pt>
                <c:pt idx="21">
                  <c:v>-0.235499984388852</c:v>
                </c:pt>
                <c:pt idx="22">
                  <c:v>-0.23433570798522099</c:v>
                </c:pt>
                <c:pt idx="23">
                  <c:v>-0.233171431605666</c:v>
                </c:pt>
                <c:pt idx="24">
                  <c:v>-0.232007155247442</c:v>
                </c:pt>
                <c:pt idx="25">
                  <c:v>-0.23084287890671301</c:v>
                </c:pt>
                <c:pt idx="26">
                  <c:v>-0.229678602578648</c:v>
                </c:pt>
                <c:pt idx="27">
                  <c:v>-0.22851432625760201</c:v>
                </c:pt>
                <c:pt idx="28">
                  <c:v>-0.227350049937355</c:v>
                </c:pt>
                <c:pt idx="29">
                  <c:v>-0.226185773611426</c:v>
                </c:pt>
                <c:pt idx="30">
                  <c:v>-0.225021497273484</c:v>
                </c:pt>
                <c:pt idx="31">
                  <c:v>-0.22385722091785201</c:v>
                </c:pt>
                <c:pt idx="32">
                  <c:v>-0.22269294454012301</c:v>
                </c:pt>
                <c:pt idx="33">
                  <c:v>-0.22152866813798</c:v>
                </c:pt>
                <c:pt idx="34">
                  <c:v>-0.220364391712041</c:v>
                </c:pt>
                <c:pt idx="35">
                  <c:v>-0.21920011526671301</c:v>
                </c:pt>
                <c:pt idx="36">
                  <c:v>-0.218035838810961</c:v>
                </c:pt>
                <c:pt idx="37">
                  <c:v>-0.216871562358745</c:v>
                </c:pt>
                <c:pt idx="38">
                  <c:v>-0.215707285928877</c:v>
                </c:pt>
                <c:pt idx="39">
                  <c:v>-0.21454300954428901</c:v>
                </c:pt>
                <c:pt idx="40">
                  <c:v>-0.21337873323071699</c:v>
                </c:pt>
                <c:pt idx="41">
                  <c:v>-0.21221445701459901</c:v>
                </c:pt>
                <c:pt idx="42">
                  <c:v>-0.21105018092030001</c:v>
                </c:pt>
                <c:pt idx="43">
                  <c:v>-0.20988590496698101</c:v>
                </c:pt>
                <c:pt idx="44">
                  <c:v>-0.208721629165042</c:v>
                </c:pt>
                <c:pt idx="45">
                  <c:v>-0.207557353512173</c:v>
                </c:pt>
                <c:pt idx="46">
                  <c:v>-0.20639307798985301</c:v>
                </c:pt>
                <c:pt idx="47">
                  <c:v>-0.20522880256016701</c:v>
                </c:pt>
                <c:pt idx="48">
                  <c:v>-0.20406452716333801</c:v>
                </c:pt>
                <c:pt idx="49">
                  <c:v>-0.20290025171679499</c:v>
                </c:pt>
                <c:pt idx="50">
                  <c:v>-0.20173597611640401</c:v>
                </c:pt>
                <c:pt idx="51">
                  <c:v>-0.200571700239806</c:v>
                </c:pt>
                <c:pt idx="52">
                  <c:v>-0.199407423950209</c:v>
                </c:pt>
                <c:pt idx="53">
                  <c:v>-0.19824314710191401</c:v>
                </c:pt>
                <c:pt idx="54">
                  <c:v>-0.19707886954700299</c:v>
                </c:pt>
                <c:pt idx="55">
                  <c:v>-0.19591459114221799</c:v>
                </c:pt>
                <c:pt idx="56">
                  <c:v>-0.194750311756717</c:v>
                </c:pt>
                <c:pt idx="57">
                  <c:v>-0.19358603128624999</c:v>
                </c:pt>
                <c:pt idx="58">
                  <c:v>-0.19242174965954001</c:v>
                </c:pt>
                <c:pt idx="59">
                  <c:v>-0.19125746682868899</c:v>
                </c:pt>
                <c:pt idx="60">
                  <c:v>-0.19009318277475801</c:v>
                </c:pt>
                <c:pt idx="61">
                  <c:v>-0.188928897530169</c:v>
                </c:pt>
                <c:pt idx="62">
                  <c:v>-0.187764611172654</c:v>
                </c:pt>
                <c:pt idx="63">
                  <c:v>-0.186600323855246</c:v>
                </c:pt>
                <c:pt idx="64">
                  <c:v>-0.185436035874643</c:v>
                </c:pt>
                <c:pt idx="65">
                  <c:v>-0.18427174773411101</c:v>
                </c:pt>
                <c:pt idx="66">
                  <c:v>-0.18310746019357299</c:v>
                </c:pt>
                <c:pt idx="67">
                  <c:v>-0.181943174281891</c:v>
                </c:pt>
                <c:pt idx="68">
                  <c:v>-0.18077889126705499</c:v>
                </c:pt>
                <c:pt idx="69">
                  <c:v>-0.17961461263769801</c:v>
                </c:pt>
                <c:pt idx="70">
                  <c:v>-0.178450340023697</c:v>
                </c:pt>
                <c:pt idx="71">
                  <c:v>-0.17728607506288499</c:v>
                </c:pt>
                <c:pt idx="72">
                  <c:v>-0.17612181932887599</c:v>
                </c:pt>
                <c:pt idx="73">
                  <c:v>-0.17495757425698999</c:v>
                </c:pt>
                <c:pt idx="74">
                  <c:v>-0.173793341128926</c:v>
                </c:pt>
                <c:pt idx="75">
                  <c:v>-0.17262912110905301</c:v>
                </c:pt>
                <c:pt idx="76">
                  <c:v>-0.17146491518736401</c:v>
                </c:pt>
                <c:pt idx="77">
                  <c:v>-0.17030072430176799</c:v>
                </c:pt>
                <c:pt idx="78">
                  <c:v>-0.16913654944346701</c:v>
                </c:pt>
                <c:pt idx="79">
                  <c:v>-0.16797239164005401</c:v>
                </c:pt>
                <c:pt idx="80">
                  <c:v>-0.166808252008289</c:v>
                </c:pt>
                <c:pt idx="81">
                  <c:v>-0.16564413171452699</c:v>
                </c:pt>
                <c:pt idx="82">
                  <c:v>-0.164480031957945</c:v>
                </c:pt>
                <c:pt idx="83">
                  <c:v>-0.16331595401172699</c:v>
                </c:pt>
                <c:pt idx="84">
                  <c:v>-0.162151899081136</c:v>
                </c:pt>
                <c:pt idx="85">
                  <c:v>-0.16098786817378599</c:v>
                </c:pt>
                <c:pt idx="86">
                  <c:v>-0.159823862080716</c:v>
                </c:pt>
                <c:pt idx="87">
                  <c:v>-0.15865988128243999</c:v>
                </c:pt>
                <c:pt idx="88">
                  <c:v>-0.157495925919614</c:v>
                </c:pt>
                <c:pt idx="89">
                  <c:v>-0.156331995796965</c:v>
                </c:pt>
                <c:pt idx="90">
                  <c:v>-0.15516809043395499</c:v>
                </c:pt>
                <c:pt idx="91">
                  <c:v>-0.154004209189846</c:v>
                </c:pt>
                <c:pt idx="92">
                  <c:v>-0.15284035139223801</c:v>
                </c:pt>
                <c:pt idx="93">
                  <c:v>-0.15167651646421501</c:v>
                </c:pt>
                <c:pt idx="94">
                  <c:v>-0.15051270395237201</c:v>
                </c:pt>
                <c:pt idx="95">
                  <c:v>-0.149348913575227</c:v>
                </c:pt>
                <c:pt idx="96">
                  <c:v>-0.14818514522838</c:v>
                </c:pt>
                <c:pt idx="97">
                  <c:v>-0.14702139895561001</c:v>
                </c:pt>
                <c:pt idx="98">
                  <c:v>-0.14585767491969501</c:v>
                </c:pt>
                <c:pt idx="99">
                  <c:v>-0.14469397336988099</c:v>
                </c:pt>
                <c:pt idx="100">
                  <c:v>-0.14353029464813899</c:v>
                </c:pt>
                <c:pt idx="101">
                  <c:v>-0.14236663919832501</c:v>
                </c:pt>
                <c:pt idx="102">
                  <c:v>-0.14120300757674101</c:v>
                </c:pt>
                <c:pt idx="103">
                  <c:v>-0.14003940046094199</c:v>
                </c:pt>
                <c:pt idx="104">
                  <c:v>-0.13887581863232401</c:v>
                </c:pt>
                <c:pt idx="105">
                  <c:v>-0.137712262927562</c:v>
                </c:pt>
                <c:pt idx="106">
                  <c:v>-0.13654873421109201</c:v>
                </c:pt>
                <c:pt idx="107">
                  <c:v>-0.13538523336514299</c:v>
                </c:pt>
                <c:pt idx="108">
                  <c:v>-0.134221761275442</c:v>
                </c:pt>
                <c:pt idx="109">
                  <c:v>-0.13305831883504901</c:v>
                </c:pt>
                <c:pt idx="110">
                  <c:v>-0.131894906960797</c:v>
                </c:pt>
                <c:pt idx="111">
                  <c:v>-0.130731526638383</c:v>
                </c:pt>
                <c:pt idx="112">
                  <c:v>-0.129568178948435</c:v>
                </c:pt>
                <c:pt idx="113">
                  <c:v>-0.12840486507558299</c:v>
                </c:pt>
                <c:pt idx="114">
                  <c:v>-0.12724158629799701</c:v>
                </c:pt>
                <c:pt idx="115">
                  <c:v>-0.126078343951706</c:v>
                </c:pt>
                <c:pt idx="116">
                  <c:v>-0.124915139361639</c:v>
                </c:pt>
                <c:pt idx="117">
                  <c:v>-0.123751973766553</c:v>
                </c:pt>
                <c:pt idx="118">
                  <c:v>-0.12258884825488001</c:v>
                </c:pt>
                <c:pt idx="119">
                  <c:v>-0.12142576372344099</c:v>
                </c:pt>
                <c:pt idx="120">
                  <c:v>-0.120262720869351</c:v>
                </c:pt>
                <c:pt idx="121">
                  <c:v>-0.119099720240672</c:v>
                </c:pt>
                <c:pt idx="122">
                  <c:v>-0.117936762288817</c:v>
                </c:pt>
                <c:pt idx="123">
                  <c:v>-0.116773847421552</c:v>
                </c:pt>
                <c:pt idx="124">
                  <c:v>-0.115610976069458</c:v>
                </c:pt>
                <c:pt idx="125">
                  <c:v>-0.114448148730486</c:v>
                </c:pt>
                <c:pt idx="126">
                  <c:v>-0.11328536598867001</c:v>
                </c:pt>
                <c:pt idx="127">
                  <c:v>-0.11212262850072199</c:v>
                </c:pt>
                <c:pt idx="128">
                  <c:v>-0.110959936968745</c:v>
                </c:pt>
                <c:pt idx="129">
                  <c:v>-0.109797292116089</c:v>
                </c:pt>
                <c:pt idx="130">
                  <c:v>-0.1086346946507</c:v>
                </c:pt>
                <c:pt idx="131">
                  <c:v>-0.107472145231995</c:v>
                </c:pt>
                <c:pt idx="132">
                  <c:v>-0.106309644438289</c:v>
                </c:pt>
                <c:pt idx="133">
                  <c:v>-0.105147192739926</c:v>
                </c:pt>
                <c:pt idx="134">
                  <c:v>-0.103984790488909</c:v>
                </c:pt>
                <c:pt idx="135">
                  <c:v>-0.102822437894684</c:v>
                </c:pt>
                <c:pt idx="136">
                  <c:v>-0.101660134995887</c:v>
                </c:pt>
                <c:pt idx="137">
                  <c:v>-0.100497881641974</c:v>
                </c:pt>
                <c:pt idx="138">
                  <c:v>-9.9335677492583499E-2</c:v>
                </c:pt>
                <c:pt idx="139">
                  <c:v>-9.81735220055555E-2</c:v>
                </c:pt>
                <c:pt idx="140">
                  <c:v>-9.7011414437398399E-2</c:v>
                </c:pt>
                <c:pt idx="141">
                  <c:v>-9.5849353866121798E-2</c:v>
                </c:pt>
                <c:pt idx="142">
                  <c:v>-9.4687339211212598E-2</c:v>
                </c:pt>
                <c:pt idx="143">
                  <c:v>-9.3525369278331993E-2</c:v>
                </c:pt>
                <c:pt idx="144">
                  <c:v>-9.2363442813851906E-2</c:v>
                </c:pt>
                <c:pt idx="145">
                  <c:v>-9.1201558534443394E-2</c:v>
                </c:pt>
                <c:pt idx="146">
                  <c:v>-9.0039715187082606E-2</c:v>
                </c:pt>
                <c:pt idx="147">
                  <c:v>-8.8877911583365901E-2</c:v>
                </c:pt>
                <c:pt idx="148">
                  <c:v>-8.7716146620810204E-2</c:v>
                </c:pt>
                <c:pt idx="149">
                  <c:v>-8.6554419294286894E-2</c:v>
                </c:pt>
                <c:pt idx="150">
                  <c:v>-8.5392728697145495E-2</c:v>
                </c:pt>
                <c:pt idx="151">
                  <c:v>-8.4231074011669793E-2</c:v>
                </c:pt>
                <c:pt idx="152">
                  <c:v>-8.3069454495783096E-2</c:v>
                </c:pt>
                <c:pt idx="153">
                  <c:v>-8.1907869467602701E-2</c:v>
                </c:pt>
                <c:pt idx="154">
                  <c:v>-8.0746318287083896E-2</c:v>
                </c:pt>
                <c:pt idx="155">
                  <c:v>-7.9584800338569198E-2</c:v>
                </c:pt>
                <c:pt idx="156">
                  <c:v>-7.8423315031147495E-2</c:v>
                </c:pt>
                <c:pt idx="157">
                  <c:v>-7.7261861792737002E-2</c:v>
                </c:pt>
                <c:pt idx="158">
                  <c:v>-7.6100440062383506E-2</c:v>
                </c:pt>
                <c:pt idx="159">
                  <c:v>-7.4939049288053894E-2</c:v>
                </c:pt>
                <c:pt idx="160">
                  <c:v>-7.3777688925562496E-2</c:v>
                </c:pt>
                <c:pt idx="161">
                  <c:v>-7.2616358437661399E-2</c:v>
                </c:pt>
                <c:pt idx="162">
                  <c:v>-7.1455057293258697E-2</c:v>
                </c:pt>
                <c:pt idx="163">
                  <c:v>-7.0293784966774797E-2</c:v>
                </c:pt>
                <c:pt idx="164">
                  <c:v>-6.9132540937599296E-2</c:v>
                </c:pt>
                <c:pt idx="165">
                  <c:v>-6.7971324689598003E-2</c:v>
                </c:pt>
                <c:pt idx="166">
                  <c:v>-6.6810135710664104E-2</c:v>
                </c:pt>
                <c:pt idx="167">
                  <c:v>-6.5648973492308194E-2</c:v>
                </c:pt>
                <c:pt idx="168">
                  <c:v>-6.4487837529279501E-2</c:v>
                </c:pt>
                <c:pt idx="169">
                  <c:v>-6.3326727319222495E-2</c:v>
                </c:pt>
                <c:pt idx="170">
                  <c:v>-6.2165642362372001E-2</c:v>
                </c:pt>
                <c:pt idx="171">
                  <c:v>-6.1004582161278298E-2</c:v>
                </c:pt>
                <c:pt idx="172">
                  <c:v>-5.9843546220558798E-2</c:v>
                </c:pt>
                <c:pt idx="173">
                  <c:v>-5.8682534046677101E-2</c:v>
                </c:pt>
                <c:pt idx="174">
                  <c:v>-5.7521545147748897E-2</c:v>
                </c:pt>
                <c:pt idx="175">
                  <c:v>-5.6360579033366297E-2</c:v>
                </c:pt>
                <c:pt idx="176">
                  <c:v>-5.5199635214443897E-2</c:v>
                </c:pt>
                <c:pt idx="177">
                  <c:v>-5.4038713203079902E-2</c:v>
                </c:pt>
                <c:pt idx="178">
                  <c:v>-5.28778125124321E-2</c:v>
                </c:pt>
                <c:pt idx="179">
                  <c:v>-5.1716932656607401E-2</c:v>
                </c:pt>
                <c:pt idx="180">
                  <c:v>-5.0556073150561903E-2</c:v>
                </c:pt>
                <c:pt idx="181">
                  <c:v>-4.9395233510007602E-2</c:v>
                </c:pt>
                <c:pt idx="182">
                  <c:v>-4.8234413251326602E-2</c:v>
                </c:pt>
                <c:pt idx="183">
                  <c:v>-4.7073611891494102E-2</c:v>
                </c:pt>
                <c:pt idx="184">
                  <c:v>-4.5912828948003102E-2</c:v>
                </c:pt>
                <c:pt idx="185">
                  <c:v>-4.4752063938794898E-2</c:v>
                </c:pt>
                <c:pt idx="186">
                  <c:v>-4.3591316382199902E-2</c:v>
                </c:pt>
                <c:pt idx="187">
                  <c:v>-4.2430585796878202E-2</c:v>
                </c:pt>
                <c:pt idx="188">
                  <c:v>-4.1269871701767102E-2</c:v>
                </c:pt>
                <c:pt idx="189">
                  <c:v>-4.0109173616034499E-2</c:v>
                </c:pt>
                <c:pt idx="190">
                  <c:v>-3.8948491059037298E-2</c:v>
                </c:pt>
                <c:pt idx="191">
                  <c:v>-3.7787823550284802E-2</c:v>
                </c:pt>
                <c:pt idx="192">
                  <c:v>-3.6627170609410398E-2</c:v>
                </c:pt>
                <c:pt idx="193">
                  <c:v>-3.5466531756148799E-2</c:v>
                </c:pt>
                <c:pt idx="194">
                  <c:v>-3.4305906510320297E-2</c:v>
                </c:pt>
                <c:pt idx="195">
                  <c:v>-3.31452943918224E-2</c:v>
                </c:pt>
                <c:pt idx="196">
                  <c:v>-3.1984694920624002E-2</c:v>
                </c:pt>
                <c:pt idx="197">
                  <c:v>-3.08241076167638E-2</c:v>
                </c:pt>
                <c:pt idx="198">
                  <c:v>-2.9663532000352402E-2</c:v>
                </c:pt>
                <c:pt idx="199">
                  <c:v>-2.8502967591573999E-2</c:v>
                </c:pt>
                <c:pt idx="200">
                  <c:v>-2.7342413910689201E-2</c:v>
                </c:pt>
                <c:pt idx="201">
                  <c:v>-2.61818704780328E-2</c:v>
                </c:pt>
                <c:pt idx="202">
                  <c:v>-2.50213368140146E-2</c:v>
                </c:pt>
                <c:pt idx="203">
                  <c:v>-2.38608124391162E-2</c:v>
                </c:pt>
                <c:pt idx="204">
                  <c:v>-2.2700296873888599E-2</c:v>
                </c:pt>
                <c:pt idx="205">
                  <c:v>-2.1539789638949199E-2</c:v>
                </c:pt>
                <c:pt idx="206">
                  <c:v>-2.03792902549738E-2</c:v>
                </c:pt>
                <c:pt idx="207">
                  <c:v>-1.92187982426891E-2</c:v>
                </c:pt>
                <c:pt idx="208">
                  <c:v>-1.80583131228624E-2</c:v>
                </c:pt>
                <c:pt idx="209">
                  <c:v>-1.6897834416289802E-2</c:v>
                </c:pt>
                <c:pt idx="210">
                  <c:v>-1.5737361643788299E-2</c:v>
                </c:pt>
                <c:pt idx="211">
                  <c:v>-1.45768943261886E-2</c:v>
                </c:pt>
                <c:pt idx="212">
                  <c:v>-1.34164319843352E-2</c:v>
                </c:pt>
                <c:pt idx="213">
                  <c:v>-1.2255974139091999E-2</c:v>
                </c:pt>
                <c:pt idx="214">
                  <c:v>-1.10955203113491E-2</c:v>
                </c:pt>
                <c:pt idx="215">
                  <c:v>-9.9350700220336707E-3</c:v>
                </c:pt>
                <c:pt idx="216">
                  <c:v>-8.7746227921174091E-3</c:v>
                </c:pt>
                <c:pt idx="217">
                  <c:v>-7.6141781426210097E-3</c:v>
                </c:pt>
                <c:pt idx="218">
                  <c:v>-6.4537355946147996E-3</c:v>
                </c:pt>
                <c:pt idx="219">
                  <c:v>-5.29329466921596E-3</c:v>
                </c:pt>
                <c:pt idx="220">
                  <c:v>-4.1328548875860203E-3</c:v>
                </c:pt>
                <c:pt idx="221">
                  <c:v>-2.9724157709281902E-3</c:v>
                </c:pt>
                <c:pt idx="222">
                  <c:v>-1.81197684048579E-3</c:v>
                </c:pt>
                <c:pt idx="223">
                  <c:v>-6.5153761754629697E-4</c:v>
                </c:pt>
                <c:pt idx="224">
                  <c:v>5.0890237655561795E-4</c:v>
                </c:pt>
                <c:pt idx="225">
                  <c:v>1.6693436204368601E-3</c:v>
                </c:pt>
                <c:pt idx="226">
                  <c:v>2.8297865926621298E-3</c:v>
                </c:pt>
                <c:pt idx="227">
                  <c:v>3.9902317717432799E-3</c:v>
                </c:pt>
                <c:pt idx="228">
                  <c:v>5.1506796361437098E-3</c:v>
                </c:pt>
                <c:pt idx="229">
                  <c:v>6.31113066428368E-3</c:v>
                </c:pt>
                <c:pt idx="230">
                  <c:v>7.4715853345431503E-3</c:v>
                </c:pt>
                <c:pt idx="231">
                  <c:v>8.6320441252627708E-3</c:v>
                </c:pt>
                <c:pt idx="232">
                  <c:v>9.7925075147430006E-3</c:v>
                </c:pt>
                <c:pt idx="233">
                  <c:v>1.0952975981237401E-2</c:v>
                </c:pt>
                <c:pt idx="234">
                  <c:v>1.2113450002939201E-2</c:v>
                </c:pt>
                <c:pt idx="235">
                  <c:v>1.3273930057959901E-2</c:v>
                </c:pt>
                <c:pt idx="236">
                  <c:v>1.44344166243089E-2</c:v>
                </c:pt>
                <c:pt idx="237">
                  <c:v>1.5594910179869199E-2</c:v>
                </c:pt>
                <c:pt idx="238">
                  <c:v>1.6755411202375399E-2</c:v>
                </c:pt>
                <c:pt idx="239">
                  <c:v>1.7915920169393602E-2</c:v>
                </c:pt>
                <c:pt idx="240">
                  <c:v>1.9076437558307801E-2</c:v>
                </c:pt>
                <c:pt idx="241">
                  <c:v>2.0236963846309301E-2</c:v>
                </c:pt>
                <c:pt idx="242">
                  <c:v>2.1397499510395299E-2</c:v>
                </c:pt>
                <c:pt idx="243">
                  <c:v>2.2558045027366198E-2</c:v>
                </c:pt>
                <c:pt idx="244">
                  <c:v>2.3718600873819998E-2</c:v>
                </c:pt>
                <c:pt idx="245">
                  <c:v>2.4879167526155301E-2</c:v>
                </c:pt>
                <c:pt idx="246">
                  <c:v>2.6039745460565599E-2</c:v>
                </c:pt>
                <c:pt idx="247">
                  <c:v>2.7200335153032301E-2</c:v>
                </c:pt>
                <c:pt idx="248">
                  <c:v>2.8360937079314998E-2</c:v>
                </c:pt>
                <c:pt idx="249">
                  <c:v>2.9521551714941401E-2</c:v>
                </c:pt>
                <c:pt idx="250">
                  <c:v>3.0682179535201502E-2</c:v>
                </c:pt>
                <c:pt idx="251">
                  <c:v>3.1842821015143297E-2</c:v>
                </c:pt>
                <c:pt idx="252">
                  <c:v>3.3003476629573002E-2</c:v>
                </c:pt>
                <c:pt idx="253">
                  <c:v>3.41641468530611E-2</c:v>
                </c:pt>
                <c:pt idx="254">
                  <c:v>3.5324832159954599E-2</c:v>
                </c:pt>
                <c:pt idx="255">
                  <c:v>3.64855330243933E-2</c:v>
                </c:pt>
                <c:pt idx="256">
                  <c:v>3.7646249920327897E-2</c:v>
                </c:pt>
                <c:pt idx="257">
                  <c:v>3.8806983321545301E-2</c:v>
                </c:pt>
                <c:pt idx="258">
                  <c:v>3.9967733701694798E-2</c:v>
                </c:pt>
                <c:pt idx="259">
                  <c:v>4.11285015343162E-2</c:v>
                </c:pt>
                <c:pt idx="260">
                  <c:v>4.2289287292871701E-2</c:v>
                </c:pt>
                <c:pt idx="261">
                  <c:v>4.3450091450779098E-2</c:v>
                </c:pt>
                <c:pt idx="262">
                  <c:v>4.4610914481450499E-2</c:v>
                </c:pt>
                <c:pt idx="263">
                  <c:v>4.5771756858334997E-2</c:v>
                </c:pt>
                <c:pt idx="264">
                  <c:v>4.69326190549633E-2</c:v>
                </c:pt>
                <c:pt idx="265">
                  <c:v>4.8093501544994997E-2</c:v>
                </c:pt>
                <c:pt idx="266">
                  <c:v>4.9254404802272098E-2</c:v>
                </c:pt>
                <c:pt idx="267">
                  <c:v>5.04153293008828E-2</c:v>
                </c:pt>
                <c:pt idx="268">
                  <c:v>5.1576275515227699E-2</c:v>
                </c:pt>
                <c:pt idx="269">
                  <c:v>5.2737243920095801E-2</c:v>
                </c:pt>
                <c:pt idx="270">
                  <c:v>5.3898234990750298E-2</c:v>
                </c:pt>
                <c:pt idx="271">
                  <c:v>5.5059249203030201E-2</c:v>
                </c:pt>
                <c:pt idx="272">
                  <c:v>5.6220287033463198E-2</c:v>
                </c:pt>
                <c:pt idx="273">
                  <c:v>5.73813489593923E-2</c:v>
                </c:pt>
                <c:pt idx="274">
                  <c:v>5.8542435459115902E-2</c:v>
                </c:pt>
                <c:pt idx="275">
                  <c:v>5.9703547012041398E-2</c:v>
                </c:pt>
                <c:pt idx="276">
                  <c:v>6.0864684098859402E-2</c:v>
                </c:pt>
                <c:pt idx="277">
                  <c:v>6.2025847201733597E-2</c:v>
                </c:pt>
                <c:pt idx="278">
                  <c:v>6.3187036804511501E-2</c:v>
                </c:pt>
                <c:pt idx="279">
                  <c:v>6.43482533929568E-2</c:v>
                </c:pt>
                <c:pt idx="280">
                  <c:v>6.5509497455004298E-2</c:v>
                </c:pt>
                <c:pt idx="281">
                  <c:v>6.6670769481040101E-2</c:v>
                </c:pt>
                <c:pt idx="282">
                  <c:v>6.7832069964205696E-2</c:v>
                </c:pt>
                <c:pt idx="283">
                  <c:v>6.8993399400732902E-2</c:v>
                </c:pt>
                <c:pt idx="284">
                  <c:v>7.0154758290312202E-2</c:v>
                </c:pt>
                <c:pt idx="285">
                  <c:v>7.1316147136496505E-2</c:v>
                </c:pt>
                <c:pt idx="286">
                  <c:v>7.2477566447147507E-2</c:v>
                </c:pt>
                <c:pt idx="287">
                  <c:v>7.3639016734930104E-2</c:v>
                </c:pt>
                <c:pt idx="288">
                  <c:v>7.4800498517858902E-2</c:v>
                </c:pt>
                <c:pt idx="289">
                  <c:v>7.5962012319896299E-2</c:v>
                </c:pt>
                <c:pt idx="290">
                  <c:v>7.71235586716085E-2</c:v>
                </c:pt>
                <c:pt idx="291">
                  <c:v>7.8285138110951002E-2</c:v>
                </c:pt>
                <c:pt idx="292">
                  <c:v>7.9446751185518999E-2</c:v>
                </c:pt>
                <c:pt idx="293">
                  <c:v>8.0608398457348504E-2</c:v>
                </c:pt>
                <c:pt idx="294">
                  <c:v>8.17700805065531E-2</c:v>
                </c:pt>
                <c:pt idx="295">
                  <c:v>8.29317979353551E-2</c:v>
                </c:pt>
                <c:pt idx="296">
                  <c:v>8.4093551379000001E-2</c:v>
                </c:pt>
                <c:pt idx="297">
                  <c:v>8.5255341522030195E-2</c:v>
                </c:pt>
                <c:pt idx="298">
                  <c:v>8.6417169108955597E-2</c:v>
                </c:pt>
                <c:pt idx="299">
                  <c:v>8.7579034964008207E-2</c:v>
                </c:pt>
                <c:pt idx="300">
                  <c:v>8.8740940020217499E-2</c:v>
                </c:pt>
                <c:pt idx="301">
                  <c:v>8.9902885330804302E-2</c:v>
                </c:pt>
                <c:pt idx="302">
                  <c:v>9.10648720651802E-2</c:v>
                </c:pt>
                <c:pt idx="303">
                  <c:v>9.2226901495237795E-2</c:v>
                </c:pt>
                <c:pt idx="304">
                  <c:v>9.3388974952458501E-2</c:v>
                </c:pt>
                <c:pt idx="305">
                  <c:v>9.4551093780765094E-2</c:v>
                </c:pt>
                <c:pt idx="306">
                  <c:v>9.5713259278196697E-2</c:v>
                </c:pt>
                <c:pt idx="307">
                  <c:v>9.6875472632306198E-2</c:v>
                </c:pt>
                <c:pt idx="308">
                  <c:v>9.8037734873160101E-2</c:v>
                </c:pt>
                <c:pt idx="309">
                  <c:v>9.9200046835787301E-2</c:v>
                </c:pt>
                <c:pt idx="310">
                  <c:v>0.10036240914364999</c:v>
                </c:pt>
                <c:pt idx="311">
                  <c:v>0.101524822205861</c:v>
                </c:pt>
                <c:pt idx="312">
                  <c:v>0.102687286222754</c:v>
                </c:pt>
                <c:pt idx="313">
                  <c:v>0.10384980120824699</c:v>
                </c:pt>
                <c:pt idx="314">
                  <c:v>0.105012367007787</c:v>
                </c:pt>
                <c:pt idx="315">
                  <c:v>0.106174983327119</c:v>
                </c:pt>
                <c:pt idx="316">
                  <c:v>0.107337649747277</c:v>
                </c:pt>
                <c:pt idx="317">
                  <c:v>0.10850036574137401</c:v>
                </c:pt>
                <c:pt idx="318">
                  <c:v>0.109663130689776</c:v>
                </c:pt>
                <c:pt idx="319">
                  <c:v>0.110825943883405</c:v>
                </c:pt>
                <c:pt idx="320">
                  <c:v>0.11198880453146499</c:v>
                </c:pt>
                <c:pt idx="321">
                  <c:v>0.113151711771764</c:v>
                </c:pt>
                <c:pt idx="322">
                  <c:v>0.114314664680251</c:v>
                </c:pt>
                <c:pt idx="323">
                  <c:v>0.11547766230978</c:v>
                </c:pt>
                <c:pt idx="324">
                  <c:v>0.116640703740704</c:v>
                </c:pt>
                <c:pt idx="325">
                  <c:v>0.117803788134922</c:v>
                </c:pt>
                <c:pt idx="326">
                  <c:v>0.11896691477676501</c:v>
                </c:pt>
                <c:pt idx="327">
                  <c:v>0.12013008310310901</c:v>
                </c:pt>
                <c:pt idx="328">
                  <c:v>0.121293292697723</c:v>
                </c:pt>
                <c:pt idx="329">
                  <c:v>0.122456543236882</c:v>
                </c:pt>
                <c:pt idx="330">
                  <c:v>0.123619834431269</c:v>
                </c:pt>
                <c:pt idx="331">
                  <c:v>0.124783165925572</c:v>
                </c:pt>
                <c:pt idx="332">
                  <c:v>0.12594653721958701</c:v>
                </c:pt>
                <c:pt idx="333">
                  <c:v>0.12710994760237099</c:v>
                </c:pt>
                <c:pt idx="334">
                  <c:v>0.12827339611484001</c:v>
                </c:pt>
                <c:pt idx="335">
                  <c:v>0.129436881566342</c:v>
                </c:pt>
                <c:pt idx="336">
                  <c:v>0.13060040256345201</c:v>
                </c:pt>
                <c:pt idx="337">
                  <c:v>0.13176395756728701</c:v>
                </c:pt>
                <c:pt idx="338">
                  <c:v>0.132927544964247</c:v>
                </c:pt>
                <c:pt idx="339">
                  <c:v>0.134091163131453</c:v>
                </c:pt>
                <c:pt idx="340">
                  <c:v>0.13525481048416599</c:v>
                </c:pt>
                <c:pt idx="341">
                  <c:v>0.13641848551379401</c:v>
                </c:pt>
                <c:pt idx="342">
                  <c:v>0.13758218681362699</c:v>
                </c:pt>
                <c:pt idx="343">
                  <c:v>0.13874591308556899</c:v>
                </c:pt>
                <c:pt idx="344">
                  <c:v>0.13990966315433701</c:v>
                </c:pt>
                <c:pt idx="345">
                  <c:v>0.141073435986277</c:v>
                </c:pt>
                <c:pt idx="346">
                  <c:v>0.14223723069015901</c:v>
                </c:pt>
                <c:pt idx="347">
                  <c:v>0.14340104652747199</c:v>
                </c:pt>
                <c:pt idx="348">
                  <c:v>0.144564882915027</c:v>
                </c:pt>
                <c:pt idx="349">
                  <c:v>0.14572873941651601</c:v>
                </c:pt>
                <c:pt idx="350">
                  <c:v>0.14689261571869799</c:v>
                </c:pt>
                <c:pt idx="351">
                  <c:v>0.14805651161883299</c:v>
                </c:pt>
                <c:pt idx="352">
                  <c:v>0.14922042698481</c:v>
                </c:pt>
                <c:pt idx="353">
                  <c:v>0.150384361727851</c:v>
                </c:pt>
                <c:pt idx="354">
                  <c:v>0.15154831580141101</c:v>
                </c:pt>
                <c:pt idx="355">
                  <c:v>0.152712289154117</c:v>
                </c:pt>
                <c:pt idx="356">
                  <c:v>0.153876281665554</c:v>
                </c:pt>
                <c:pt idx="357">
                  <c:v>0.15504029312918599</c:v>
                </c:pt>
                <c:pt idx="358">
                  <c:v>0.15620432321439101</c:v>
                </c:pt>
                <c:pt idx="359">
                  <c:v>0.15736837139443399</c:v>
                </c:pt>
                <c:pt idx="360">
                  <c:v>0.15853243695983801</c:v>
                </c:pt>
                <c:pt idx="361">
                  <c:v>0.159696519047869</c:v>
                </c:pt>
                <c:pt idx="362">
                  <c:v>0.16086061661730899</c:v>
                </c:pt>
                <c:pt idx="363">
                  <c:v>0.16202472854559999</c:v>
                </c:pt>
                <c:pt idx="364">
                  <c:v>0.163188853657388</c:v>
                </c:pt>
                <c:pt idx="365">
                  <c:v>0.164352990711015</c:v>
                </c:pt>
                <c:pt idx="366">
                  <c:v>0.165517138494014</c:v>
                </c:pt>
                <c:pt idx="367">
                  <c:v>0.16668129579121499</c:v>
                </c:pt>
                <c:pt idx="368">
                  <c:v>0.167845461444805</c:v>
                </c:pt>
                <c:pt idx="369">
                  <c:v>0.169009634393396</c:v>
                </c:pt>
                <c:pt idx="370">
                  <c:v>0.17017381364040901</c:v>
                </c:pt>
                <c:pt idx="371">
                  <c:v>0.17133799827934901</c:v>
                </c:pt>
                <c:pt idx="372">
                  <c:v>0.17250218749662199</c:v>
                </c:pt>
                <c:pt idx="373">
                  <c:v>0.173666380587159</c:v>
                </c:pt>
                <c:pt idx="374">
                  <c:v>0.17483057689759099</c:v>
                </c:pt>
                <c:pt idx="375">
                  <c:v>0.175994775868344</c:v>
                </c:pt>
                <c:pt idx="376">
                  <c:v>0.17715897705570799</c:v>
                </c:pt>
                <c:pt idx="377">
                  <c:v>0.178323180111747</c:v>
                </c:pt>
                <c:pt idx="378">
                  <c:v>0.179487384865789</c:v>
                </c:pt>
                <c:pt idx="379">
                  <c:v>0.180651591310453</c:v>
                </c:pt>
                <c:pt idx="380">
                  <c:v>0.18181579948061199</c:v>
                </c:pt>
                <c:pt idx="381">
                  <c:v>0.18298000944395201</c:v>
                </c:pt>
                <c:pt idx="382">
                  <c:v>0.184144221215361</c:v>
                </c:pt>
                <c:pt idx="383">
                  <c:v>0.18530843470217601</c:v>
                </c:pt>
                <c:pt idx="384">
                  <c:v>0.186472649706001</c:v>
                </c:pt>
                <c:pt idx="385">
                  <c:v>0.187636865939009</c:v>
                </c:pt>
                <c:pt idx="386">
                  <c:v>0.18880108310427601</c:v>
                </c:pt>
                <c:pt idx="387">
                  <c:v>0.18996530097122699</c:v>
                </c:pt>
                <c:pt idx="388">
                  <c:v>0.191129519381875</c:v>
                </c:pt>
                <c:pt idx="389">
                  <c:v>0.19229373827243301</c:v>
                </c:pt>
                <c:pt idx="390">
                  <c:v>0.19345795767716001</c:v>
                </c:pt>
                <c:pt idx="391">
                  <c:v>0.194622177677305</c:v>
                </c:pt>
                <c:pt idx="392">
                  <c:v>0.195786398343506</c:v>
                </c:pt>
                <c:pt idx="393">
                  <c:v>0.196950619725935</c:v>
                </c:pt>
                <c:pt idx="394">
                  <c:v>0.19811484183591399</c:v>
                </c:pt>
                <c:pt idx="395">
                  <c:v>0.199279064636735</c:v>
                </c:pt>
                <c:pt idx="396">
                  <c:v>0.20044328804848499</c:v>
                </c:pt>
                <c:pt idx="397">
                  <c:v>0.20160751195798701</c:v>
                </c:pt>
                <c:pt idx="398">
                  <c:v>0.20277173622831299</c:v>
                </c:pt>
                <c:pt idx="399">
                  <c:v>0.20393596071276399</c:v>
                </c:pt>
                <c:pt idx="400">
                  <c:v>0.205100185270331</c:v>
                </c:pt>
                <c:pt idx="401">
                  <c:v>0.20626440977787699</c:v>
                </c:pt>
                <c:pt idx="402">
                  <c:v>0.20742863413749399</c:v>
                </c:pt>
                <c:pt idx="403">
                  <c:v>0.20859285827925</c:v>
                </c:pt>
                <c:pt idx="404">
                  <c:v>0.209757082161561</c:v>
                </c:pt>
                <c:pt idx="405">
                  <c:v>0.21092130576936699</c:v>
                </c:pt>
                <c:pt idx="406">
                  <c:v>0.21208552910961401</c:v>
                </c:pt>
                <c:pt idx="407">
                  <c:v>0.21324975220555001</c:v>
                </c:pt>
                <c:pt idx="408">
                  <c:v>0.21441397509058199</c:v>
                </c:pt>
                <c:pt idx="409">
                  <c:v>0.215578197803005</c:v>
                </c:pt>
                <c:pt idx="410">
                  <c:v>0.21674242038149499</c:v>
                </c:pt>
                <c:pt idx="411">
                  <c:v>0.217906642861628</c:v>
                </c:pt>
                <c:pt idx="412">
                  <c:v>0.21907086527369801</c:v>
                </c:pt>
                <c:pt idx="413">
                  <c:v>0.22023508764194999</c:v>
                </c:pt>
                <c:pt idx="414">
                  <c:v>0.22139930998468699</c:v>
                </c:pt>
                <c:pt idx="415">
                  <c:v>0.22256353231475501</c:v>
                </c:pt>
                <c:pt idx="416">
                  <c:v>0.223727754640554</c:v>
                </c:pt>
                <c:pt idx="417">
                  <c:v>0.224891976967108</c:v>
                </c:pt>
                <c:pt idx="418">
                  <c:v>0.22605619929711801</c:v>
                </c:pt>
                <c:pt idx="419">
                  <c:v>0.227220421631708</c:v>
                </c:pt>
                <c:pt idx="420">
                  <c:v>0.22838464397097999</c:v>
                </c:pt>
                <c:pt idx="421">
                  <c:v>0.22954886631445601</c:v>
                </c:pt>
                <c:pt idx="422">
                  <c:v>0.23071308866142701</c:v>
                </c:pt>
                <c:pt idx="423">
                  <c:v>0.231877311011148</c:v>
                </c:pt>
                <c:pt idx="424">
                  <c:v>0.23304153336290701</c:v>
                </c:pt>
                <c:pt idx="425">
                  <c:v>0.23420575571604199</c:v>
                </c:pt>
                <c:pt idx="426">
                  <c:v>0.23536997806993301</c:v>
                </c:pt>
                <c:pt idx="427">
                  <c:v>0.23653420042398299</c:v>
                </c:pt>
                <c:pt idx="428">
                  <c:v>0.237698422777605</c:v>
                </c:pt>
                <c:pt idx="429">
                  <c:v>0.23886264513021299</c:v>
                </c:pt>
                <c:pt idx="430">
                  <c:v>0.24002686748120899</c:v>
                </c:pt>
                <c:pt idx="431">
                  <c:v>0.24119108982999199</c:v>
                </c:pt>
                <c:pt idx="432">
                  <c:v>0.24235531217595699</c:v>
                </c:pt>
                <c:pt idx="433">
                  <c:v>0.24351953451855601</c:v>
                </c:pt>
                <c:pt idx="434">
                  <c:v>0.24468375685743901</c:v>
                </c:pt>
                <c:pt idx="435">
                  <c:v>0.24584797919231999</c:v>
                </c:pt>
                <c:pt idx="436">
                  <c:v>0.24701220152319001</c:v>
                </c:pt>
                <c:pt idx="437">
                  <c:v>0.248176423850094</c:v>
                </c:pt>
                <c:pt idx="438">
                  <c:v>0.249340646173315</c:v>
                </c:pt>
                <c:pt idx="439">
                  <c:v>0.250504868493508</c:v>
                </c:pt>
                <c:pt idx="440">
                  <c:v>0.25166909081117</c:v>
                </c:pt>
                <c:pt idx="441">
                  <c:v>0.25283331312678597</c:v>
                </c:pt>
                <c:pt idx="442">
                  <c:v>0.25399753544096298</c:v>
                </c:pt>
                <c:pt idx="443">
                  <c:v>0.25516175775410399</c:v>
                </c:pt>
                <c:pt idx="444">
                  <c:v>0.25632598006656399</c:v>
                </c:pt>
                <c:pt idx="445">
                  <c:v>0.25749020237862302</c:v>
                </c:pt>
                <c:pt idx="446">
                  <c:v>0.25865442469041899</c:v>
                </c:pt>
                <c:pt idx="447">
                  <c:v>0.25981864700207902</c:v>
                </c:pt>
                <c:pt idx="448">
                  <c:v>0.26098286931370301</c:v>
                </c:pt>
                <c:pt idx="449">
                  <c:v>0.26214709162539501</c:v>
                </c:pt>
                <c:pt idx="450">
                  <c:v>0.263311313937164</c:v>
                </c:pt>
                <c:pt idx="451">
                  <c:v>0.26447553624894399</c:v>
                </c:pt>
                <c:pt idx="452">
                  <c:v>0.26563975856072403</c:v>
                </c:pt>
                <c:pt idx="453">
                  <c:v>0.26680398087250501</c:v>
                </c:pt>
                <c:pt idx="454">
                  <c:v>0.26796820318428499</c:v>
                </c:pt>
                <c:pt idx="455">
                  <c:v>0.26913242549606597</c:v>
                </c:pt>
                <c:pt idx="456">
                  <c:v>0.27029664780784601</c:v>
                </c:pt>
                <c:pt idx="457">
                  <c:v>0.271460870119627</c:v>
                </c:pt>
                <c:pt idx="458">
                  <c:v>0.27262509243140698</c:v>
                </c:pt>
                <c:pt idx="459">
                  <c:v>0.27378931474318702</c:v>
                </c:pt>
                <c:pt idx="460">
                  <c:v>0.274953537054968</c:v>
                </c:pt>
                <c:pt idx="461">
                  <c:v>0.27611775936674798</c:v>
                </c:pt>
                <c:pt idx="462">
                  <c:v>0.27728198167852802</c:v>
                </c:pt>
                <c:pt idx="463">
                  <c:v>0.278446203990309</c:v>
                </c:pt>
                <c:pt idx="464">
                  <c:v>0.27961042630208899</c:v>
                </c:pt>
                <c:pt idx="465">
                  <c:v>0.28077464861387003</c:v>
                </c:pt>
                <c:pt idx="466">
                  <c:v>0.28193887092565001</c:v>
                </c:pt>
                <c:pt idx="467">
                  <c:v>0.28310309323742999</c:v>
                </c:pt>
                <c:pt idx="468">
                  <c:v>0.28426731554921097</c:v>
                </c:pt>
                <c:pt idx="469">
                  <c:v>0.28543153786099101</c:v>
                </c:pt>
                <c:pt idx="470">
                  <c:v>0.286595760172772</c:v>
                </c:pt>
                <c:pt idx="471">
                  <c:v>0.28775998248455198</c:v>
                </c:pt>
                <c:pt idx="472">
                  <c:v>0.28892420479633202</c:v>
                </c:pt>
                <c:pt idx="473">
                  <c:v>0.290088427108113</c:v>
                </c:pt>
                <c:pt idx="474">
                  <c:v>0.29125264941989298</c:v>
                </c:pt>
                <c:pt idx="475">
                  <c:v>0.29241687173167402</c:v>
                </c:pt>
                <c:pt idx="476">
                  <c:v>0.29358109404345401</c:v>
                </c:pt>
                <c:pt idx="477">
                  <c:v>0.29474531635523399</c:v>
                </c:pt>
                <c:pt idx="478">
                  <c:v>0.29590953866701503</c:v>
                </c:pt>
                <c:pt idx="479">
                  <c:v>0.29707376097879501</c:v>
                </c:pt>
                <c:pt idx="480">
                  <c:v>0.29823798329057499</c:v>
                </c:pt>
                <c:pt idx="481">
                  <c:v>0.29940220560235598</c:v>
                </c:pt>
                <c:pt idx="482">
                  <c:v>0.30056642791413601</c:v>
                </c:pt>
                <c:pt idx="483">
                  <c:v>0.301730650225916</c:v>
                </c:pt>
                <c:pt idx="484">
                  <c:v>0.30289487253769698</c:v>
                </c:pt>
                <c:pt idx="485">
                  <c:v>0.30405909484947702</c:v>
                </c:pt>
                <c:pt idx="486">
                  <c:v>0.305223317161258</c:v>
                </c:pt>
                <c:pt idx="487">
                  <c:v>0.30638753947303798</c:v>
                </c:pt>
                <c:pt idx="488">
                  <c:v>0.30755176178481802</c:v>
                </c:pt>
                <c:pt idx="489">
                  <c:v>0.30871598409659901</c:v>
                </c:pt>
                <c:pt idx="490">
                  <c:v>0.30988020640837899</c:v>
                </c:pt>
                <c:pt idx="491">
                  <c:v>0.31104442872015903</c:v>
                </c:pt>
                <c:pt idx="492">
                  <c:v>0.31220865103194001</c:v>
                </c:pt>
                <c:pt idx="493">
                  <c:v>0.31337287334371999</c:v>
                </c:pt>
                <c:pt idx="494">
                  <c:v>0.31453709565550098</c:v>
                </c:pt>
                <c:pt idx="495">
                  <c:v>0.31570131796728101</c:v>
                </c:pt>
                <c:pt idx="496">
                  <c:v>0.316865540279061</c:v>
                </c:pt>
                <c:pt idx="497">
                  <c:v>0.31802976259084198</c:v>
                </c:pt>
                <c:pt idx="498">
                  <c:v>0.31919398490262202</c:v>
                </c:pt>
                <c:pt idx="499">
                  <c:v>0.320358207214403</c:v>
                </c:pt>
                <c:pt idx="500">
                  <c:v>0.32152242952618298</c:v>
                </c:pt>
                <c:pt idx="501">
                  <c:v>0.32268665183796302</c:v>
                </c:pt>
                <c:pt idx="502">
                  <c:v>0.32385087414974401</c:v>
                </c:pt>
                <c:pt idx="503">
                  <c:v>0.32501509646152399</c:v>
                </c:pt>
                <c:pt idx="504">
                  <c:v>0.32617931877330503</c:v>
                </c:pt>
                <c:pt idx="505">
                  <c:v>0.32734354108508501</c:v>
                </c:pt>
                <c:pt idx="506">
                  <c:v>0.32850776339686499</c:v>
                </c:pt>
                <c:pt idx="507">
                  <c:v>0.32967198570864598</c:v>
                </c:pt>
                <c:pt idx="508">
                  <c:v>0.33083620802042601</c:v>
                </c:pt>
                <c:pt idx="509">
                  <c:v>0.332000430332206</c:v>
                </c:pt>
                <c:pt idx="510">
                  <c:v>0.33316465264398698</c:v>
                </c:pt>
                <c:pt idx="511">
                  <c:v>0.33432887495576702</c:v>
                </c:pt>
                <c:pt idx="512">
                  <c:v>0.335493097267548</c:v>
                </c:pt>
                <c:pt idx="513">
                  <c:v>0.33665731957932798</c:v>
                </c:pt>
                <c:pt idx="514">
                  <c:v>0.33782154189110802</c:v>
                </c:pt>
                <c:pt idx="515">
                  <c:v>0.33898576420288901</c:v>
                </c:pt>
                <c:pt idx="516">
                  <c:v>0.34014998651466899</c:v>
                </c:pt>
                <c:pt idx="517">
                  <c:v>0.34131420882644897</c:v>
                </c:pt>
                <c:pt idx="518">
                  <c:v>0.34247843113822901</c:v>
                </c:pt>
                <c:pt idx="519">
                  <c:v>0.34364265345000999</c:v>
                </c:pt>
                <c:pt idx="520">
                  <c:v>0.34480687576178998</c:v>
                </c:pt>
                <c:pt idx="521">
                  <c:v>0.34597109807357102</c:v>
                </c:pt>
                <c:pt idx="522">
                  <c:v>0.347135320385351</c:v>
                </c:pt>
                <c:pt idx="523">
                  <c:v>0.34829954269713198</c:v>
                </c:pt>
                <c:pt idx="524">
                  <c:v>0.34946376500891202</c:v>
                </c:pt>
                <c:pt idx="525">
                  <c:v>0.350627987320692</c:v>
                </c:pt>
                <c:pt idx="526">
                  <c:v>0.35179220963247299</c:v>
                </c:pt>
                <c:pt idx="527">
                  <c:v>0.35295643194425302</c:v>
                </c:pt>
                <c:pt idx="528">
                  <c:v>0.35412065425603401</c:v>
                </c:pt>
                <c:pt idx="529">
                  <c:v>0.35528487656781399</c:v>
                </c:pt>
                <c:pt idx="530">
                  <c:v>0.35644909887959397</c:v>
                </c:pt>
                <c:pt idx="531">
                  <c:v>0.35761332119137501</c:v>
                </c:pt>
                <c:pt idx="532">
                  <c:v>0.35877754350315499</c:v>
                </c:pt>
                <c:pt idx="533">
                  <c:v>0.35994176581493598</c:v>
                </c:pt>
                <c:pt idx="534">
                  <c:v>0.36110598812671602</c:v>
                </c:pt>
                <c:pt idx="535">
                  <c:v>0.362270210438496</c:v>
                </c:pt>
                <c:pt idx="536">
                  <c:v>0.36343443275027698</c:v>
                </c:pt>
                <c:pt idx="537">
                  <c:v>0.36459865506205702</c:v>
                </c:pt>
                <c:pt idx="538">
                  <c:v>0.365762877373837</c:v>
                </c:pt>
                <c:pt idx="539">
                  <c:v>0.36692709968561799</c:v>
                </c:pt>
                <c:pt idx="540">
                  <c:v>0.36809132199739802</c:v>
                </c:pt>
                <c:pt idx="541">
                  <c:v>0.36925554430917901</c:v>
                </c:pt>
                <c:pt idx="542">
                  <c:v>0.37041976662095899</c:v>
                </c:pt>
                <c:pt idx="543">
                  <c:v>0.37158398893273997</c:v>
                </c:pt>
                <c:pt idx="544">
                  <c:v>0.37274821124452001</c:v>
                </c:pt>
                <c:pt idx="545">
                  <c:v>0.37391243355629999</c:v>
                </c:pt>
                <c:pt idx="546">
                  <c:v>0.37507665586807998</c:v>
                </c:pt>
                <c:pt idx="547">
                  <c:v>0.37624087817986102</c:v>
                </c:pt>
                <c:pt idx="548">
                  <c:v>0.377405100491641</c:v>
                </c:pt>
                <c:pt idx="549">
                  <c:v>0.37856932280342198</c:v>
                </c:pt>
                <c:pt idx="550">
                  <c:v>0.37973354511520202</c:v>
                </c:pt>
                <c:pt idx="551">
                  <c:v>0.380897767426982</c:v>
                </c:pt>
                <c:pt idx="552">
                  <c:v>0.38206198973876299</c:v>
                </c:pt>
                <c:pt idx="553">
                  <c:v>0.38322621205054302</c:v>
                </c:pt>
                <c:pt idx="554">
                  <c:v>0.38439043436232401</c:v>
                </c:pt>
                <c:pt idx="555">
                  <c:v>0.38555465667410399</c:v>
                </c:pt>
                <c:pt idx="556">
                  <c:v>0.38671887898588397</c:v>
                </c:pt>
                <c:pt idx="557">
                  <c:v>0.38788310129766501</c:v>
                </c:pt>
                <c:pt idx="558">
                  <c:v>0.38904732360944499</c:v>
                </c:pt>
                <c:pt idx="559">
                  <c:v>0.39021154592122598</c:v>
                </c:pt>
                <c:pt idx="560">
                  <c:v>0.39137576823300602</c:v>
                </c:pt>
                <c:pt idx="561">
                  <c:v>0.392539990544786</c:v>
                </c:pt>
                <c:pt idx="562">
                  <c:v>0.39370421285656598</c:v>
                </c:pt>
                <c:pt idx="563">
                  <c:v>0.39486843516834702</c:v>
                </c:pt>
                <c:pt idx="564">
                  <c:v>0.396032657480127</c:v>
                </c:pt>
                <c:pt idx="565">
                  <c:v>0.39719687979190699</c:v>
                </c:pt>
                <c:pt idx="566">
                  <c:v>0.39836110210368803</c:v>
                </c:pt>
                <c:pt idx="567">
                  <c:v>0.39952532441546801</c:v>
                </c:pt>
                <c:pt idx="568">
                  <c:v>0.40068954672724899</c:v>
                </c:pt>
                <c:pt idx="569">
                  <c:v>0.40185376903902897</c:v>
                </c:pt>
                <c:pt idx="570">
                  <c:v>0.40301799135081001</c:v>
                </c:pt>
                <c:pt idx="571">
                  <c:v>0.40418221366259</c:v>
                </c:pt>
                <c:pt idx="572">
                  <c:v>0.40534643597437098</c:v>
                </c:pt>
                <c:pt idx="573">
                  <c:v>0.40651065828615102</c:v>
                </c:pt>
                <c:pt idx="574">
                  <c:v>0.407674880597931</c:v>
                </c:pt>
                <c:pt idx="575">
                  <c:v>0.40883910290971198</c:v>
                </c:pt>
                <c:pt idx="576">
                  <c:v>0.41000332522149202</c:v>
                </c:pt>
                <c:pt idx="577">
                  <c:v>0.411167547533272</c:v>
                </c:pt>
                <c:pt idx="578">
                  <c:v>0.41233176984505299</c:v>
                </c:pt>
                <c:pt idx="579">
                  <c:v>0.41349599215683303</c:v>
                </c:pt>
                <c:pt idx="580">
                  <c:v>0.41466021446861301</c:v>
                </c:pt>
                <c:pt idx="581">
                  <c:v>0.41582443678039399</c:v>
                </c:pt>
                <c:pt idx="582">
                  <c:v>0.41698865909217397</c:v>
                </c:pt>
                <c:pt idx="583">
                  <c:v>0.41815288140395501</c:v>
                </c:pt>
                <c:pt idx="584">
                  <c:v>0.419317103715735</c:v>
                </c:pt>
                <c:pt idx="585">
                  <c:v>0.42048132602751498</c:v>
                </c:pt>
                <c:pt idx="586">
                  <c:v>0.42164554833929602</c:v>
                </c:pt>
                <c:pt idx="587">
                  <c:v>0.422809770651076</c:v>
                </c:pt>
                <c:pt idx="588">
                  <c:v>0.42397399296285698</c:v>
                </c:pt>
                <c:pt idx="589">
                  <c:v>0.42513821527463702</c:v>
                </c:pt>
                <c:pt idx="590">
                  <c:v>0.426302437586417</c:v>
                </c:pt>
                <c:pt idx="591">
                  <c:v>0.42746665989819799</c:v>
                </c:pt>
                <c:pt idx="592">
                  <c:v>0.42863088220997803</c:v>
                </c:pt>
                <c:pt idx="593">
                  <c:v>0.42979510452175901</c:v>
                </c:pt>
                <c:pt idx="594">
                  <c:v>0.43095932683353899</c:v>
                </c:pt>
                <c:pt idx="595">
                  <c:v>0.43212354914531897</c:v>
                </c:pt>
                <c:pt idx="596">
                  <c:v>0.43328777145709901</c:v>
                </c:pt>
                <c:pt idx="597">
                  <c:v>0.43445199376888</c:v>
                </c:pt>
                <c:pt idx="598">
                  <c:v>0.43561621608065998</c:v>
                </c:pt>
                <c:pt idx="599">
                  <c:v>0.43678043839244102</c:v>
                </c:pt>
                <c:pt idx="600">
                  <c:v>0.437944660704221</c:v>
                </c:pt>
                <c:pt idx="601">
                  <c:v>0.43910888301600098</c:v>
                </c:pt>
                <c:pt idx="602">
                  <c:v>0.44027310532778202</c:v>
                </c:pt>
                <c:pt idx="603">
                  <c:v>0.441437327639562</c:v>
                </c:pt>
                <c:pt idx="604">
                  <c:v>0.44260154995134199</c:v>
                </c:pt>
                <c:pt idx="605">
                  <c:v>0.44376577226312303</c:v>
                </c:pt>
                <c:pt idx="606">
                  <c:v>0.44492999457490301</c:v>
                </c:pt>
                <c:pt idx="607">
                  <c:v>0.44609421688668299</c:v>
                </c:pt>
                <c:pt idx="608">
                  <c:v>0.44725843919846497</c:v>
                </c:pt>
                <c:pt idx="609">
                  <c:v>0.44842266151024401</c:v>
                </c:pt>
                <c:pt idx="610">
                  <c:v>0.449586883822025</c:v>
                </c:pt>
                <c:pt idx="611">
                  <c:v>0.45075110613380498</c:v>
                </c:pt>
                <c:pt idx="612">
                  <c:v>0.45191532844558602</c:v>
                </c:pt>
                <c:pt idx="613">
                  <c:v>0.453079550757366</c:v>
                </c:pt>
                <c:pt idx="614">
                  <c:v>0.45424377306914598</c:v>
                </c:pt>
                <c:pt idx="615">
                  <c:v>0.45540799538092702</c:v>
                </c:pt>
                <c:pt idx="616">
                  <c:v>0.45657221769270701</c:v>
                </c:pt>
                <c:pt idx="617">
                  <c:v>0.45773644000448799</c:v>
                </c:pt>
                <c:pt idx="618">
                  <c:v>0.45890066231626803</c:v>
                </c:pt>
                <c:pt idx="619">
                  <c:v>0.46006488462804901</c:v>
                </c:pt>
                <c:pt idx="620">
                  <c:v>0.46122910693982899</c:v>
                </c:pt>
                <c:pt idx="621">
                  <c:v>0.46239332925160898</c:v>
                </c:pt>
                <c:pt idx="622">
                  <c:v>0.46355755156339001</c:v>
                </c:pt>
                <c:pt idx="623">
                  <c:v>0.46472177387517</c:v>
                </c:pt>
                <c:pt idx="624">
                  <c:v>0.46588599618695098</c:v>
                </c:pt>
                <c:pt idx="625">
                  <c:v>0.46705021849873002</c:v>
                </c:pt>
                <c:pt idx="626">
                  <c:v>0.468214440810511</c:v>
                </c:pt>
                <c:pt idx="627">
                  <c:v>0.46937866312229098</c:v>
                </c:pt>
                <c:pt idx="628">
                  <c:v>0.47054288543407202</c:v>
                </c:pt>
                <c:pt idx="629">
                  <c:v>0.47170710774585201</c:v>
                </c:pt>
                <c:pt idx="630">
                  <c:v>0.47287133005763299</c:v>
                </c:pt>
                <c:pt idx="631">
                  <c:v>0.47403555236941303</c:v>
                </c:pt>
                <c:pt idx="632">
                  <c:v>0.47519977468119301</c:v>
                </c:pt>
                <c:pt idx="633">
                  <c:v>0.47636399699297399</c:v>
                </c:pt>
                <c:pt idx="634">
                  <c:v>0.47752821930475398</c:v>
                </c:pt>
                <c:pt idx="635">
                  <c:v>0.47869244161653501</c:v>
                </c:pt>
                <c:pt idx="636">
                  <c:v>0.479856663928315</c:v>
                </c:pt>
                <c:pt idx="637">
                  <c:v>0.48102088624009498</c:v>
                </c:pt>
                <c:pt idx="638">
                  <c:v>0.48218510855187602</c:v>
                </c:pt>
                <c:pt idx="639">
                  <c:v>0.483349330863656</c:v>
                </c:pt>
                <c:pt idx="640">
                  <c:v>0.48451355317543698</c:v>
                </c:pt>
                <c:pt idx="641">
                  <c:v>0.48567777548721702</c:v>
                </c:pt>
                <c:pt idx="642">
                  <c:v>0.48684199779899701</c:v>
                </c:pt>
                <c:pt idx="643">
                  <c:v>0.48800622011077799</c:v>
                </c:pt>
                <c:pt idx="644">
                  <c:v>0.48917044242255803</c:v>
                </c:pt>
                <c:pt idx="645">
                  <c:v>0.49033466473433801</c:v>
                </c:pt>
                <c:pt idx="646">
                  <c:v>0.49149888704611799</c:v>
                </c:pt>
                <c:pt idx="647">
                  <c:v>0.49266310935789898</c:v>
                </c:pt>
                <c:pt idx="648">
                  <c:v>0.49382733166967901</c:v>
                </c:pt>
                <c:pt idx="649">
                  <c:v>0.49499155398146</c:v>
                </c:pt>
                <c:pt idx="650">
                  <c:v>0.49615577629323998</c:v>
                </c:pt>
                <c:pt idx="651">
                  <c:v>0.49731999860502102</c:v>
                </c:pt>
                <c:pt idx="652">
                  <c:v>0.498484220916801</c:v>
                </c:pt>
                <c:pt idx="653">
                  <c:v>0.49964844322858099</c:v>
                </c:pt>
                <c:pt idx="654">
                  <c:v>0.50081266554036197</c:v>
                </c:pt>
                <c:pt idx="655">
                  <c:v>0.50197688785214201</c:v>
                </c:pt>
                <c:pt idx="656">
                  <c:v>0.50314111016392205</c:v>
                </c:pt>
                <c:pt idx="657">
                  <c:v>0.50430533247570297</c:v>
                </c:pt>
                <c:pt idx="658">
                  <c:v>0.50546955478748301</c:v>
                </c:pt>
                <c:pt idx="659">
                  <c:v>0.50663377709926405</c:v>
                </c:pt>
                <c:pt idx="660">
                  <c:v>0.50779799941104398</c:v>
                </c:pt>
                <c:pt idx="661">
                  <c:v>0.50896222172282402</c:v>
                </c:pt>
                <c:pt idx="662">
                  <c:v>0.51012644403460505</c:v>
                </c:pt>
                <c:pt idx="663">
                  <c:v>0.51129066634638498</c:v>
                </c:pt>
                <c:pt idx="664">
                  <c:v>0.51245488865816602</c:v>
                </c:pt>
                <c:pt idx="665">
                  <c:v>0.51361911096994595</c:v>
                </c:pt>
                <c:pt idx="666">
                  <c:v>0.51478333328172599</c:v>
                </c:pt>
                <c:pt idx="667">
                  <c:v>0.51594755559350702</c:v>
                </c:pt>
                <c:pt idx="668">
                  <c:v>0.51711177790528695</c:v>
                </c:pt>
                <c:pt idx="669">
                  <c:v>0.51827600021706699</c:v>
                </c:pt>
                <c:pt idx="670">
                  <c:v>0.51944022252884803</c:v>
                </c:pt>
                <c:pt idx="671">
                  <c:v>0.52060444484062796</c:v>
                </c:pt>
                <c:pt idx="672">
                  <c:v>0.52176866715240799</c:v>
                </c:pt>
                <c:pt idx="673">
                  <c:v>0.52293288946418903</c:v>
                </c:pt>
                <c:pt idx="674">
                  <c:v>0.52409711177596896</c:v>
                </c:pt>
                <c:pt idx="675">
                  <c:v>0.52526133408775</c:v>
                </c:pt>
                <c:pt idx="676">
                  <c:v>0.52642555639953004</c:v>
                </c:pt>
                <c:pt idx="677">
                  <c:v>0.52758977871131096</c:v>
                </c:pt>
                <c:pt idx="678">
                  <c:v>0.528754001023091</c:v>
                </c:pt>
                <c:pt idx="679">
                  <c:v>0.52991822333487104</c:v>
                </c:pt>
                <c:pt idx="680">
                  <c:v>0.53108244564665097</c:v>
                </c:pt>
                <c:pt idx="681">
                  <c:v>0.53224666795843201</c:v>
                </c:pt>
                <c:pt idx="682">
                  <c:v>0.53341089027021305</c:v>
                </c:pt>
                <c:pt idx="683">
                  <c:v>0.53457511258199297</c:v>
                </c:pt>
                <c:pt idx="684">
                  <c:v>0.53573933489377301</c:v>
                </c:pt>
                <c:pt idx="685">
                  <c:v>0.53690355720555305</c:v>
                </c:pt>
                <c:pt idx="686">
                  <c:v>0.53806777951733398</c:v>
                </c:pt>
                <c:pt idx="687">
                  <c:v>0.53923200182911402</c:v>
                </c:pt>
                <c:pt idx="688">
                  <c:v>0.54039622414089505</c:v>
                </c:pt>
                <c:pt idx="689">
                  <c:v>0.54156044645267498</c:v>
                </c:pt>
                <c:pt idx="690">
                  <c:v>0.54272466876445602</c:v>
                </c:pt>
                <c:pt idx="691">
                  <c:v>0.54388889107623595</c:v>
                </c:pt>
                <c:pt idx="692">
                  <c:v>0.54505311338801599</c:v>
                </c:pt>
                <c:pt idx="693">
                  <c:v>0.54621733569979702</c:v>
                </c:pt>
                <c:pt idx="694">
                  <c:v>0.54738155801157695</c:v>
                </c:pt>
                <c:pt idx="695">
                  <c:v>0.54854578032335799</c:v>
                </c:pt>
                <c:pt idx="696">
                  <c:v>0.54971000263513803</c:v>
                </c:pt>
                <c:pt idx="697">
                  <c:v>0.55087422494691796</c:v>
                </c:pt>
                <c:pt idx="698">
                  <c:v>0.55203844725869899</c:v>
                </c:pt>
                <c:pt idx="699">
                  <c:v>0.55320266957047903</c:v>
                </c:pt>
                <c:pt idx="700">
                  <c:v>0.55436689188225896</c:v>
                </c:pt>
                <c:pt idx="701">
                  <c:v>0.55553111419404</c:v>
                </c:pt>
                <c:pt idx="702">
                  <c:v>0.55669533650582004</c:v>
                </c:pt>
                <c:pt idx="703">
                  <c:v>0.55785955881759997</c:v>
                </c:pt>
                <c:pt idx="704">
                  <c:v>0.559023781129381</c:v>
                </c:pt>
                <c:pt idx="705">
                  <c:v>0.56018800344116104</c:v>
                </c:pt>
                <c:pt idx="706">
                  <c:v>0.56135222575294197</c:v>
                </c:pt>
                <c:pt idx="707">
                  <c:v>0.56251644806472201</c:v>
                </c:pt>
                <c:pt idx="708">
                  <c:v>0.56368067037650205</c:v>
                </c:pt>
                <c:pt idx="709">
                  <c:v>0.56484489268828297</c:v>
                </c:pt>
                <c:pt idx="710">
                  <c:v>0.56600911500006301</c:v>
                </c:pt>
                <c:pt idx="711">
                  <c:v>0.56717333731184405</c:v>
                </c:pt>
                <c:pt idx="712">
                  <c:v>0.56833755962362398</c:v>
                </c:pt>
                <c:pt idx="713">
                  <c:v>0.56950178193540402</c:v>
                </c:pt>
                <c:pt idx="714">
                  <c:v>0.57066600424718505</c:v>
                </c:pt>
                <c:pt idx="715">
                  <c:v>0.57183022655896498</c:v>
                </c:pt>
                <c:pt idx="716">
                  <c:v>0.57299444887074602</c:v>
                </c:pt>
                <c:pt idx="717">
                  <c:v>0.57415867118252595</c:v>
                </c:pt>
                <c:pt idx="718">
                  <c:v>0.57532289349430599</c:v>
                </c:pt>
                <c:pt idx="719">
                  <c:v>0.57648711580608603</c:v>
                </c:pt>
                <c:pt idx="720">
                  <c:v>0.57765133811786695</c:v>
                </c:pt>
                <c:pt idx="721">
                  <c:v>0.57881556042964699</c:v>
                </c:pt>
                <c:pt idx="722">
                  <c:v>0.57997978274142703</c:v>
                </c:pt>
                <c:pt idx="723">
                  <c:v>0.58114400505320796</c:v>
                </c:pt>
                <c:pt idx="724">
                  <c:v>0.582308227364988</c:v>
                </c:pt>
                <c:pt idx="725">
                  <c:v>0.58347244967676903</c:v>
                </c:pt>
                <c:pt idx="726">
                  <c:v>0.58463667198854896</c:v>
                </c:pt>
                <c:pt idx="727">
                  <c:v>0.585800894300329</c:v>
                </c:pt>
                <c:pt idx="728">
                  <c:v>0.58696511661211004</c:v>
                </c:pt>
                <c:pt idx="729">
                  <c:v>0.58812933892388997</c:v>
                </c:pt>
                <c:pt idx="730">
                  <c:v>0.589293561235671</c:v>
                </c:pt>
                <c:pt idx="731">
                  <c:v>0.59045778354745104</c:v>
                </c:pt>
                <c:pt idx="732">
                  <c:v>0.59162200585923197</c:v>
                </c:pt>
                <c:pt idx="733">
                  <c:v>0.59278622817101201</c:v>
                </c:pt>
                <c:pt idx="734">
                  <c:v>0.59395045048279205</c:v>
                </c:pt>
                <c:pt idx="735">
                  <c:v>0.59511467279457297</c:v>
                </c:pt>
                <c:pt idx="736">
                  <c:v>0.59627889510635301</c:v>
                </c:pt>
                <c:pt idx="737">
                  <c:v>0.59744311741813305</c:v>
                </c:pt>
                <c:pt idx="738">
                  <c:v>0.59860733972991398</c:v>
                </c:pt>
                <c:pt idx="739">
                  <c:v>0.59977156204169402</c:v>
                </c:pt>
                <c:pt idx="740">
                  <c:v>0.60093578435347506</c:v>
                </c:pt>
                <c:pt idx="741">
                  <c:v>0.60210000666525398</c:v>
                </c:pt>
                <c:pt idx="742">
                  <c:v>0.60326422897703502</c:v>
                </c:pt>
                <c:pt idx="743">
                  <c:v>0.60442845128881595</c:v>
                </c:pt>
                <c:pt idx="744">
                  <c:v>0.60559267360059599</c:v>
                </c:pt>
                <c:pt idx="745">
                  <c:v>0.60675689591237603</c:v>
                </c:pt>
                <c:pt idx="746">
                  <c:v>0.60792111822415695</c:v>
                </c:pt>
                <c:pt idx="747">
                  <c:v>0.60908534053593699</c:v>
                </c:pt>
                <c:pt idx="748">
                  <c:v>0.61024956284771803</c:v>
                </c:pt>
                <c:pt idx="749">
                  <c:v>0.61141378515949796</c:v>
                </c:pt>
                <c:pt idx="750">
                  <c:v>0.612578007471279</c:v>
                </c:pt>
                <c:pt idx="751">
                  <c:v>0.61374222978305903</c:v>
                </c:pt>
                <c:pt idx="752">
                  <c:v>0.61490645209483896</c:v>
                </c:pt>
                <c:pt idx="753">
                  <c:v>0.616070674406619</c:v>
                </c:pt>
                <c:pt idx="754">
                  <c:v>0.61723489671840104</c:v>
                </c:pt>
                <c:pt idx="755">
                  <c:v>0.61839911903017997</c:v>
                </c:pt>
                <c:pt idx="756">
                  <c:v>0.619563341341961</c:v>
                </c:pt>
                <c:pt idx="757">
                  <c:v>0.62072756365374104</c:v>
                </c:pt>
                <c:pt idx="758">
                  <c:v>0.62189178596552097</c:v>
                </c:pt>
                <c:pt idx="759">
                  <c:v>0.62305600827730201</c:v>
                </c:pt>
                <c:pt idx="760">
                  <c:v>0.62422023058908205</c:v>
                </c:pt>
                <c:pt idx="761">
                  <c:v>0.62538445290086297</c:v>
                </c:pt>
                <c:pt idx="762">
                  <c:v>0.62654867521264301</c:v>
                </c:pt>
                <c:pt idx="763">
                  <c:v>0.62771289752442305</c:v>
                </c:pt>
                <c:pt idx="764">
                  <c:v>0.62887711983620398</c:v>
                </c:pt>
                <c:pt idx="765">
                  <c:v>0.63004134214798402</c:v>
                </c:pt>
                <c:pt idx="766">
                  <c:v>0.63120556445976395</c:v>
                </c:pt>
                <c:pt idx="767">
                  <c:v>0.63236978677154498</c:v>
                </c:pt>
                <c:pt idx="768">
                  <c:v>0.63353400908332502</c:v>
                </c:pt>
                <c:pt idx="769">
                  <c:v>0.63469823139510595</c:v>
                </c:pt>
                <c:pt idx="770">
                  <c:v>0.63586245370688599</c:v>
                </c:pt>
                <c:pt idx="771">
                  <c:v>0.63702667601866603</c:v>
                </c:pt>
                <c:pt idx="772">
                  <c:v>0.63819089833044595</c:v>
                </c:pt>
                <c:pt idx="773">
                  <c:v>0.63935512064222699</c:v>
                </c:pt>
                <c:pt idx="774">
                  <c:v>0.64051934295400803</c:v>
                </c:pt>
                <c:pt idx="775">
                  <c:v>0.64168356526578796</c:v>
                </c:pt>
                <c:pt idx="776">
                  <c:v>0.642847787577568</c:v>
                </c:pt>
                <c:pt idx="777">
                  <c:v>0.64401200988934904</c:v>
                </c:pt>
                <c:pt idx="778">
                  <c:v>0.64517623220112896</c:v>
                </c:pt>
                <c:pt idx="779">
                  <c:v>0.64634045451291</c:v>
                </c:pt>
                <c:pt idx="780">
                  <c:v>0.64750467682469004</c:v>
                </c:pt>
                <c:pt idx="781">
                  <c:v>0.64866889913646997</c:v>
                </c:pt>
                <c:pt idx="782">
                  <c:v>0.64983312144825101</c:v>
                </c:pt>
                <c:pt idx="783">
                  <c:v>0.65099734376003104</c:v>
                </c:pt>
                <c:pt idx="784">
                  <c:v>0.65216156607181197</c:v>
                </c:pt>
                <c:pt idx="785">
                  <c:v>0.65332578838359201</c:v>
                </c:pt>
                <c:pt idx="786">
                  <c:v>0.65449001069537205</c:v>
                </c:pt>
                <c:pt idx="787">
                  <c:v>0.65565423300715298</c:v>
                </c:pt>
                <c:pt idx="788">
                  <c:v>0.65681845531893301</c:v>
                </c:pt>
                <c:pt idx="789">
                  <c:v>0.65798267763071305</c:v>
                </c:pt>
                <c:pt idx="790">
                  <c:v>0.65914689994249398</c:v>
                </c:pt>
                <c:pt idx="791">
                  <c:v>0.66031112225427402</c:v>
                </c:pt>
                <c:pt idx="792">
                  <c:v>0.66147534456605395</c:v>
                </c:pt>
                <c:pt idx="793">
                  <c:v>0.66263956687783498</c:v>
                </c:pt>
                <c:pt idx="794">
                  <c:v>0.66380378918961602</c:v>
                </c:pt>
                <c:pt idx="795">
                  <c:v>0.66496801150139595</c:v>
                </c:pt>
                <c:pt idx="796">
                  <c:v>0.66613008630123005</c:v>
                </c:pt>
                <c:pt idx="797">
                  <c:v>0.66729473543345297</c:v>
                </c:pt>
                <c:pt idx="798">
                  <c:v>0.66845895668355504</c:v>
                </c:pt>
                <c:pt idx="799">
                  <c:v>0.669623177933656</c:v>
                </c:pt>
                <c:pt idx="800">
                  <c:v>0.67078739918375796</c:v>
                </c:pt>
                <c:pt idx="801">
                  <c:v>0.67195162043385903</c:v>
                </c:pt>
                <c:pt idx="802">
                  <c:v>0.67311584168396099</c:v>
                </c:pt>
                <c:pt idx="803">
                  <c:v>0.67428006293406295</c:v>
                </c:pt>
                <c:pt idx="804">
                  <c:v>0.67544428418416502</c:v>
                </c:pt>
                <c:pt idx="805">
                  <c:v>0.67660850543426498</c:v>
                </c:pt>
                <c:pt idx="806">
                  <c:v>0.67777272668436706</c:v>
                </c:pt>
                <c:pt idx="807">
                  <c:v>0.67893694793446902</c:v>
                </c:pt>
                <c:pt idx="808">
                  <c:v>0.68010116918456998</c:v>
                </c:pt>
                <c:pt idx="809">
                  <c:v>0.681265789786211</c:v>
                </c:pt>
                <c:pt idx="810">
                  <c:v>0.68243001114056401</c:v>
                </c:pt>
                <c:pt idx="811">
                  <c:v>0.68359423249491802</c:v>
                </c:pt>
                <c:pt idx="812">
                  <c:v>0.68475845384927103</c:v>
                </c:pt>
                <c:pt idx="813">
                  <c:v>0.68592267520362404</c:v>
                </c:pt>
                <c:pt idx="814">
                  <c:v>0.68708689655797694</c:v>
                </c:pt>
                <c:pt idx="815">
                  <c:v>0.68825111791232996</c:v>
                </c:pt>
                <c:pt idx="816">
                  <c:v>0.68941533926668297</c:v>
                </c:pt>
                <c:pt idx="817">
                  <c:v>0.69057956062103698</c:v>
                </c:pt>
                <c:pt idx="818">
                  <c:v>0.69174378197538899</c:v>
                </c:pt>
                <c:pt idx="819">
                  <c:v>0.69290800332974201</c:v>
                </c:pt>
                <c:pt idx="820">
                  <c:v>0.69407222468409602</c:v>
                </c:pt>
                <c:pt idx="821">
                  <c:v>0.69523644603844903</c:v>
                </c:pt>
                <c:pt idx="822">
                  <c:v>0.69640066739280204</c:v>
                </c:pt>
                <c:pt idx="823">
                  <c:v>0.69756488874715505</c:v>
                </c:pt>
                <c:pt idx="824">
                  <c:v>0.69873616357109603</c:v>
                </c:pt>
                <c:pt idx="825">
                  <c:v>0.69990038499037699</c:v>
                </c:pt>
                <c:pt idx="826">
                  <c:v>0.70106460640965795</c:v>
                </c:pt>
                <c:pt idx="827">
                  <c:v>0.70222882782893803</c:v>
                </c:pt>
                <c:pt idx="828">
                  <c:v>0.70339304924821999</c:v>
                </c:pt>
                <c:pt idx="829">
                  <c:v>0.70455727066749996</c:v>
                </c:pt>
                <c:pt idx="830">
                  <c:v>0.70572149208678103</c:v>
                </c:pt>
                <c:pt idx="831">
                  <c:v>0.706885713506062</c:v>
                </c:pt>
                <c:pt idx="832">
                  <c:v>0.70804993492534196</c:v>
                </c:pt>
                <c:pt idx="833">
                  <c:v>0.70921415634462404</c:v>
                </c:pt>
                <c:pt idx="834">
                  <c:v>0.710378377763904</c:v>
                </c:pt>
                <c:pt idx="835">
                  <c:v>0.71154259918318497</c:v>
                </c:pt>
                <c:pt idx="836">
                  <c:v>0.71270682060246504</c:v>
                </c:pt>
                <c:pt idx="837">
                  <c:v>0.713871042021747</c:v>
                </c:pt>
                <c:pt idx="838">
                  <c:v>0.71503526344102697</c:v>
                </c:pt>
                <c:pt idx="839">
                  <c:v>0.71619948486030804</c:v>
                </c:pt>
                <c:pt idx="840">
                  <c:v>0.71736370627958901</c:v>
                </c:pt>
                <c:pt idx="841">
                  <c:v>0.71852792769886897</c:v>
                </c:pt>
                <c:pt idx="842">
                  <c:v>0.71969214911815005</c:v>
                </c:pt>
                <c:pt idx="843">
                  <c:v>0.72085637053743001</c:v>
                </c:pt>
                <c:pt idx="844">
                  <c:v>0.72202059195671098</c:v>
                </c:pt>
                <c:pt idx="845">
                  <c:v>0.72318481337599205</c:v>
                </c:pt>
                <c:pt idx="846">
                  <c:v>0.72434903479527302</c:v>
                </c:pt>
                <c:pt idx="847">
                  <c:v>0.72551325621455298</c:v>
                </c:pt>
                <c:pt idx="848">
                  <c:v>0.72667747763383395</c:v>
                </c:pt>
                <c:pt idx="849">
                  <c:v>0.72784169905311502</c:v>
                </c:pt>
                <c:pt idx="850">
                  <c:v>0.72900592047239599</c:v>
                </c:pt>
                <c:pt idx="851">
                  <c:v>0.73017014189167695</c:v>
                </c:pt>
                <c:pt idx="852">
                  <c:v>0.73133436331095703</c:v>
                </c:pt>
                <c:pt idx="853">
                  <c:v>0.73249858473023799</c:v>
                </c:pt>
                <c:pt idx="854">
                  <c:v>0.73366280614951895</c:v>
                </c:pt>
                <c:pt idx="855">
                  <c:v>0.734832692268089</c:v>
                </c:pt>
                <c:pt idx="856">
                  <c:v>0.73599691353759</c:v>
                </c:pt>
                <c:pt idx="857">
                  <c:v>0.737161134807092</c:v>
                </c:pt>
                <c:pt idx="858">
                  <c:v>0.738325356076594</c:v>
                </c:pt>
                <c:pt idx="859">
                  <c:v>0.739489577346095</c:v>
                </c:pt>
                <c:pt idx="860">
                  <c:v>0.74065379861559599</c:v>
                </c:pt>
                <c:pt idx="861">
                  <c:v>0.74181801988509699</c:v>
                </c:pt>
                <c:pt idx="862">
                  <c:v>0.74298224115459799</c:v>
                </c:pt>
                <c:pt idx="863">
                  <c:v>0.74414646242409999</c:v>
                </c:pt>
                <c:pt idx="864">
                  <c:v>0.74531068369359998</c:v>
                </c:pt>
                <c:pt idx="865">
                  <c:v>0.74648096846801104</c:v>
                </c:pt>
                <c:pt idx="866">
                  <c:v>0.74764518942624503</c:v>
                </c:pt>
                <c:pt idx="867">
                  <c:v>0.74880941038447801</c:v>
                </c:pt>
              </c:numCache>
            </c:numRef>
          </c:xVal>
          <c:yVal>
            <c:numRef>
              <c:f>'[BNL 300keV Wien.xlsx]Force 300 keV'!$J$3:$J$870</c:f>
              <c:numCache>
                <c:formatCode>General</c:formatCode>
                <c:ptCount val="868"/>
                <c:pt idx="0">
                  <c:v>300.31304031767326</c:v>
                </c:pt>
                <c:pt idx="1">
                  <c:v>300.31230557925119</c:v>
                </c:pt>
                <c:pt idx="2">
                  <c:v>300.31274412012573</c:v>
                </c:pt>
                <c:pt idx="3">
                  <c:v>300.31264691417982</c:v>
                </c:pt>
                <c:pt idx="4">
                  <c:v>300.3132266563066</c:v>
                </c:pt>
                <c:pt idx="5">
                  <c:v>300.31275216479872</c:v>
                </c:pt>
                <c:pt idx="6">
                  <c:v>300.31243965486908</c:v>
                </c:pt>
                <c:pt idx="7">
                  <c:v>300.31319712562691</c:v>
                </c:pt>
                <c:pt idx="8">
                  <c:v>300.312646800697</c:v>
                </c:pt>
                <c:pt idx="9">
                  <c:v>300.31259741918478</c:v>
                </c:pt>
                <c:pt idx="10">
                  <c:v>300.31221142128749</c:v>
                </c:pt>
                <c:pt idx="11">
                  <c:v>300.31233894481733</c:v>
                </c:pt>
                <c:pt idx="12">
                  <c:v>300.31233197071492</c:v>
                </c:pt>
                <c:pt idx="13">
                  <c:v>300.31232341515431</c:v>
                </c:pt>
                <c:pt idx="14">
                  <c:v>300.31231321401532</c:v>
                </c:pt>
                <c:pt idx="15">
                  <c:v>300.31230138322582</c:v>
                </c:pt>
                <c:pt idx="16">
                  <c:v>300.31228803461812</c:v>
                </c:pt>
                <c:pt idx="17">
                  <c:v>300.31227338688996</c:v>
                </c:pt>
                <c:pt idx="18">
                  <c:v>300.31225779166056</c:v>
                </c:pt>
                <c:pt idx="19">
                  <c:v>300.31224177881126</c:v>
                </c:pt>
                <c:pt idx="20">
                  <c:v>300.31222604515182</c:v>
                </c:pt>
                <c:pt idx="21">
                  <c:v>300.31221147974588</c:v>
                </c:pt>
                <c:pt idx="22">
                  <c:v>300.3121991199589</c:v>
                </c:pt>
                <c:pt idx="23">
                  <c:v>300.3121900949069</c:v>
                </c:pt>
                <c:pt idx="24">
                  <c:v>300.31218556370123</c:v>
                </c:pt>
                <c:pt idx="25">
                  <c:v>300.3121866315073</c:v>
                </c:pt>
                <c:pt idx="26">
                  <c:v>300.31219425106912</c:v>
                </c:pt>
                <c:pt idx="27">
                  <c:v>300.31220914505326</c:v>
                </c:pt>
                <c:pt idx="28">
                  <c:v>300.31223176124894</c:v>
                </c:pt>
                <c:pt idx="29">
                  <c:v>300.31226215285642</c:v>
                </c:pt>
                <c:pt idx="30">
                  <c:v>300.31229988649153</c:v>
                </c:pt>
                <c:pt idx="31">
                  <c:v>300.31234395317438</c:v>
                </c:pt>
                <c:pt idx="32">
                  <c:v>300.3123925816717</c:v>
                </c:pt>
                <c:pt idx="33">
                  <c:v>300.31244307852307</c:v>
                </c:pt>
                <c:pt idx="34">
                  <c:v>300.31249185875686</c:v>
                </c:pt>
                <c:pt idx="35">
                  <c:v>300.3125344447202</c:v>
                </c:pt>
                <c:pt idx="36">
                  <c:v>300.31256566951316</c:v>
                </c:pt>
                <c:pt idx="37">
                  <c:v>300.31258018687492</c:v>
                </c:pt>
                <c:pt idx="38">
                  <c:v>300.31257313510554</c:v>
                </c:pt>
                <c:pt idx="39">
                  <c:v>300.31254075112957</c:v>
                </c:pt>
                <c:pt idx="40">
                  <c:v>300.31248102402384</c:v>
                </c:pt>
                <c:pt idx="41">
                  <c:v>300.31239465554989</c:v>
                </c:pt>
                <c:pt idx="42">
                  <c:v>300.31228555122453</c:v>
                </c:pt>
                <c:pt idx="43">
                  <c:v>300.31216114239288</c:v>
                </c:pt>
                <c:pt idx="44">
                  <c:v>300.31203300396135</c:v>
                </c:pt>
                <c:pt idx="45">
                  <c:v>300.31191684990546</c:v>
                </c:pt>
                <c:pt idx="46">
                  <c:v>300.31183202247468</c:v>
                </c:pt>
                <c:pt idx="47">
                  <c:v>300.31180104666652</c:v>
                </c:pt>
                <c:pt idx="48">
                  <c:v>300.31184855186837</c:v>
                </c:pt>
                <c:pt idx="49">
                  <c:v>300.31199911475818</c:v>
                </c:pt>
                <c:pt idx="50">
                  <c:v>300.31227491603192</c:v>
                </c:pt>
                <c:pt idx="51">
                  <c:v>300.31269385725102</c:v>
                </c:pt>
                <c:pt idx="52">
                  <c:v>300.31326974861463</c:v>
                </c:pt>
                <c:pt idx="53">
                  <c:v>300.3140089188426</c:v>
                </c:pt>
                <c:pt idx="54">
                  <c:v>300.31491065823229</c:v>
                </c:pt>
                <c:pt idx="55">
                  <c:v>300.31596723358581</c:v>
                </c:pt>
                <c:pt idx="56">
                  <c:v>300.3171584090835</c:v>
                </c:pt>
                <c:pt idx="57">
                  <c:v>300.31845074802783</c:v>
                </c:pt>
                <c:pt idx="58">
                  <c:v>300.31981139201508</c:v>
                </c:pt>
                <c:pt idx="59">
                  <c:v>300.32122010287497</c:v>
                </c:pt>
                <c:pt idx="60">
                  <c:v>300.32263202984115</c:v>
                </c:pt>
                <c:pt idx="61">
                  <c:v>300.32399341013348</c:v>
                </c:pt>
                <c:pt idx="62">
                  <c:v>300.325254613347</c:v>
                </c:pt>
                <c:pt idx="63">
                  <c:v>300.32630436668705</c:v>
                </c:pt>
                <c:pt idx="64">
                  <c:v>300.32696115630546</c:v>
                </c:pt>
                <c:pt idx="65">
                  <c:v>300.32698370061877</c:v>
                </c:pt>
                <c:pt idx="66">
                  <c:v>300.32609658561466</c:v>
                </c:pt>
                <c:pt idx="67">
                  <c:v>300.32403825851344</c:v>
                </c:pt>
                <c:pt idx="68">
                  <c:v>300.32058900726668</c:v>
                </c:pt>
                <c:pt idx="69">
                  <c:v>300.3155477916481</c:v>
                </c:pt>
                <c:pt idx="70">
                  <c:v>300.30886491768956</c:v>
                </c:pt>
                <c:pt idx="71">
                  <c:v>300.30058971714709</c:v>
                </c:pt>
                <c:pt idx="72">
                  <c:v>300.29084617520783</c:v>
                </c:pt>
                <c:pt idx="73">
                  <c:v>300.27980326684275</c:v>
                </c:pt>
                <c:pt idx="74">
                  <c:v>300.2675934372578</c:v>
                </c:pt>
                <c:pt idx="75">
                  <c:v>300.25433717838268</c:v>
                </c:pt>
                <c:pt idx="76">
                  <c:v>300.24016177547321</c:v>
                </c:pt>
                <c:pt idx="77">
                  <c:v>300.22496907585878</c:v>
                </c:pt>
                <c:pt idx="78">
                  <c:v>300.20865959917347</c:v>
                </c:pt>
                <c:pt idx="79">
                  <c:v>300.19109190993282</c:v>
                </c:pt>
                <c:pt idx="80">
                  <c:v>300.17212400326025</c:v>
                </c:pt>
                <c:pt idx="81">
                  <c:v>300.15165915850156</c:v>
                </c:pt>
                <c:pt idx="82">
                  <c:v>300.12961511276126</c:v>
                </c:pt>
                <c:pt idx="83">
                  <c:v>300.10591110470688</c:v>
                </c:pt>
                <c:pt idx="84">
                  <c:v>300.08074214479029</c:v>
                </c:pt>
                <c:pt idx="85">
                  <c:v>300.05432770997442</c:v>
                </c:pt>
                <c:pt idx="86">
                  <c:v>300.02699872172332</c:v>
                </c:pt>
                <c:pt idx="87">
                  <c:v>299.99916114272997</c:v>
                </c:pt>
                <c:pt idx="88">
                  <c:v>299.97124051831094</c:v>
                </c:pt>
                <c:pt idx="89">
                  <c:v>299.94364884151111</c:v>
                </c:pt>
                <c:pt idx="90">
                  <c:v>299.91669133713242</c:v>
                </c:pt>
                <c:pt idx="91">
                  <c:v>299.89051982502235</c:v>
                </c:pt>
                <c:pt idx="92">
                  <c:v>299.86513938877266</c:v>
                </c:pt>
                <c:pt idx="93">
                  <c:v>299.84044747656998</c:v>
                </c:pt>
                <c:pt idx="94">
                  <c:v>299.81632187008631</c:v>
                </c:pt>
                <c:pt idx="95">
                  <c:v>299.79256429312017</c:v>
                </c:pt>
                <c:pt idx="96">
                  <c:v>299.76901217899325</c:v>
                </c:pt>
                <c:pt idx="97">
                  <c:v>299.74551640324472</c:v>
                </c:pt>
                <c:pt idx="98">
                  <c:v>299.72196835646827</c:v>
                </c:pt>
                <c:pt idx="99">
                  <c:v>299.69827512660987</c:v>
                </c:pt>
                <c:pt idx="100">
                  <c:v>299.67432309396435</c:v>
                </c:pt>
                <c:pt idx="101">
                  <c:v>299.65000125493168</c:v>
                </c:pt>
                <c:pt idx="102">
                  <c:v>299.6251748562517</c:v>
                </c:pt>
                <c:pt idx="103">
                  <c:v>299.5997196118044</c:v>
                </c:pt>
                <c:pt idx="104">
                  <c:v>299.57353866789157</c:v>
                </c:pt>
                <c:pt idx="105">
                  <c:v>299.546599077645</c:v>
                </c:pt>
                <c:pt idx="106">
                  <c:v>299.51886367101667</c:v>
                </c:pt>
                <c:pt idx="107">
                  <c:v>299.49031728915594</c:v>
                </c:pt>
                <c:pt idx="108">
                  <c:v>299.46094569217894</c:v>
                </c:pt>
                <c:pt idx="109">
                  <c:v>299.43072634488868</c:v>
                </c:pt>
                <c:pt idx="110">
                  <c:v>299.39959830836852</c:v>
                </c:pt>
                <c:pt idx="111">
                  <c:v>299.36745274402335</c:v>
                </c:pt>
                <c:pt idx="112">
                  <c:v>299.33416970805757</c:v>
                </c:pt>
                <c:pt idx="113">
                  <c:v>299.2996232634535</c:v>
                </c:pt>
                <c:pt idx="114">
                  <c:v>299.26371295692127</c:v>
                </c:pt>
                <c:pt idx="115">
                  <c:v>299.22639796826854</c:v>
                </c:pt>
                <c:pt idx="116">
                  <c:v>299.18771646102942</c:v>
                </c:pt>
                <c:pt idx="117">
                  <c:v>299.14778585619734</c:v>
                </c:pt>
                <c:pt idx="118">
                  <c:v>299.10678262538937</c:v>
                </c:pt>
                <c:pt idx="119">
                  <c:v>299.06491728144806</c:v>
                </c:pt>
                <c:pt idx="120">
                  <c:v>299.02237561320146</c:v>
                </c:pt>
                <c:pt idx="121">
                  <c:v>298.97928167266019</c:v>
                </c:pt>
                <c:pt idx="122">
                  <c:v>298.93571218327543</c:v>
                </c:pt>
                <c:pt idx="123">
                  <c:v>298.89167766973083</c:v>
                </c:pt>
                <c:pt idx="124">
                  <c:v>298.84712443497108</c:v>
                </c:pt>
                <c:pt idx="125">
                  <c:v>298.80196562456126</c:v>
                </c:pt>
                <c:pt idx="126">
                  <c:v>298.75610761373554</c:v>
                </c:pt>
                <c:pt idx="127">
                  <c:v>298.70948386415165</c:v>
                </c:pt>
                <c:pt idx="128">
                  <c:v>298.66204746205432</c:v>
                </c:pt>
                <c:pt idx="129">
                  <c:v>298.61377788877013</c:v>
                </c:pt>
                <c:pt idx="130">
                  <c:v>298.56469256264876</c:v>
                </c:pt>
                <c:pt idx="131">
                  <c:v>298.51483472153097</c:v>
                </c:pt>
                <c:pt idx="132">
                  <c:v>298.46428520441611</c:v>
                </c:pt>
                <c:pt idx="133">
                  <c:v>298.41313599925013</c:v>
                </c:pt>
                <c:pt idx="134">
                  <c:v>298.3615009682743</c:v>
                </c:pt>
                <c:pt idx="135">
                  <c:v>298.30952528973131</c:v>
                </c:pt>
                <c:pt idx="136">
                  <c:v>298.25739053535011</c:v>
                </c:pt>
                <c:pt idx="137">
                  <c:v>298.20529209648703</c:v>
                </c:pt>
                <c:pt idx="138">
                  <c:v>298.15343594674096</c:v>
                </c:pt>
                <c:pt idx="139">
                  <c:v>298.10205229031385</c:v>
                </c:pt>
                <c:pt idx="140">
                  <c:v>298.05135909034675</c:v>
                </c:pt>
                <c:pt idx="141">
                  <c:v>298.0015591305056</c:v>
                </c:pt>
                <c:pt idx="142">
                  <c:v>297.95282973730031</c:v>
                </c:pt>
                <c:pt idx="143">
                  <c:v>297.90528907048196</c:v>
                </c:pt>
                <c:pt idx="144">
                  <c:v>297.8590156088635</c:v>
                </c:pt>
                <c:pt idx="145">
                  <c:v>297.81404274913086</c:v>
                </c:pt>
                <c:pt idx="146">
                  <c:v>297.77034260198224</c:v>
                </c:pt>
                <c:pt idx="147">
                  <c:v>297.72785804845091</c:v>
                </c:pt>
                <c:pt idx="148">
                  <c:v>297.68650977096371</c:v>
                </c:pt>
                <c:pt idx="149">
                  <c:v>297.64620776090209</c:v>
                </c:pt>
                <c:pt idx="150">
                  <c:v>297.6068591980802</c:v>
                </c:pt>
                <c:pt idx="151">
                  <c:v>297.56838212595181</c:v>
                </c:pt>
                <c:pt idx="152">
                  <c:v>297.53070699463734</c:v>
                </c:pt>
                <c:pt idx="153">
                  <c:v>297.49377689635077</c:v>
                </c:pt>
                <c:pt idx="154">
                  <c:v>297.45755840257596</c:v>
                </c:pt>
                <c:pt idx="155">
                  <c:v>297.42202337266048</c:v>
                </c:pt>
                <c:pt idx="156">
                  <c:v>297.3871434587565</c:v>
                </c:pt>
                <c:pt idx="157">
                  <c:v>297.35290070992477</c:v>
                </c:pt>
                <c:pt idx="158">
                  <c:v>297.31928170284408</c:v>
                </c:pt>
                <c:pt idx="159">
                  <c:v>297.28627463403296</c:v>
                </c:pt>
                <c:pt idx="160">
                  <c:v>297.25386903173683</c:v>
                </c:pt>
                <c:pt idx="161">
                  <c:v>297.2220555987401</c:v>
                </c:pt>
                <c:pt idx="162">
                  <c:v>297.19082603214611</c:v>
                </c:pt>
                <c:pt idx="163">
                  <c:v>297.16017286594837</c:v>
                </c:pt>
                <c:pt idx="164">
                  <c:v>297.13008937371609</c:v>
                </c:pt>
                <c:pt idx="165">
                  <c:v>297.1005695028125</c:v>
                </c:pt>
                <c:pt idx="166">
                  <c:v>297.07160780832311</c:v>
                </c:pt>
                <c:pt idx="167">
                  <c:v>297.04319940293669</c:v>
                </c:pt>
                <c:pt idx="168">
                  <c:v>297.01533990693349</c:v>
                </c:pt>
                <c:pt idx="169">
                  <c:v>296.98802539354955</c:v>
                </c:pt>
                <c:pt idx="170">
                  <c:v>296.96125234128937</c:v>
                </c:pt>
                <c:pt idx="171">
                  <c:v>296.93501759352216</c:v>
                </c:pt>
                <c:pt idx="172">
                  <c:v>296.9093183223585</c:v>
                </c:pt>
                <c:pt idx="173">
                  <c:v>296.88415198795997</c:v>
                </c:pt>
                <c:pt idx="174">
                  <c:v>296.85951630980998</c:v>
                </c:pt>
                <c:pt idx="175">
                  <c:v>296.83540923828775</c:v>
                </c:pt>
                <c:pt idx="176">
                  <c:v>296.81182892795744</c:v>
                </c:pt>
                <c:pt idx="177">
                  <c:v>296.78877371790566</c:v>
                </c:pt>
                <c:pt idx="178">
                  <c:v>296.76624211199589</c:v>
                </c:pt>
                <c:pt idx="179">
                  <c:v>296.74423276068228</c:v>
                </c:pt>
                <c:pt idx="180">
                  <c:v>296.72274444926165</c:v>
                </c:pt>
                <c:pt idx="181">
                  <c:v>296.70177608735696</c:v>
                </c:pt>
                <c:pt idx="182">
                  <c:v>296.68132669657712</c:v>
                </c:pt>
                <c:pt idx="183">
                  <c:v>296.66139540257547</c:v>
                </c:pt>
                <c:pt idx="184">
                  <c:v>296.64198143043075</c:v>
                </c:pt>
                <c:pt idx="185">
                  <c:v>296.62308409127411</c:v>
                </c:pt>
                <c:pt idx="186">
                  <c:v>296.60470277732219</c:v>
                </c:pt>
                <c:pt idx="187">
                  <c:v>296.58683695616907</c:v>
                </c:pt>
                <c:pt idx="188">
                  <c:v>296.56948616226322</c:v>
                </c:pt>
                <c:pt idx="189">
                  <c:v>296.55264999016691</c:v>
                </c:pt>
                <c:pt idx="190">
                  <c:v>296.53632808799529</c:v>
                </c:pt>
                <c:pt idx="191">
                  <c:v>296.52052014973617</c:v>
                </c:pt>
                <c:pt idx="192">
                  <c:v>296.50522590624581</c:v>
                </c:pt>
                <c:pt idx="193">
                  <c:v>296.490445118509</c:v>
                </c:pt>
                <c:pt idx="194">
                  <c:v>296.47617756801702</c:v>
                </c:pt>
                <c:pt idx="195">
                  <c:v>296.46242305206141</c:v>
                </c:pt>
                <c:pt idx="196">
                  <c:v>296.44918137844979</c:v>
                </c:pt>
                <c:pt idx="197">
                  <c:v>296.43645236147972</c:v>
                </c:pt>
                <c:pt idx="198">
                  <c:v>296.42423581937328</c:v>
                </c:pt>
                <c:pt idx="199">
                  <c:v>296.41253157273343</c:v>
                </c:pt>
                <c:pt idx="200">
                  <c:v>296.40133944785629</c:v>
                </c:pt>
                <c:pt idx="201">
                  <c:v>296.39065927608596</c:v>
                </c:pt>
                <c:pt idx="202">
                  <c:v>296.38049089501675</c:v>
                </c:pt>
                <c:pt idx="203">
                  <c:v>296.37083415009641</c:v>
                </c:pt>
                <c:pt idx="204">
                  <c:v>296.36168889244539</c:v>
                </c:pt>
                <c:pt idx="205">
                  <c:v>296.35305498408832</c:v>
                </c:pt>
                <c:pt idx="206">
                  <c:v>296.34493229925289</c:v>
                </c:pt>
                <c:pt idx="207">
                  <c:v>296.33732072502841</c:v>
                </c:pt>
                <c:pt idx="208">
                  <c:v>296.33022016534716</c:v>
                </c:pt>
                <c:pt idx="209">
                  <c:v>296.32363053862258</c:v>
                </c:pt>
                <c:pt idx="210">
                  <c:v>296.31755177488367</c:v>
                </c:pt>
                <c:pt idx="211">
                  <c:v>296.31198381355631</c:v>
                </c:pt>
                <c:pt idx="212">
                  <c:v>296.30692659402075</c:v>
                </c:pt>
                <c:pt idx="213">
                  <c:v>296.30238005356682</c:v>
                </c:pt>
                <c:pt idx="214">
                  <c:v>296.2983441233734</c:v>
                </c:pt>
                <c:pt idx="215">
                  <c:v>296.29481872955455</c:v>
                </c:pt>
                <c:pt idx="216">
                  <c:v>296.29180379465839</c:v>
                </c:pt>
                <c:pt idx="217">
                  <c:v>296.2892992437109</c:v>
                </c:pt>
                <c:pt idx="218">
                  <c:v>296.2873050064137</c:v>
                </c:pt>
                <c:pt idx="219">
                  <c:v>296.28582102014371</c:v>
                </c:pt>
                <c:pt idx="220">
                  <c:v>296.28484722757713</c:v>
                </c:pt>
                <c:pt idx="221">
                  <c:v>296.28438357897818</c:v>
                </c:pt>
                <c:pt idx="222">
                  <c:v>296.28443002696201</c:v>
                </c:pt>
                <c:pt idx="223">
                  <c:v>296.28498652213</c:v>
                </c:pt>
                <c:pt idx="224">
                  <c:v>296.28605301763378</c:v>
                </c:pt>
                <c:pt idx="225">
                  <c:v>296.28762946795365</c:v>
                </c:pt>
                <c:pt idx="226">
                  <c:v>296.28971582674671</c:v>
                </c:pt>
                <c:pt idx="227">
                  <c:v>296.29231205409383</c:v>
                </c:pt>
                <c:pt idx="228">
                  <c:v>296.29541811904375</c:v>
                </c:pt>
                <c:pt idx="229">
                  <c:v>296.29903399815169</c:v>
                </c:pt>
                <c:pt idx="230">
                  <c:v>296.30315967327721</c:v>
                </c:pt>
                <c:pt idx="231">
                  <c:v>296.30779512935601</c:v>
                </c:pt>
                <c:pt idx="232">
                  <c:v>296.31294035119618</c:v>
                </c:pt>
                <c:pt idx="233">
                  <c:v>296.31859531561855</c:v>
                </c:pt>
                <c:pt idx="234">
                  <c:v>296.32475998373616</c:v>
                </c:pt>
                <c:pt idx="235">
                  <c:v>296.33143429713141</c:v>
                </c:pt>
                <c:pt idx="236">
                  <c:v>296.33861817656867</c:v>
                </c:pt>
                <c:pt idx="237">
                  <c:v>296.34631152071159</c:v>
                </c:pt>
                <c:pt idx="238">
                  <c:v>296.35451420898448</c:v>
                </c:pt>
                <c:pt idx="239">
                  <c:v>296.36322610550241</c:v>
                </c:pt>
                <c:pt idx="240">
                  <c:v>296.37244706479368</c:v>
                </c:pt>
                <c:pt idx="241">
                  <c:v>296.38217693736539</c:v>
                </c:pt>
                <c:pt idx="242">
                  <c:v>296.39241557832349</c:v>
                </c:pt>
                <c:pt idx="243">
                  <c:v>296.40316283847636</c:v>
                </c:pt>
                <c:pt idx="244">
                  <c:v>296.4144185720408</c:v>
                </c:pt>
                <c:pt idx="245">
                  <c:v>296.42618263769469</c:v>
                </c:pt>
                <c:pt idx="246">
                  <c:v>296.43845488971613</c:v>
                </c:pt>
                <c:pt idx="247">
                  <c:v>296.45123517857638</c:v>
                </c:pt>
                <c:pt idx="248">
                  <c:v>296.46452334829775</c:v>
                </c:pt>
                <c:pt idx="249">
                  <c:v>296.47831923939702</c:v>
                </c:pt>
                <c:pt idx="250">
                  <c:v>296.49262269295338</c:v>
                </c:pt>
                <c:pt idx="251">
                  <c:v>296.50743355258544</c:v>
                </c:pt>
                <c:pt idx="252">
                  <c:v>296.52275167231574</c:v>
                </c:pt>
                <c:pt idx="253">
                  <c:v>296.53857692069994</c:v>
                </c:pt>
                <c:pt idx="254">
                  <c:v>296.55490919120456</c:v>
                </c:pt>
                <c:pt idx="255">
                  <c:v>296.57174840145132</c:v>
                </c:pt>
                <c:pt idx="256">
                  <c:v>296.58909450061111</c:v>
                </c:pt>
                <c:pt idx="257">
                  <c:v>296.60694747526514</c:v>
                </c:pt>
                <c:pt idx="258">
                  <c:v>296.62530735053912</c:v>
                </c:pt>
                <c:pt idx="259">
                  <c:v>296.64417419340998</c:v>
                </c:pt>
                <c:pt idx="260">
                  <c:v>296.66354811861243</c:v>
                </c:pt>
                <c:pt idx="261">
                  <c:v>296.68342929073958</c:v>
                </c:pt>
                <c:pt idx="262">
                  <c:v>296.70381793243422</c:v>
                </c:pt>
                <c:pt idx="263">
                  <c:v>296.72471432898243</c:v>
                </c:pt>
                <c:pt idx="264">
                  <c:v>296.7461188308792</c:v>
                </c:pt>
                <c:pt idx="265">
                  <c:v>296.7680318592549</c:v>
                </c:pt>
                <c:pt idx="266">
                  <c:v>296.79045392075074</c:v>
                </c:pt>
                <c:pt idx="267">
                  <c:v>296.8133856118672</c:v>
                </c:pt>
                <c:pt idx="268">
                  <c:v>296.83682762959808</c:v>
                </c:pt>
                <c:pt idx="269">
                  <c:v>296.86078078444552</c:v>
                </c:pt>
                <c:pt idx="270">
                  <c:v>296.88524601604672</c:v>
                </c:pt>
                <c:pt idx="271">
                  <c:v>296.91022441196799</c:v>
                </c:pt>
                <c:pt idx="272">
                  <c:v>296.93571722466004</c:v>
                </c:pt>
                <c:pt idx="273">
                  <c:v>296.96172588966493</c:v>
                </c:pt>
                <c:pt idx="274">
                  <c:v>296.98825204363919</c:v>
                </c:pt>
                <c:pt idx="275">
                  <c:v>297.01529754834485</c:v>
                </c:pt>
                <c:pt idx="276">
                  <c:v>297.04286451689455</c:v>
                </c:pt>
                <c:pt idx="277">
                  <c:v>297.0709553379271</c:v>
                </c:pt>
                <c:pt idx="278">
                  <c:v>297.09957270670702</c:v>
                </c:pt>
                <c:pt idx="279">
                  <c:v>297.12871965638209</c:v>
                </c:pt>
                <c:pt idx="280">
                  <c:v>297.15839959392218</c:v>
                </c:pt>
                <c:pt idx="281">
                  <c:v>297.18861633631838</c:v>
                </c:pt>
                <c:pt idx="282">
                  <c:v>297.21937415007835</c:v>
                </c:pt>
                <c:pt idx="283">
                  <c:v>297.25067780035369</c:v>
                </c:pt>
                <c:pt idx="284">
                  <c:v>297.28253260202996</c:v>
                </c:pt>
                <c:pt idx="285">
                  <c:v>297.31494447674879</c:v>
                </c:pt>
                <c:pt idx="286">
                  <c:v>297.34792001957334</c:v>
                </c:pt>
                <c:pt idx="287">
                  <c:v>297.38146657393639</c:v>
                </c:pt>
                <c:pt idx="288">
                  <c:v>297.41559231077906</c:v>
                </c:pt>
                <c:pt idx="289">
                  <c:v>297.4503063090844</c:v>
                </c:pt>
                <c:pt idx="290">
                  <c:v>297.48561864909891</c:v>
                </c:pt>
                <c:pt idx="291">
                  <c:v>297.52154080891989</c:v>
                </c:pt>
                <c:pt idx="292">
                  <c:v>297.55808887572687</c:v>
                </c:pt>
                <c:pt idx="293">
                  <c:v>297.59528359074903</c:v>
                </c:pt>
                <c:pt idx="294">
                  <c:v>297.6331494433652</c:v>
                </c:pt>
                <c:pt idx="295">
                  <c:v>297.67171683444207</c:v>
                </c:pt>
                <c:pt idx="296">
                  <c:v>297.71103301884762</c:v>
                </c:pt>
                <c:pt idx="297">
                  <c:v>297.75115725590302</c:v>
                </c:pt>
                <c:pt idx="298">
                  <c:v>297.79216108505625</c:v>
                </c:pt>
                <c:pt idx="299">
                  <c:v>297.83414083235715</c:v>
                </c:pt>
                <c:pt idx="300">
                  <c:v>297.87721549183624</c:v>
                </c:pt>
                <c:pt idx="301">
                  <c:v>297.9214954350731</c:v>
                </c:pt>
                <c:pt idx="302">
                  <c:v>297.96708301317585</c:v>
                </c:pt>
                <c:pt idx="303">
                  <c:v>298.01404240472425</c:v>
                </c:pt>
                <c:pt idx="304">
                  <c:v>298.06238009775774</c:v>
                </c:pt>
                <c:pt idx="305">
                  <c:v>298.11205153793065</c:v>
                </c:pt>
                <c:pt idx="306">
                  <c:v>298.1629372691512</c:v>
                </c:pt>
                <c:pt idx="307">
                  <c:v>298.21486094774144</c:v>
                </c:pt>
                <c:pt idx="308">
                  <c:v>298.26760585286803</c:v>
                </c:pt>
                <c:pt idx="309">
                  <c:v>298.32092664589885</c:v>
                </c:pt>
                <c:pt idx="310">
                  <c:v>298.3745815368668</c:v>
                </c:pt>
                <c:pt idx="311">
                  <c:v>298.42833224690105</c:v>
                </c:pt>
                <c:pt idx="312">
                  <c:v>298.48196494495505</c:v>
                </c:pt>
                <c:pt idx="313">
                  <c:v>298.53529593160295</c:v>
                </c:pt>
                <c:pt idx="314">
                  <c:v>298.588172774952</c:v>
                </c:pt>
                <c:pt idx="315">
                  <c:v>298.64047404023148</c:v>
                </c:pt>
                <c:pt idx="316">
                  <c:v>298.69209509637938</c:v>
                </c:pt>
                <c:pt idx="317">
                  <c:v>298.74295582074683</c:v>
                </c:pt>
                <c:pt idx="318">
                  <c:v>298.79298035980418</c:v>
                </c:pt>
                <c:pt idx="319">
                  <c:v>298.84210067630818</c:v>
                </c:pt>
                <c:pt idx="320">
                  <c:v>298.8902543450169</c:v>
                </c:pt>
                <c:pt idx="321">
                  <c:v>298.93738462140396</c:v>
                </c:pt>
                <c:pt idx="322">
                  <c:v>298.98345721069057</c:v>
                </c:pt>
                <c:pt idx="323">
                  <c:v>299.02848546069231</c:v>
                </c:pt>
                <c:pt idx="324">
                  <c:v>299.07253920853753</c:v>
                </c:pt>
                <c:pt idx="325">
                  <c:v>299.11573498765875</c:v>
                </c:pt>
                <c:pt idx="326">
                  <c:v>299.15822873343103</c:v>
                </c:pt>
                <c:pt idx="327">
                  <c:v>299.2001926610356</c:v>
                </c:pt>
                <c:pt idx="328">
                  <c:v>299.24175478230364</c:v>
                </c:pt>
                <c:pt idx="329">
                  <c:v>299.28299014297119</c:v>
                </c:pt>
                <c:pt idx="330">
                  <c:v>299.32388510523003</c:v>
                </c:pt>
                <c:pt idx="331">
                  <c:v>299.36432347268288</c:v>
                </c:pt>
                <c:pt idx="332">
                  <c:v>299.4041288035246</c:v>
                </c:pt>
                <c:pt idx="333">
                  <c:v>299.44305032410131</c:v>
                </c:pt>
                <c:pt idx="334">
                  <c:v>299.48084559562943</c:v>
                </c:pt>
                <c:pt idx="335">
                  <c:v>299.51729956565464</c:v>
                </c:pt>
                <c:pt idx="336">
                  <c:v>299.55223459120486</c:v>
                </c:pt>
                <c:pt idx="337">
                  <c:v>299.58555502531885</c:v>
                </c:pt>
                <c:pt idx="338">
                  <c:v>299.61723207673862</c:v>
                </c:pt>
                <c:pt idx="339">
                  <c:v>299.64730032785945</c:v>
                </c:pt>
                <c:pt idx="340">
                  <c:v>299.67583341865623</c:v>
                </c:pt>
                <c:pt idx="341">
                  <c:v>299.70294041359625</c:v>
                </c:pt>
                <c:pt idx="342">
                  <c:v>299.72874508772833</c:v>
                </c:pt>
                <c:pt idx="343">
                  <c:v>299.75337267774472</c:v>
                </c:pt>
                <c:pt idx="344">
                  <c:v>299.77697379930629</c:v>
                </c:pt>
                <c:pt idx="345">
                  <c:v>299.79970469100022</c:v>
                </c:pt>
                <c:pt idx="346">
                  <c:v>299.82172391530395</c:v>
                </c:pt>
                <c:pt idx="347">
                  <c:v>299.84319955975513</c:v>
                </c:pt>
                <c:pt idx="348">
                  <c:v>299.864299706434</c:v>
                </c:pt>
                <c:pt idx="349">
                  <c:v>299.88516608645904</c:v>
                </c:pt>
                <c:pt idx="350">
                  <c:v>299.90592800008153</c:v>
                </c:pt>
                <c:pt idx="351">
                  <c:v>299.92668755669092</c:v>
                </c:pt>
                <c:pt idx="352">
                  <c:v>299.94749600870318</c:v>
                </c:pt>
                <c:pt idx="353">
                  <c:v>299.96840258967052</c:v>
                </c:pt>
                <c:pt idx="354">
                  <c:v>299.98942755530578</c:v>
                </c:pt>
                <c:pt idx="355">
                  <c:v>300.01051907099531</c:v>
                </c:pt>
                <c:pt idx="356">
                  <c:v>300.03156020746064</c:v>
                </c:pt>
                <c:pt idx="357">
                  <c:v>300.05243052632977</c:v>
                </c:pt>
                <c:pt idx="358">
                  <c:v>300.07290286364127</c:v>
                </c:pt>
                <c:pt idx="359">
                  <c:v>300.09271806622041</c:v>
                </c:pt>
                <c:pt idx="360">
                  <c:v>300.11165854530014</c:v>
                </c:pt>
                <c:pt idx="361">
                  <c:v>300.12946269939215</c:v>
                </c:pt>
                <c:pt idx="362">
                  <c:v>300.14595001783363</c:v>
                </c:pt>
                <c:pt idx="363">
                  <c:v>300.16101381698775</c:v>
                </c:pt>
                <c:pt idx="364">
                  <c:v>300.17454228967125</c:v>
                </c:pt>
                <c:pt idx="365">
                  <c:v>300.18650226340969</c:v>
                </c:pt>
                <c:pt idx="366">
                  <c:v>300.19690978330141</c:v>
                </c:pt>
                <c:pt idx="367">
                  <c:v>300.20579061438548</c:v>
                </c:pt>
                <c:pt idx="368">
                  <c:v>300.21328035925512</c:v>
                </c:pt>
                <c:pt idx="369">
                  <c:v>300.21949813889864</c:v>
                </c:pt>
                <c:pt idx="370">
                  <c:v>300.22457551229473</c:v>
                </c:pt>
                <c:pt idx="371">
                  <c:v>300.22867703258828</c:v>
                </c:pt>
                <c:pt idx="372">
                  <c:v>300.23196872564137</c:v>
                </c:pt>
                <c:pt idx="373">
                  <c:v>300.2345851099866</c:v>
                </c:pt>
                <c:pt idx="374">
                  <c:v>300.23662209948043</c:v>
                </c:pt>
                <c:pt idx="375">
                  <c:v>300.23825250703624</c:v>
                </c:pt>
                <c:pt idx="376">
                  <c:v>300.2395767008519</c:v>
                </c:pt>
                <c:pt idx="377">
                  <c:v>300.24073468240272</c:v>
                </c:pt>
                <c:pt idx="378">
                  <c:v>300.24194039158863</c:v>
                </c:pt>
                <c:pt idx="379">
                  <c:v>300.24327513523434</c:v>
                </c:pt>
                <c:pt idx="380">
                  <c:v>300.2447534099141</c:v>
                </c:pt>
                <c:pt idx="381">
                  <c:v>300.2463672334402</c:v>
                </c:pt>
                <c:pt idx="382">
                  <c:v>300.24799434288445</c:v>
                </c:pt>
                <c:pt idx="383">
                  <c:v>300.24950409654917</c:v>
                </c:pt>
                <c:pt idx="384">
                  <c:v>300.25078135256194</c:v>
                </c:pt>
                <c:pt idx="385">
                  <c:v>300.2517511563392</c:v>
                </c:pt>
                <c:pt idx="386">
                  <c:v>300.25245309375799</c:v>
                </c:pt>
                <c:pt idx="387">
                  <c:v>300.25296400970882</c:v>
                </c:pt>
                <c:pt idx="388">
                  <c:v>300.25336664220958</c:v>
                </c:pt>
                <c:pt idx="389">
                  <c:v>300.25376903965036</c:v>
                </c:pt>
                <c:pt idx="390">
                  <c:v>300.2542594660955</c:v>
                </c:pt>
                <c:pt idx="391">
                  <c:v>300.25484614793947</c:v>
                </c:pt>
                <c:pt idx="392">
                  <c:v>300.25550960800371</c:v>
                </c:pt>
                <c:pt idx="393">
                  <c:v>300.25621765932812</c:v>
                </c:pt>
                <c:pt idx="394">
                  <c:v>300.25692128033347</c:v>
                </c:pt>
                <c:pt idx="395">
                  <c:v>300.25756703827432</c:v>
                </c:pt>
                <c:pt idx="396">
                  <c:v>300.25811423697786</c:v>
                </c:pt>
                <c:pt idx="397">
                  <c:v>300.2585311626035</c:v>
                </c:pt>
                <c:pt idx="398">
                  <c:v>300.25879847556416</c:v>
                </c:pt>
                <c:pt idx="399">
                  <c:v>300.25891346258288</c:v>
                </c:pt>
                <c:pt idx="400">
                  <c:v>300.25888899026654</c:v>
                </c:pt>
                <c:pt idx="401">
                  <c:v>300.25874846280351</c:v>
                </c:pt>
                <c:pt idx="402">
                  <c:v>300.25852043135308</c:v>
                </c:pt>
                <c:pt idx="403">
                  <c:v>300.25823493096721</c:v>
                </c:pt>
                <c:pt idx="404">
                  <c:v>300.25792124784289</c:v>
                </c:pt>
                <c:pt idx="405">
                  <c:v>300.25760544325101</c:v>
                </c:pt>
                <c:pt idx="406">
                  <c:v>300.25730781629858</c:v>
                </c:pt>
                <c:pt idx="407">
                  <c:v>300.25704235696986</c:v>
                </c:pt>
                <c:pt idx="408">
                  <c:v>300.25681672229842</c:v>
                </c:pt>
                <c:pt idx="409">
                  <c:v>300.25663357643384</c:v>
                </c:pt>
                <c:pt idx="410">
                  <c:v>300.25649121224779</c:v>
                </c:pt>
                <c:pt idx="411">
                  <c:v>300.25638498962002</c:v>
                </c:pt>
                <c:pt idx="412">
                  <c:v>300.2563085792637</c:v>
                </c:pt>
                <c:pt idx="413">
                  <c:v>300.25625562374609</c:v>
                </c:pt>
                <c:pt idx="414">
                  <c:v>300.25621993256777</c:v>
                </c:pt>
                <c:pt idx="415">
                  <c:v>300.25619624678779</c:v>
                </c:pt>
                <c:pt idx="416">
                  <c:v>300.25618041834821</c:v>
                </c:pt>
                <c:pt idx="417">
                  <c:v>300.25616946418415</c:v>
                </c:pt>
                <c:pt idx="418">
                  <c:v>300.25616137947435</c:v>
                </c:pt>
                <c:pt idx="419">
                  <c:v>300.25615482750908</c:v>
                </c:pt>
                <c:pt idx="420">
                  <c:v>300.25614898971719</c:v>
                </c:pt>
                <c:pt idx="421">
                  <c:v>300.25614347315542</c:v>
                </c:pt>
                <c:pt idx="422">
                  <c:v>300.25613817728947</c:v>
                </c:pt>
                <c:pt idx="423">
                  <c:v>300.25613313257475</c:v>
                </c:pt>
                <c:pt idx="424">
                  <c:v>300.25612840166008</c:v>
                </c:pt>
                <c:pt idx="425">
                  <c:v>300.25612405039806</c:v>
                </c:pt>
                <c:pt idx="426">
                  <c:v>300.25612012865702</c:v>
                </c:pt>
                <c:pt idx="427">
                  <c:v>300.25611666191031</c:v>
                </c:pt>
                <c:pt idx="428">
                  <c:v>300.25611364830831</c:v>
                </c:pt>
                <c:pt idx="429">
                  <c:v>300.25611106597489</c:v>
                </c:pt>
                <c:pt idx="430">
                  <c:v>300.25610887685599</c:v>
                </c:pt>
                <c:pt idx="431">
                  <c:v>300.25610703454777</c:v>
                </c:pt>
                <c:pt idx="432">
                  <c:v>300.25610549413818</c:v>
                </c:pt>
                <c:pt idx="433">
                  <c:v>300.25610421141073</c:v>
                </c:pt>
                <c:pt idx="434">
                  <c:v>300.25610314975199</c:v>
                </c:pt>
                <c:pt idx="435">
                  <c:v>300.25610227758739</c:v>
                </c:pt>
                <c:pt idx="436">
                  <c:v>300.25610157232052</c:v>
                </c:pt>
                <c:pt idx="437">
                  <c:v>300.25610101213169</c:v>
                </c:pt>
                <c:pt idx="438">
                  <c:v>300.25610057683639</c:v>
                </c:pt>
                <c:pt idx="439">
                  <c:v>300.25610024998537</c:v>
                </c:pt>
                <c:pt idx="440">
                  <c:v>300.25610001358149</c:v>
                </c:pt>
                <c:pt idx="441">
                  <c:v>300.25609984897812</c:v>
                </c:pt>
                <c:pt idx="442">
                  <c:v>300.25609973976719</c:v>
                </c:pt>
                <c:pt idx="443">
                  <c:v>300.25609967063912</c:v>
                </c:pt>
                <c:pt idx="444">
                  <c:v>300.25609962947294</c:v>
                </c:pt>
                <c:pt idx="445">
                  <c:v>300.25609960672841</c:v>
                </c:pt>
                <c:pt idx="446">
                  <c:v>300.25609959484251</c:v>
                </c:pt>
                <c:pt idx="447">
                  <c:v>300.25609958917551</c:v>
                </c:pt>
                <c:pt idx="448">
                  <c:v>300.25609958678911</c:v>
                </c:pt>
                <c:pt idx="449">
                  <c:v>300.25609958592042</c:v>
                </c:pt>
                <c:pt idx="450">
                  <c:v>300.25609958570072</c:v>
                </c:pt>
                <c:pt idx="451">
                  <c:v>300.25609958570072</c:v>
                </c:pt>
                <c:pt idx="452">
                  <c:v>300.25609958570072</c:v>
                </c:pt>
                <c:pt idx="453">
                  <c:v>300.25609958570072</c:v>
                </c:pt>
                <c:pt idx="454">
                  <c:v>300.25609958570072</c:v>
                </c:pt>
                <c:pt idx="455">
                  <c:v>300.25609958570072</c:v>
                </c:pt>
                <c:pt idx="456">
                  <c:v>300.25609958570072</c:v>
                </c:pt>
                <c:pt idx="457">
                  <c:v>300.25609958570072</c:v>
                </c:pt>
                <c:pt idx="458">
                  <c:v>300.25609958570072</c:v>
                </c:pt>
                <c:pt idx="459">
                  <c:v>300.25609958570072</c:v>
                </c:pt>
                <c:pt idx="460">
                  <c:v>300.25609958570072</c:v>
                </c:pt>
                <c:pt idx="461">
                  <c:v>300.25609958570072</c:v>
                </c:pt>
                <c:pt idx="462">
                  <c:v>300.25609958570072</c:v>
                </c:pt>
                <c:pt idx="463">
                  <c:v>300.25609958570072</c:v>
                </c:pt>
                <c:pt idx="464">
                  <c:v>300.25609958570072</c:v>
                </c:pt>
                <c:pt idx="465">
                  <c:v>300.25609958570072</c:v>
                </c:pt>
                <c:pt idx="466">
                  <c:v>300.25609958570072</c:v>
                </c:pt>
                <c:pt idx="467">
                  <c:v>300.25609958570072</c:v>
                </c:pt>
                <c:pt idx="468">
                  <c:v>300.25609958570072</c:v>
                </c:pt>
                <c:pt idx="469">
                  <c:v>300.25609958570072</c:v>
                </c:pt>
                <c:pt idx="470">
                  <c:v>300.25609958570072</c:v>
                </c:pt>
                <c:pt idx="471">
                  <c:v>300.25609958570072</c:v>
                </c:pt>
                <c:pt idx="472">
                  <c:v>300.25609958570072</c:v>
                </c:pt>
                <c:pt idx="473">
                  <c:v>300.25609958570072</c:v>
                </c:pt>
                <c:pt idx="474">
                  <c:v>300.25609958570072</c:v>
                </c:pt>
                <c:pt idx="475">
                  <c:v>300.25609958570072</c:v>
                </c:pt>
                <c:pt idx="476">
                  <c:v>300.25609958570072</c:v>
                </c:pt>
                <c:pt idx="477">
                  <c:v>300.25609958570072</c:v>
                </c:pt>
                <c:pt idx="478">
                  <c:v>300.25609958570072</c:v>
                </c:pt>
                <c:pt idx="479">
                  <c:v>300.25609958570072</c:v>
                </c:pt>
                <c:pt idx="480">
                  <c:v>300.25609958570072</c:v>
                </c:pt>
                <c:pt idx="481">
                  <c:v>300.25609958570072</c:v>
                </c:pt>
                <c:pt idx="482">
                  <c:v>300.25609958570072</c:v>
                </c:pt>
                <c:pt idx="483">
                  <c:v>300.25609958570072</c:v>
                </c:pt>
                <c:pt idx="484">
                  <c:v>300.25609958570072</c:v>
                </c:pt>
                <c:pt idx="485">
                  <c:v>300.25609958570072</c:v>
                </c:pt>
                <c:pt idx="486">
                  <c:v>300.25609958570072</c:v>
                </c:pt>
                <c:pt idx="487">
                  <c:v>300.25609958570072</c:v>
                </c:pt>
                <c:pt idx="488">
                  <c:v>300.25609958570072</c:v>
                </c:pt>
                <c:pt idx="489">
                  <c:v>300.25609958570072</c:v>
                </c:pt>
                <c:pt idx="490">
                  <c:v>300.25609958570072</c:v>
                </c:pt>
                <c:pt idx="491">
                  <c:v>300.25609958570072</c:v>
                </c:pt>
                <c:pt idx="492">
                  <c:v>300.25609958570072</c:v>
                </c:pt>
                <c:pt idx="493">
                  <c:v>300.25609958570072</c:v>
                </c:pt>
                <c:pt idx="494">
                  <c:v>300.25609958570072</c:v>
                </c:pt>
                <c:pt idx="495">
                  <c:v>300.25609958570072</c:v>
                </c:pt>
                <c:pt idx="496">
                  <c:v>300.25609958570072</c:v>
                </c:pt>
                <c:pt idx="497">
                  <c:v>300.25609958570072</c:v>
                </c:pt>
                <c:pt idx="498">
                  <c:v>300.25609958570072</c:v>
                </c:pt>
                <c:pt idx="499">
                  <c:v>300.25609958570072</c:v>
                </c:pt>
                <c:pt idx="500">
                  <c:v>300.25609958570072</c:v>
                </c:pt>
                <c:pt idx="501">
                  <c:v>300.25609958570072</c:v>
                </c:pt>
                <c:pt idx="502">
                  <c:v>300.25609958570072</c:v>
                </c:pt>
                <c:pt idx="503">
                  <c:v>300.25609958570072</c:v>
                </c:pt>
                <c:pt idx="504">
                  <c:v>300.25609958570072</c:v>
                </c:pt>
                <c:pt idx="505">
                  <c:v>300.25609958570072</c:v>
                </c:pt>
                <c:pt idx="506">
                  <c:v>300.25609958570072</c:v>
                </c:pt>
                <c:pt idx="507">
                  <c:v>300.25609958570072</c:v>
                </c:pt>
                <c:pt idx="508">
                  <c:v>300.25609958570072</c:v>
                </c:pt>
                <c:pt idx="509">
                  <c:v>300.25609958570072</c:v>
                </c:pt>
                <c:pt idx="510">
                  <c:v>300.25609958570072</c:v>
                </c:pt>
                <c:pt idx="511">
                  <c:v>300.25609958570072</c:v>
                </c:pt>
                <c:pt idx="512">
                  <c:v>300.25609958570072</c:v>
                </c:pt>
                <c:pt idx="513">
                  <c:v>300.25609958570072</c:v>
                </c:pt>
                <c:pt idx="514">
                  <c:v>300.25609958570072</c:v>
                </c:pt>
                <c:pt idx="515">
                  <c:v>300.25609958570072</c:v>
                </c:pt>
                <c:pt idx="516">
                  <c:v>300.25609958570072</c:v>
                </c:pt>
                <c:pt idx="517">
                  <c:v>300.25609958570072</c:v>
                </c:pt>
                <c:pt idx="518">
                  <c:v>300.25609958570072</c:v>
                </c:pt>
                <c:pt idx="519">
                  <c:v>300.25609958570072</c:v>
                </c:pt>
                <c:pt idx="520">
                  <c:v>300.25609958570072</c:v>
                </c:pt>
                <c:pt idx="521">
                  <c:v>300.25609958570072</c:v>
                </c:pt>
                <c:pt idx="522">
                  <c:v>300.25609958570072</c:v>
                </c:pt>
                <c:pt idx="523">
                  <c:v>300.25609958570072</c:v>
                </c:pt>
                <c:pt idx="524">
                  <c:v>300.25609958570072</c:v>
                </c:pt>
                <c:pt idx="525">
                  <c:v>300.25609958570072</c:v>
                </c:pt>
                <c:pt idx="526">
                  <c:v>300.25609958570072</c:v>
                </c:pt>
                <c:pt idx="527">
                  <c:v>300.25609958570072</c:v>
                </c:pt>
                <c:pt idx="528">
                  <c:v>300.25609958570072</c:v>
                </c:pt>
                <c:pt idx="529">
                  <c:v>300.25609958570072</c:v>
                </c:pt>
                <c:pt idx="530">
                  <c:v>300.25609958570072</c:v>
                </c:pt>
                <c:pt idx="531">
                  <c:v>300.25609958570072</c:v>
                </c:pt>
                <c:pt idx="532">
                  <c:v>300.25609958570072</c:v>
                </c:pt>
                <c:pt idx="533">
                  <c:v>300.25609958570072</c:v>
                </c:pt>
                <c:pt idx="534">
                  <c:v>300.25609958570072</c:v>
                </c:pt>
                <c:pt idx="535">
                  <c:v>300.25609958570072</c:v>
                </c:pt>
                <c:pt idx="536">
                  <c:v>300.25609958570072</c:v>
                </c:pt>
                <c:pt idx="537">
                  <c:v>300.25609958570072</c:v>
                </c:pt>
                <c:pt idx="538">
                  <c:v>300.25609958570072</c:v>
                </c:pt>
                <c:pt idx="539">
                  <c:v>300.25609958570072</c:v>
                </c:pt>
                <c:pt idx="540">
                  <c:v>300.25609958570072</c:v>
                </c:pt>
                <c:pt idx="541">
                  <c:v>300.25609958570072</c:v>
                </c:pt>
                <c:pt idx="542">
                  <c:v>300.25609958570072</c:v>
                </c:pt>
                <c:pt idx="543">
                  <c:v>300.25609958570072</c:v>
                </c:pt>
                <c:pt idx="544">
                  <c:v>300.25609958570072</c:v>
                </c:pt>
                <c:pt idx="545">
                  <c:v>300.25609958570072</c:v>
                </c:pt>
                <c:pt idx="546">
                  <c:v>300.25609958570072</c:v>
                </c:pt>
                <c:pt idx="547">
                  <c:v>300.25609958570072</c:v>
                </c:pt>
                <c:pt idx="548">
                  <c:v>300.25609958570072</c:v>
                </c:pt>
                <c:pt idx="549">
                  <c:v>300.25609958570072</c:v>
                </c:pt>
                <c:pt idx="550">
                  <c:v>300.25609958570072</c:v>
                </c:pt>
                <c:pt idx="551">
                  <c:v>300.25609958570072</c:v>
                </c:pt>
                <c:pt idx="552">
                  <c:v>300.25609958570072</c:v>
                </c:pt>
                <c:pt idx="553">
                  <c:v>300.25609958570072</c:v>
                </c:pt>
                <c:pt idx="554">
                  <c:v>300.25609958570072</c:v>
                </c:pt>
                <c:pt idx="555">
                  <c:v>300.25609958570072</c:v>
                </c:pt>
                <c:pt idx="556">
                  <c:v>300.25609958570072</c:v>
                </c:pt>
                <c:pt idx="557">
                  <c:v>300.25609958570072</c:v>
                </c:pt>
                <c:pt idx="558">
                  <c:v>300.25609958570072</c:v>
                </c:pt>
                <c:pt idx="559">
                  <c:v>300.25609958570072</c:v>
                </c:pt>
                <c:pt idx="560">
                  <c:v>300.25609958570072</c:v>
                </c:pt>
                <c:pt idx="561">
                  <c:v>300.25609958570072</c:v>
                </c:pt>
                <c:pt idx="562">
                  <c:v>300.25609958570072</c:v>
                </c:pt>
                <c:pt idx="563">
                  <c:v>300.25609958570072</c:v>
                </c:pt>
                <c:pt idx="564">
                  <c:v>300.25609958570072</c:v>
                </c:pt>
                <c:pt idx="565">
                  <c:v>300.25609958570072</c:v>
                </c:pt>
                <c:pt idx="566">
                  <c:v>300.25609958570072</c:v>
                </c:pt>
                <c:pt idx="567">
                  <c:v>300.25609958570072</c:v>
                </c:pt>
                <c:pt idx="568">
                  <c:v>300.25609958570072</c:v>
                </c:pt>
                <c:pt idx="569">
                  <c:v>300.25609958570072</c:v>
                </c:pt>
                <c:pt idx="570">
                  <c:v>300.25609958570072</c:v>
                </c:pt>
                <c:pt idx="571">
                  <c:v>300.25609958570072</c:v>
                </c:pt>
                <c:pt idx="572">
                  <c:v>300.25609958570072</c:v>
                </c:pt>
                <c:pt idx="573">
                  <c:v>300.25609958570072</c:v>
                </c:pt>
                <c:pt idx="574">
                  <c:v>300.25609958570072</c:v>
                </c:pt>
                <c:pt idx="575">
                  <c:v>300.25609958570072</c:v>
                </c:pt>
                <c:pt idx="576">
                  <c:v>300.25609958570072</c:v>
                </c:pt>
                <c:pt idx="577">
                  <c:v>300.25609958570072</c:v>
                </c:pt>
                <c:pt idx="578">
                  <c:v>300.25609958570072</c:v>
                </c:pt>
                <c:pt idx="579">
                  <c:v>300.25609958570072</c:v>
                </c:pt>
                <c:pt idx="580">
                  <c:v>300.25609958570072</c:v>
                </c:pt>
                <c:pt idx="581">
                  <c:v>300.25609958570072</c:v>
                </c:pt>
                <c:pt idx="582">
                  <c:v>300.25609958570072</c:v>
                </c:pt>
                <c:pt idx="583">
                  <c:v>300.25609958570072</c:v>
                </c:pt>
                <c:pt idx="584">
                  <c:v>300.25609958570072</c:v>
                </c:pt>
                <c:pt idx="585">
                  <c:v>300.25609958570072</c:v>
                </c:pt>
                <c:pt idx="586">
                  <c:v>300.25609958570072</c:v>
                </c:pt>
                <c:pt idx="587">
                  <c:v>300.25609958570072</c:v>
                </c:pt>
                <c:pt idx="588">
                  <c:v>300.25609958570072</c:v>
                </c:pt>
                <c:pt idx="589">
                  <c:v>300.25609958570072</c:v>
                </c:pt>
                <c:pt idx="590">
                  <c:v>300.25609958570072</c:v>
                </c:pt>
                <c:pt idx="591">
                  <c:v>300.25609958570072</c:v>
                </c:pt>
                <c:pt idx="592">
                  <c:v>300.25609958570072</c:v>
                </c:pt>
                <c:pt idx="593">
                  <c:v>300.25609958570072</c:v>
                </c:pt>
                <c:pt idx="594">
                  <c:v>300.25609958570072</c:v>
                </c:pt>
                <c:pt idx="595">
                  <c:v>300.25609958570072</c:v>
                </c:pt>
                <c:pt idx="596">
                  <c:v>300.25609958570072</c:v>
                </c:pt>
                <c:pt idx="597">
                  <c:v>300.25609958570072</c:v>
                </c:pt>
                <c:pt idx="598">
                  <c:v>300.25609958570072</c:v>
                </c:pt>
                <c:pt idx="599">
                  <c:v>300.25609958570072</c:v>
                </c:pt>
                <c:pt idx="600">
                  <c:v>300.25609958570072</c:v>
                </c:pt>
                <c:pt idx="601">
                  <c:v>300.25609958570072</c:v>
                </c:pt>
                <c:pt idx="602">
                  <c:v>300.25609958570072</c:v>
                </c:pt>
                <c:pt idx="603">
                  <c:v>300.25609958570072</c:v>
                </c:pt>
                <c:pt idx="604">
                  <c:v>300.25609958570072</c:v>
                </c:pt>
                <c:pt idx="605">
                  <c:v>300.25609958570072</c:v>
                </c:pt>
                <c:pt idx="606">
                  <c:v>300.25609958570072</c:v>
                </c:pt>
                <c:pt idx="607">
                  <c:v>300.25609958570072</c:v>
                </c:pt>
                <c:pt idx="608">
                  <c:v>300.25609958570072</c:v>
                </c:pt>
                <c:pt idx="609">
                  <c:v>300.25609958570072</c:v>
                </c:pt>
                <c:pt idx="610">
                  <c:v>300.25609958570072</c:v>
                </c:pt>
                <c:pt idx="611">
                  <c:v>300.25609958570072</c:v>
                </c:pt>
                <c:pt idx="612">
                  <c:v>300.25609958570072</c:v>
                </c:pt>
                <c:pt idx="613">
                  <c:v>300.25609958570072</c:v>
                </c:pt>
                <c:pt idx="614">
                  <c:v>300.25609958570072</c:v>
                </c:pt>
                <c:pt idx="615">
                  <c:v>300.25609958570072</c:v>
                </c:pt>
                <c:pt idx="616">
                  <c:v>300.25609958570072</c:v>
                </c:pt>
                <c:pt idx="617">
                  <c:v>300.25609958570072</c:v>
                </c:pt>
                <c:pt idx="618">
                  <c:v>300.25609958570072</c:v>
                </c:pt>
                <c:pt idx="619">
                  <c:v>300.25609958570072</c:v>
                </c:pt>
                <c:pt idx="620">
                  <c:v>300.25609958570072</c:v>
                </c:pt>
                <c:pt idx="621">
                  <c:v>300.25609958570072</c:v>
                </c:pt>
                <c:pt idx="622">
                  <c:v>300.25609958570072</c:v>
                </c:pt>
                <c:pt idx="623">
                  <c:v>300.25609958570072</c:v>
                </c:pt>
                <c:pt idx="624">
                  <c:v>300.25609958570072</c:v>
                </c:pt>
                <c:pt idx="625">
                  <c:v>300.25609958570072</c:v>
                </c:pt>
                <c:pt idx="626">
                  <c:v>300.25609958570072</c:v>
                </c:pt>
                <c:pt idx="627">
                  <c:v>300.25609958570072</c:v>
                </c:pt>
                <c:pt idx="628">
                  <c:v>300.25609958570072</c:v>
                </c:pt>
                <c:pt idx="629">
                  <c:v>300.25609958570072</c:v>
                </c:pt>
                <c:pt idx="630">
                  <c:v>300.25609958570072</c:v>
                </c:pt>
                <c:pt idx="631">
                  <c:v>300.25609958570072</c:v>
                </c:pt>
                <c:pt idx="632">
                  <c:v>300.25609958570072</c:v>
                </c:pt>
                <c:pt idx="633">
                  <c:v>300.25609958570072</c:v>
                </c:pt>
                <c:pt idx="634">
                  <c:v>300.25609958570072</c:v>
                </c:pt>
                <c:pt idx="635">
                  <c:v>300.25609958570072</c:v>
                </c:pt>
                <c:pt idx="636">
                  <c:v>300.25609958570072</c:v>
                </c:pt>
                <c:pt idx="637">
                  <c:v>300.25609958570072</c:v>
                </c:pt>
                <c:pt idx="638">
                  <c:v>300.25609958570072</c:v>
                </c:pt>
                <c:pt idx="639">
                  <c:v>300.25609958570072</c:v>
                </c:pt>
                <c:pt idx="640">
                  <c:v>300.25609958570072</c:v>
                </c:pt>
                <c:pt idx="641">
                  <c:v>300.25609958570072</c:v>
                </c:pt>
                <c:pt idx="642">
                  <c:v>300.25609958570072</c:v>
                </c:pt>
                <c:pt idx="643">
                  <c:v>300.25609958570072</c:v>
                </c:pt>
                <c:pt idx="644">
                  <c:v>300.25609958570072</c:v>
                </c:pt>
                <c:pt idx="645">
                  <c:v>300.25609958570072</c:v>
                </c:pt>
                <c:pt idx="646">
                  <c:v>300.25609958570072</c:v>
                </c:pt>
                <c:pt idx="647">
                  <c:v>300.25609958570072</c:v>
                </c:pt>
                <c:pt idx="648">
                  <c:v>300.25609958570072</c:v>
                </c:pt>
                <c:pt idx="649">
                  <c:v>300.25609958570072</c:v>
                </c:pt>
                <c:pt idx="650">
                  <c:v>300.25609958570072</c:v>
                </c:pt>
                <c:pt idx="651">
                  <c:v>300.25609958570072</c:v>
                </c:pt>
                <c:pt idx="652">
                  <c:v>300.25609958570072</c:v>
                </c:pt>
                <c:pt idx="653">
                  <c:v>300.25609958570072</c:v>
                </c:pt>
                <c:pt idx="654">
                  <c:v>300.25609958570072</c:v>
                </c:pt>
                <c:pt idx="655">
                  <c:v>300.25609958570072</c:v>
                </c:pt>
                <c:pt idx="656">
                  <c:v>300.25609958570072</c:v>
                </c:pt>
                <c:pt idx="657">
                  <c:v>300.25609958570072</c:v>
                </c:pt>
                <c:pt idx="658">
                  <c:v>300.25609958570072</c:v>
                </c:pt>
                <c:pt idx="659">
                  <c:v>300.25609958570072</c:v>
                </c:pt>
                <c:pt idx="660">
                  <c:v>300.25609958570072</c:v>
                </c:pt>
                <c:pt idx="661">
                  <c:v>300.25609958570072</c:v>
                </c:pt>
                <c:pt idx="662">
                  <c:v>300.25609958570072</c:v>
                </c:pt>
                <c:pt idx="663">
                  <c:v>300.25609958570072</c:v>
                </c:pt>
                <c:pt idx="664">
                  <c:v>300.25609958570072</c:v>
                </c:pt>
                <c:pt idx="665">
                  <c:v>300.25609958570072</c:v>
                </c:pt>
                <c:pt idx="666">
                  <c:v>300.25609958570072</c:v>
                </c:pt>
                <c:pt idx="667">
                  <c:v>300.25609958570072</c:v>
                </c:pt>
                <c:pt idx="668">
                  <c:v>300.25609958570072</c:v>
                </c:pt>
                <c:pt idx="669">
                  <c:v>300.25609958570072</c:v>
                </c:pt>
                <c:pt idx="670">
                  <c:v>300.25609958570072</c:v>
                </c:pt>
                <c:pt idx="671">
                  <c:v>300.25609958570072</c:v>
                </c:pt>
                <c:pt idx="672">
                  <c:v>300.25609958570072</c:v>
                </c:pt>
                <c:pt idx="673">
                  <c:v>300.25609958570072</c:v>
                </c:pt>
                <c:pt idx="674">
                  <c:v>300.25609958570072</c:v>
                </c:pt>
                <c:pt idx="675">
                  <c:v>300.25609958570072</c:v>
                </c:pt>
                <c:pt idx="676">
                  <c:v>300.25609958570072</c:v>
                </c:pt>
                <c:pt idx="677">
                  <c:v>300.25609958570072</c:v>
                </c:pt>
                <c:pt idx="678">
                  <c:v>300.25609958570072</c:v>
                </c:pt>
                <c:pt idx="679">
                  <c:v>300.25609958570072</c:v>
                </c:pt>
                <c:pt idx="680">
                  <c:v>300.25609958570072</c:v>
                </c:pt>
                <c:pt idx="681">
                  <c:v>300.25609958570072</c:v>
                </c:pt>
                <c:pt idx="682">
                  <c:v>300.25609958570072</c:v>
                </c:pt>
                <c:pt idx="683">
                  <c:v>300.25609958570072</c:v>
                </c:pt>
                <c:pt idx="684">
                  <c:v>300.25609958570072</c:v>
                </c:pt>
                <c:pt idx="685">
                  <c:v>300.25609958570072</c:v>
                </c:pt>
                <c:pt idx="686">
                  <c:v>300.25609958570072</c:v>
                </c:pt>
                <c:pt idx="687">
                  <c:v>300.25609958570072</c:v>
                </c:pt>
                <c:pt idx="688">
                  <c:v>300.25609958570072</c:v>
                </c:pt>
                <c:pt idx="689">
                  <c:v>300.25609958570072</c:v>
                </c:pt>
                <c:pt idx="690">
                  <c:v>300.25609958570072</c:v>
                </c:pt>
                <c:pt idx="691">
                  <c:v>300.25609958570072</c:v>
                </c:pt>
                <c:pt idx="692">
                  <c:v>300.25609958570072</c:v>
                </c:pt>
                <c:pt idx="693">
                  <c:v>300.25609958570072</c:v>
                </c:pt>
                <c:pt idx="694">
                  <c:v>300.25609958570072</c:v>
                </c:pt>
                <c:pt idx="695">
                  <c:v>300.25609958570072</c:v>
                </c:pt>
                <c:pt idx="696">
                  <c:v>300.25609958570072</c:v>
                </c:pt>
                <c:pt idx="697">
                  <c:v>300.25609958570072</c:v>
                </c:pt>
                <c:pt idx="698">
                  <c:v>300.25609958570072</c:v>
                </c:pt>
                <c:pt idx="699">
                  <c:v>300.25609958570072</c:v>
                </c:pt>
                <c:pt idx="700">
                  <c:v>300.25609958570072</c:v>
                </c:pt>
                <c:pt idx="701">
                  <c:v>300.25609958570072</c:v>
                </c:pt>
                <c:pt idx="702">
                  <c:v>300.25609958570072</c:v>
                </c:pt>
                <c:pt idx="703">
                  <c:v>300.25609958570072</c:v>
                </c:pt>
                <c:pt idx="704">
                  <c:v>300.25609958570072</c:v>
                </c:pt>
                <c:pt idx="705">
                  <c:v>300.25609958570072</c:v>
                </c:pt>
                <c:pt idx="706">
                  <c:v>300.25609958570072</c:v>
                </c:pt>
                <c:pt idx="707">
                  <c:v>300.25609958570072</c:v>
                </c:pt>
                <c:pt idx="708">
                  <c:v>300.25609958570072</c:v>
                </c:pt>
                <c:pt idx="709">
                  <c:v>300.25609958570072</c:v>
                </c:pt>
                <c:pt idx="710">
                  <c:v>300.25609958570072</c:v>
                </c:pt>
                <c:pt idx="711">
                  <c:v>300.25609958570072</c:v>
                </c:pt>
                <c:pt idx="712">
                  <c:v>300.25609958570072</c:v>
                </c:pt>
                <c:pt idx="713">
                  <c:v>300.25609958570072</c:v>
                </c:pt>
                <c:pt idx="714">
                  <c:v>300.25609958570072</c:v>
                </c:pt>
                <c:pt idx="715">
                  <c:v>300.25609958570072</c:v>
                </c:pt>
                <c:pt idx="716">
                  <c:v>300.25609958570072</c:v>
                </c:pt>
                <c:pt idx="717">
                  <c:v>300.25609958570072</c:v>
                </c:pt>
                <c:pt idx="718">
                  <c:v>300.25609958570072</c:v>
                </c:pt>
                <c:pt idx="719">
                  <c:v>300.25609958570072</c:v>
                </c:pt>
                <c:pt idx="720">
                  <c:v>300.25609958570072</c:v>
                </c:pt>
                <c:pt idx="721">
                  <c:v>300.25609958570072</c:v>
                </c:pt>
                <c:pt idx="722">
                  <c:v>300.25609958570072</c:v>
                </c:pt>
                <c:pt idx="723">
                  <c:v>300.25609958570072</c:v>
                </c:pt>
                <c:pt idx="724">
                  <c:v>300.25609958570072</c:v>
                </c:pt>
                <c:pt idx="725">
                  <c:v>300.25609958570072</c:v>
                </c:pt>
                <c:pt idx="726">
                  <c:v>300.25609958570072</c:v>
                </c:pt>
                <c:pt idx="727">
                  <c:v>300.25609958570072</c:v>
                </c:pt>
                <c:pt idx="728">
                  <c:v>300.25609958570072</c:v>
                </c:pt>
                <c:pt idx="729">
                  <c:v>300.25609958570072</c:v>
                </c:pt>
                <c:pt idx="730">
                  <c:v>300.25609958570072</c:v>
                </c:pt>
                <c:pt idx="731">
                  <c:v>300.25609958570072</c:v>
                </c:pt>
                <c:pt idx="732">
                  <c:v>300.25609958570072</c:v>
                </c:pt>
                <c:pt idx="733">
                  <c:v>300.25609958570072</c:v>
                </c:pt>
                <c:pt idx="734">
                  <c:v>300.25609958570072</c:v>
                </c:pt>
                <c:pt idx="735">
                  <c:v>300.25609958570072</c:v>
                </c:pt>
                <c:pt idx="736">
                  <c:v>300.25609958570072</c:v>
                </c:pt>
                <c:pt idx="737">
                  <c:v>300.25609958570072</c:v>
                </c:pt>
                <c:pt idx="738">
                  <c:v>300.25609958570072</c:v>
                </c:pt>
                <c:pt idx="739">
                  <c:v>300.25609958570072</c:v>
                </c:pt>
                <c:pt idx="740">
                  <c:v>300.25609958570072</c:v>
                </c:pt>
                <c:pt idx="741">
                  <c:v>300.25609958570072</c:v>
                </c:pt>
                <c:pt idx="742">
                  <c:v>300.25609958570072</c:v>
                </c:pt>
                <c:pt idx="743">
                  <c:v>300.25609958570072</c:v>
                </c:pt>
                <c:pt idx="744">
                  <c:v>300.25609958570072</c:v>
                </c:pt>
                <c:pt idx="745">
                  <c:v>300.25609958570072</c:v>
                </c:pt>
                <c:pt idx="746">
                  <c:v>300.25609958570072</c:v>
                </c:pt>
                <c:pt idx="747">
                  <c:v>300.25609958570072</c:v>
                </c:pt>
                <c:pt idx="748">
                  <c:v>300.25609958570072</c:v>
                </c:pt>
                <c:pt idx="749">
                  <c:v>300.25609958570072</c:v>
                </c:pt>
                <c:pt idx="750">
                  <c:v>300.25609958570072</c:v>
                </c:pt>
                <c:pt idx="751">
                  <c:v>300.25609958570072</c:v>
                </c:pt>
                <c:pt idx="752">
                  <c:v>300.25609958570072</c:v>
                </c:pt>
                <c:pt idx="753">
                  <c:v>300.25609958570072</c:v>
                </c:pt>
                <c:pt idx="754">
                  <c:v>300.25609958570072</c:v>
                </c:pt>
                <c:pt idx="755">
                  <c:v>300.25609958570072</c:v>
                </c:pt>
                <c:pt idx="756">
                  <c:v>300.25609958570072</c:v>
                </c:pt>
                <c:pt idx="757">
                  <c:v>300.25609958570072</c:v>
                </c:pt>
                <c:pt idx="758">
                  <c:v>300.25609958570072</c:v>
                </c:pt>
                <c:pt idx="759">
                  <c:v>300.25609958570072</c:v>
                </c:pt>
                <c:pt idx="760">
                  <c:v>300.25609958570072</c:v>
                </c:pt>
                <c:pt idx="761">
                  <c:v>300.25609958570072</c:v>
                </c:pt>
                <c:pt idx="762">
                  <c:v>300.25609958570072</c:v>
                </c:pt>
                <c:pt idx="763">
                  <c:v>300.25609958570072</c:v>
                </c:pt>
                <c:pt idx="764">
                  <c:v>300.25609958570072</c:v>
                </c:pt>
                <c:pt idx="765">
                  <c:v>300.25609958570072</c:v>
                </c:pt>
                <c:pt idx="766">
                  <c:v>300.25609958570072</c:v>
                </c:pt>
                <c:pt idx="767">
                  <c:v>300.25609958570072</c:v>
                </c:pt>
                <c:pt idx="768">
                  <c:v>300.25609958570072</c:v>
                </c:pt>
                <c:pt idx="769">
                  <c:v>300.25609958570072</c:v>
                </c:pt>
                <c:pt idx="770">
                  <c:v>300.25609958570072</c:v>
                </c:pt>
                <c:pt idx="771">
                  <c:v>300.25609958570072</c:v>
                </c:pt>
                <c:pt idx="772">
                  <c:v>300.25609958570072</c:v>
                </c:pt>
                <c:pt idx="773">
                  <c:v>300.25609958570072</c:v>
                </c:pt>
                <c:pt idx="774">
                  <c:v>300.25609958570072</c:v>
                </c:pt>
                <c:pt idx="775">
                  <c:v>300.25609958570072</c:v>
                </c:pt>
                <c:pt idx="776">
                  <c:v>300.25609958570072</c:v>
                </c:pt>
                <c:pt idx="777">
                  <c:v>300.25609958570072</c:v>
                </c:pt>
                <c:pt idx="778">
                  <c:v>300.25609958570072</c:v>
                </c:pt>
                <c:pt idx="779">
                  <c:v>300.25609958570072</c:v>
                </c:pt>
                <c:pt idx="780">
                  <c:v>300.25609958570072</c:v>
                </c:pt>
                <c:pt idx="781">
                  <c:v>300.25609958570072</c:v>
                </c:pt>
                <c:pt idx="782">
                  <c:v>300.25609958570072</c:v>
                </c:pt>
                <c:pt idx="783">
                  <c:v>300.25609958570072</c:v>
                </c:pt>
                <c:pt idx="784">
                  <c:v>300.25609958570072</c:v>
                </c:pt>
                <c:pt idx="785">
                  <c:v>300.25609958570072</c:v>
                </c:pt>
                <c:pt idx="786">
                  <c:v>300.25609958570072</c:v>
                </c:pt>
                <c:pt idx="787">
                  <c:v>300.25609958570072</c:v>
                </c:pt>
                <c:pt idx="788">
                  <c:v>300.25609958570072</c:v>
                </c:pt>
                <c:pt idx="789">
                  <c:v>300.25609958570072</c:v>
                </c:pt>
                <c:pt idx="790">
                  <c:v>300.25609958570072</c:v>
                </c:pt>
                <c:pt idx="791">
                  <c:v>300.25609958570072</c:v>
                </c:pt>
                <c:pt idx="792">
                  <c:v>300.25609958570072</c:v>
                </c:pt>
                <c:pt idx="793">
                  <c:v>300.25609958570072</c:v>
                </c:pt>
                <c:pt idx="794">
                  <c:v>300.25609958570072</c:v>
                </c:pt>
                <c:pt idx="795">
                  <c:v>300.25609958570072</c:v>
                </c:pt>
                <c:pt idx="796">
                  <c:v>300.25560055627426</c:v>
                </c:pt>
                <c:pt idx="797">
                  <c:v>300.25495070744626</c:v>
                </c:pt>
                <c:pt idx="798">
                  <c:v>300.25495070744626</c:v>
                </c:pt>
                <c:pt idx="799">
                  <c:v>300.25495070744626</c:v>
                </c:pt>
                <c:pt idx="800">
                  <c:v>300.25495070744626</c:v>
                </c:pt>
                <c:pt idx="801">
                  <c:v>300.25495070744626</c:v>
                </c:pt>
                <c:pt idx="802">
                  <c:v>300.25495070744626</c:v>
                </c:pt>
                <c:pt idx="803">
                  <c:v>300.25495070744626</c:v>
                </c:pt>
                <c:pt idx="804">
                  <c:v>300.25495070744626</c:v>
                </c:pt>
                <c:pt idx="805">
                  <c:v>300.25495070744626</c:v>
                </c:pt>
                <c:pt idx="806">
                  <c:v>300.25495070744626</c:v>
                </c:pt>
                <c:pt idx="807">
                  <c:v>300.25495070744626</c:v>
                </c:pt>
                <c:pt idx="808">
                  <c:v>300.25495070744626</c:v>
                </c:pt>
                <c:pt idx="809">
                  <c:v>300.25505085190281</c:v>
                </c:pt>
                <c:pt idx="810">
                  <c:v>300.25505085190281</c:v>
                </c:pt>
                <c:pt idx="811">
                  <c:v>300.25505085190281</c:v>
                </c:pt>
                <c:pt idx="812">
                  <c:v>300.25505085190281</c:v>
                </c:pt>
                <c:pt idx="813">
                  <c:v>300.25505085190281</c:v>
                </c:pt>
                <c:pt idx="814">
                  <c:v>300.25505085190281</c:v>
                </c:pt>
                <c:pt idx="815">
                  <c:v>300.25505085190281</c:v>
                </c:pt>
                <c:pt idx="816">
                  <c:v>300.25505085190281</c:v>
                </c:pt>
                <c:pt idx="817">
                  <c:v>300.25505085190281</c:v>
                </c:pt>
                <c:pt idx="818">
                  <c:v>300.25505085190281</c:v>
                </c:pt>
                <c:pt idx="819">
                  <c:v>300.25505085190281</c:v>
                </c:pt>
                <c:pt idx="820">
                  <c:v>300.25505085190281</c:v>
                </c:pt>
                <c:pt idx="821">
                  <c:v>300.25505085190281</c:v>
                </c:pt>
                <c:pt idx="822">
                  <c:v>300.25505085190281</c:v>
                </c:pt>
                <c:pt idx="823">
                  <c:v>300.25505085190281</c:v>
                </c:pt>
                <c:pt idx="824">
                  <c:v>300.25510903223187</c:v>
                </c:pt>
                <c:pt idx="825">
                  <c:v>300.25510903223187</c:v>
                </c:pt>
                <c:pt idx="826">
                  <c:v>300.25510903223187</c:v>
                </c:pt>
                <c:pt idx="827">
                  <c:v>300.25510903223187</c:v>
                </c:pt>
                <c:pt idx="828">
                  <c:v>300.25510903223187</c:v>
                </c:pt>
                <c:pt idx="829">
                  <c:v>300.25510903223187</c:v>
                </c:pt>
                <c:pt idx="830">
                  <c:v>300.25510903223187</c:v>
                </c:pt>
                <c:pt idx="831">
                  <c:v>300.25510903223187</c:v>
                </c:pt>
                <c:pt idx="832">
                  <c:v>300.25510903223187</c:v>
                </c:pt>
                <c:pt idx="833">
                  <c:v>300.25510903223187</c:v>
                </c:pt>
                <c:pt idx="834">
                  <c:v>300.25510903223187</c:v>
                </c:pt>
                <c:pt idx="835">
                  <c:v>300.25510903223187</c:v>
                </c:pt>
                <c:pt idx="836">
                  <c:v>300.25510903223187</c:v>
                </c:pt>
                <c:pt idx="837">
                  <c:v>300.25510903223187</c:v>
                </c:pt>
                <c:pt idx="838">
                  <c:v>300.25510903223187</c:v>
                </c:pt>
                <c:pt idx="839">
                  <c:v>300.25510903223187</c:v>
                </c:pt>
                <c:pt idx="840">
                  <c:v>300.25510903223187</c:v>
                </c:pt>
                <c:pt idx="841">
                  <c:v>300.25510903223187</c:v>
                </c:pt>
                <c:pt idx="842">
                  <c:v>300.25510903223187</c:v>
                </c:pt>
                <c:pt idx="843">
                  <c:v>300.25510903223187</c:v>
                </c:pt>
                <c:pt idx="844">
                  <c:v>300.25510903223187</c:v>
                </c:pt>
                <c:pt idx="845">
                  <c:v>300.25510903223187</c:v>
                </c:pt>
                <c:pt idx="846">
                  <c:v>300.25510903223187</c:v>
                </c:pt>
                <c:pt idx="847">
                  <c:v>300.25510903223187</c:v>
                </c:pt>
                <c:pt idx="848">
                  <c:v>300.25510903223187</c:v>
                </c:pt>
                <c:pt idx="849">
                  <c:v>300.25510903223187</c:v>
                </c:pt>
                <c:pt idx="850">
                  <c:v>300.25510903223187</c:v>
                </c:pt>
                <c:pt idx="851">
                  <c:v>300.25510903223187</c:v>
                </c:pt>
                <c:pt idx="852">
                  <c:v>300.25510903223187</c:v>
                </c:pt>
                <c:pt idx="853">
                  <c:v>300.25510903223187</c:v>
                </c:pt>
                <c:pt idx="854">
                  <c:v>300.25510903223187</c:v>
                </c:pt>
                <c:pt idx="855">
                  <c:v>300.25494099940698</c:v>
                </c:pt>
                <c:pt idx="856">
                  <c:v>300.25494099940698</c:v>
                </c:pt>
                <c:pt idx="857">
                  <c:v>300.25494099940698</c:v>
                </c:pt>
                <c:pt idx="858">
                  <c:v>300.25494099940698</c:v>
                </c:pt>
                <c:pt idx="859">
                  <c:v>300.25494099940698</c:v>
                </c:pt>
                <c:pt idx="860">
                  <c:v>300.25494099940698</c:v>
                </c:pt>
                <c:pt idx="861">
                  <c:v>300.25494099940698</c:v>
                </c:pt>
                <c:pt idx="862">
                  <c:v>300.25494099940698</c:v>
                </c:pt>
                <c:pt idx="863">
                  <c:v>300.25494099940698</c:v>
                </c:pt>
                <c:pt idx="864">
                  <c:v>300.25494099940698</c:v>
                </c:pt>
                <c:pt idx="865">
                  <c:v>300.25460156268491</c:v>
                </c:pt>
                <c:pt idx="866">
                  <c:v>300.25460156268491</c:v>
                </c:pt>
                <c:pt idx="867">
                  <c:v>300.25460156268491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065-4960-AC00-E618B43005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err="1"/>
                  <a:t>Avg</a:t>
                </a:r>
                <a:r>
                  <a:rPr lang="en-US" dirty="0"/>
                  <a:t> kinetic energy [keV]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46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1" baseline="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E3BFD-03E9-4862-802D-23130D97D2B1}" type="datetimeFigureOut">
              <a:rPr lang="es-MX" smtClean="0"/>
              <a:t>29/11/2022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06DCCE-ABF4-40E7-9838-48E474B3286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39039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 </a:t>
            </a:r>
            <a:r>
              <a:rPr lang="es-MX" dirty="0" err="1" smtClean="0"/>
              <a:t>Bargmann</a:t>
            </a:r>
            <a:r>
              <a:rPr lang="es-MX" dirty="0" smtClean="0"/>
              <a:t>–Michel–</a:t>
            </a:r>
            <a:r>
              <a:rPr lang="es-MX" dirty="0" err="1" smtClean="0"/>
              <a:t>Telegdi</a:t>
            </a:r>
            <a:endParaRPr lang="es-MX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6DCCE-ABF4-40E7-9838-48E474B32866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58520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6DCCE-ABF4-40E7-9838-48E474B32866}" type="slidenum">
              <a:rPr lang="es-MX" smtClean="0"/>
              <a:t>24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5218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288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52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17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8D4177-4657-1A4E-A921-DE8A62DA01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CD6553-ECE3-40CA-B942-299F8AE1563A}"/>
              </a:ext>
            </a:extLst>
          </p:cNvPr>
          <p:cNvSpPr/>
          <p:nvPr userDrawn="1"/>
        </p:nvSpPr>
        <p:spPr>
          <a:xfrm>
            <a:off x="0" y="5487686"/>
            <a:ext cx="12188952" cy="1372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374874-739E-4FF2-A7F3-3773401359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7018"/>
          <a:stretch/>
        </p:blipFill>
        <p:spPr>
          <a:xfrm>
            <a:off x="4754880" y="5487686"/>
            <a:ext cx="2687841" cy="12753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FE68F1-7434-4606-8714-62B4CE943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322" t="4" b="-4"/>
          <a:stretch/>
        </p:blipFill>
        <p:spPr>
          <a:xfrm flipV="1">
            <a:off x="-3049" y="6151268"/>
            <a:ext cx="4645378" cy="457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503" y="6196987"/>
            <a:ext cx="2102098" cy="656906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5B8387B4-4677-0648-895D-3D74086786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3869" y="2645886"/>
            <a:ext cx="7901213" cy="631340"/>
          </a:xfrm>
        </p:spPr>
        <p:txBody>
          <a:bodyPr>
            <a:noAutofit/>
          </a:bodyPr>
          <a:lstStyle>
            <a:lvl1pPr marL="0" indent="0" algn="ctr">
              <a:buNone/>
              <a:defRPr sz="5400" b="0" baseline="0">
                <a:solidFill>
                  <a:srgbClr val="0E2E58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b="1" dirty="0"/>
              <a:t>Presentation Title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CF0CE68A-E1C4-1145-A5AA-5D580F62FD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0375" y="3429000"/>
            <a:ext cx="3679825" cy="657225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rgbClr val="0E2E58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THIS IS A 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236E0C-4FEA-47A6-A298-3452F395A0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4" r="18322" b="-4"/>
          <a:stretch/>
        </p:blipFill>
        <p:spPr>
          <a:xfrm flipV="1">
            <a:off x="7543573" y="6156605"/>
            <a:ext cx="4645378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457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A804A0-1676-3C49-A32B-21DA7EDE2A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6B68A9A-A833-4ACB-8D44-8D5319773A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3869" y="2645886"/>
            <a:ext cx="7901213" cy="631340"/>
          </a:xfrm>
        </p:spPr>
        <p:txBody>
          <a:bodyPr>
            <a:noAutofit/>
          </a:bodyPr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b="1" dirty="0"/>
              <a:t>Presentation Title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CFF2D0E-777B-4CB9-8108-B84D955D3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0375" y="3429000"/>
            <a:ext cx="3679825" cy="657225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THIS IS A SUBHEAD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BFD18A-AB7C-7747-B042-1E242B375525}"/>
              </a:ext>
            </a:extLst>
          </p:cNvPr>
          <p:cNvSpPr/>
          <p:nvPr userDrawn="1"/>
        </p:nvSpPr>
        <p:spPr>
          <a:xfrm>
            <a:off x="0" y="5487686"/>
            <a:ext cx="12188952" cy="1372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0378F33-5C8E-1B45-9834-51B30ABEF6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7018"/>
          <a:stretch/>
        </p:blipFill>
        <p:spPr>
          <a:xfrm>
            <a:off x="4754880" y="5487686"/>
            <a:ext cx="2687841" cy="1275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68ADCF7-5AF4-5049-A4F2-C6D139C5AD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322" t="4" b="-4"/>
          <a:stretch/>
        </p:blipFill>
        <p:spPr>
          <a:xfrm flipV="1">
            <a:off x="-3049" y="6151268"/>
            <a:ext cx="4645378" cy="457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39B684-7C63-8E49-8395-17F2996662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4" r="18322" b="-4"/>
          <a:stretch/>
        </p:blipFill>
        <p:spPr>
          <a:xfrm flipV="1">
            <a:off x="7543573" y="6156605"/>
            <a:ext cx="4645378" cy="457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503" y="6196987"/>
            <a:ext cx="2102098" cy="65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48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E88F3A-8881-404D-8783-B2D37DD615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110488D-957F-3C40-A68F-29D340A6D0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3869" y="2645886"/>
            <a:ext cx="7901213" cy="631340"/>
          </a:xfrm>
        </p:spPr>
        <p:txBody>
          <a:bodyPr>
            <a:noAutofit/>
          </a:bodyPr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b="1" dirty="0"/>
              <a:t>Presentation Title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D8D57A0F-CAC3-FF47-B294-FF707EA526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0375" y="3429000"/>
            <a:ext cx="3679825" cy="657225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THIS IS A SUBHEAD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00A70C-CBD7-1343-BB9B-44C68B67DC10}"/>
              </a:ext>
            </a:extLst>
          </p:cNvPr>
          <p:cNvSpPr/>
          <p:nvPr userDrawn="1"/>
        </p:nvSpPr>
        <p:spPr>
          <a:xfrm>
            <a:off x="0" y="5487686"/>
            <a:ext cx="12188952" cy="1372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2BA6E0-D7B7-D746-BA8F-1E67048556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7018"/>
          <a:stretch/>
        </p:blipFill>
        <p:spPr>
          <a:xfrm>
            <a:off x="4754880" y="5487686"/>
            <a:ext cx="2687841" cy="12753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7588E0-9743-054F-846C-0338D0DEA7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322" t="4" b="-4"/>
          <a:stretch/>
        </p:blipFill>
        <p:spPr>
          <a:xfrm flipV="1">
            <a:off x="-3049" y="6151268"/>
            <a:ext cx="4645378" cy="45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6B1041-6D2E-EA4F-BD6D-34F8477A99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4" r="18322" b="-4"/>
          <a:stretch/>
        </p:blipFill>
        <p:spPr>
          <a:xfrm flipV="1">
            <a:off x="7543573" y="6156605"/>
            <a:ext cx="4645378" cy="457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503" y="6196987"/>
            <a:ext cx="2102098" cy="65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8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9C52A903-1CF1-054F-9EA8-6D86F4549A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3869" y="2645886"/>
            <a:ext cx="7901213" cy="631340"/>
          </a:xfrm>
        </p:spPr>
        <p:txBody>
          <a:bodyPr>
            <a:noAutofit/>
          </a:bodyPr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b="1" dirty="0"/>
              <a:t>Presentation Title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DB7A47C6-47CB-4646-AD8D-980AA62DD6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0375" y="3429000"/>
            <a:ext cx="3679825" cy="657225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THIS IS A SUBHEAD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816B1F-7E47-FA48-A154-6BEA3394FF27}"/>
              </a:ext>
            </a:extLst>
          </p:cNvPr>
          <p:cNvSpPr/>
          <p:nvPr userDrawn="1"/>
        </p:nvSpPr>
        <p:spPr>
          <a:xfrm>
            <a:off x="0" y="5487686"/>
            <a:ext cx="12188952" cy="1372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E8909F-C26F-8A4B-8139-AB1B3B6A2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322" t="4" b="-4"/>
          <a:stretch/>
        </p:blipFill>
        <p:spPr>
          <a:xfrm flipV="1">
            <a:off x="-3049" y="6151268"/>
            <a:ext cx="4645378" cy="45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89E7F4-00BA-9341-87A1-CA4C83095E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" r="18322" b="-4"/>
          <a:stretch/>
        </p:blipFill>
        <p:spPr>
          <a:xfrm flipV="1">
            <a:off x="7543573" y="6156605"/>
            <a:ext cx="4645378" cy="457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200" y="5701553"/>
            <a:ext cx="2878174" cy="89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45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81BF5BC-39BD-41B4-95A9-2DFBCC6285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999921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18000C-2412-4415-B270-AF828BE834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7593238" y="6350793"/>
            <a:ext cx="5687469" cy="45719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FFF6138-AA80-408C-BCB6-50A66DB3A5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75250" y="693738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rgbClr val="143157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6D9D0E8-27B5-4484-A3CB-83AE97E273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75250" y="1997075"/>
            <a:ext cx="5261723" cy="501650"/>
          </a:xfrm>
        </p:spPr>
        <p:txBody>
          <a:bodyPr>
            <a:normAutofit/>
          </a:bodyPr>
          <a:lstStyle>
            <a:lvl1pPr marL="0" indent="0">
              <a:buNone/>
              <a:defRPr sz="1800" i="1">
                <a:solidFill>
                  <a:srgbClr val="143157"/>
                </a:solidFill>
              </a:defRPr>
            </a:lvl1pPr>
          </a:lstStyle>
          <a:p>
            <a:pPr lvl="0"/>
            <a:r>
              <a:rPr lang="en-US" dirty="0"/>
              <a:t>THIS IS A SUBHEAD</a:t>
            </a:r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B8FB795E-A8B3-417B-81D1-D864B27AABF1}"/>
              </a:ext>
            </a:extLst>
          </p:cNvPr>
          <p:cNvSpPr/>
          <p:nvPr userDrawn="1"/>
        </p:nvSpPr>
        <p:spPr>
          <a:xfrm rot="10800000">
            <a:off x="3869307" y="-1"/>
            <a:ext cx="1130613" cy="1126108"/>
          </a:xfrm>
          <a:prstGeom prst="rtTriangle">
            <a:avLst/>
          </a:prstGeom>
          <a:solidFill>
            <a:schemeClr val="bg1">
              <a:alpha val="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25A28D-557A-D14C-9A30-9101180026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493" y="5623263"/>
            <a:ext cx="2430172" cy="123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84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D1898D-4C12-4A66-B219-AE0A8BC5C1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57C2CD4-3AD5-4EC9-8A17-4D3550335D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60308" y="2513013"/>
            <a:ext cx="5495407" cy="915987"/>
          </a:xfrm>
        </p:spPr>
        <p:txBody>
          <a:bodyPr>
            <a:noAutofit/>
          </a:bodyPr>
          <a:lstStyle>
            <a:lvl1pPr marL="0" indent="0" algn="ctr">
              <a:buNone/>
              <a:defRPr sz="36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b="1" dirty="0"/>
              <a:t>Divider Title</a:t>
            </a:r>
            <a:endParaRPr lang="en-US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D7831FD9-1DCF-43D0-9835-41556B9E93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308" y="3429000"/>
            <a:ext cx="5495407" cy="501650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rgbClr val="143157"/>
                </a:solidFill>
              </a:defRPr>
            </a:lvl1pPr>
          </a:lstStyle>
          <a:p>
            <a:pPr lvl="0"/>
            <a:r>
              <a:rPr lang="en-US" dirty="0"/>
              <a:t>THIS IS A SUBHEAD</a:t>
            </a:r>
          </a:p>
        </p:txBody>
      </p:sp>
    </p:spTree>
    <p:extLst>
      <p:ext uri="{BB962C8B-B14F-4D97-AF65-F5344CB8AC3E}">
        <p14:creationId xmlns:p14="http://schemas.microsoft.com/office/powerpoint/2010/main" val="2717824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440FF6-52C4-4F4C-8CF4-ADE48A0542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12BD534-D0E2-4C08-84FD-D4D3AC6738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5137" y="464013"/>
            <a:ext cx="4821202" cy="599034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Table of Contents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609FBE-DC60-40E8-99FA-D691CFB604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2738" y="1121827"/>
            <a:ext cx="1919208" cy="5105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666C245-639E-4C1F-9076-DE5568F480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2014" y="1292225"/>
            <a:ext cx="4954326" cy="459422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9EC991C-B24D-468E-A61E-17174036E8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5129" y="0"/>
            <a:ext cx="6087097" cy="6858000"/>
          </a:xfrm>
          <a:solidFill>
            <a:schemeClr val="bg1"/>
          </a:solidFill>
          <a:scene3d>
            <a:camera prst="orthographicFront">
              <a:rot lat="0" lon="0" rev="0"/>
            </a:camera>
            <a:lightRig rig="threePt" dir="t"/>
          </a:scene3d>
        </p:spPr>
        <p:txBody>
          <a:bodyPr/>
          <a:lstStyle>
            <a:lvl1pPr marL="0" indent="0" algn="r">
              <a:buNone/>
              <a:defRPr/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7D278B-5DFD-F74F-87F1-EE3A86762A90}"/>
              </a:ext>
            </a:extLst>
          </p:cNvPr>
          <p:cNvPicPr>
            <a:picLocks/>
          </p:cNvPicPr>
          <p:nvPr userDrawn="1"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540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58B6D6-77B5-4B4A-B233-B5BF6134069B}"/>
              </a:ext>
            </a:extLst>
          </p:cNvPr>
          <p:cNvPicPr>
            <a:picLocks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10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198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58B6D6-77B5-4B4A-B233-B5BF6134069B}"/>
              </a:ext>
            </a:extLst>
          </p:cNvPr>
          <p:cNvPicPr>
            <a:picLocks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5075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C3ACAB-13DB-B049-9E6E-DE62984E6546}"/>
              </a:ext>
            </a:extLst>
          </p:cNvPr>
          <p:cNvPicPr>
            <a:picLocks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84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C3ACAB-13DB-B049-9E6E-DE62984E6546}"/>
              </a:ext>
            </a:extLst>
          </p:cNvPr>
          <p:cNvPicPr>
            <a:picLocks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032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19062B98-6AB6-48E6-98CC-21BBBF93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679" y="405751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4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Page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E336ADC-6677-4543-9B74-CDDC926809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316" y="1347444"/>
            <a:ext cx="8461095" cy="4594225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FE68F1-7434-4606-8714-62B4CE943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322" t="4" b="-4"/>
          <a:stretch/>
        </p:blipFill>
        <p:spPr>
          <a:xfrm flipV="1">
            <a:off x="-3049" y="1304907"/>
            <a:ext cx="4645378" cy="457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143" y="6336792"/>
            <a:ext cx="1654722" cy="51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456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ACCA2E5-982A-40DD-BF96-42DB250DD647}"/>
              </a:ext>
            </a:extLst>
          </p:cNvPr>
          <p:cNvSpPr/>
          <p:nvPr userDrawn="1"/>
        </p:nvSpPr>
        <p:spPr>
          <a:xfrm>
            <a:off x="8751094" y="3429000"/>
            <a:ext cx="3428999" cy="3428999"/>
          </a:xfrm>
          <a:prstGeom prst="rect">
            <a:avLst/>
          </a:prstGeom>
          <a:solidFill>
            <a:srgbClr val="1431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  <a:ea typeface="Vitesse Light" charset="0"/>
              <a:cs typeface="Vitesse Ligh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19A93C-7889-4DB1-B44C-3AF7B9FEC5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4546618"/>
            <a:ext cx="4951603" cy="51185"/>
          </a:xfrm>
          <a:prstGeom prst="rect">
            <a:avLst/>
          </a:prstGeom>
        </p:spPr>
      </p:pic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4CEB750A-4971-426D-BB42-199A2D49C0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6228" y="3903566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C4E94FF-0745-451B-99A7-2B7C53F34A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6228" y="4788273"/>
            <a:ext cx="6993115" cy="1395711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336DA81-F26E-4703-85DD-47E2FCA2D5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6847AB5-0DA1-4133-8650-16D999902B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32888" y="4737099"/>
            <a:ext cx="2665412" cy="94473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Callout, caption, or other body copy here</a:t>
            </a:r>
          </a:p>
        </p:txBody>
      </p:sp>
      <p:grpSp>
        <p:nvGrpSpPr>
          <p:cNvPr id="17" name="Group 4">
            <a:extLst>
              <a:ext uri="{FF2B5EF4-FFF2-40B4-BE49-F238E27FC236}">
                <a16:creationId xmlns:a16="http://schemas.microsoft.com/office/drawing/2014/main" id="{D613D6A5-A435-4F7B-8F85-720BF57647A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16200000">
            <a:off x="7870826" y="3080446"/>
            <a:ext cx="1262063" cy="1262062"/>
            <a:chOff x="4966" y="1915"/>
            <a:chExt cx="795" cy="795"/>
          </a:xfrm>
        </p:grpSpPr>
        <p:sp>
          <p:nvSpPr>
            <p:cNvPr id="18" name="AutoShape 3">
              <a:extLst>
                <a:ext uri="{FF2B5EF4-FFF2-40B4-BE49-F238E27FC236}">
                  <a16:creationId xmlns:a16="http://schemas.microsoft.com/office/drawing/2014/main" id="{8FBA1E78-1695-452C-B470-22D3A9BF66CE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966" y="1923"/>
              <a:ext cx="787" cy="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968B465-C324-4646-AEE0-2931B30DC3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3" y="2551"/>
              <a:ext cx="158" cy="159"/>
            </a:xfrm>
            <a:custGeom>
              <a:avLst/>
              <a:gdLst>
                <a:gd name="T0" fmla="*/ 0 w 176"/>
                <a:gd name="T1" fmla="*/ 176 h 176"/>
                <a:gd name="T2" fmla="*/ 0 w 176"/>
                <a:gd name="T3" fmla="*/ 176 h 176"/>
                <a:gd name="T4" fmla="*/ 176 w 176"/>
                <a:gd name="T5" fmla="*/ 176 h 176"/>
                <a:gd name="T6" fmla="*/ 176 w 176"/>
                <a:gd name="T7" fmla="*/ 0 h 176"/>
                <a:gd name="T8" fmla="*/ 0 w 176"/>
                <a:gd name="T9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176">
                  <a:moveTo>
                    <a:pt x="0" y="176"/>
                  </a:moveTo>
                  <a:lnTo>
                    <a:pt x="0" y="176"/>
                  </a:lnTo>
                  <a:lnTo>
                    <a:pt x="176" y="176"/>
                  </a:lnTo>
                  <a:lnTo>
                    <a:pt x="176" y="0"/>
                  </a:lnTo>
                  <a:lnTo>
                    <a:pt x="0" y="176"/>
                  </a:lnTo>
                  <a:close/>
                </a:path>
              </a:pathLst>
            </a:custGeom>
            <a:solidFill>
              <a:srgbClr val="2B1E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68BB86E4-5FDC-4AF5-A63E-1BC33A40D2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84" y="2233"/>
              <a:ext cx="477" cy="477"/>
            </a:xfrm>
            <a:custGeom>
              <a:avLst/>
              <a:gdLst>
                <a:gd name="T0" fmla="*/ 0 w 529"/>
                <a:gd name="T1" fmla="*/ 529 h 529"/>
                <a:gd name="T2" fmla="*/ 0 w 529"/>
                <a:gd name="T3" fmla="*/ 529 h 529"/>
                <a:gd name="T4" fmla="*/ 178 w 529"/>
                <a:gd name="T5" fmla="*/ 529 h 529"/>
                <a:gd name="T6" fmla="*/ 529 w 529"/>
                <a:gd name="T7" fmla="*/ 178 h 529"/>
                <a:gd name="T8" fmla="*/ 529 w 529"/>
                <a:gd name="T9" fmla="*/ 0 h 529"/>
                <a:gd name="T10" fmla="*/ 0 w 529"/>
                <a:gd name="T11" fmla="*/ 52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9" h="529">
                  <a:moveTo>
                    <a:pt x="0" y="529"/>
                  </a:moveTo>
                  <a:lnTo>
                    <a:pt x="0" y="529"/>
                  </a:lnTo>
                  <a:lnTo>
                    <a:pt x="178" y="529"/>
                  </a:lnTo>
                  <a:lnTo>
                    <a:pt x="529" y="178"/>
                  </a:lnTo>
                  <a:lnTo>
                    <a:pt x="529" y="0"/>
                  </a:lnTo>
                  <a:lnTo>
                    <a:pt x="0" y="529"/>
                  </a:lnTo>
                  <a:close/>
                </a:path>
              </a:pathLst>
            </a:custGeom>
            <a:solidFill>
              <a:srgbClr val="2B1E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C38D109F-EE45-464D-BE6D-3FFF9ACDDB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66" y="1915"/>
              <a:ext cx="795" cy="795"/>
            </a:xfrm>
            <a:custGeom>
              <a:avLst/>
              <a:gdLst>
                <a:gd name="T0" fmla="*/ 882 w 882"/>
                <a:gd name="T1" fmla="*/ 0 h 882"/>
                <a:gd name="T2" fmla="*/ 882 w 882"/>
                <a:gd name="T3" fmla="*/ 0 h 882"/>
                <a:gd name="T4" fmla="*/ 0 w 882"/>
                <a:gd name="T5" fmla="*/ 882 h 882"/>
                <a:gd name="T6" fmla="*/ 178 w 882"/>
                <a:gd name="T7" fmla="*/ 882 h 882"/>
                <a:gd name="T8" fmla="*/ 882 w 882"/>
                <a:gd name="T9" fmla="*/ 177 h 882"/>
                <a:gd name="T10" fmla="*/ 882 w 882"/>
                <a:gd name="T11" fmla="*/ 0 h 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2" h="882">
                  <a:moveTo>
                    <a:pt x="882" y="0"/>
                  </a:moveTo>
                  <a:lnTo>
                    <a:pt x="882" y="0"/>
                  </a:lnTo>
                  <a:lnTo>
                    <a:pt x="0" y="882"/>
                  </a:lnTo>
                  <a:lnTo>
                    <a:pt x="178" y="882"/>
                  </a:lnTo>
                  <a:lnTo>
                    <a:pt x="882" y="177"/>
                  </a:lnTo>
                  <a:lnTo>
                    <a:pt x="882" y="0"/>
                  </a:lnTo>
                  <a:close/>
                </a:path>
              </a:pathLst>
            </a:custGeom>
            <a:solidFill>
              <a:srgbClr val="2B1E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2939A167-50F0-D942-B096-82082E284B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799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A85A1F7-702A-49A4-963E-9B86BEB20D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4263" y="1450975"/>
            <a:ext cx="4629150" cy="48275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183A94-2276-47CB-8852-0627819B31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67566" y="4533577"/>
            <a:ext cx="1745172" cy="1745172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7232C5EC-9F2E-4F0A-8910-2522B656F7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109F48F-E7B7-4BAF-8651-F7A3E31001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9159" y="1468526"/>
            <a:ext cx="6055151" cy="4594225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54AD53-7742-B44B-ACBE-5A51B2A73E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FE68F1-7434-4606-8714-62B4CE943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322" t="4" b="-4"/>
          <a:stretch/>
        </p:blipFill>
        <p:spPr>
          <a:xfrm flipV="1">
            <a:off x="0" y="1305490"/>
            <a:ext cx="4645378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044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B69F112-C8F5-4070-95E4-FD7424E404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5334000" y="1"/>
            <a:ext cx="6858000" cy="6858000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07D95A90-868F-4B8A-A898-602B6054A8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24C9DC9-7061-4552-A3A2-33F7EBC574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436" y="1733092"/>
            <a:ext cx="4048899" cy="4007291"/>
          </a:xfrm>
        </p:spPr>
        <p:txBody>
          <a:bodyPr/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7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64617D0-A8FA-4DB5-9B59-6242874B8B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43444" y="1733092"/>
            <a:ext cx="6037262" cy="414700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5DB9B5-427A-774B-9458-B1CCD5D3D2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FE68F1-7434-4606-8714-62B4CE943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322" t="4" b="-4"/>
          <a:stretch/>
        </p:blipFill>
        <p:spPr>
          <a:xfrm flipV="1">
            <a:off x="0" y="1322207"/>
            <a:ext cx="4645378" cy="457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503" y="6196987"/>
            <a:ext cx="2102098" cy="65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983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1E2370-636D-441C-94FA-C4B8A100BE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EF1E8987-B567-4B6B-9FCD-6444D32841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A6F9F54E-573D-4F95-A349-F6FBD3F223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9159" y="1468526"/>
            <a:ext cx="6055151" cy="4594225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314C2F7-FE92-4B5B-BBF0-F22986EE88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8090" y="1656072"/>
            <a:ext cx="2718766" cy="2643747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F9D78B37-8A0D-4771-8480-C130748D04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366493" y="3465215"/>
            <a:ext cx="2718766" cy="264374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33C3F7-0B1F-48DA-A16D-83ED913E41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1233730" y="3952702"/>
            <a:ext cx="1249226" cy="12492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81BEC5-5344-C844-881C-78567904B9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258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D70D14-390A-4703-899F-47F2134FA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123D5516-AA4E-4EEA-9A22-5FF11567BB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0C88692-E394-40F4-BFB1-BB3DF41F70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436" y="1733092"/>
            <a:ext cx="4048899" cy="4007291"/>
          </a:xfrm>
        </p:spPr>
        <p:txBody>
          <a:bodyPr/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7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AF710A-030E-4009-90C5-EBA15F54CA0C}"/>
              </a:ext>
            </a:extLst>
          </p:cNvPr>
          <p:cNvSpPr/>
          <p:nvPr userDrawn="1"/>
        </p:nvSpPr>
        <p:spPr>
          <a:xfrm>
            <a:off x="6102096" y="0"/>
            <a:ext cx="6089904" cy="6853853"/>
          </a:xfrm>
          <a:prstGeom prst="rect">
            <a:avLst/>
          </a:prstGeom>
          <a:solidFill>
            <a:srgbClr val="1431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9701DAF-5E85-44BB-9B73-85430B6CE3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0953" y="4567853"/>
            <a:ext cx="3044952" cy="2286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7E54AA6D-DA2D-4A2F-B561-8450A9E5BE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00079" y="2277706"/>
            <a:ext cx="3042892" cy="2286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7C1E6DC0-05D4-40F9-9D4D-36AD3000797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47048" y="-1"/>
            <a:ext cx="3044952" cy="2286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A79A9DFF-C52B-48A4-881C-E464F6E5EE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31732" y="3015575"/>
            <a:ext cx="2665412" cy="94473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Callout, caption, or other body copy here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25302AB3-07A1-4FE0-BBA9-E68B303523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91866" y="696434"/>
            <a:ext cx="2665412" cy="94473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Callout, caption, or other body copy here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0976666C-95CC-455F-A77E-5F564A4B0B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91866" y="5236412"/>
            <a:ext cx="2665412" cy="94473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Callout, caption, or other body copy here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17D2AF-01F7-4C4D-8352-7FF3F4096F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491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74485F-0AEF-4ADE-92FD-76DBF598DC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79655664-8D53-469A-9470-BA10065DF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Infographic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4ADB638-9FA7-4946-8522-D1782594FD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436" y="1733092"/>
            <a:ext cx="4942026" cy="4007291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3" name="Chart Placeholder 12">
            <a:extLst>
              <a:ext uri="{FF2B5EF4-FFF2-40B4-BE49-F238E27FC236}">
                <a16:creationId xmlns:a16="http://schemas.microsoft.com/office/drawing/2014/main" id="{9A63D19B-4B2E-444C-A116-88CB2624FBB5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8275" y="710064"/>
            <a:ext cx="5394325" cy="503033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D40969-9179-C047-BF00-A8278D4B35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29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11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EF8C3D-63F3-42D9-B45F-6D6B7EACB1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6EF426F-942F-45BE-A72B-2DEA4C3425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Infographic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F7EA0A-5699-4ADF-B93D-54857AC0FE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9113355" y="2266756"/>
            <a:ext cx="1768534" cy="8922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C1D0C3-F72F-4B9A-AEAD-746B3A092B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6438845" y="2631609"/>
            <a:ext cx="1768534" cy="8922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80EB42-6359-42D2-B90C-CF8B673B00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3500000">
            <a:off x="3700156" y="2889296"/>
            <a:ext cx="1768534" cy="8922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64E9EF-3D5C-4F2B-A5FA-E52703CDF8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95042" y="2443180"/>
            <a:ext cx="1768534" cy="892232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BC203AD-4CF0-4CBB-9781-168246A095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89146" y="2425647"/>
            <a:ext cx="863600" cy="1177925"/>
          </a:xfrm>
        </p:spPr>
        <p:txBody>
          <a:bodyPr>
            <a:noAutofit/>
          </a:bodyPr>
          <a:lstStyle>
            <a:lvl1pPr marL="0" indent="0" algn="ctr">
              <a:buNone/>
              <a:defRPr sz="9600" b="1">
                <a:solidFill>
                  <a:srgbClr val="2B1ED9"/>
                </a:solidFill>
              </a:defRPr>
            </a:lvl1pPr>
          </a:lstStyle>
          <a:p>
            <a:pPr lvl="0"/>
            <a:r>
              <a:rPr lang="en-US" b="1" dirty="0"/>
              <a:t>9</a:t>
            </a:r>
            <a:endParaRPr lang="en-US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5302AE9A-3BCF-4E29-B416-695983655E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3096" y="2427119"/>
            <a:ext cx="1528963" cy="1177925"/>
          </a:xfrm>
        </p:spPr>
        <p:txBody>
          <a:bodyPr>
            <a:noAutofit/>
          </a:bodyPr>
          <a:lstStyle>
            <a:lvl1pPr marL="0" indent="0" algn="ctr">
              <a:buNone/>
              <a:defRPr sz="9600" b="1">
                <a:solidFill>
                  <a:srgbClr val="2B1ED9"/>
                </a:solidFill>
              </a:defRPr>
            </a:lvl1pPr>
          </a:lstStyle>
          <a:p>
            <a:pPr lvl="0"/>
            <a:r>
              <a:rPr lang="en-US" b="1" dirty="0"/>
              <a:t>17</a:t>
            </a:r>
            <a:endParaRPr lang="en-US" dirty="0"/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B51E6595-4710-47FE-BB4E-BAB1B935F9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8630" y="2427119"/>
            <a:ext cx="1528963" cy="1177925"/>
          </a:xfrm>
        </p:spPr>
        <p:txBody>
          <a:bodyPr>
            <a:noAutofit/>
          </a:bodyPr>
          <a:lstStyle>
            <a:lvl1pPr marL="0" indent="0" algn="ctr">
              <a:buNone/>
              <a:defRPr sz="9600" b="1">
                <a:solidFill>
                  <a:srgbClr val="2B1ED9"/>
                </a:solidFill>
              </a:defRPr>
            </a:lvl1pPr>
          </a:lstStyle>
          <a:p>
            <a:pPr lvl="0"/>
            <a:r>
              <a:rPr lang="en-US" b="1" dirty="0"/>
              <a:t>36</a:t>
            </a:r>
            <a:endParaRPr lang="en-US" dirty="0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3221B24B-D5B9-4375-9BB1-466C6C905B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39254" y="2425646"/>
            <a:ext cx="863600" cy="1177925"/>
          </a:xfrm>
        </p:spPr>
        <p:txBody>
          <a:bodyPr>
            <a:noAutofit/>
          </a:bodyPr>
          <a:lstStyle>
            <a:lvl1pPr marL="0" indent="0" algn="ctr">
              <a:buNone/>
              <a:defRPr sz="9600" b="1">
                <a:solidFill>
                  <a:srgbClr val="2B1ED9"/>
                </a:solidFill>
              </a:defRPr>
            </a:lvl1pPr>
          </a:lstStyle>
          <a:p>
            <a:pPr lvl="0"/>
            <a:r>
              <a:rPr lang="en-US" b="1" dirty="0"/>
              <a:t>2</a:t>
            </a:r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153AA34-B0FD-4DC0-8C6F-E09E10C7E1E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6659" y="3653595"/>
            <a:ext cx="1881187" cy="541337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6D809C"/>
                </a:solidFill>
              </a:defRPr>
            </a:lvl1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endParaRPr lang="en-US" dirty="0"/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DE1256B8-04E3-4A74-AE71-1905ED27CE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40880" y="3653595"/>
            <a:ext cx="1881187" cy="541337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6D809C"/>
                </a:solidFill>
              </a:defRPr>
            </a:lvl1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endParaRPr lang="en-US" dirty="0"/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5F62437E-3378-4A78-ADFB-F9EEFFAE16A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82517" y="3653595"/>
            <a:ext cx="1881187" cy="541337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6D809C"/>
                </a:solidFill>
              </a:defRPr>
            </a:lvl1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endParaRPr lang="en-US" dirty="0"/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1743FF1C-F0E0-4973-80B7-0617CED140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24154" y="3653595"/>
            <a:ext cx="1881187" cy="541337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6D809C"/>
                </a:solidFill>
              </a:defRPr>
            </a:lvl1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37A461C-E82B-BD42-9B9F-C22737B551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281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84358C2-B592-4E2D-A562-F3E67479F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001CEEE-F0D0-4EA7-B149-A53185B0BF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Infographic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91252DC8-7098-4BCF-B826-610D2C6702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9159" y="1468526"/>
            <a:ext cx="6055151" cy="4594225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0" name="Chart Placeholder 12">
            <a:extLst>
              <a:ext uri="{FF2B5EF4-FFF2-40B4-BE49-F238E27FC236}">
                <a16:creationId xmlns:a16="http://schemas.microsoft.com/office/drawing/2014/main" id="{F55C8266-7965-46DD-8B9A-4627A7E90BEB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904167" y="1468525"/>
            <a:ext cx="4791678" cy="45942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FBF87C-91AB-8E4B-B4E9-2C4E838889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93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2C3B69-7864-4697-9C8A-4FD69E857E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147C71-3563-4AC2-BEDA-967406328C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356BB0DC-7DBB-496E-9B5E-59997C8137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Table</a:t>
            </a: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60A5F568-05C1-44EE-B80A-C6EBC94317A6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727075" y="1603375"/>
            <a:ext cx="7742238" cy="27432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Table Placeholder 13">
            <a:extLst>
              <a:ext uri="{FF2B5EF4-FFF2-40B4-BE49-F238E27FC236}">
                <a16:creationId xmlns:a16="http://schemas.microsoft.com/office/drawing/2014/main" id="{BD371443-8FD5-402D-A59F-252F390FFE2B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727075" y="4602163"/>
            <a:ext cx="4130675" cy="157321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3436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B587-856A-4F6F-8E91-FCC5F17B4E53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68E-9F9E-4401-8746-0BF80DE05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189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B587-856A-4F6F-8E91-FCC5F17B4E53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68E-9F9E-4401-8746-0BF80DE05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1219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B587-856A-4F6F-8E91-FCC5F17B4E53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68E-9F9E-4401-8746-0BF80DE05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8864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B587-856A-4F6F-8E91-FCC5F17B4E53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68E-9F9E-4401-8746-0BF80DE05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39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B587-856A-4F6F-8E91-FCC5F17B4E53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68E-9F9E-4401-8746-0BF80DE05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905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B587-856A-4F6F-8E91-FCC5F17B4E53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68E-9F9E-4401-8746-0BF80DE05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7359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B587-856A-4F6F-8E91-FCC5F17B4E53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68E-9F9E-4401-8746-0BF80DE05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71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7879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B587-856A-4F6F-8E91-FCC5F17B4E53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68E-9F9E-4401-8746-0BF80DE05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231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B587-856A-4F6F-8E91-FCC5F17B4E53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68E-9F9E-4401-8746-0BF80DE05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7051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B587-856A-4F6F-8E91-FCC5F17B4E53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68E-9F9E-4401-8746-0BF80DE05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862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B587-856A-4F6F-8E91-FCC5F17B4E53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68E-9F9E-4401-8746-0BF80DE05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4344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19062B98-6AB6-48E6-98CC-21BBBF93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679" y="405751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4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Page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E336ADC-6677-4543-9B74-CDDC926809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316" y="1347444"/>
            <a:ext cx="8461095" cy="4594225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7438A9-A84E-7B4E-B3CB-C46A7AF17F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FE68F1-7434-4606-8714-62B4CE943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322" t="4" b="-4"/>
          <a:stretch/>
        </p:blipFill>
        <p:spPr>
          <a:xfrm flipV="1">
            <a:off x="-3049" y="1304907"/>
            <a:ext cx="4645378" cy="457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143" y="6336792"/>
            <a:ext cx="1654722" cy="51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87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42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358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218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811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542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3C2F9-C76C-46A3-A50B-306605AB8B1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4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664" r:id="rId13"/>
    <p:sldLayoutId id="2147483665" r:id="rId14"/>
    <p:sldLayoutId id="2147483666" r:id="rId15"/>
    <p:sldLayoutId id="2147483650" r:id="rId16"/>
    <p:sldLayoutId id="2147483651" r:id="rId17"/>
    <p:sldLayoutId id="2147483652" r:id="rId18"/>
    <p:sldLayoutId id="2147483707" r:id="rId19"/>
    <p:sldLayoutId id="2147483708" r:id="rId20"/>
    <p:sldLayoutId id="2147483706" r:id="rId21"/>
    <p:sldLayoutId id="2147483709" r:id="rId22"/>
    <p:sldLayoutId id="2147483653" r:id="rId23"/>
    <p:sldLayoutId id="2147483654" r:id="rId24"/>
    <p:sldLayoutId id="2147483655" r:id="rId25"/>
    <p:sldLayoutId id="2147483656" r:id="rId26"/>
    <p:sldLayoutId id="2147483657" r:id="rId27"/>
    <p:sldLayoutId id="2147483658" r:id="rId28"/>
    <p:sldLayoutId id="2147483659" r:id="rId29"/>
    <p:sldLayoutId id="2147483660" r:id="rId30"/>
    <p:sldLayoutId id="2147483661" r:id="rId31"/>
    <p:sldLayoutId id="2147483662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7B587-856A-4F6F-8E91-FCC5F17B4E53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8D68E-9F9E-4401-8746-0BF80DE05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536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7" Type="http://schemas.openxmlformats.org/officeDocument/2006/relationships/chart" Target="../charts/chart12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3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www.researchgate.net/profile/Gabriel_Palacios_Serrano" TargetMode="Externa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lidworks.com/" TargetMode="External"/><Relationship Id="rId2" Type="http://schemas.openxmlformats.org/officeDocument/2006/relationships/hyperlink" Target="https://moller.jlab.org/moller_root/" TargetMode="External"/><Relationship Id="rId1" Type="http://schemas.openxmlformats.org/officeDocument/2006/relationships/slideLayout" Target="../slideLayouts/slideLayout23.xml"/><Relationship Id="rId5" Type="http://schemas.openxmlformats.org/officeDocument/2006/relationships/hyperlink" Target="http://www.pulsar.nl/gpt" TargetMode="External"/><Relationship Id="rId4" Type="http://schemas.openxmlformats.org/officeDocument/2006/relationships/hyperlink" Target="http://www.cst.com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61.png"/><Relationship Id="rId7" Type="http://schemas.openxmlformats.org/officeDocument/2006/relationships/image" Target="../media/image3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11" Type="http://schemas.openxmlformats.org/officeDocument/2006/relationships/image" Target="../media/image27.png"/><Relationship Id="rId5" Type="http://schemas.openxmlformats.org/officeDocument/2006/relationships/image" Target="../media/image63.png"/><Relationship Id="rId10" Type="http://schemas.openxmlformats.org/officeDocument/2006/relationships/image" Target="../media/image390.png"/><Relationship Id="rId4" Type="http://schemas.openxmlformats.org/officeDocument/2006/relationships/image" Target="../media/image44.png"/><Relationship Id="rId9" Type="http://schemas.openxmlformats.org/officeDocument/2006/relationships/image" Target="../media/image3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8.xml"/><Relationship Id="rId3" Type="http://schemas.openxmlformats.org/officeDocument/2006/relationships/chart" Target="../charts/chart13.xml"/><Relationship Id="rId7" Type="http://schemas.openxmlformats.org/officeDocument/2006/relationships/chart" Target="../charts/chart17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4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chart" Target="../charts/chart20.xml"/><Relationship Id="rId7" Type="http://schemas.openxmlformats.org/officeDocument/2006/relationships/chart" Target="../charts/chart24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34.xml"/><Relationship Id="rId6" Type="http://schemas.openxmlformats.org/officeDocument/2006/relationships/chart" Target="../charts/chart23.xml"/><Relationship Id="rId5" Type="http://schemas.openxmlformats.org/officeDocument/2006/relationships/chart" Target="../charts/chart22.xml"/><Relationship Id="rId4" Type="http://schemas.openxmlformats.org/officeDocument/2006/relationships/chart" Target="../charts/chart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9.xml"/><Relationship Id="rId3" Type="http://schemas.openxmlformats.org/officeDocument/2006/relationships/chart" Target="../charts/chart25.xml"/><Relationship Id="rId7" Type="http://schemas.openxmlformats.org/officeDocument/2006/relationships/chart" Target="../charts/chart28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75.png"/><Relationship Id="rId5" Type="http://schemas.openxmlformats.org/officeDocument/2006/relationships/chart" Target="../charts/chart27.xml"/><Relationship Id="rId4" Type="http://schemas.openxmlformats.org/officeDocument/2006/relationships/chart" Target="../charts/chart26.xml"/><Relationship Id="rId9" Type="http://schemas.openxmlformats.org/officeDocument/2006/relationships/chart" Target="../charts/chart3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8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BF68C5-2E5A-3741-8B13-7E52F177BE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2524" y="1949397"/>
            <a:ext cx="10235522" cy="162507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smtClean="0"/>
              <a:t>&gt;200 keV Wien filter </a:t>
            </a:r>
            <a:r>
              <a:rPr lang="en-US" noProof="0" dirty="0" smtClean="0"/>
              <a:t>spin rotator</a:t>
            </a:r>
            <a:r>
              <a:rPr lang="en-US" noProof="0" dirty="0"/>
              <a:t>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E71B2-839B-AF45-B237-7F8A026E4F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56087" y="3574472"/>
            <a:ext cx="3679825" cy="657225"/>
          </a:xfrm>
        </p:spPr>
        <p:txBody>
          <a:bodyPr>
            <a:normAutofit fontScale="85000" lnSpcReduction="20000"/>
          </a:bodyPr>
          <a:lstStyle/>
          <a:p>
            <a:r>
              <a:rPr lang="en-US" noProof="0" dirty="0"/>
              <a:t>Gabriel G. Palacios Serrano</a:t>
            </a:r>
          </a:p>
          <a:p>
            <a:r>
              <a:rPr lang="en-US" noProof="0" dirty="0" smtClean="0"/>
              <a:t>gabrielp@jlab.org </a:t>
            </a:r>
            <a:endParaRPr lang="en-US" noProof="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65E71B2-839B-AF45-B237-7F8A026E4F0F}"/>
              </a:ext>
            </a:extLst>
          </p:cNvPr>
          <p:cNvSpPr txBox="1">
            <a:spLocks/>
          </p:cNvSpPr>
          <p:nvPr/>
        </p:nvSpPr>
        <p:spPr>
          <a:xfrm>
            <a:off x="719450" y="4397432"/>
            <a:ext cx="10781670" cy="65722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Under the tutelage of Carlos Hernández-</a:t>
            </a:r>
            <a:r>
              <a:rPr lang="en-US" dirty="0" err="1" smtClean="0"/>
              <a:t>García</a:t>
            </a:r>
            <a:r>
              <a:rPr lang="en-US" dirty="0" smtClean="0"/>
              <a:t>, Mathew </a:t>
            </a:r>
            <a:r>
              <a:rPr lang="en-US" dirty="0" err="1" smtClean="0"/>
              <a:t>Poelker</a:t>
            </a:r>
            <a:r>
              <a:rPr lang="en-US" dirty="0" smtClean="0"/>
              <a:t>, and Helmut </a:t>
            </a:r>
            <a:r>
              <a:rPr lang="en-US" dirty="0" err="1" smtClean="0"/>
              <a:t>Baumgart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chgarcia@jlab.org, poelker@jlab.org</a:t>
            </a:r>
            <a:r>
              <a:rPr lang="en-US" dirty="0"/>
              <a:t>, </a:t>
            </a:r>
            <a:r>
              <a:rPr lang="en-US" dirty="0" smtClean="0"/>
              <a:t>h</a:t>
            </a:r>
            <a:r>
              <a:rPr lang="en-US" dirty="0"/>
              <a:t>b</a:t>
            </a:r>
            <a:r>
              <a:rPr lang="en-US" dirty="0" smtClean="0"/>
              <a:t>aumgar@odu.edu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44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396636"/>
              </p:ext>
            </p:extLst>
          </p:nvPr>
        </p:nvGraphicFramePr>
        <p:xfrm>
          <a:off x="6169182" y="1557799"/>
          <a:ext cx="5779050" cy="179667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5810">
                  <a:extLst>
                    <a:ext uri="{9D8B030D-6E8A-4147-A177-3AD203B41FA5}">
                      <a16:colId xmlns:a16="http://schemas.microsoft.com/office/drawing/2014/main" val="3138938520"/>
                    </a:ext>
                  </a:extLst>
                </a:gridCol>
                <a:gridCol w="1155810">
                  <a:extLst>
                    <a:ext uri="{9D8B030D-6E8A-4147-A177-3AD203B41FA5}">
                      <a16:colId xmlns:a16="http://schemas.microsoft.com/office/drawing/2014/main" val="425722476"/>
                    </a:ext>
                  </a:extLst>
                </a:gridCol>
                <a:gridCol w="1155810">
                  <a:extLst>
                    <a:ext uri="{9D8B030D-6E8A-4147-A177-3AD203B41FA5}">
                      <a16:colId xmlns:a16="http://schemas.microsoft.com/office/drawing/2014/main" val="3307782817"/>
                    </a:ext>
                  </a:extLst>
                </a:gridCol>
                <a:gridCol w="1155810">
                  <a:extLst>
                    <a:ext uri="{9D8B030D-6E8A-4147-A177-3AD203B41FA5}">
                      <a16:colId xmlns:a16="http://schemas.microsoft.com/office/drawing/2014/main" val="920440057"/>
                    </a:ext>
                  </a:extLst>
                </a:gridCol>
                <a:gridCol w="1155810">
                  <a:extLst>
                    <a:ext uri="{9D8B030D-6E8A-4147-A177-3AD203B41FA5}">
                      <a16:colId xmlns:a16="http://schemas.microsoft.com/office/drawing/2014/main" val="430337213"/>
                    </a:ext>
                  </a:extLst>
                </a:gridCol>
              </a:tblGrid>
              <a:tr h="89833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KE [keV]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beta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MV/m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Vapp</a:t>
                      </a:r>
                      <a:r>
                        <a:rPr lang="en-US" dirty="0" smtClean="0"/>
                        <a:t> [+-]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 [</a:t>
                      </a:r>
                      <a:r>
                        <a:rPr lang="en-US" dirty="0" err="1" smtClean="0"/>
                        <a:t>mT</a:t>
                      </a:r>
                      <a:r>
                        <a:rPr lang="en-US" dirty="0" smtClean="0"/>
                        <a:t>]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8173154"/>
                  </a:ext>
                </a:extLst>
              </a:tr>
              <a:tr h="89833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300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0.7765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4.3873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21.9368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18.8963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0805178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300 keV Wien spin rotator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 it possible with the existing set up?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69182" y="911468"/>
            <a:ext cx="577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Operation parameters for 300 keV beam at 10 mm gap and 100</a:t>
            </a:r>
            <a:r>
              <a:rPr lang="es-MX" dirty="0" smtClean="0"/>
              <a:t>°</a:t>
            </a:r>
            <a:r>
              <a:rPr lang="en-US" dirty="0" smtClean="0"/>
              <a:t>spin rotation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70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50679" y="405751"/>
            <a:ext cx="9807721" cy="877887"/>
          </a:xfrm>
        </p:spPr>
        <p:txBody>
          <a:bodyPr>
            <a:normAutofit/>
          </a:bodyPr>
          <a:lstStyle/>
          <a:p>
            <a:r>
              <a:rPr lang="en-US" noProof="0" dirty="0" smtClean="0"/>
              <a:t>Model</a:t>
            </a:r>
            <a:endParaRPr lang="en-US" noProof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939" y="1617011"/>
            <a:ext cx="4877481" cy="47822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706" y="1617011"/>
            <a:ext cx="4524988" cy="3525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Rectangle 23"/>
          <p:cNvSpPr/>
          <p:nvPr/>
        </p:nvSpPr>
        <p:spPr>
          <a:xfrm>
            <a:off x="6939280" y="2804160"/>
            <a:ext cx="2032000" cy="233837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 flipH="1" flipV="1">
            <a:off x="5974420" y="1617011"/>
            <a:ext cx="964860" cy="1187149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5974420" y="5142530"/>
            <a:ext cx="964860" cy="1256698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055589" y="1098973"/>
            <a:ext cx="4644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Isometric view showing magnetic mirrors (blue)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6939280" y="5586212"/>
            <a:ext cx="48774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 10 [mm] gap, we are at a shorter gap than the mirror aperture. </a:t>
            </a:r>
            <a:r>
              <a:rPr lang="en-US" b="1" dirty="0" smtClean="0"/>
              <a:t>But stay tuned for beam dynamics.</a:t>
            </a:r>
            <a:endParaRPr lang="en-US" b="1" dirty="0"/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2123440" y="3815080"/>
            <a:ext cx="690880" cy="0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2123440" y="4119880"/>
            <a:ext cx="690880" cy="0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2468880" y="3281680"/>
            <a:ext cx="0" cy="5334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2468880" y="4119880"/>
            <a:ext cx="0" cy="55372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1158580" y="3750548"/>
            <a:ext cx="1371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 [mm] gap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096939" y="6463760"/>
            <a:ext cx="4878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Frontal view with transparent mirrors to show gap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22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50679" y="405751"/>
            <a:ext cx="9807721" cy="877887"/>
          </a:xfrm>
        </p:spPr>
        <p:txBody>
          <a:bodyPr>
            <a:normAutofit/>
          </a:bodyPr>
          <a:lstStyle/>
          <a:p>
            <a:r>
              <a:rPr lang="en-US" noProof="0" dirty="0" smtClean="0"/>
              <a:t>Electric field magnitude</a:t>
            </a:r>
            <a:endParaRPr lang="en-US" noProof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04" y="2044378"/>
            <a:ext cx="10481894" cy="42884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049741" y="3660783"/>
            <a:ext cx="1489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+21.9368 [kV]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049741" y="4341503"/>
            <a:ext cx="1489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-21.9368 [kV]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933661" y="2483249"/>
            <a:ext cx="1429494" cy="3693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&lt; 3.0 [MV/m]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/>
        </p:nvCxnSpPr>
        <p:spPr>
          <a:xfrm>
            <a:off x="6363155" y="2667915"/>
            <a:ext cx="665886" cy="69250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441661" y="5461854"/>
            <a:ext cx="1429494" cy="3693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&lt; 3.5 [MV/m]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/>
        </p:nvCxnSpPr>
        <p:spPr>
          <a:xfrm flipV="1">
            <a:off x="6871155" y="4579620"/>
            <a:ext cx="513486" cy="10669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754" y="157586"/>
            <a:ext cx="5123246" cy="352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7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Beam dynamics</a:t>
            </a:r>
            <a:endParaRPr lang="en-US" noProof="0" dirty="0"/>
          </a:p>
        </p:txBody>
      </p:sp>
      <p:graphicFrame>
        <p:nvGraphicFramePr>
          <p:cNvPr id="10" name="Content Placeholder 7"/>
          <p:cNvGraphicFramePr>
            <a:graphicFrameLocks/>
          </p:cNvGraphicFramePr>
          <p:nvPr>
            <p:extLst/>
          </p:nvPr>
        </p:nvGraphicFramePr>
        <p:xfrm>
          <a:off x="838200" y="1825625"/>
          <a:ext cx="10515600" cy="48103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30447928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41949688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942219880"/>
                    </a:ext>
                  </a:extLst>
                </a:gridCol>
              </a:tblGrid>
              <a:tr h="24051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2964187"/>
                  </a:ext>
                </a:extLst>
              </a:tr>
              <a:tr h="24051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9360611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5052074" y="1373044"/>
            <a:ext cx="6301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Based on the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beam dynamics digest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by the Darmstadt team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334569" y="4015334"/>
            <a:ext cx="35402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Done with Pulsar physics GPT</a:t>
            </a:r>
            <a:endParaRPr lang="en-US" sz="2200" dirty="0"/>
          </a:p>
        </p:txBody>
      </p:sp>
      <p:graphicFrame>
        <p:nvGraphicFramePr>
          <p:cNvPr id="21" name="Char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0348931"/>
              </p:ext>
            </p:extLst>
          </p:nvPr>
        </p:nvGraphicFramePr>
        <p:xfrm>
          <a:off x="838199" y="1825623"/>
          <a:ext cx="3507375" cy="2383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1516147"/>
              </p:ext>
            </p:extLst>
          </p:nvPr>
        </p:nvGraphicFramePr>
        <p:xfrm>
          <a:off x="4345574" y="1825622"/>
          <a:ext cx="3489958" cy="2383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Chart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0867703"/>
              </p:ext>
            </p:extLst>
          </p:nvPr>
        </p:nvGraphicFramePr>
        <p:xfrm>
          <a:off x="7835532" y="1825621"/>
          <a:ext cx="3518267" cy="2398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4" name="Chart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5813329"/>
              </p:ext>
            </p:extLst>
          </p:nvPr>
        </p:nvGraphicFramePr>
        <p:xfrm>
          <a:off x="838199" y="4237899"/>
          <a:ext cx="3507375" cy="2398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6" name="Chart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8247620"/>
              </p:ext>
            </p:extLst>
          </p:nvPr>
        </p:nvGraphicFramePr>
        <p:xfrm>
          <a:off x="4345574" y="4237899"/>
          <a:ext cx="3507378" cy="2398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7" name="Chart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2202531"/>
              </p:ext>
            </p:extLst>
          </p:nvPr>
        </p:nvGraphicFramePr>
        <p:xfrm>
          <a:off x="7835532" y="4209415"/>
          <a:ext cx="3524794" cy="2426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6590784" y="907624"/>
            <a:ext cx="4474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Test Gaussian distribution beam @300 keV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867368" y="4053233"/>
            <a:ext cx="2691672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The 10 mm gap is just fine!</a:t>
            </a:r>
            <a:endParaRPr lang="en-US" dirty="0"/>
          </a:p>
        </p:txBody>
      </p:sp>
      <p:cxnSp>
        <p:nvCxnSpPr>
          <p:cNvPr id="31" name="Straight Arrow Connector 30"/>
          <p:cNvCxnSpPr>
            <a:stCxn id="30" idx="1"/>
          </p:cNvCxnSpPr>
          <p:nvPr/>
        </p:nvCxnSpPr>
        <p:spPr>
          <a:xfrm flipH="1" flipV="1">
            <a:off x="2941106" y="2460645"/>
            <a:ext cx="1926262" cy="17772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007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50679" y="405751"/>
            <a:ext cx="6454921" cy="877887"/>
          </a:xfrm>
        </p:spPr>
        <p:txBody>
          <a:bodyPr>
            <a:normAutofit/>
          </a:bodyPr>
          <a:lstStyle/>
          <a:p>
            <a:r>
              <a:rPr lang="en-US" noProof="0" dirty="0" smtClean="0"/>
              <a:t>Finally, for 300 keV Wien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32833" y="1554480"/>
            <a:ext cx="6931567" cy="2850418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US" b="1" dirty="0" smtClean="0"/>
              <a:t>Caveats</a:t>
            </a:r>
            <a:r>
              <a:rPr lang="en-US" dirty="0" smtClean="0"/>
              <a:t>: </a:t>
            </a:r>
          </a:p>
          <a:p>
            <a:pPr lvl="1" algn="just"/>
            <a:r>
              <a:rPr lang="en-US" noProof="0" dirty="0" smtClean="0"/>
              <a:t>Magnetic field requires more current, </a:t>
            </a:r>
            <a:r>
              <a:rPr lang="en-US" b="1" noProof="0" dirty="0" smtClean="0"/>
              <a:t>larger cross section wire?</a:t>
            </a:r>
          </a:p>
          <a:p>
            <a:pPr lvl="2" algn="just"/>
            <a:r>
              <a:rPr lang="en-US" dirty="0"/>
              <a:t>Care must be taken on the </a:t>
            </a:r>
            <a:r>
              <a:rPr lang="en-US" b="1" dirty="0"/>
              <a:t>feedthrough </a:t>
            </a:r>
            <a:r>
              <a:rPr lang="en-US" b="1" dirty="0" smtClean="0"/>
              <a:t>pipe</a:t>
            </a:r>
            <a:endParaRPr lang="en-US" dirty="0"/>
          </a:p>
          <a:p>
            <a:pPr lvl="1" algn="just"/>
            <a:r>
              <a:rPr lang="en-US" dirty="0" smtClean="0"/>
              <a:t>Magnetic mirror aperture optimization</a:t>
            </a:r>
          </a:p>
          <a:p>
            <a:pPr lvl="1" algn="just"/>
            <a:r>
              <a:rPr lang="en-US" noProof="0" dirty="0" smtClean="0"/>
              <a:t>Electrode </a:t>
            </a:r>
            <a:r>
              <a:rPr lang="en-US" noProof="0" dirty="0" err="1" smtClean="0"/>
              <a:t>Rogowski</a:t>
            </a:r>
            <a:r>
              <a:rPr lang="en-US" noProof="0" dirty="0" smtClean="0"/>
              <a:t> profile optimization</a:t>
            </a:r>
          </a:p>
          <a:p>
            <a:pPr lvl="1" algn="just"/>
            <a:r>
              <a:rPr lang="en-US" dirty="0" smtClean="0"/>
              <a:t>Electrode manufacturing</a:t>
            </a:r>
            <a:endParaRPr lang="en-US" noProof="0" dirty="0" smtClean="0"/>
          </a:p>
          <a:p>
            <a:pPr lvl="1" algn="just"/>
            <a:r>
              <a:rPr lang="en-US" dirty="0" smtClean="0"/>
              <a:t>Must adjust </a:t>
            </a:r>
            <a:r>
              <a:rPr lang="en-US" b="1" dirty="0" smtClean="0"/>
              <a:t>HV spring guide</a:t>
            </a:r>
            <a:r>
              <a:rPr lang="en-US" dirty="0" smtClean="0"/>
              <a:t>, </a:t>
            </a:r>
            <a:r>
              <a:rPr lang="en-US" b="1" dirty="0" smtClean="0"/>
              <a:t>spring coil</a:t>
            </a:r>
            <a:r>
              <a:rPr lang="en-US" dirty="0" smtClean="0"/>
              <a:t>, and </a:t>
            </a:r>
            <a:r>
              <a:rPr lang="en-US" b="1" dirty="0" smtClean="0"/>
              <a:t>electrode mounting spring</a:t>
            </a:r>
            <a:r>
              <a:rPr lang="en-US" dirty="0" smtClean="0"/>
              <a:t> (or mounting insulators)</a:t>
            </a:r>
            <a:endParaRPr lang="en-US" noProof="0" dirty="0" smtClean="0"/>
          </a:p>
          <a:p>
            <a:pPr lvl="1" algn="just"/>
            <a:endParaRPr lang="en-US" noProof="0" dirty="0" smtClean="0"/>
          </a:p>
          <a:p>
            <a:pPr algn="just"/>
            <a:r>
              <a:rPr lang="en-US" dirty="0" smtClean="0"/>
              <a:t>Also: for </a:t>
            </a:r>
            <a:r>
              <a:rPr lang="en-US" b="1" dirty="0">
                <a:solidFill>
                  <a:srgbClr val="FF0000"/>
                </a:solidFill>
                <a:latin typeface="TimesNewRomanPS-BoldMT"/>
              </a:rPr>
              <a:t>100° spin </a:t>
            </a:r>
            <a:r>
              <a:rPr lang="en-US" b="1" dirty="0" smtClean="0">
                <a:solidFill>
                  <a:srgbClr val="FF0000"/>
                </a:solidFill>
                <a:latin typeface="TimesNewRomanPS-BoldMT"/>
              </a:rPr>
              <a:t>rotation</a:t>
            </a:r>
            <a:endParaRPr lang="en-US" dirty="0" smtClean="0"/>
          </a:p>
          <a:p>
            <a:pPr lvl="1" algn="just"/>
            <a:r>
              <a:rPr lang="en-US" dirty="0" smtClean="0"/>
              <a:t>How about other gaps?</a:t>
            </a:r>
            <a:endParaRPr lang="en-US" noProof="0" dirty="0" smtClean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369513"/>
              </p:ext>
            </p:extLst>
          </p:nvPr>
        </p:nvGraphicFramePr>
        <p:xfrm>
          <a:off x="957030" y="4404898"/>
          <a:ext cx="5779050" cy="2011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63175">
                  <a:extLst>
                    <a:ext uri="{9D8B030D-6E8A-4147-A177-3AD203B41FA5}">
                      <a16:colId xmlns:a16="http://schemas.microsoft.com/office/drawing/2014/main" val="1596506309"/>
                    </a:ext>
                  </a:extLst>
                </a:gridCol>
                <a:gridCol w="963175">
                  <a:extLst>
                    <a:ext uri="{9D8B030D-6E8A-4147-A177-3AD203B41FA5}">
                      <a16:colId xmlns:a16="http://schemas.microsoft.com/office/drawing/2014/main" val="3138938520"/>
                    </a:ext>
                  </a:extLst>
                </a:gridCol>
                <a:gridCol w="963175">
                  <a:extLst>
                    <a:ext uri="{9D8B030D-6E8A-4147-A177-3AD203B41FA5}">
                      <a16:colId xmlns:a16="http://schemas.microsoft.com/office/drawing/2014/main" val="425722476"/>
                    </a:ext>
                  </a:extLst>
                </a:gridCol>
                <a:gridCol w="963175">
                  <a:extLst>
                    <a:ext uri="{9D8B030D-6E8A-4147-A177-3AD203B41FA5}">
                      <a16:colId xmlns:a16="http://schemas.microsoft.com/office/drawing/2014/main" val="3307782817"/>
                    </a:ext>
                  </a:extLst>
                </a:gridCol>
                <a:gridCol w="963175">
                  <a:extLst>
                    <a:ext uri="{9D8B030D-6E8A-4147-A177-3AD203B41FA5}">
                      <a16:colId xmlns:a16="http://schemas.microsoft.com/office/drawing/2014/main" val="920440057"/>
                    </a:ext>
                  </a:extLst>
                </a:gridCol>
                <a:gridCol w="963175">
                  <a:extLst>
                    <a:ext uri="{9D8B030D-6E8A-4147-A177-3AD203B41FA5}">
                      <a16:colId xmlns:a16="http://schemas.microsoft.com/office/drawing/2014/main" val="430337213"/>
                    </a:ext>
                  </a:extLst>
                </a:gridCol>
              </a:tblGrid>
              <a:tr h="89833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Gap [mm]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KE [keV]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beta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MV/m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Bias</a:t>
                      </a:r>
                      <a:r>
                        <a:rPr lang="en-US" baseline="0" smtClean="0"/>
                        <a:t> at </a:t>
                      </a:r>
                      <a:r>
                        <a:rPr lang="en-US" baseline="0" dirty="0" smtClean="0"/>
                        <a:t>plate</a:t>
                      </a:r>
                      <a:r>
                        <a:rPr lang="en-US" dirty="0" smtClean="0"/>
                        <a:t> [kV]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 [</a:t>
                      </a:r>
                      <a:r>
                        <a:rPr lang="en-US" dirty="0" err="1" smtClean="0"/>
                        <a:t>mT</a:t>
                      </a:r>
                      <a:r>
                        <a:rPr lang="en-US" dirty="0" smtClean="0"/>
                        <a:t>]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8173154"/>
                  </a:ext>
                </a:extLst>
              </a:tr>
              <a:tr h="29944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300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0.7765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4.3873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21.9368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18.8963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0805178"/>
                  </a:ext>
                </a:extLst>
              </a:tr>
              <a:tr h="29944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0.7765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4.3873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28.5178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18.8963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7732460"/>
                  </a:ext>
                </a:extLst>
              </a:tr>
              <a:tr h="29944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300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0.7765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4.3873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32.9052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18.8963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9949739"/>
                  </a:ext>
                </a:extLst>
              </a:tr>
            </a:tbl>
          </a:graphicData>
        </a:graphic>
      </p:graphicFrame>
      <p:pic>
        <p:nvPicPr>
          <p:cNvPr id="8" name="Content Placeholder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7434" y="844694"/>
            <a:ext cx="2775872" cy="18196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Content Placeholder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2422" y="3787140"/>
            <a:ext cx="4383634" cy="21772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8962922" y="296743"/>
            <a:ext cx="1662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HV spring guide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368543" y="3264654"/>
            <a:ext cx="2668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Electrode </a:t>
            </a:r>
            <a:r>
              <a:rPr lang="en-US" dirty="0"/>
              <a:t>mounting spring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07860" y="3152665"/>
            <a:ext cx="2691672" cy="147732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If you pick different gaps, the higher voltage might require changing the feedthrough pipe size, impact magnetic profile.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2" idx="2"/>
          </p:cNvCxnSpPr>
          <p:nvPr/>
        </p:nvCxnSpPr>
        <p:spPr>
          <a:xfrm flipH="1">
            <a:off x="5699760" y="4629993"/>
            <a:ext cx="1153936" cy="13343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3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6C991-087E-A245-B791-A24774DBC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3390900"/>
            <a:ext cx="1539240" cy="2201863"/>
          </a:xfrm>
        </p:spPr>
        <p:txBody>
          <a:bodyPr>
            <a:normAutofit/>
          </a:bodyPr>
          <a:lstStyle/>
          <a:p>
            <a:r>
              <a:rPr lang="en-US" sz="7000" noProof="0" dirty="0"/>
              <a:t>FIN</a:t>
            </a:r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440" y="1262380"/>
            <a:ext cx="3926840" cy="3926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3850640" y="1422400"/>
            <a:ext cx="27879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Call me </a:t>
            </a:r>
            <a:r>
              <a:rPr lang="en-US" sz="4400" dirty="0" err="1" smtClean="0">
                <a:solidFill>
                  <a:schemeClr val="bg1"/>
                </a:solidFill>
              </a:rPr>
              <a:t>tho</a:t>
            </a:r>
            <a:endParaRPr lang="en-US" sz="440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>
            <a:stCxn id="4" idx="2"/>
            <a:endCxn id="3" idx="1"/>
          </p:cNvCxnSpPr>
          <p:nvPr/>
        </p:nvCxnSpPr>
        <p:spPr>
          <a:xfrm>
            <a:off x="5244612" y="2191841"/>
            <a:ext cx="2339828" cy="1033959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526715" y="714514"/>
            <a:ext cx="20422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gabrielp@jlab.org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 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94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64673" y="1768937"/>
            <a:ext cx="4959778" cy="4146954"/>
          </a:xfrm>
        </p:spPr>
        <p:txBody>
          <a:bodyPr>
            <a:normAutofit/>
          </a:bodyPr>
          <a:lstStyle/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Arial Unicode MS"/>
            </a:endParaRPr>
          </a:p>
          <a:p>
            <a:pPr lvl="2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Arial Unicode MS"/>
            </a:endParaRPr>
          </a:p>
          <a:p>
            <a:pPr lvl="2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Arial Unicode MS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Arial Unicode MS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317073" y="1921337"/>
            <a:ext cx="4959778" cy="414695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K. Tsuno &amp; D. Ioanoviciu. Advances in Imaging and Electron Physics 176. Academic Press (2013)</a:t>
            </a:r>
          </a:p>
          <a:p>
            <a:pPr lvl="0"/>
            <a:r>
              <a:rPr lang="en-US" dirty="0"/>
              <a:t>M. Salomaa &amp; H. A. Enge. Nuclear Instruments and Methods 145 (1977) </a:t>
            </a:r>
          </a:p>
          <a:p>
            <a:pPr lvl="0"/>
            <a:r>
              <a:rPr lang="en-US" dirty="0"/>
              <a:t>B. Steiner, W. Ackermann. Proceedings of PAC07, Albuquerque, New Mexico, USA. (2007)</a:t>
            </a:r>
          </a:p>
          <a:p>
            <a:pPr lvl="0"/>
            <a:r>
              <a:rPr lang="en-US" dirty="0"/>
              <a:t>J. Grames et al. Proceedings of 2011 Particle Accelerator Conference, New York, NY, USA. (2011).</a:t>
            </a:r>
          </a:p>
          <a:p>
            <a:pPr lvl="0"/>
            <a:r>
              <a:rPr lang="en-US" dirty="0"/>
              <a:t>V. Tioukine, K. Aulenbacher. Nuclear Instruments and Methods in Physics Research A 568 (2006)</a:t>
            </a:r>
          </a:p>
          <a:p>
            <a:pPr lvl="0"/>
            <a:r>
              <a:rPr lang="en-US" dirty="0"/>
              <a:t>MOLLER Collaboration. arXiv:1411.4088 [nucl-ex], (2014). </a:t>
            </a:r>
            <a:r>
              <a:rPr lang="en-US" dirty="0">
                <a:hlinkClick r:id="rId2"/>
              </a:rPr>
              <a:t>https://moller.jlab.org/moller_root/</a:t>
            </a:r>
            <a:r>
              <a:rPr lang="en-US" dirty="0"/>
              <a:t> 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6159073" y="1921337"/>
            <a:ext cx="4959778" cy="414695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J. D. Jackson. Wiley, (1975)</a:t>
            </a:r>
          </a:p>
          <a:p>
            <a:pPr lvl="0"/>
            <a:r>
              <a:rPr lang="en-US" dirty="0"/>
              <a:t>J. Grames et al. Physical Review Special Topics - Accelerators And Beams,Volume 7, 042802 (2004)</a:t>
            </a:r>
          </a:p>
          <a:p>
            <a:pPr lvl="0"/>
            <a:r>
              <a:rPr lang="en-US" dirty="0"/>
              <a:t>Solidworks </a:t>
            </a:r>
            <a:r>
              <a:rPr lang="en-US" dirty="0">
                <a:hlinkClick r:id="rId3"/>
              </a:rPr>
              <a:t>https://www.solidworks.com</a:t>
            </a:r>
            <a:endParaRPr lang="en-US" dirty="0"/>
          </a:p>
          <a:p>
            <a:pPr lvl="0"/>
            <a:r>
              <a:rPr lang="en-US" dirty="0"/>
              <a:t>CST Studio Suite, “CST Microwave Studio,” 2019. http://</a:t>
            </a:r>
            <a:r>
              <a:rPr lang="en-US" dirty="0">
                <a:hlinkClick r:id="rId4"/>
              </a:rPr>
              <a:t>www.cst.com</a:t>
            </a:r>
            <a:endParaRPr lang="en-US" dirty="0"/>
          </a:p>
          <a:p>
            <a:pPr lvl="0"/>
            <a:r>
              <a:rPr lang="en-US" dirty="0"/>
              <a:t>H. Miller, “Surface flashover of insulators,” IEEE Transactions on Electrical Insulation, vol. 24, no. 5, 765 (1989).</a:t>
            </a:r>
          </a:p>
          <a:p>
            <a:pPr lvl="0"/>
            <a:r>
              <a:rPr lang="en-US" dirty="0"/>
              <a:t>G. Palacios et al. Review of Scientific Instruments </a:t>
            </a:r>
            <a:r>
              <a:rPr lang="en-US" b="1" dirty="0"/>
              <a:t>89</a:t>
            </a:r>
            <a:r>
              <a:rPr lang="en-US" dirty="0"/>
              <a:t>, 104703 (2018)</a:t>
            </a:r>
          </a:p>
          <a:p>
            <a:pPr lvl="0"/>
            <a:r>
              <a:rPr lang="en-US" dirty="0"/>
              <a:t>Pulsar Physics General Particle Tracer </a:t>
            </a:r>
            <a:r>
              <a:rPr lang="en-US" dirty="0">
                <a:hlinkClick r:id="rId5"/>
              </a:rPr>
              <a:t>http://www.pulsar.nl/gpt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241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 in 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50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2C0BAE-565A-DB4F-825F-1C73CE7953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0679" y="405751"/>
            <a:ext cx="7512196" cy="8778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Provide Spin angle </a:t>
            </a:r>
            <a:r>
              <a:rPr lang="en-US" dirty="0" smtClean="0"/>
              <a:t>control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859" y="4103254"/>
            <a:ext cx="74850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Relativity requires </a:t>
            </a:r>
            <a:r>
              <a:rPr lang="en-US" sz="2400" dirty="0" smtClean="0"/>
              <a:t>Thomas-BMT to describe the change of spin with respect to time: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489678" y="4500782"/>
                <a:ext cx="1387198" cy="5316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b="1"/>
                      <m:t>Ω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9678" y="4500782"/>
                <a:ext cx="1387198" cy="53168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564" y="5260882"/>
            <a:ext cx="6629690" cy="1028472"/>
          </a:xfrm>
          <a:prstGeom prst="rect">
            <a:avLst/>
          </a:prstGeom>
        </p:spPr>
      </p:pic>
      <p:cxnSp>
        <p:nvCxnSpPr>
          <p:cNvPr id="17" name="Elbow Connector 16"/>
          <p:cNvCxnSpPr>
            <a:stCxn id="18" idx="1"/>
          </p:cNvCxnSpPr>
          <p:nvPr/>
        </p:nvCxnSpPr>
        <p:spPr>
          <a:xfrm rot="10800000">
            <a:off x="2625760" y="6102125"/>
            <a:ext cx="348307" cy="432710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974066" y="6211669"/>
            <a:ext cx="2648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Magnetic moment anomaly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832381" y="5054312"/>
            <a:ext cx="34608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So the spin rotation angle: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9341781" y="4449203"/>
            <a:ext cx="1790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For our case:</a:t>
            </a:r>
            <a:endParaRPr lang="en-US" sz="2400" dirty="0"/>
          </a:p>
        </p:txBody>
      </p:sp>
      <p:sp>
        <p:nvSpPr>
          <p:cNvPr id="24" name="Rectangle 23"/>
          <p:cNvSpPr/>
          <p:nvPr/>
        </p:nvSpPr>
        <p:spPr>
          <a:xfrm>
            <a:off x="9288986" y="4979105"/>
            <a:ext cx="1979629" cy="83976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9367441" y="4999749"/>
                <a:ext cx="1739171" cy="7411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𝑚𝑐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m:rPr>
                              <m:nor/>
                            </m:rPr>
                            <a:rPr lang="en-US" sz="2400" b="1"/>
                            <m:t>Ω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𝑒𝐿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7441" y="4999749"/>
                <a:ext cx="1739171" cy="7411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ight Brace 5"/>
          <p:cNvSpPr/>
          <p:nvPr/>
        </p:nvSpPr>
        <p:spPr>
          <a:xfrm>
            <a:off x="8202065" y="4489252"/>
            <a:ext cx="371756" cy="1819470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Brace 12"/>
          <p:cNvSpPr/>
          <p:nvPr/>
        </p:nvSpPr>
        <p:spPr>
          <a:xfrm rot="5400000">
            <a:off x="6973860" y="5741341"/>
            <a:ext cx="99876" cy="756028"/>
          </a:xfrm>
          <a:prstGeom prst="rightBrace">
            <a:avLst>
              <a:gd name="adj1" fmla="val 8333"/>
              <a:gd name="adj2" fmla="val 47506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1" name="Rectangle 200"/>
          <p:cNvSpPr/>
          <p:nvPr/>
        </p:nvSpPr>
        <p:spPr>
          <a:xfrm>
            <a:off x="6375844" y="6342744"/>
            <a:ext cx="14258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Wait, what?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809188" y="2406674"/>
            <a:ext cx="348791" cy="221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2" name="Rectangle 201"/>
          <p:cNvSpPr/>
          <p:nvPr/>
        </p:nvSpPr>
        <p:spPr>
          <a:xfrm>
            <a:off x="9019233" y="2406674"/>
            <a:ext cx="348791" cy="221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3" name="Rectangle 202"/>
          <p:cNvSpPr/>
          <p:nvPr/>
        </p:nvSpPr>
        <p:spPr>
          <a:xfrm>
            <a:off x="3519817" y="3375171"/>
            <a:ext cx="137784" cy="297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 rot="7220335">
            <a:off x="18797045" y="2729197"/>
            <a:ext cx="846445" cy="915133"/>
            <a:chOff x="4334688" y="7192811"/>
            <a:chExt cx="763571" cy="825534"/>
          </a:xfrm>
        </p:grpSpPr>
        <p:sp>
          <p:nvSpPr>
            <p:cNvPr id="21" name="Oval 20"/>
            <p:cNvSpPr/>
            <p:nvPr/>
          </p:nvSpPr>
          <p:spPr>
            <a:xfrm>
              <a:off x="4334688" y="7192811"/>
              <a:ext cx="763571" cy="8255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Down Arrow 21"/>
            <p:cNvSpPr/>
            <p:nvPr/>
          </p:nvSpPr>
          <p:spPr>
            <a:xfrm rot="11700000">
              <a:off x="4534952" y="7266213"/>
              <a:ext cx="363042" cy="678730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 rot="2468355">
            <a:off x="14936339" y="2710531"/>
            <a:ext cx="846444" cy="915132"/>
            <a:chOff x="1696825" y="3595637"/>
            <a:chExt cx="763571" cy="825534"/>
          </a:xfrm>
        </p:grpSpPr>
        <p:sp>
          <p:nvSpPr>
            <p:cNvPr id="27" name="Oval 26"/>
            <p:cNvSpPr/>
            <p:nvPr/>
          </p:nvSpPr>
          <p:spPr>
            <a:xfrm>
              <a:off x="1696825" y="3595637"/>
              <a:ext cx="763571" cy="8255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Down Arrow 27"/>
            <p:cNvSpPr/>
            <p:nvPr/>
          </p:nvSpPr>
          <p:spPr>
            <a:xfrm rot="14400000">
              <a:off x="1897089" y="3669039"/>
              <a:ext cx="363042" cy="678730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9" name="Group 28"/>
          <p:cNvGrpSpPr/>
          <p:nvPr/>
        </p:nvGrpSpPr>
        <p:grpSpPr>
          <a:xfrm rot="4805458">
            <a:off x="16838489" y="2693134"/>
            <a:ext cx="846444" cy="915132"/>
            <a:chOff x="4508760" y="6879237"/>
            <a:chExt cx="763571" cy="825534"/>
          </a:xfrm>
        </p:grpSpPr>
        <p:sp>
          <p:nvSpPr>
            <p:cNvPr id="30" name="Oval 29"/>
            <p:cNvSpPr/>
            <p:nvPr/>
          </p:nvSpPr>
          <p:spPr>
            <a:xfrm>
              <a:off x="4508760" y="6879237"/>
              <a:ext cx="763571" cy="8255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Down Arrow 30"/>
            <p:cNvSpPr/>
            <p:nvPr/>
          </p:nvSpPr>
          <p:spPr>
            <a:xfrm rot="12600000">
              <a:off x="4709024" y="6952639"/>
              <a:ext cx="363042" cy="678730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2" name="Rounded Rectangle 31"/>
          <p:cNvSpPr/>
          <p:nvPr/>
        </p:nvSpPr>
        <p:spPr>
          <a:xfrm>
            <a:off x="14671957" y="1758309"/>
            <a:ext cx="5179508" cy="436880"/>
          </a:xfrm>
          <a:prstGeom prst="roundRect">
            <a:avLst/>
          </a:prstGeom>
          <a:solidFill>
            <a:srgbClr val="79FF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ounded Rectangle 32"/>
          <p:cNvSpPr/>
          <p:nvPr/>
        </p:nvSpPr>
        <p:spPr>
          <a:xfrm>
            <a:off x="14671957" y="4126457"/>
            <a:ext cx="5179508" cy="436880"/>
          </a:xfrm>
          <a:prstGeom prst="roundRect">
            <a:avLst/>
          </a:prstGeom>
          <a:solidFill>
            <a:srgbClr val="79FF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20139917" y="1908586"/>
            <a:ext cx="1340938" cy="1565342"/>
            <a:chOff x="12518525" y="1193983"/>
            <a:chExt cx="1340938" cy="1565342"/>
          </a:xfrm>
        </p:grpSpPr>
        <p:cxnSp>
          <p:nvCxnSpPr>
            <p:cNvPr id="35" name="Straight Arrow Connector 34"/>
            <p:cNvCxnSpPr/>
            <p:nvPr/>
          </p:nvCxnSpPr>
          <p:spPr>
            <a:xfrm flipV="1">
              <a:off x="12794287" y="1459162"/>
              <a:ext cx="0" cy="957822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12794287" y="2416984"/>
              <a:ext cx="93489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13573807" y="2359215"/>
              <a:ext cx="2856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z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2518525" y="1193983"/>
              <a:ext cx="3064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y</a:t>
              </a:r>
            </a:p>
          </p:txBody>
        </p:sp>
        <p:sp>
          <p:nvSpPr>
            <p:cNvPr id="39" name="Oval 38"/>
            <p:cNvSpPr/>
            <p:nvPr/>
          </p:nvSpPr>
          <p:spPr>
            <a:xfrm>
              <a:off x="12707392" y="2305758"/>
              <a:ext cx="182412" cy="18241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12798044" y="2416985"/>
              <a:ext cx="536752" cy="30537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12830934" y="1989579"/>
                  <a:ext cx="74287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mtClean="0"/>
                        <m:t>Ω</m:t>
                      </m:r>
                    </m:oMath>
                  </a14:m>
                  <a:r>
                    <a:rPr lang="en-US" baseline="-25000" dirty="0" smtClean="0"/>
                    <a:t>t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830934" y="1989579"/>
                  <a:ext cx="742873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21667"/>
                  </a:stretch>
                </a:blipFill>
              </p:spPr>
              <p:txBody>
                <a:bodyPr/>
                <a:lstStyle/>
                <a:p>
                  <a:r>
                    <a:rPr lang="es-MX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2" name="TextBox 41"/>
          <p:cNvSpPr txBox="1"/>
          <p:nvPr/>
        </p:nvSpPr>
        <p:spPr>
          <a:xfrm>
            <a:off x="13977164" y="3110991"/>
            <a:ext cx="285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13284540" y="2701796"/>
                <a:ext cx="8204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mtClean="0"/>
                      <m:t>Ω</m:t>
                    </m:r>
                  </m:oMath>
                </a14:m>
                <a:r>
                  <a:rPr lang="en-US" baseline="-25000" dirty="0" smtClean="0"/>
                  <a:t>0</a:t>
                </a:r>
                <a:r>
                  <a:rPr lang="en-US" dirty="0" smtClean="0"/>
                  <a:t>=0°</a:t>
                </a:r>
                <a:endParaRPr lang="en-US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84540" y="2701796"/>
                <a:ext cx="820494" cy="369332"/>
              </a:xfrm>
              <a:prstGeom prst="rect">
                <a:avLst/>
              </a:prstGeom>
              <a:blipFill>
                <a:blip r:embed="rId8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/>
          <p:cNvCxnSpPr/>
          <p:nvPr/>
        </p:nvCxnSpPr>
        <p:spPr>
          <a:xfrm flipV="1">
            <a:off x="13197644" y="2210938"/>
            <a:ext cx="0" cy="957822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13197644" y="3166910"/>
            <a:ext cx="1065176" cy="1850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>
            <a:off x="13110749" y="3057534"/>
            <a:ext cx="182412" cy="182412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13195486" y="3166910"/>
            <a:ext cx="781677" cy="13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12921882" y="1945759"/>
            <a:ext cx="306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y</a:t>
            </a:r>
          </a:p>
        </p:txBody>
      </p:sp>
      <p:sp>
        <p:nvSpPr>
          <p:cNvPr id="49" name="Arc 48"/>
          <p:cNvSpPr/>
          <p:nvPr/>
        </p:nvSpPr>
        <p:spPr>
          <a:xfrm rot="5767470">
            <a:off x="19999894" y="2613423"/>
            <a:ext cx="868218" cy="868218"/>
          </a:xfrm>
          <a:prstGeom prst="arc">
            <a:avLst>
              <a:gd name="adj1" fmla="val 16200000"/>
              <a:gd name="adj2" fmla="val 18944972"/>
            </a:avLst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0" name="Group 49"/>
          <p:cNvGrpSpPr/>
          <p:nvPr/>
        </p:nvGrpSpPr>
        <p:grpSpPr>
          <a:xfrm>
            <a:off x="15118867" y="3615570"/>
            <a:ext cx="415638" cy="429046"/>
            <a:chOff x="1385454" y="4459077"/>
            <a:chExt cx="415638" cy="429046"/>
          </a:xfrm>
        </p:grpSpPr>
        <p:sp>
          <p:nvSpPr>
            <p:cNvPr id="51" name="Oval 50"/>
            <p:cNvSpPr/>
            <p:nvPr/>
          </p:nvSpPr>
          <p:spPr>
            <a:xfrm>
              <a:off x="1385454" y="4459077"/>
              <a:ext cx="415638" cy="42904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/>
            <p:cNvSpPr/>
            <p:nvPr/>
          </p:nvSpPr>
          <p:spPr>
            <a:xfrm>
              <a:off x="1528619" y="4608946"/>
              <a:ext cx="129308" cy="1293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6422851" y="3641039"/>
            <a:ext cx="415638" cy="429046"/>
            <a:chOff x="1385454" y="4459077"/>
            <a:chExt cx="415638" cy="429046"/>
          </a:xfrm>
        </p:grpSpPr>
        <p:sp>
          <p:nvSpPr>
            <p:cNvPr id="54" name="Oval 53"/>
            <p:cNvSpPr/>
            <p:nvPr/>
          </p:nvSpPr>
          <p:spPr>
            <a:xfrm>
              <a:off x="1385454" y="4459077"/>
              <a:ext cx="415638" cy="42904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Oval 54"/>
            <p:cNvSpPr/>
            <p:nvPr/>
          </p:nvSpPr>
          <p:spPr>
            <a:xfrm>
              <a:off x="1528619" y="4608946"/>
              <a:ext cx="129308" cy="1293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7730008" y="3672955"/>
            <a:ext cx="415638" cy="429046"/>
            <a:chOff x="1385454" y="4459077"/>
            <a:chExt cx="415638" cy="429046"/>
          </a:xfrm>
        </p:grpSpPr>
        <p:sp>
          <p:nvSpPr>
            <p:cNvPr id="57" name="Oval 56"/>
            <p:cNvSpPr/>
            <p:nvPr/>
          </p:nvSpPr>
          <p:spPr>
            <a:xfrm>
              <a:off x="1385454" y="4459077"/>
              <a:ext cx="415638" cy="42904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Oval 57"/>
            <p:cNvSpPr/>
            <p:nvPr/>
          </p:nvSpPr>
          <p:spPr>
            <a:xfrm>
              <a:off x="1528619" y="4608946"/>
              <a:ext cx="129308" cy="1293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992656" y="3672955"/>
            <a:ext cx="415638" cy="429046"/>
            <a:chOff x="1385454" y="4459077"/>
            <a:chExt cx="415638" cy="429046"/>
          </a:xfrm>
        </p:grpSpPr>
        <p:sp>
          <p:nvSpPr>
            <p:cNvPr id="60" name="Oval 59"/>
            <p:cNvSpPr/>
            <p:nvPr/>
          </p:nvSpPr>
          <p:spPr>
            <a:xfrm>
              <a:off x="1385454" y="4459077"/>
              <a:ext cx="415638" cy="42904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Oval 60"/>
            <p:cNvSpPr/>
            <p:nvPr/>
          </p:nvSpPr>
          <p:spPr>
            <a:xfrm>
              <a:off x="1528619" y="4608946"/>
              <a:ext cx="129308" cy="1293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5140003" y="2260324"/>
            <a:ext cx="415638" cy="429046"/>
            <a:chOff x="1385454" y="4459077"/>
            <a:chExt cx="415638" cy="429046"/>
          </a:xfrm>
        </p:grpSpPr>
        <p:sp>
          <p:nvSpPr>
            <p:cNvPr id="63" name="Oval 62"/>
            <p:cNvSpPr/>
            <p:nvPr/>
          </p:nvSpPr>
          <p:spPr>
            <a:xfrm>
              <a:off x="1385454" y="4459077"/>
              <a:ext cx="415638" cy="42904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Oval 63"/>
            <p:cNvSpPr/>
            <p:nvPr/>
          </p:nvSpPr>
          <p:spPr>
            <a:xfrm>
              <a:off x="1528619" y="4608946"/>
              <a:ext cx="129308" cy="1293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6443987" y="2285793"/>
            <a:ext cx="415638" cy="429046"/>
            <a:chOff x="1385454" y="4459077"/>
            <a:chExt cx="415638" cy="429046"/>
          </a:xfrm>
        </p:grpSpPr>
        <p:sp>
          <p:nvSpPr>
            <p:cNvPr id="66" name="Oval 65"/>
            <p:cNvSpPr/>
            <p:nvPr/>
          </p:nvSpPr>
          <p:spPr>
            <a:xfrm>
              <a:off x="1385454" y="4459077"/>
              <a:ext cx="415638" cy="42904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Oval 66"/>
            <p:cNvSpPr/>
            <p:nvPr/>
          </p:nvSpPr>
          <p:spPr>
            <a:xfrm>
              <a:off x="1528619" y="4608946"/>
              <a:ext cx="129308" cy="1293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17751144" y="2317709"/>
            <a:ext cx="415638" cy="429046"/>
            <a:chOff x="1385454" y="4459077"/>
            <a:chExt cx="415638" cy="429046"/>
          </a:xfrm>
        </p:grpSpPr>
        <p:sp>
          <p:nvSpPr>
            <p:cNvPr id="69" name="Oval 68"/>
            <p:cNvSpPr/>
            <p:nvPr/>
          </p:nvSpPr>
          <p:spPr>
            <a:xfrm>
              <a:off x="1385454" y="4459077"/>
              <a:ext cx="415638" cy="42904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Oval 69"/>
            <p:cNvSpPr/>
            <p:nvPr/>
          </p:nvSpPr>
          <p:spPr>
            <a:xfrm>
              <a:off x="1528619" y="4608946"/>
              <a:ext cx="129308" cy="1293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9013792" y="2317709"/>
            <a:ext cx="415638" cy="429046"/>
            <a:chOff x="1385454" y="4459077"/>
            <a:chExt cx="415638" cy="429046"/>
          </a:xfrm>
        </p:grpSpPr>
        <p:sp>
          <p:nvSpPr>
            <p:cNvPr id="72" name="Oval 71"/>
            <p:cNvSpPr/>
            <p:nvPr/>
          </p:nvSpPr>
          <p:spPr>
            <a:xfrm>
              <a:off x="1385454" y="4459077"/>
              <a:ext cx="415638" cy="42904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1528619" y="4608946"/>
              <a:ext cx="129308" cy="1293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19901934" y="3436965"/>
                <a:ext cx="179230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Final angle</a:t>
                </a:r>
                <a:r>
                  <a:rPr lang="en-US" sz="2000" b="1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b="1"/>
                      <m:t>Ω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baseline="-25000" dirty="0" smtClean="0"/>
                  <a:t>t</a:t>
                </a:r>
                <a:r>
                  <a:rPr lang="en-US" sz="2000" dirty="0" smtClean="0"/>
                  <a:t> </a:t>
                </a:r>
                <a:endParaRPr lang="en-US" sz="2000" dirty="0"/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01934" y="3436965"/>
                <a:ext cx="1792308" cy="400110"/>
              </a:xfrm>
              <a:prstGeom prst="rect">
                <a:avLst/>
              </a:prstGeom>
              <a:blipFill>
                <a:blip r:embed="rId9"/>
                <a:stretch>
                  <a:fillRect l="-3741"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12872479" y="3468906"/>
                <a:ext cx="179117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Initial angle</a:t>
                </a:r>
                <a:r>
                  <a:rPr lang="en-US" sz="2000" b="1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b="1"/>
                      <m:t>Ω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baseline="-25000" dirty="0"/>
                  <a:t>0</a:t>
                </a:r>
                <a:r>
                  <a:rPr lang="en-US" sz="2000" b="1" dirty="0" smtClean="0"/>
                  <a:t> </a:t>
                </a:r>
                <a:endParaRPr lang="en-US" sz="2000" b="1" dirty="0"/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72479" y="3468906"/>
                <a:ext cx="1791172" cy="400110"/>
              </a:xfrm>
              <a:prstGeom prst="rect">
                <a:avLst/>
              </a:prstGeom>
              <a:blipFill>
                <a:blip r:embed="rId10"/>
                <a:stretch>
                  <a:fillRect l="-3754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89763" y="1436110"/>
            <a:ext cx="7984530" cy="2557458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76" name="Group 75"/>
          <p:cNvGrpSpPr/>
          <p:nvPr/>
        </p:nvGrpSpPr>
        <p:grpSpPr>
          <a:xfrm rot="2468355">
            <a:off x="3674224" y="2313034"/>
            <a:ext cx="812292" cy="878208"/>
            <a:chOff x="1696825" y="3595637"/>
            <a:chExt cx="763571" cy="825534"/>
          </a:xfrm>
        </p:grpSpPr>
        <p:sp>
          <p:nvSpPr>
            <p:cNvPr id="77" name="Oval 76"/>
            <p:cNvSpPr/>
            <p:nvPr/>
          </p:nvSpPr>
          <p:spPr>
            <a:xfrm>
              <a:off x="1696825" y="3595637"/>
              <a:ext cx="763571" cy="8255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Down Arrow 77"/>
            <p:cNvSpPr/>
            <p:nvPr/>
          </p:nvSpPr>
          <p:spPr>
            <a:xfrm rot="14400000">
              <a:off x="1897089" y="3669039"/>
              <a:ext cx="363042" cy="678730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1985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0.28606 0.00278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97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8" dur="1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3" grpId="0" animBg="1"/>
      <p:bldP spid="20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Extras</a:t>
            </a:r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noProof="0" dirty="0" smtClean="0"/>
              <a:t>Using the calculated value of E </a:t>
            </a:r>
            <a:r>
              <a:rPr lang="en-US" noProof="0" dirty="0"/>
              <a:t>field = </a:t>
            </a:r>
            <a:r>
              <a:rPr lang="en-US" noProof="0" dirty="0" smtClean="0"/>
              <a:t>1.65 MV/m</a:t>
            </a:r>
            <a:endParaRPr lang="en-US" noProof="0" dirty="0"/>
          </a:p>
          <a:p>
            <a:r>
              <a:rPr lang="en-US" noProof="0" dirty="0" smtClean="0"/>
              <a:t> kicks beam out of z-axis</a:t>
            </a:r>
            <a:endParaRPr lang="en-US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noProof="0" dirty="0" smtClean="0"/>
              <a:t>Using 97 % E (1.61 MV/m) restores the trajectory</a:t>
            </a:r>
            <a:endParaRPr lang="en-US" noProof="0" dirty="0"/>
          </a:p>
        </p:txBody>
      </p:sp>
      <p:pic>
        <p:nvPicPr>
          <p:cNvPr id="37" name="Content Placeholder 3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172200" y="2778393"/>
            <a:ext cx="5183188" cy="3137952"/>
          </a:xfrm>
          <a:prstGeom prst="rect">
            <a:avLst/>
          </a:prstGeom>
        </p:spPr>
      </p:pic>
      <p:pic>
        <p:nvPicPr>
          <p:cNvPr id="41" name="Content Placeholder 4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39788" y="2779927"/>
            <a:ext cx="5157787" cy="313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2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 t="4925" r="3023" b="-843"/>
          <a:stretch/>
        </p:blipFill>
        <p:spPr>
          <a:xfrm>
            <a:off x="5322277" y="615781"/>
            <a:ext cx="6869723" cy="5345722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Introduction</a:t>
            </a:r>
            <a:endParaRPr lang="en-US" noProof="0" dirty="0"/>
          </a:p>
        </p:txBody>
      </p:sp>
      <p:sp>
        <p:nvSpPr>
          <p:cNvPr id="65" name="Rectangle 64"/>
          <p:cNvSpPr/>
          <p:nvPr/>
        </p:nvSpPr>
        <p:spPr>
          <a:xfrm>
            <a:off x="6327309" y="247198"/>
            <a:ext cx="50870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Thomas Jefferson Nation Accelerator Facility (2019)</a:t>
            </a:r>
            <a:endParaRPr lang="en-US" dirty="0"/>
          </a:p>
        </p:txBody>
      </p:sp>
      <p:cxnSp>
        <p:nvCxnSpPr>
          <p:cNvPr id="27" name="Straight Arrow Connector 26"/>
          <p:cNvCxnSpPr>
            <a:stCxn id="22" idx="2"/>
          </p:cNvCxnSpPr>
          <p:nvPr/>
        </p:nvCxnSpPr>
        <p:spPr>
          <a:xfrm>
            <a:off x="6393885" y="3309869"/>
            <a:ext cx="145384" cy="4956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546848" y="5542321"/>
            <a:ext cx="2099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Experimental halls</a:t>
            </a:r>
            <a:endParaRPr lang="en-US" sz="2000" dirty="0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6596623" y="5259014"/>
            <a:ext cx="239281" cy="2833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255641" y="1885105"/>
            <a:ext cx="1778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RF acceleration</a:t>
            </a:r>
            <a:endParaRPr lang="en-US" sz="2000" dirty="0"/>
          </a:p>
        </p:txBody>
      </p:sp>
      <p:cxnSp>
        <p:nvCxnSpPr>
          <p:cNvPr id="31" name="Straight Arrow Connector 30"/>
          <p:cNvCxnSpPr>
            <a:stCxn id="30" idx="2"/>
          </p:cNvCxnSpPr>
          <p:nvPr/>
        </p:nvCxnSpPr>
        <p:spPr>
          <a:xfrm>
            <a:off x="8144859" y="2285215"/>
            <a:ext cx="492542" cy="33591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0963838" y="3090039"/>
            <a:ext cx="1228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Bending magnets</a:t>
            </a:r>
            <a:endParaRPr lang="en-US" sz="2000" dirty="0"/>
          </a:p>
        </p:txBody>
      </p:sp>
      <p:cxnSp>
        <p:nvCxnSpPr>
          <p:cNvPr id="33" name="Straight Arrow Connector 32"/>
          <p:cNvCxnSpPr>
            <a:stCxn id="32" idx="0"/>
          </p:cNvCxnSpPr>
          <p:nvPr/>
        </p:nvCxnSpPr>
        <p:spPr>
          <a:xfrm flipH="1" flipV="1">
            <a:off x="11291142" y="2748721"/>
            <a:ext cx="286777" cy="3413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9144294" y="2633864"/>
            <a:ext cx="1567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Refrigeration</a:t>
            </a:r>
            <a:endParaRPr lang="en-US" sz="2000" dirty="0"/>
          </a:p>
        </p:txBody>
      </p:sp>
      <p:cxnSp>
        <p:nvCxnSpPr>
          <p:cNvPr id="35" name="Straight Arrow Connector 34"/>
          <p:cNvCxnSpPr>
            <a:stCxn id="34" idx="2"/>
          </p:cNvCxnSpPr>
          <p:nvPr/>
        </p:nvCxnSpPr>
        <p:spPr>
          <a:xfrm flipH="1">
            <a:off x="9579105" y="3033974"/>
            <a:ext cx="348910" cy="13247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510327" y="2323196"/>
            <a:ext cx="1804792" cy="95409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498549" y="2294206"/>
            <a:ext cx="17906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Photogun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+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Wien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19800000">
            <a:off x="8310160" y="4639767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Aligned Spin!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7" t="23656" r="1685" b="13548"/>
          <a:stretch/>
        </p:blipFill>
        <p:spPr>
          <a:xfrm>
            <a:off x="954561" y="1603106"/>
            <a:ext cx="3663075" cy="26519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5" t="20788" r="3441" b="21003"/>
          <a:stretch/>
        </p:blipFill>
        <p:spPr>
          <a:xfrm>
            <a:off x="776674" y="4548566"/>
            <a:ext cx="4018850" cy="19729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ight Brace 7"/>
          <p:cNvSpPr/>
          <p:nvPr/>
        </p:nvSpPr>
        <p:spPr>
          <a:xfrm>
            <a:off x="4826282" y="1484671"/>
            <a:ext cx="404053" cy="5240594"/>
          </a:xfrm>
          <a:prstGeom prst="rightBrace">
            <a:avLst>
              <a:gd name="adj1" fmla="val 8333"/>
              <a:gd name="adj2" fmla="val 25786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 rot="3671671">
            <a:off x="7245247" y="3303360"/>
            <a:ext cx="271828" cy="484146"/>
          </a:xfrm>
          <a:prstGeom prst="down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11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14 -0.01412 L 0.01914 -0.01412 C 0.02096 -0.01736 0.02252 -0.02153 0.02474 -0.02431 C 0.02617 -0.02593 0.02799 -0.02616 0.02969 -0.02709 L 0.03216 -0.02847 C 0.03294 -0.02917 0.03385 -0.02917 0.0345 -0.03009 C 0.0362 -0.03195 0.03776 -0.03426 0.03945 -0.03588 C 0.04049 -0.03681 0.04167 -0.0375 0.04271 -0.03866 C 0.0444 -0.04051 0.0457 -0.04352 0.04765 -0.04445 C 0.04844 -0.04491 0.04935 -0.04537 0.05 -0.04607 C 0.05091 -0.04676 0.05156 -0.04815 0.05247 -0.04884 C 0.05443 -0.05046 0.05716 -0.05093 0.05898 -0.05185 C 0.05989 -0.05209 0.06068 -0.05278 0.06146 -0.05324 C 0.06198 -0.05417 0.06237 -0.05556 0.06315 -0.05602 C 0.06458 -0.05741 0.06797 -0.05903 0.06797 -0.05903 C 0.06875 -0.05996 0.06966 -0.06065 0.07044 -0.06181 C 0.07187 -0.06412 0.07292 -0.06736 0.07448 -0.06921 L 0.07695 -0.07199 C 0.07747 -0.07361 0.07786 -0.07523 0.07864 -0.07639 C 0.0793 -0.07755 0.08021 -0.07824 0.08099 -0.0794 C 0.08216 -0.08079 0.08333 -0.08195 0.08424 -0.08357 C 0.08542 -0.08542 0.0862 -0.0882 0.0875 -0.08935 C 0.08867 -0.09051 0.08971 -0.09144 0.09075 -0.09236 C 0.09167 -0.09306 0.09245 -0.09306 0.09323 -0.09375 C 0.10091 -0.1007 0.09427 -0.0963 0.09974 -0.09954 C 0.10039 -0.10046 0.10078 -0.10185 0.10143 -0.10255 C 0.10299 -0.10394 0.10625 -0.10533 0.10625 -0.10533 C 0.10898 -0.10857 0.1082 -0.10834 0.1112 -0.10972 C 0.11315 -0.11065 0.11784 -0.11227 0.1194 -0.11412 L 0.12669 -0.12269 C 0.12747 -0.12384 0.12812 -0.12523 0.12917 -0.1257 L 0.13242 -0.12709 C 0.13307 -0.13056 0.13294 -0.13241 0.13489 -0.13449 C 0.13555 -0.13519 0.13646 -0.13542 0.13724 -0.13588 C 0.13841 -0.13727 0.13945 -0.13866 0.14049 -0.14028 C 0.14114 -0.14097 0.14154 -0.14236 0.14219 -0.14306 C 0.14323 -0.14398 0.1444 -0.14398 0.14544 -0.14445 C 0.14596 -0.14607 0.14752 -0.1507 0.1487 -0.15185 C 0.14974 -0.15255 0.15091 -0.15278 0.15195 -0.15324 C 0.15299 -0.15509 0.1539 -0.15741 0.15521 -0.15903 C 0.16107 -0.16597 0.15872 -0.16227 0.1625 -0.16921 C 0.16289 -0.1706 0.16289 -0.17222 0.16341 -0.17361 C 0.1651 -0.17824 0.16575 -0.17778 0.16823 -0.1794 C 0.16875 -0.18079 0.16901 -0.18264 0.16992 -0.18357 C 0.17135 -0.18519 0.17318 -0.18565 0.17474 -0.18658 C 0.17877 -0.18889 0.17643 -0.18773 0.18216 -0.18935 C 0.18919 -0.19769 0.18021 -0.18773 0.18698 -0.19375 C 0.18789 -0.19468 0.18854 -0.19584 0.18945 -0.19676 C 0.19088 -0.19792 0.19388 -0.19884 0.19518 -0.19954 C 0.19674 -0.20046 0.2 -0.20255 0.2 -0.20255 C 0.20625 -0.20972 0.19844 -0.20116 0.20573 -0.20695 C 0.20664 -0.20764 0.20729 -0.20903 0.2082 -0.20972 C 0.20976 -0.21088 0.21315 -0.21273 0.21315 -0.21273 C 0.21706 -0.21968 0.21393 -0.21597 0.22044 -0.21852 C 0.22122 -0.21875 0.22213 -0.21921 0.22292 -0.21991 C 0.22396 -0.22084 0.225 -0.22222 0.22617 -0.22269 C 0.22851 -0.22384 0.23099 -0.22361 0.23346 -0.22431 C 0.23815 -0.22546 0.24739 -0.22847 0.24739 -0.22847 C 0.25039 -0.22801 0.25338 -0.22778 0.25625 -0.22709 C 0.25742 -0.22685 0.25846 -0.22616 0.2595 -0.2257 C 0.26094 -0.22523 0.26224 -0.225 0.26367 -0.22431 C 0.26523 -0.22338 0.26706 -0.22315 0.26849 -0.2213 C 0.27409 -0.21459 0.27161 -0.21667 0.27591 -0.21412 C 0.27669 -0.2132 0.27734 -0.21181 0.27825 -0.21111 C 0.27956 -0.21042 0.28099 -0.21019 0.28242 -0.20972 C 0.28346 -0.20926 0.2845 -0.2088 0.28568 -0.20834 C 0.28646 -0.20741 0.28724 -0.20602 0.28815 -0.20533 C 0.28906 -0.20463 0.29023 -0.2044 0.2914 -0.20394 C 0.29219 -0.20347 0.29297 -0.20301 0.29375 -0.20255 C 0.29883 -0.19352 0.29154 -0.20579 0.29792 -0.19815 C 0.29883 -0.19699 0.29935 -0.19491 0.30039 -0.19375 C 0.3013 -0.19259 0.3026 -0.19213 0.30364 -0.19097 C 0.30469 -0.18959 0.30625 -0.18565 0.3069 -0.18357 C 0.30729 -0.18218 0.30716 -0.18056 0.30768 -0.1794 C 0.30807 -0.17824 0.30872 -0.17732 0.30924 -0.17639 C 0.30989 -0.17361 0.31002 -0.17037 0.31094 -0.16783 C 0.31146 -0.16621 0.31211 -0.16482 0.3125 -0.16343 C 0.31471 -0.15556 0.31159 -0.16227 0.31497 -0.15324 C 0.31536 -0.15209 0.31614 -0.15139 0.31667 -0.15023 L 0.31823 -0.14167 C 0.31849 -0.14028 0.31849 -0.13843 0.31914 -0.13727 L 0.32148 -0.13287 C 0.32357 -0.11111 0.32279 -0.12338 0.3207 -0.08218 C 0.32031 -0.07477 0.31992 -0.07801 0.31823 -0.07199 C 0.31588 -0.06366 0.31966 -0.07153 0.31497 -0.06343 C 0.31471 -0.06134 0.31445 -0.05949 0.31419 -0.05764 C 0.31367 -0.05417 0.31289 -0.05023 0.31172 -0.04746 C 0.31133 -0.0463 0.31055 -0.0456 0.31015 -0.04445 C 0.3095 -0.04306 0.30911 -0.04144 0.30846 -0.04028 C 0.30742 -0.03843 0.3039 -0.03519 0.30273 -0.03426 C 0.30195 -0.0338 0.30117 -0.03357 0.30039 -0.03287 C 0.29922 -0.03218 0.29818 -0.03079 0.297 -0.03009 C 0.29622 -0.0294 0.29531 -0.0294 0.29466 -0.02847 C 0.29297 -0.02685 0.29114 -0.02523 0.28971 -0.02269 C 0.28919 -0.02176 0.28867 -0.0206 0.28815 -0.01991 C 0.28659 -0.01783 0.28463 -0.01644 0.2832 -0.01412 C 0.28268 -0.0132 0.28216 -0.01204 0.28164 -0.01111 C 0.27747 -0.00602 0.27812 -0.00787 0.27422 -0.00394 C 0.26862 0.00185 0.27448 -0.00394 0.27018 0.00185 C 0.26862 0.00393 0.26693 0.00579 0.26523 0.00764 C 0.26445 0.00856 0.26354 0.00926 0.26289 0.01065 C 0.26055 0.01458 0.26198 0.01296 0.25872 0.01481 C 0.24805 0.02916 0.26133 0.01157 0.25299 0.02222 C 0.25026 0.02569 0.24974 0.02731 0.24648 0.0294 C 0.24544 0.03009 0.2444 0.03032 0.24323 0.03079 C 0.2388 0.03889 0.24544 0.02801 0.23841 0.03518 C 0.23164 0.04213 0.23997 0.03727 0.23346 0.04236 C 0.2319 0.04375 0.23008 0.04398 0.22864 0.04537 C 0.22643 0.04722 0.22396 0.04861 0.222 0.05116 C 0.22096 0.05254 0.21992 0.05416 0.21875 0.05555 C 0.21654 0.0581 0.21549 0.05833 0.21315 0.05995 C 0.20911 0.06713 0.21055 0.06643 0.20664 0.06852 C 0.20547 0.06898 0.20443 0.06944 0.20325 0.06991 C 0.19752 0.07685 0.20026 0.075 0.19518 0.07731 C 0.19414 0.07824 0.19297 0.07916 0.19193 0.08009 C 0.19114 0.08079 0.19023 0.08079 0.18945 0.08148 C 0.18854 0.08241 0.18789 0.08356 0.18698 0.08449 C 0.18164 0.09004 0.18594 0.08541 0.18125 0.08889 C 0.17435 0.09421 0.18177 0.08889 0.17474 0.09606 C 0.17409 0.09676 0.17318 0.09699 0.17239 0.09745 C 0.16888 0.1037 0.17292 0.09768 0.16575 0.10185 C 0.16484 0.10231 0.16419 0.10393 0.16341 0.10486 C 0.16263 0.10555 0.16172 0.10579 0.16094 0.10625 C 0.15937 0.11018 0.15937 0.11134 0.1569 0.11342 C 0.15534 0.11481 0.15195 0.11643 0.15195 0.11643 C 0.15117 0.11736 0.15026 0.11829 0.14948 0.11921 C 0.14896 0.12014 0.14857 0.12153 0.14792 0.12222 C 0.14687 0.12315 0.1457 0.12315 0.14466 0.12361 C 0.14297 0.12454 0.13971 0.12662 0.13971 0.12662 C 0.13489 0.13518 0.1375 0.13287 0.13242 0.13518 C 0.13164 0.13611 0.13073 0.13704 0.12995 0.13819 C 0.1293 0.13889 0.12904 0.14051 0.12825 0.14097 C 0.12682 0.14236 0.125 0.14282 0.12344 0.14398 L 0.12096 0.14537 C 0.12018 0.14583 0.11927 0.14606 0.11849 0.14676 C 0.11771 0.14768 0.11693 0.14907 0.11614 0.14977 C 0.11094 0.1537 0.1112 0.1493 0.1112 0.15416 " pathEditMode="relative" ptsTypes="AAAAAAAAAAAAAAAAAAAAAAAAAAAAAAAAAAAAAAAAAAAAAAAAAAAAAAAAAAAAAAAAAAAAAAAAAAAAAA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1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1" grpId="1" animBg="1"/>
      <p:bldP spid="21" grpId="2" animBg="1"/>
      <p:bldP spid="21" grpId="3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Extras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485991"/>
          <a:ext cx="10515600" cy="48103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30447928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41949688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942219880"/>
                    </a:ext>
                  </a:extLst>
                </a:gridCol>
              </a:tblGrid>
              <a:tr h="24051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2964187"/>
                  </a:ext>
                </a:extLst>
              </a:tr>
              <a:tr h="24051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9360611"/>
                  </a:ext>
                </a:extLst>
              </a:tr>
            </a:tbl>
          </a:graphicData>
        </a:graphic>
      </p:graphicFrame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b="88652"/>
          <a:stretch/>
        </p:blipFill>
        <p:spPr>
          <a:xfrm>
            <a:off x="151885" y="6311900"/>
            <a:ext cx="11888230" cy="520972"/>
          </a:xfrm>
          <a:prstGeom prst="rect">
            <a:avLst/>
          </a:prstGeom>
        </p:spPr>
      </p:pic>
      <p:graphicFrame>
        <p:nvGraphicFramePr>
          <p:cNvPr id="26" name="Chart 25"/>
          <p:cNvGraphicFramePr>
            <a:graphicFrameLocks/>
          </p:cNvGraphicFramePr>
          <p:nvPr>
            <p:extLst/>
          </p:nvPr>
        </p:nvGraphicFramePr>
        <p:xfrm>
          <a:off x="836017" y="1477509"/>
          <a:ext cx="3503010" cy="2398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7" name="Chart 26"/>
          <p:cNvGraphicFramePr>
            <a:graphicFrameLocks/>
          </p:cNvGraphicFramePr>
          <p:nvPr>
            <p:extLst/>
          </p:nvPr>
        </p:nvGraphicFramePr>
        <p:xfrm>
          <a:off x="4345576" y="1493112"/>
          <a:ext cx="3520451" cy="2398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Chart 27"/>
          <p:cNvGraphicFramePr>
            <a:graphicFrameLocks/>
          </p:cNvGraphicFramePr>
          <p:nvPr>
            <p:extLst/>
          </p:nvPr>
        </p:nvGraphicFramePr>
        <p:xfrm>
          <a:off x="7848585" y="1485990"/>
          <a:ext cx="3503032" cy="2398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9" name="Chart 28"/>
          <p:cNvGraphicFramePr>
            <a:graphicFrameLocks/>
          </p:cNvGraphicFramePr>
          <p:nvPr>
            <p:extLst/>
          </p:nvPr>
        </p:nvGraphicFramePr>
        <p:xfrm>
          <a:off x="836017" y="3898264"/>
          <a:ext cx="3507376" cy="2390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0" name="Chart 29"/>
          <p:cNvGraphicFramePr>
            <a:graphicFrameLocks/>
          </p:cNvGraphicFramePr>
          <p:nvPr>
            <p:extLst/>
          </p:nvPr>
        </p:nvGraphicFramePr>
        <p:xfrm>
          <a:off x="4339027" y="3913866"/>
          <a:ext cx="3498663" cy="2375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1" name="Chart 30"/>
          <p:cNvGraphicFramePr>
            <a:graphicFrameLocks/>
          </p:cNvGraphicFramePr>
          <p:nvPr>
            <p:extLst/>
          </p:nvPr>
        </p:nvGraphicFramePr>
        <p:xfrm>
          <a:off x="7866027" y="3884021"/>
          <a:ext cx="3472490" cy="2405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19657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Extras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485991"/>
          <a:ext cx="10515600" cy="48103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30447928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41949688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942219880"/>
                    </a:ext>
                  </a:extLst>
                </a:gridCol>
              </a:tblGrid>
              <a:tr h="24051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2964187"/>
                  </a:ext>
                </a:extLst>
              </a:tr>
              <a:tr h="24051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9360611"/>
                  </a:ext>
                </a:extLst>
              </a:tr>
            </a:tbl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/>
          </p:nvPr>
        </p:nvGraphicFramePr>
        <p:xfrm>
          <a:off x="836017" y="1493111"/>
          <a:ext cx="3509559" cy="2398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/>
          </p:nvPr>
        </p:nvGraphicFramePr>
        <p:xfrm>
          <a:off x="4339027" y="1493111"/>
          <a:ext cx="3494275" cy="2389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/>
          </p:nvPr>
        </p:nvGraphicFramePr>
        <p:xfrm>
          <a:off x="7846402" y="1470388"/>
          <a:ext cx="3507397" cy="2413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/>
          </p:nvPr>
        </p:nvGraphicFramePr>
        <p:xfrm>
          <a:off x="836017" y="3898262"/>
          <a:ext cx="3509559" cy="2390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>
            <p:extLst/>
          </p:nvPr>
        </p:nvGraphicFramePr>
        <p:xfrm>
          <a:off x="4339027" y="3882658"/>
          <a:ext cx="3507374" cy="240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Chart 15"/>
          <p:cNvGraphicFramePr>
            <a:graphicFrameLocks/>
          </p:cNvGraphicFramePr>
          <p:nvPr>
            <p:extLst/>
          </p:nvPr>
        </p:nvGraphicFramePr>
        <p:xfrm>
          <a:off x="7846400" y="3898262"/>
          <a:ext cx="3500827" cy="2390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23605" t="1809" r="22635" b="90101"/>
          <a:stretch/>
        </p:blipFill>
        <p:spPr>
          <a:xfrm>
            <a:off x="3985260" y="6323330"/>
            <a:ext cx="4221480" cy="38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7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Beam dynamics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880622" y="157012"/>
            <a:ext cx="20418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Remember me?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42682" y="1633081"/>
            <a:ext cx="30162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Kick due to fringe fields!</a:t>
            </a:r>
            <a:endParaRPr lang="en-US" sz="2200" b="1" dirty="0"/>
          </a:p>
        </p:txBody>
      </p:sp>
      <p:pic>
        <p:nvPicPr>
          <p:cNvPr id="9" name="Content Placeholder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2448" y="159808"/>
            <a:ext cx="3082626" cy="18662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 rot="16200000">
            <a:off x="-1428512" y="3187770"/>
            <a:ext cx="35402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Done with Pulsar physics GPT</a:t>
            </a:r>
            <a:endParaRPr lang="en-US" sz="2200" dirty="0"/>
          </a:p>
        </p:txBody>
      </p:sp>
      <p:graphicFrame>
        <p:nvGraphicFramePr>
          <p:cNvPr id="31" name="Content Placeholder 7"/>
          <p:cNvGraphicFramePr>
            <a:graphicFrameLocks/>
          </p:cNvGraphicFramePr>
          <p:nvPr>
            <p:extLst/>
          </p:nvPr>
        </p:nvGraphicFramePr>
        <p:xfrm>
          <a:off x="592987" y="2181305"/>
          <a:ext cx="10515600" cy="2405153"/>
        </p:xfrm>
        <a:graphic>
          <a:graphicData uri="http://schemas.openxmlformats.org/drawingml/2006/table">
            <a:tbl>
              <a:tblPr firstRow="1" bandRow="1"/>
              <a:tblGrid>
                <a:gridCol w="3505200">
                  <a:extLst>
                    <a:ext uri="{9D8B030D-6E8A-4147-A177-3AD203B41FA5}">
                      <a16:colId xmlns:a16="http://schemas.microsoft.com/office/drawing/2014/main" val="230447928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41949688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942219880"/>
                    </a:ext>
                  </a:extLst>
                </a:gridCol>
              </a:tblGrid>
              <a:tr h="2405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2964187"/>
                  </a:ext>
                </a:extLst>
              </a:tr>
            </a:tbl>
          </a:graphicData>
        </a:graphic>
      </p:graphicFrame>
      <p:graphicFrame>
        <p:nvGraphicFramePr>
          <p:cNvPr id="32" name="Chart 31"/>
          <p:cNvGraphicFramePr>
            <a:graphicFrameLocks/>
          </p:cNvGraphicFramePr>
          <p:nvPr>
            <p:extLst/>
          </p:nvPr>
        </p:nvGraphicFramePr>
        <p:xfrm>
          <a:off x="592987" y="2181305"/>
          <a:ext cx="3507376" cy="2383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3" name="Chart 32"/>
          <p:cNvGraphicFramePr>
            <a:graphicFrameLocks/>
          </p:cNvGraphicFramePr>
          <p:nvPr>
            <p:extLst/>
          </p:nvPr>
        </p:nvGraphicFramePr>
        <p:xfrm>
          <a:off x="4124310" y="2181305"/>
          <a:ext cx="3459482" cy="2383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5" name="Chart 34"/>
          <p:cNvGraphicFramePr>
            <a:graphicFrameLocks/>
          </p:cNvGraphicFramePr>
          <p:nvPr>
            <p:extLst/>
          </p:nvPr>
        </p:nvGraphicFramePr>
        <p:xfrm>
          <a:off x="7607738" y="2181305"/>
          <a:ext cx="3500848" cy="2383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1"/>
              <p:cNvSpPr txBox="1"/>
              <p:nvPr/>
            </p:nvSpPr>
            <p:spPr>
              <a:xfrm>
                <a:off x="5940398" y="5108618"/>
                <a:ext cx="5442531" cy="14947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99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9933FF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9933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400" i="1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99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9933FF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9933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 panose="02040503050406030204" pitchFamily="18" charset="0"/>
                            </a:rPr>
                            <m:t>γ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398" y="5108618"/>
                <a:ext cx="5442531" cy="14947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3483109" y="4647483"/>
            <a:ext cx="47353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ED7D31"/>
                </a:solidFill>
              </a:rPr>
              <a:t>“No transmission</a:t>
            </a:r>
            <a:r>
              <a:rPr lang="en-US" sz="2000" dirty="0" smtClean="0">
                <a:solidFill>
                  <a:srgbClr val="ED7D31"/>
                </a:solidFill>
              </a:rPr>
              <a:t>”</a:t>
            </a:r>
            <a:endParaRPr lang="en-US" sz="2000" dirty="0"/>
          </a:p>
        </p:txBody>
      </p:sp>
      <p:sp>
        <p:nvSpPr>
          <p:cNvPr id="41" name="Right Arrow 40"/>
          <p:cNvSpPr/>
          <p:nvPr/>
        </p:nvSpPr>
        <p:spPr>
          <a:xfrm>
            <a:off x="7332485" y="605544"/>
            <a:ext cx="1329179" cy="571964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Content Placeholder 7"/>
          <p:cNvGraphicFramePr>
            <a:graphicFrameLocks/>
          </p:cNvGraphicFramePr>
          <p:nvPr>
            <p:extLst/>
          </p:nvPr>
        </p:nvGraphicFramePr>
        <p:xfrm>
          <a:off x="592986" y="2181305"/>
          <a:ext cx="10515600" cy="2405153"/>
        </p:xfrm>
        <a:graphic>
          <a:graphicData uri="http://schemas.openxmlformats.org/drawingml/2006/table">
            <a:tbl>
              <a:tblPr firstRow="1" bandRow="1"/>
              <a:tblGrid>
                <a:gridCol w="3505200">
                  <a:extLst>
                    <a:ext uri="{9D8B030D-6E8A-4147-A177-3AD203B41FA5}">
                      <a16:colId xmlns:a16="http://schemas.microsoft.com/office/drawing/2014/main" val="230447928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41949688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942219880"/>
                    </a:ext>
                  </a:extLst>
                </a:gridCol>
              </a:tblGrid>
              <a:tr h="2405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2964187"/>
                  </a:ext>
                </a:extLst>
              </a:tr>
            </a:tbl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>
            <p:extLst/>
          </p:nvPr>
        </p:nvGraphicFramePr>
        <p:xfrm>
          <a:off x="592986" y="2181305"/>
          <a:ext cx="3507376" cy="2383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8" name="Chart 17"/>
          <p:cNvGraphicFramePr>
            <a:graphicFrameLocks/>
          </p:cNvGraphicFramePr>
          <p:nvPr>
            <p:extLst/>
          </p:nvPr>
        </p:nvGraphicFramePr>
        <p:xfrm>
          <a:off x="4124309" y="2181305"/>
          <a:ext cx="3459482" cy="2383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9" name="Chart 18"/>
          <p:cNvGraphicFramePr>
            <a:graphicFrameLocks/>
          </p:cNvGraphicFramePr>
          <p:nvPr>
            <p:extLst/>
          </p:nvPr>
        </p:nvGraphicFramePr>
        <p:xfrm>
          <a:off x="7607737" y="2181305"/>
          <a:ext cx="3500848" cy="2383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0" name="TextBox 1"/>
          <p:cNvSpPr txBox="1"/>
          <p:nvPr/>
        </p:nvSpPr>
        <p:spPr>
          <a:xfrm>
            <a:off x="3526685" y="4048704"/>
            <a:ext cx="561703" cy="53775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0" u="none" strike="noStrike" kern="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1"/>
          <p:cNvSpPr txBox="1"/>
          <p:nvPr/>
        </p:nvSpPr>
        <p:spPr>
          <a:xfrm>
            <a:off x="10406457" y="3974115"/>
            <a:ext cx="561703" cy="53775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0" u="none" strike="noStrike" kern="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86240" y="4652815"/>
            <a:ext cx="28604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vs </a:t>
            </a:r>
            <a:r>
              <a:rPr lang="en-US" sz="2000" dirty="0">
                <a:solidFill>
                  <a:srgbClr val="5C9CD5"/>
                </a:solidFill>
              </a:rPr>
              <a:t>transmission (97% </a:t>
            </a:r>
            <a:r>
              <a:rPr lang="en-US" sz="2000" dirty="0" err="1">
                <a:solidFill>
                  <a:srgbClr val="5C9CD5"/>
                </a:solidFill>
              </a:rPr>
              <a:t>Ey</a:t>
            </a:r>
            <a:r>
              <a:rPr lang="en-US" sz="2000" dirty="0" smtClean="0">
                <a:solidFill>
                  <a:srgbClr val="5C9CD5"/>
                </a:solidFill>
              </a:rPr>
              <a:t>)*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737952" y="6488668"/>
            <a:ext cx="4748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*Produced with Gaussian distribution test beam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98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2" grpId="0">
        <p:bldAsOne/>
      </p:bldGraphic>
      <p:bldGraphic spid="33" grpId="0">
        <p:bldAsOne/>
      </p:bldGraphic>
      <p:bldGraphic spid="35" grpId="0">
        <p:bldAsOne/>
      </p:bldGraphic>
      <p:bldP spid="40" grpId="0"/>
      <p:bldGraphic spid="17" grpId="0">
        <p:bldAsOne/>
      </p:bldGraphic>
      <p:bldGraphic spid="18" grpId="0">
        <p:bldAsOne/>
      </p:bldGraphic>
      <p:bldGraphic spid="19" grpId="0">
        <p:bldAsOne/>
      </p:bldGraphic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1474" y="1768937"/>
            <a:ext cx="4640982" cy="38941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049" y="1734499"/>
            <a:ext cx="4625741" cy="39398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209" y="1730833"/>
            <a:ext cx="4633362" cy="39703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0525" y="1721379"/>
            <a:ext cx="4602879" cy="39551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4624" y="1746075"/>
            <a:ext cx="4610500" cy="39398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1368" y="1747608"/>
            <a:ext cx="4602879" cy="393226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7260" y="1756104"/>
            <a:ext cx="4602879" cy="39246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22833" y="1727651"/>
            <a:ext cx="4618120" cy="3947502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Extras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64672" y="1768937"/>
            <a:ext cx="5238071" cy="4146954"/>
          </a:xfrm>
        </p:spPr>
        <p:txBody>
          <a:bodyPr>
            <a:norm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smtClean="0">
                <a:latin typeface="Arial Unicode MS"/>
              </a:rPr>
              <a:t>Modelling</a:t>
            </a:r>
            <a:endParaRPr lang="en-US" altLang="en-US" b="1" dirty="0">
              <a:latin typeface="Arial Unicode MS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Arial Unicode MS"/>
              </a:rPr>
              <a:t>The </a:t>
            </a:r>
            <a:r>
              <a:rPr lang="en-US" altLang="en-US" b="1" dirty="0">
                <a:solidFill>
                  <a:srgbClr val="FF0000"/>
                </a:solidFill>
                <a:latin typeface="Arial Unicode MS"/>
              </a:rPr>
              <a:t>Wien filter</a:t>
            </a:r>
            <a:r>
              <a:rPr lang="en-US" altLang="en-US" dirty="0">
                <a:solidFill>
                  <a:srgbClr val="FF0000"/>
                </a:solidFill>
                <a:latin typeface="Arial Unicode MS"/>
              </a:rPr>
              <a:t> </a:t>
            </a:r>
            <a:r>
              <a:rPr lang="en-US" altLang="en-US" dirty="0">
                <a:latin typeface="Arial Unicode MS"/>
              </a:rPr>
              <a:t>is composed of </a:t>
            </a:r>
          </a:p>
          <a:p>
            <a:pPr lvl="2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Arial Unicode MS"/>
              </a:rPr>
              <a:t>HV electrode plates with mounting tabs and Rogowski profile</a:t>
            </a:r>
          </a:p>
          <a:p>
            <a:pPr lvl="2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Arial Unicode MS"/>
              </a:rPr>
              <a:t>HV spring guide contacts with spring coils</a:t>
            </a:r>
          </a:p>
          <a:p>
            <a:pPr lvl="2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latin typeface="Arial Unicode MS"/>
              </a:rPr>
              <a:t>HV </a:t>
            </a:r>
            <a:r>
              <a:rPr lang="en-US" altLang="en-US" dirty="0">
                <a:latin typeface="Arial Unicode MS"/>
              </a:rPr>
              <a:t>electrical feedthroughs </a:t>
            </a:r>
            <a:r>
              <a:rPr lang="en-US" altLang="en-US" dirty="0" smtClean="0">
                <a:latin typeface="Arial Unicode MS"/>
              </a:rPr>
              <a:t>with </a:t>
            </a:r>
            <a:r>
              <a:rPr lang="en-US" altLang="en-US" dirty="0">
                <a:latin typeface="Arial Unicode MS"/>
              </a:rPr>
              <a:t>alumina insulators</a:t>
            </a:r>
          </a:p>
          <a:p>
            <a:pPr lvl="2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latin typeface="Arial Unicode MS"/>
              </a:rPr>
              <a:t>MACOR </a:t>
            </a:r>
            <a:r>
              <a:rPr lang="en-US" altLang="en-US" dirty="0">
                <a:latin typeface="Arial Unicode MS"/>
              </a:rPr>
              <a:t>mounting insulators</a:t>
            </a:r>
          </a:p>
          <a:p>
            <a:pPr lvl="2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latin typeface="Arial Unicode MS"/>
              </a:rPr>
              <a:t>Vacuum </a:t>
            </a:r>
            <a:r>
              <a:rPr lang="en-US" altLang="en-US" dirty="0">
                <a:latin typeface="Arial Unicode MS"/>
              </a:rPr>
              <a:t>chamber </a:t>
            </a:r>
            <a:r>
              <a:rPr lang="en-US" altLang="en-US" dirty="0" smtClean="0">
                <a:latin typeface="Arial Unicode MS"/>
              </a:rPr>
              <a:t>with electrode </a:t>
            </a:r>
            <a:r>
              <a:rPr lang="en-US" altLang="en-US" dirty="0">
                <a:latin typeface="Arial Unicode MS"/>
              </a:rPr>
              <a:t>mounting springs</a:t>
            </a:r>
          </a:p>
          <a:p>
            <a:pPr lvl="2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Arial Unicode MS"/>
              </a:rPr>
              <a:t>Magnet coils</a:t>
            </a:r>
          </a:p>
          <a:p>
            <a:pPr lvl="2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latin typeface="Arial Unicode MS"/>
              </a:rPr>
              <a:t>Magnet mirrors, pole </a:t>
            </a:r>
            <a:r>
              <a:rPr lang="en-US" altLang="en-US" dirty="0">
                <a:latin typeface="Arial Unicode MS"/>
              </a:rPr>
              <a:t>plates and return yokes</a:t>
            </a:r>
          </a:p>
          <a:p>
            <a:pPr lvl="2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Arial Unicode MS"/>
            </a:endParaRPr>
          </a:p>
          <a:p>
            <a:pPr lvl="2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Arial Unicode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50808" y="601625"/>
            <a:ext cx="49621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Isometric view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3D model of the existing CEBAF 130 keV Wien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filter based on SLAC’s original design.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619907" y="1714154"/>
            <a:ext cx="4597097" cy="399916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ight Arrow 20"/>
          <p:cNvSpPr/>
          <p:nvPr/>
        </p:nvSpPr>
        <p:spPr>
          <a:xfrm>
            <a:off x="623455" y="2421082"/>
            <a:ext cx="488372" cy="41563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95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3.75E-6 0.06829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6829 L -3.75E-6 0.10718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.10718 L -3.75E-6 0.17732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.17732 L 0.00052 0.21065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21065 L -3.75E-6 0.28681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.2868 L -0.00013 0.31806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1" grpId="2" animBg="1"/>
      <p:bldP spid="21" grpId="3" animBg="1"/>
      <p:bldP spid="21" grpId="4" animBg="1"/>
      <p:bldP spid="21" grpId="5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96F12B5-992C-DD4F-8D28-CD49D728008F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876316" y="1496336"/>
                <a:ext cx="8001466" cy="5051523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dirty="0" smtClean="0"/>
                  <a:t>For </a:t>
                </a:r>
                <a:r>
                  <a:rPr lang="en-US" b="1" dirty="0" smtClean="0"/>
                  <a:t>100° spin rotation angle and we know the energy:</a:t>
                </a:r>
                <a:endParaRPr lang="en-US" dirty="0"/>
              </a:p>
              <a:p>
                <a:pPr marL="457200" lvl="1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3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3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3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b>
                        <m:sSubPr>
                          <m:ctrlPr>
                            <a:rPr lang="en-US" sz="23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23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300" b="0" dirty="0"/>
              </a:p>
              <a:p>
                <a:pPr marL="457200" lvl="1" indent="0">
                  <a:buNone/>
                </a:pPr>
                <a:endParaRPr lang="en-US" b="0" dirty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i="1"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en-US" sz="2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+1=</m:t>
                    </m:r>
                    <m:f>
                      <m:f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b="1" i="1" smtClean="0">
                            <a:latin typeface="Cambria Math" panose="02040503050406030204" pitchFamily="18" charset="0"/>
                          </a:rPr>
                          <m:t>𝟐𝟎𝟎</m:t>
                        </m:r>
                        <m:r>
                          <a:rPr lang="en-US" sz="2600" b="1" i="1" smtClean="0"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a:rPr lang="en-US" sz="2600" b="1" i="1" smtClean="0">
                            <a:latin typeface="Cambria Math" panose="02040503050406030204" pitchFamily="18" charset="0"/>
                          </a:rPr>
                          <m:t>𝒌𝒆𝑽</m:t>
                        </m:r>
                        <m:r>
                          <a:rPr lang="en-US" sz="2600" b="1" i="1" smtClean="0">
                            <a:latin typeface="Cambria Math" panose="02040503050406030204" pitchFamily="18" charset="0"/>
                          </a:rPr>
                          <m:t>]</m:t>
                        </m:r>
                      </m:num>
                      <m:den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(0.510 [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𝑀𝑒𝑉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sz="2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])</m:t>
                        </m:r>
                        <m:sSup>
                          <m:sSupPr>
                            <m:ctrlPr>
                              <a:rPr lang="en-US" sz="2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600" i="1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sz="2600" b="0" dirty="0"/>
                  <a:t> = </a:t>
                </a:r>
                <a:r>
                  <a:rPr lang="en-US" sz="2600" b="0" dirty="0">
                    <a:solidFill>
                      <a:srgbClr val="0070C0"/>
                    </a:solidFill>
                  </a:rPr>
                  <a:t>1.3914</a:t>
                </a:r>
                <a:r>
                  <a:rPr lang="en-US" b="0" dirty="0"/>
                  <a:t> 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pPr lvl="1"/>
                <a:r>
                  <a:rPr lang="en-US" sz="2300" dirty="0" smtClean="0"/>
                  <a:t>The normalized velocity:</a:t>
                </a:r>
                <a:endParaRPr lang="en-US" sz="2300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0.6953</m:t>
                      </m:r>
                    </m:oMath>
                  </m:oMathPara>
                </a14:m>
                <a:endParaRPr lang="en-US" b="0" dirty="0"/>
              </a:p>
              <a:p>
                <a:pPr lvl="1"/>
                <a:r>
                  <a:rPr lang="en-US" sz="2300" dirty="0" smtClean="0"/>
                  <a:t>And we obtain the magnetic field magnitude (</a:t>
                </a:r>
                <a:r>
                  <a:rPr lang="en-US" sz="2300" u="sng" dirty="0" smtClean="0"/>
                  <a:t>at homogeneous region</a:t>
                </a:r>
                <a:r>
                  <a:rPr lang="en-US" sz="2300" dirty="0" smtClean="0"/>
                  <a:t>)</a:t>
                </a:r>
                <a:r>
                  <a:rPr lang="en-US" dirty="0" smtClean="0"/>
                  <a:t>:</a:t>
                </a:r>
                <a:endParaRPr lang="en-US" dirty="0"/>
              </a:p>
              <a:p>
                <a:pPr marL="457200" lvl="1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m:rPr>
                              <m:nor/>
                            </m:rPr>
                            <a:rPr lang="en-US"/>
                            <m:t>Ω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𝑒𝐿</m:t>
                          </m:r>
                        </m:den>
                      </m:f>
                    </m:oMath>
                  </m:oMathPara>
                </a14:m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9.1093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−31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𝑘𝑔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])(3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[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])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1.3914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0.6953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/>
                                <m:t>1.74533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𝑟𝑎𝑑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307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])(1.602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19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])</m:t>
                          </m:r>
                        </m:den>
                      </m:f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13 [</m:t>
                      </m:r>
                      <m:r>
                        <a:rPr lang="en-US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𝑚𝑇</m:t>
                      </m:r>
                      <m:r>
                        <a:rPr lang="en-US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6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96F12B5-992C-DD4F-8D28-CD49D72800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876316" y="1496336"/>
                <a:ext cx="8001466" cy="5051523"/>
              </a:xfrm>
              <a:blipFill>
                <a:blip r:embed="rId3"/>
                <a:stretch>
                  <a:fillRect l="-610" t="-2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2C0BAE-565A-DB4F-825F-1C73CE7953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0679" y="405751"/>
            <a:ext cx="7344439" cy="877887"/>
          </a:xfrm>
        </p:spPr>
        <p:txBody>
          <a:bodyPr>
            <a:normAutofit/>
          </a:bodyPr>
          <a:lstStyle/>
          <a:p>
            <a:r>
              <a:rPr lang="en-US" dirty="0"/>
              <a:t>Extras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89557" y="6142988"/>
            <a:ext cx="2324318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Will use this to get </a:t>
            </a:r>
            <a:r>
              <a:rPr lang="en-US" b="1" dirty="0" err="1" smtClean="0"/>
              <a:t>Ey</a:t>
            </a:r>
            <a:endParaRPr lang="en-US" b="1" dirty="0"/>
          </a:p>
        </p:txBody>
      </p:sp>
      <p:sp>
        <p:nvSpPr>
          <p:cNvPr id="14" name="Right Arrow 13"/>
          <p:cNvSpPr/>
          <p:nvPr/>
        </p:nvSpPr>
        <p:spPr>
          <a:xfrm>
            <a:off x="5913151" y="6018236"/>
            <a:ext cx="1191491" cy="618837"/>
          </a:xfrm>
          <a:prstGeom prst="right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14827" y="1954168"/>
            <a:ext cx="18602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Kinetic energy</a:t>
            </a:r>
            <a:endParaRPr lang="en-US" dirty="0"/>
          </a:p>
        </p:txBody>
      </p:sp>
      <p:sp>
        <p:nvSpPr>
          <p:cNvPr id="8" name="Left Brace 7"/>
          <p:cNvSpPr/>
          <p:nvPr/>
        </p:nvSpPr>
        <p:spPr>
          <a:xfrm rot="10800000">
            <a:off x="3418332" y="1832265"/>
            <a:ext cx="113528" cy="569552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508897" y="2510141"/>
            <a:ext cx="27120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Relativistic factor</a:t>
            </a:r>
            <a:endParaRPr lang="en-US" dirty="0"/>
          </a:p>
        </p:txBody>
      </p:sp>
      <p:sp>
        <p:nvSpPr>
          <p:cNvPr id="10" name="Left Brace 9"/>
          <p:cNvSpPr/>
          <p:nvPr/>
        </p:nvSpPr>
        <p:spPr>
          <a:xfrm>
            <a:off x="6407748" y="2443403"/>
            <a:ext cx="101149" cy="514387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679903" y="6018236"/>
            <a:ext cx="1834777" cy="529623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16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96F12B5-992C-DD4F-8D28-CD49D728008F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864741" y="1578938"/>
                <a:ext cx="8461095" cy="4594225"/>
              </a:xfrm>
            </p:spPr>
            <p:txBody>
              <a:bodyPr>
                <a:normAutofit/>
              </a:bodyPr>
              <a:lstStyle/>
              <a:p>
                <a:r>
                  <a:rPr lang="en-US" sz="2200" dirty="0" smtClean="0"/>
                  <a:t>We use the magnetic field in the equilibrium condition:</a:t>
                </a:r>
                <a:endParaRPr lang="en-US" sz="2200" dirty="0">
                  <a:solidFill>
                    <a:srgbClr val="FF0000"/>
                  </a:solidFill>
                </a:endParaRPr>
              </a:p>
              <a:p>
                <a:pPr lvl="1"/>
                <a:endParaRPr lang="en-US" sz="2200" b="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2200" b="0" dirty="0"/>
              </a:p>
              <a:p>
                <a:pPr marL="457200" lvl="1" indent="0">
                  <a:buNone/>
                </a:pPr>
                <a:endParaRPr lang="en-US" sz="2200" b="0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0.6953</m:t>
                          </m:r>
                        </m:e>
                      </m:d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</m:sup>
                          </m:sSup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den>
                              </m:f>
                            </m:e>
                          </m:d>
                        </m:e>
                      </m:d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−3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2.7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𝑀𝑉</m:t>
                              </m:r>
                            </m:num>
                            <m:den>
                              <m:r>
                                <a:rPr lang="en-US" sz="2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200" dirty="0"/>
              </a:p>
              <a:p>
                <a:pPr marL="457200" lvl="1" indent="0">
                  <a:buNone/>
                </a:pPr>
                <a:endParaRPr lang="en-US" sz="2200" dirty="0"/>
              </a:p>
              <a:p>
                <a:pPr marL="457200" lvl="1" indent="0">
                  <a:buNone/>
                </a:pPr>
                <a:r>
                  <a:rPr lang="en-US" sz="2200" dirty="0" smtClean="0"/>
                  <a:t>So the potential per plate for a </a:t>
                </a:r>
                <a:r>
                  <a:rPr lang="en-US" sz="2200" dirty="0"/>
                  <a:t>0.015 [m</a:t>
                </a:r>
                <a:r>
                  <a:rPr lang="en-US" sz="2200" dirty="0" smtClean="0"/>
                  <a:t>] gap:</a:t>
                </a:r>
                <a:endParaRPr lang="en-US" sz="2200" dirty="0"/>
              </a:p>
              <a:p>
                <a:pPr marL="457200" lvl="1" indent="0">
                  <a:buNone/>
                </a:pPr>
                <a:endParaRPr lang="en-US" sz="2200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=20.3 [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𝑘𝑉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200" dirty="0">
                  <a:solidFill>
                    <a:srgbClr val="FF0000"/>
                  </a:solidFill>
                </a:endParaRPr>
              </a:p>
              <a:p>
                <a:pPr marL="457200" lvl="1" indent="0">
                  <a:buNone/>
                </a:pPr>
                <a:endParaRPr lang="en-US" sz="2200" b="0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96F12B5-992C-DD4F-8D28-CD49D72800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864741" y="1578938"/>
                <a:ext cx="8461095" cy="4594225"/>
              </a:xfrm>
              <a:blipFill>
                <a:blip r:embed="rId2"/>
                <a:stretch>
                  <a:fillRect l="-865" t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2C0BAE-565A-DB4F-825F-1C73CE7953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0678" y="405751"/>
            <a:ext cx="6882113" cy="877887"/>
          </a:xfrm>
        </p:spPr>
        <p:txBody>
          <a:bodyPr>
            <a:normAutofit/>
          </a:bodyPr>
          <a:lstStyle/>
          <a:p>
            <a:r>
              <a:rPr lang="en-US" dirty="0"/>
              <a:t>Extras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93567" y="1578938"/>
            <a:ext cx="2193043" cy="707886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To keep the beam trajectory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 rot="9000000">
            <a:off x="7827182" y="2093507"/>
            <a:ext cx="1191491" cy="618837"/>
          </a:xfrm>
          <a:prstGeom prst="right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53713" y="4585625"/>
            <a:ext cx="2747484" cy="70788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Which defines the power supply set point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6352470" y="4638995"/>
            <a:ext cx="1191491" cy="618837"/>
          </a:xfrm>
          <a:prstGeom prst="right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87543" y="4559307"/>
            <a:ext cx="1834528" cy="698525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79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Extras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" t="34485" r="3722" b="21385"/>
          <a:stretch/>
        </p:blipFill>
        <p:spPr>
          <a:xfrm>
            <a:off x="1976112" y="2130591"/>
            <a:ext cx="7676283" cy="27848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16300" r="11533" b="20578"/>
          <a:stretch/>
        </p:blipFill>
        <p:spPr>
          <a:xfrm rot="5400000">
            <a:off x="7498338" y="4129146"/>
            <a:ext cx="3349692" cy="19127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1" b="38192"/>
          <a:stretch/>
        </p:blipFill>
        <p:spPr>
          <a:xfrm>
            <a:off x="250679" y="1904947"/>
            <a:ext cx="2445868" cy="18409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1" t="4012" r="24340" b="1756"/>
          <a:stretch/>
        </p:blipFill>
        <p:spPr>
          <a:xfrm rot="5400000">
            <a:off x="1051883" y="4591013"/>
            <a:ext cx="2090055" cy="22486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0129572" y="4454880"/>
            <a:ext cx="21904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Buy/manufacture</a:t>
            </a:r>
            <a:endParaRPr lang="en-US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696359" y="1384699"/>
            <a:ext cx="1454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Test, repair</a:t>
            </a:r>
            <a:endParaRPr lang="en-US" sz="2200" dirty="0"/>
          </a:p>
        </p:txBody>
      </p:sp>
      <p:sp>
        <p:nvSpPr>
          <p:cNvPr id="10" name="TextBox 9"/>
          <p:cNvSpPr txBox="1"/>
          <p:nvPr/>
        </p:nvSpPr>
        <p:spPr>
          <a:xfrm>
            <a:off x="3221250" y="6329493"/>
            <a:ext cx="19351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Assembly/S&amp;A</a:t>
            </a:r>
            <a:endParaRPr lang="en-US" sz="2200" dirty="0"/>
          </a:p>
        </p:txBody>
      </p:sp>
      <p:sp>
        <p:nvSpPr>
          <p:cNvPr id="11" name="TextBox 10"/>
          <p:cNvSpPr txBox="1"/>
          <p:nvPr/>
        </p:nvSpPr>
        <p:spPr>
          <a:xfrm>
            <a:off x="5858653" y="209877"/>
            <a:ext cx="2622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Bake, vacuum check, troubleshoot</a:t>
            </a:r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4925099" y="5191733"/>
            <a:ext cx="17783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Final product!</a:t>
            </a:r>
            <a:endParaRPr lang="en-US" sz="22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0" t="1576" r="26602" b="9847"/>
          <a:stretch/>
        </p:blipFill>
        <p:spPr>
          <a:xfrm rot="5400000">
            <a:off x="8888414" y="-197059"/>
            <a:ext cx="2725839" cy="35397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69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Extras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9412" y="1568106"/>
            <a:ext cx="5242614" cy="2683228"/>
            <a:chOff x="454751" y="1982818"/>
            <a:chExt cx="4850674" cy="390579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495" y="1982818"/>
              <a:ext cx="4589930" cy="390579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" name="Right Arrow 8"/>
            <p:cNvSpPr/>
            <p:nvPr/>
          </p:nvSpPr>
          <p:spPr>
            <a:xfrm>
              <a:off x="454751" y="2804438"/>
              <a:ext cx="473458" cy="374469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454751" y="3347454"/>
              <a:ext cx="473458" cy="374469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34688" y="1982818"/>
              <a:ext cx="3813092" cy="388946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560334" y="2612850"/>
              <a:ext cx="539931" cy="12162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454751" y="2295032"/>
              <a:ext cx="473458" cy="374469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49433" y="4405667"/>
            <a:ext cx="2003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Monitor on EPICS</a:t>
            </a:r>
            <a:endParaRPr lang="en-US" sz="20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r="28599" b="17007"/>
          <a:stretch/>
        </p:blipFill>
        <p:spPr>
          <a:xfrm>
            <a:off x="3989685" y="3191274"/>
            <a:ext cx="3129012" cy="34547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Right Arrow 21"/>
          <p:cNvSpPr/>
          <p:nvPr/>
        </p:nvSpPr>
        <p:spPr>
          <a:xfrm rot="2302664">
            <a:off x="2941950" y="4511827"/>
            <a:ext cx="990600" cy="67627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996697" y="5284296"/>
            <a:ext cx="23567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Data processing with</a:t>
            </a:r>
          </a:p>
          <a:p>
            <a:r>
              <a:rPr lang="en-US" sz="2000" dirty="0" smtClean="0"/>
              <a:t>Python</a:t>
            </a:r>
            <a:endParaRPr lang="en-US" sz="2000" dirty="0"/>
          </a:p>
        </p:txBody>
      </p:sp>
      <p:pic>
        <p:nvPicPr>
          <p:cNvPr id="24" name="Content Placeholder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741" y="49101"/>
            <a:ext cx="5735991" cy="47566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Right Arrow 24"/>
          <p:cNvSpPr/>
          <p:nvPr/>
        </p:nvSpPr>
        <p:spPr>
          <a:xfrm rot="19876529">
            <a:off x="7174476" y="4767612"/>
            <a:ext cx="990600" cy="67627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518234" y="5268971"/>
            <a:ext cx="2823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Visualization and analysis</a:t>
            </a:r>
            <a:endParaRPr lang="en-US" sz="2000" dirty="0"/>
          </a:p>
        </p:txBody>
      </p:sp>
      <p:sp>
        <p:nvSpPr>
          <p:cNvPr id="27" name="Rectangle 26"/>
          <p:cNvSpPr/>
          <p:nvPr/>
        </p:nvSpPr>
        <p:spPr>
          <a:xfrm>
            <a:off x="8853060" y="5577273"/>
            <a:ext cx="269774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Done!</a:t>
            </a:r>
            <a:endParaRPr lang="en-US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638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Wien filter</a:t>
            </a:r>
            <a:endParaRPr lang="en-US" noProof="0" dirty="0"/>
          </a:p>
        </p:txBody>
      </p:sp>
      <p:grpSp>
        <p:nvGrpSpPr>
          <p:cNvPr id="4" name="Group 3"/>
          <p:cNvGrpSpPr/>
          <p:nvPr/>
        </p:nvGrpSpPr>
        <p:grpSpPr>
          <a:xfrm>
            <a:off x="2781780" y="1340392"/>
            <a:ext cx="6628440" cy="4101016"/>
            <a:chOff x="5968509" y="1763309"/>
            <a:chExt cx="5969334" cy="369322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68509" y="2182100"/>
              <a:ext cx="5969334" cy="327443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7" name="Rectangle 6"/>
            <p:cNvSpPr/>
            <p:nvPr/>
          </p:nvSpPr>
          <p:spPr>
            <a:xfrm>
              <a:off x="7327603" y="1763309"/>
              <a:ext cx="32511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B. Steiner, W. Ackermann. (2007)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132754" y="5609251"/>
            <a:ext cx="6277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design used at CEBAF is originally from SLAC, and has been replicated at MAMI, MIT-Bates, and S-DALINAC.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0523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Content Placeholder 3"/>
          <p:cNvPicPr>
            <a:picLocks noChangeAspect="1"/>
          </p:cNvPicPr>
          <p:nvPr/>
        </p:nvPicPr>
        <p:blipFill rotWithShape="1">
          <a:blip r:embed="rId2"/>
          <a:srcRect l="18112"/>
          <a:stretch/>
        </p:blipFill>
        <p:spPr>
          <a:xfrm>
            <a:off x="9227127" y="-6657"/>
            <a:ext cx="2964872" cy="26441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50679" y="405751"/>
            <a:ext cx="7082994" cy="877887"/>
          </a:xfrm>
        </p:spPr>
        <p:txBody>
          <a:bodyPr>
            <a:noAutofit/>
          </a:bodyPr>
          <a:lstStyle/>
          <a:p>
            <a:r>
              <a:rPr lang="en-US" dirty="0" smtClean="0"/>
              <a:t>Model description</a:t>
            </a:r>
            <a:endParaRPr lang="en-US" dirty="0"/>
          </a:p>
        </p:txBody>
      </p:sp>
      <p:sp>
        <p:nvSpPr>
          <p:cNvPr id="11" name="Text Placeholder 15"/>
          <p:cNvSpPr txBox="1">
            <a:spLocks/>
          </p:cNvSpPr>
          <p:nvPr/>
        </p:nvSpPr>
        <p:spPr>
          <a:xfrm>
            <a:off x="4099622" y="1464965"/>
            <a:ext cx="4240814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CEBAF’s 100 keV Wien filter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4" name="Content Placeholder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736" y="1958300"/>
            <a:ext cx="6654238" cy="46706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9796724" y="4015042"/>
            <a:ext cx="22312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High voltage plates</a:t>
            </a:r>
            <a:endParaRPr lang="en-US" dirty="0"/>
          </a:p>
        </p:txBody>
      </p:sp>
      <p:cxnSp>
        <p:nvCxnSpPr>
          <p:cNvPr id="8" name="Elbow Connector 7"/>
          <p:cNvCxnSpPr/>
          <p:nvPr/>
        </p:nvCxnSpPr>
        <p:spPr>
          <a:xfrm rot="10800000" flipV="1">
            <a:off x="7649219" y="4338209"/>
            <a:ext cx="2147505" cy="323164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>
            <a:stCxn id="15" idx="2"/>
          </p:cNvCxnSpPr>
          <p:nvPr/>
        </p:nvCxnSpPr>
        <p:spPr>
          <a:xfrm rot="16200000" flipH="1">
            <a:off x="2633076" y="1170211"/>
            <a:ext cx="127555" cy="2817231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64235" y="1868719"/>
            <a:ext cx="16480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High voltage feedthrough</a:t>
            </a:r>
            <a:endParaRPr lang="en-US" dirty="0"/>
          </a:p>
        </p:txBody>
      </p:sp>
      <p:cxnSp>
        <p:nvCxnSpPr>
          <p:cNvPr id="20" name="Elbow Connector 19"/>
          <p:cNvCxnSpPr>
            <a:stCxn id="21" idx="3"/>
          </p:cNvCxnSpPr>
          <p:nvPr/>
        </p:nvCxnSpPr>
        <p:spPr>
          <a:xfrm>
            <a:off x="1718581" y="3300860"/>
            <a:ext cx="1343837" cy="512338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62578" y="2977694"/>
            <a:ext cx="13560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Magnetic mirrors</a:t>
            </a:r>
            <a:endParaRPr lang="en-US" dirty="0"/>
          </a:p>
        </p:txBody>
      </p:sp>
      <p:cxnSp>
        <p:nvCxnSpPr>
          <p:cNvPr id="23" name="Elbow Connector 22"/>
          <p:cNvCxnSpPr>
            <a:stCxn id="24" idx="2"/>
          </p:cNvCxnSpPr>
          <p:nvPr/>
        </p:nvCxnSpPr>
        <p:spPr>
          <a:xfrm rot="16200000" flipH="1">
            <a:off x="2292707" y="3168603"/>
            <a:ext cx="527637" cy="3129429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87428" y="3823169"/>
            <a:ext cx="12087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Vacuum chamber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9647434" y="2937839"/>
            <a:ext cx="22312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Mounting insulators</a:t>
            </a:r>
            <a:endParaRPr lang="en-US" dirty="0"/>
          </a:p>
        </p:txBody>
      </p:sp>
      <p:cxnSp>
        <p:nvCxnSpPr>
          <p:cNvPr id="28" name="Elbow Connector 27"/>
          <p:cNvCxnSpPr>
            <a:stCxn id="27" idx="1"/>
          </p:cNvCxnSpPr>
          <p:nvPr/>
        </p:nvCxnSpPr>
        <p:spPr>
          <a:xfrm rot="10800000" flipV="1">
            <a:off x="8340436" y="3122505"/>
            <a:ext cx="1306998" cy="671612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9491121" y="4955253"/>
            <a:ext cx="22312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Magnet coil</a:t>
            </a:r>
            <a:endParaRPr lang="en-US" dirty="0"/>
          </a:p>
        </p:txBody>
      </p:sp>
      <p:cxnSp>
        <p:nvCxnSpPr>
          <p:cNvPr id="31" name="Elbow Connector 30"/>
          <p:cNvCxnSpPr>
            <a:stCxn id="30" idx="1"/>
          </p:cNvCxnSpPr>
          <p:nvPr/>
        </p:nvCxnSpPr>
        <p:spPr>
          <a:xfrm rot="10800000" flipV="1">
            <a:off x="8184123" y="5139919"/>
            <a:ext cx="1306998" cy="671612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095959" y="5843449"/>
            <a:ext cx="2475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Steel shield</a:t>
            </a:r>
            <a:endParaRPr lang="en-US" dirty="0"/>
          </a:p>
        </p:txBody>
      </p:sp>
      <p:cxnSp>
        <p:nvCxnSpPr>
          <p:cNvPr id="35" name="Elbow Connector 34"/>
          <p:cNvCxnSpPr>
            <a:stCxn id="34" idx="1"/>
          </p:cNvCxnSpPr>
          <p:nvPr/>
        </p:nvCxnSpPr>
        <p:spPr>
          <a:xfrm rot="10800000">
            <a:off x="5773389" y="5449633"/>
            <a:ext cx="322571" cy="578482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>
            <a:off x="2674123" y="2368672"/>
            <a:ext cx="6320587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559145" y="2008348"/>
            <a:ext cx="8687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42 cm</a:t>
            </a:r>
            <a:endParaRPr lang="en-US" dirty="0"/>
          </a:p>
        </p:txBody>
      </p:sp>
      <p:sp>
        <p:nvSpPr>
          <p:cNvPr id="22" name="Explosion 2 21"/>
          <p:cNvSpPr/>
          <p:nvPr/>
        </p:nvSpPr>
        <p:spPr>
          <a:xfrm rot="1304127">
            <a:off x="309872" y="4996985"/>
            <a:ext cx="2211518" cy="2078178"/>
          </a:xfrm>
          <a:prstGeom prst="irregularSeal2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grpSp>
        <p:nvGrpSpPr>
          <p:cNvPr id="26" name="Group 25"/>
          <p:cNvGrpSpPr/>
          <p:nvPr/>
        </p:nvGrpSpPr>
        <p:grpSpPr>
          <a:xfrm>
            <a:off x="1149045" y="5498567"/>
            <a:ext cx="921660" cy="1093868"/>
            <a:chOff x="10945092" y="443484"/>
            <a:chExt cx="2133010" cy="2531557"/>
          </a:xfrm>
        </p:grpSpPr>
        <p:cxnSp>
          <p:nvCxnSpPr>
            <p:cNvPr id="29" name="Straight Arrow Connector 28"/>
            <p:cNvCxnSpPr/>
            <p:nvPr/>
          </p:nvCxnSpPr>
          <p:spPr>
            <a:xfrm flipV="1">
              <a:off x="10945092" y="443484"/>
              <a:ext cx="0" cy="1231043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10945092" y="1664603"/>
              <a:ext cx="2133010" cy="9922"/>
            </a:xfrm>
            <a:prstGeom prst="straightConnector1">
              <a:avLst/>
            </a:prstGeom>
            <a:ln w="571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10965863" y="1653684"/>
              <a:ext cx="585704" cy="79262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10953582" y="624278"/>
              <a:ext cx="779317" cy="629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E</a:t>
              </a:r>
              <a:endParaRPr lang="en-US" sz="2000" b="1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2404664" y="1685445"/>
              <a:ext cx="411926" cy="629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v</a:t>
              </a:r>
              <a:endParaRPr lang="en-US" sz="2000" b="1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1329556" y="2345292"/>
              <a:ext cx="779318" cy="629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B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52976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21" grpId="0"/>
      <p:bldP spid="24" grpId="0"/>
      <p:bldP spid="27" grpId="0"/>
      <p:bldP spid="30" grpId="0"/>
      <p:bldP spid="3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17" y="2373100"/>
            <a:ext cx="6936242" cy="22216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17" y="2373100"/>
            <a:ext cx="6936242" cy="2221690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Two objectives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idx="4294967295"/>
          </p:nvPr>
        </p:nvSpPr>
        <p:spPr>
          <a:xfrm>
            <a:off x="7750223" y="1549188"/>
            <a:ext cx="5157787" cy="82391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dirty="0" smtClean="0"/>
              <a:t>Do not deviate the beam trajectory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1497247" y="1549188"/>
            <a:ext cx="5183188" cy="823912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Provide Spin angle control</a:t>
            </a:r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3"/>
          <a:srcRect l="18112"/>
          <a:stretch/>
        </p:blipFill>
        <p:spPr>
          <a:xfrm>
            <a:off x="7967665" y="2512812"/>
            <a:ext cx="3543050" cy="31597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9" name="Straight Arrow Connector 8"/>
          <p:cNvCxnSpPr/>
          <p:nvPr/>
        </p:nvCxnSpPr>
        <p:spPr>
          <a:xfrm flipV="1">
            <a:off x="8006899" y="3455743"/>
            <a:ext cx="3187019" cy="1871432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230454" y="5142509"/>
            <a:ext cx="2014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Beam trajectory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 Placeholder 15"/>
          <p:cNvSpPr txBox="1">
            <a:spLocks/>
          </p:cNvSpPr>
          <p:nvPr/>
        </p:nvSpPr>
        <p:spPr>
          <a:xfrm>
            <a:off x="2933208" y="5684252"/>
            <a:ext cx="3060058" cy="6061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100 keV -&gt; 200 keV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Explosion 2 12"/>
          <p:cNvSpPr/>
          <p:nvPr/>
        </p:nvSpPr>
        <p:spPr>
          <a:xfrm rot="761993">
            <a:off x="2044012" y="4910163"/>
            <a:ext cx="5215520" cy="2071349"/>
          </a:xfrm>
          <a:prstGeom prst="irregularSeal2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7904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Content Placeholder 3"/>
          <p:cNvPicPr>
            <a:picLocks noChangeAspect="1"/>
          </p:cNvPicPr>
          <p:nvPr/>
        </p:nvPicPr>
        <p:blipFill rotWithShape="1">
          <a:blip r:embed="rId2"/>
          <a:srcRect l="18112"/>
          <a:stretch/>
        </p:blipFill>
        <p:spPr>
          <a:xfrm>
            <a:off x="9105207" y="98208"/>
            <a:ext cx="2964872" cy="26441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4" name="Straight Arrow Connector 3"/>
          <p:cNvCxnSpPr/>
          <p:nvPr/>
        </p:nvCxnSpPr>
        <p:spPr>
          <a:xfrm flipV="1">
            <a:off x="9093279" y="783324"/>
            <a:ext cx="2949092" cy="1731721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093279" y="186723"/>
            <a:ext cx="1685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Beam trajectory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507" y="2742314"/>
            <a:ext cx="9446473" cy="35342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6" name="Group 35"/>
          <p:cNvGrpSpPr/>
          <p:nvPr/>
        </p:nvGrpSpPr>
        <p:grpSpPr>
          <a:xfrm>
            <a:off x="7409292" y="5461225"/>
            <a:ext cx="415638" cy="429046"/>
            <a:chOff x="1385454" y="4459077"/>
            <a:chExt cx="415638" cy="429046"/>
          </a:xfrm>
        </p:grpSpPr>
        <p:sp>
          <p:nvSpPr>
            <p:cNvPr id="25" name="Oval 24"/>
            <p:cNvSpPr/>
            <p:nvPr/>
          </p:nvSpPr>
          <p:spPr>
            <a:xfrm>
              <a:off x="1385454" y="4459077"/>
              <a:ext cx="415638" cy="42904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1528619" y="4608946"/>
              <a:ext cx="129308" cy="1293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6673551" y="5883290"/>
            <a:ext cx="1531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Magnetic field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2975599" y="4409625"/>
            <a:ext cx="6510146" cy="21970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064507" y="4197251"/>
            <a:ext cx="19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Beam trajectory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50679" y="405751"/>
            <a:ext cx="7082994" cy="877887"/>
          </a:xfrm>
        </p:spPr>
        <p:txBody>
          <a:bodyPr>
            <a:noAutofit/>
          </a:bodyPr>
          <a:lstStyle/>
          <a:p>
            <a:r>
              <a:rPr lang="en-US" dirty="0" smtClean="0"/>
              <a:t>Don’t deviate the beam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603372" y="1545429"/>
                <a:ext cx="5221558" cy="76783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dirty="0" smtClean="0"/>
                  <a:t>Equilibrium condition: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400" b="0" dirty="0" smtClean="0">
                  <a:ea typeface="Cambria Math" panose="02040503050406030204" pitchFamily="18" charset="0"/>
                </a:endParaRPr>
              </a:p>
              <a:p>
                <a:r>
                  <a:rPr lang="en-US" sz="2400" b="1" dirty="0" smtClean="0">
                    <a:ea typeface="Cambria Math" panose="02040503050406030204" pitchFamily="18" charset="0"/>
                  </a:rPr>
                  <a:t>Preserve this relation:</a:t>
                </a:r>
                <a:r>
                  <a:rPr lang="en-US" sz="2400" b="0" dirty="0" smtClean="0">
                    <a:ea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endParaRPr lang="en-US" sz="2400" b="0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372" y="1545429"/>
                <a:ext cx="5221558" cy="767839"/>
              </a:xfrm>
              <a:prstGeom prst="rect">
                <a:avLst/>
              </a:prstGeom>
              <a:blipFill>
                <a:blip r:embed="rId4"/>
                <a:stretch>
                  <a:fillRect l="-3501" t="-12800" r="-1284" b="-20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5486020" y="1944531"/>
            <a:ext cx="1847653" cy="38884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139126" y="4409625"/>
            <a:ext cx="744717" cy="0"/>
          </a:xfrm>
          <a:prstGeom prst="straightConnector1">
            <a:avLst/>
          </a:prstGeom>
          <a:ln w="571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9113386" y="2153920"/>
            <a:ext cx="619894" cy="361125"/>
          </a:xfrm>
          <a:prstGeom prst="straightConnector1">
            <a:avLst/>
          </a:prstGeom>
          <a:ln w="571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182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6 0.00277 L 0.45964 0.00601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05" y="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1888 -0.19954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40" y="-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50679" y="405751"/>
            <a:ext cx="6245791" cy="877887"/>
          </a:xfrm>
        </p:spPr>
        <p:txBody>
          <a:bodyPr>
            <a:normAutofit/>
          </a:bodyPr>
          <a:lstStyle/>
          <a:p>
            <a:r>
              <a:rPr lang="en-US" noProof="0" dirty="0" smtClean="0"/>
              <a:t>Electrostatics simulations </a:t>
            </a:r>
            <a:endParaRPr lang="en-US" noProof="0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926511" y="2883010"/>
            <a:ext cx="4727044" cy="2757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5060693" y="2864560"/>
            <a:ext cx="659306" cy="571368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068959" y="5763269"/>
            <a:ext cx="2123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Solidworks models</a:t>
            </a:r>
            <a:endParaRPr lang="en-US" sz="2000" dirty="0"/>
          </a:p>
        </p:txBody>
      </p:sp>
      <p:cxnSp>
        <p:nvCxnSpPr>
          <p:cNvPr id="24" name="Straight Connector 23"/>
          <p:cNvCxnSpPr>
            <a:endCxn id="8" idx="0"/>
          </p:cNvCxnSpPr>
          <p:nvPr/>
        </p:nvCxnSpPr>
        <p:spPr>
          <a:xfrm flipH="1">
            <a:off x="5390346" y="219311"/>
            <a:ext cx="1305094" cy="2645249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8" idx="2"/>
          </p:cNvCxnSpPr>
          <p:nvPr/>
        </p:nvCxnSpPr>
        <p:spPr>
          <a:xfrm flipH="1">
            <a:off x="5390346" y="2362599"/>
            <a:ext cx="1305094" cy="1073329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439920" y="3718399"/>
            <a:ext cx="556315" cy="524308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/>
          <p:cNvCxnSpPr>
            <a:endCxn id="16" idx="0"/>
          </p:cNvCxnSpPr>
          <p:nvPr/>
        </p:nvCxnSpPr>
        <p:spPr>
          <a:xfrm>
            <a:off x="3432231" y="1593927"/>
            <a:ext cx="1285847" cy="212447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6" idx="2"/>
          </p:cNvCxnSpPr>
          <p:nvPr/>
        </p:nvCxnSpPr>
        <p:spPr>
          <a:xfrm>
            <a:off x="3362786" y="3435928"/>
            <a:ext cx="1355292" cy="806779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32" y="4041450"/>
            <a:ext cx="3184818" cy="19218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Content Placeholder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8789" y="4515809"/>
            <a:ext cx="2775872" cy="18196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Rectangle 22"/>
          <p:cNvSpPr/>
          <p:nvPr/>
        </p:nvSpPr>
        <p:spPr>
          <a:xfrm>
            <a:off x="5206362" y="4585776"/>
            <a:ext cx="296804" cy="449524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Connector 25"/>
          <p:cNvCxnSpPr>
            <a:endCxn id="23" idx="0"/>
          </p:cNvCxnSpPr>
          <p:nvPr/>
        </p:nvCxnSpPr>
        <p:spPr>
          <a:xfrm flipH="1">
            <a:off x="5354764" y="4515809"/>
            <a:ext cx="3614025" cy="6996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23" idx="2"/>
          </p:cNvCxnSpPr>
          <p:nvPr/>
        </p:nvCxnSpPr>
        <p:spPr>
          <a:xfrm flipH="1" flipV="1">
            <a:off x="5354764" y="5035300"/>
            <a:ext cx="3614025" cy="1300144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5440" y="219311"/>
            <a:ext cx="2662100" cy="2143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" name="Content Placeholder 3"/>
          <p:cNvPicPr>
            <a:picLocks noChangeAspect="1"/>
          </p:cNvPicPr>
          <p:nvPr/>
        </p:nvPicPr>
        <p:blipFill rotWithShape="1">
          <a:blip r:embed="rId6"/>
          <a:srcRect l="-108" t="3871" r="51006" b="25131"/>
          <a:stretch/>
        </p:blipFill>
        <p:spPr>
          <a:xfrm>
            <a:off x="9556510" y="219311"/>
            <a:ext cx="2527178" cy="21286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912" y="1585178"/>
            <a:ext cx="3176874" cy="18133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0" name="Rectangle 39"/>
          <p:cNvSpPr/>
          <p:nvPr/>
        </p:nvSpPr>
        <p:spPr>
          <a:xfrm>
            <a:off x="4324549" y="4462298"/>
            <a:ext cx="489158" cy="373830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1" name="Straight Connector 40"/>
          <p:cNvCxnSpPr>
            <a:endCxn id="40" idx="2"/>
          </p:cNvCxnSpPr>
          <p:nvPr/>
        </p:nvCxnSpPr>
        <p:spPr>
          <a:xfrm flipV="1">
            <a:off x="3410464" y="4836128"/>
            <a:ext cx="1158664" cy="1114611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endCxn id="40" idx="0"/>
          </p:cNvCxnSpPr>
          <p:nvPr/>
        </p:nvCxnSpPr>
        <p:spPr>
          <a:xfrm>
            <a:off x="3457798" y="4028688"/>
            <a:ext cx="1111330" cy="43361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561757" y="1431080"/>
            <a:ext cx="2461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CST microwave studio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4306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Beam dynamics</a:t>
            </a:r>
            <a:endParaRPr lang="en-US" noProof="0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334569" y="4015334"/>
            <a:ext cx="35402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Done with Pulsar physics GPT</a:t>
            </a:r>
            <a:endParaRPr lang="en-US" sz="2200" dirty="0"/>
          </a:p>
        </p:txBody>
      </p:sp>
      <p:pic>
        <p:nvPicPr>
          <p:cNvPr id="17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756618"/>
            <a:ext cx="10515600" cy="4810306"/>
          </a:xfrm>
          <a:prstGeom prst="rect">
            <a:avLst/>
          </a:prstGeom>
        </p:spPr>
      </p:pic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1120992"/>
              </p:ext>
            </p:extLst>
          </p:nvPr>
        </p:nvGraphicFramePr>
        <p:xfrm>
          <a:off x="838197" y="1742376"/>
          <a:ext cx="3507375" cy="2426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9234411"/>
              </p:ext>
            </p:extLst>
          </p:nvPr>
        </p:nvGraphicFramePr>
        <p:xfrm>
          <a:off x="4345571" y="1756618"/>
          <a:ext cx="3507375" cy="2398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1" name="Char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1798222"/>
              </p:ext>
            </p:extLst>
          </p:nvPr>
        </p:nvGraphicFramePr>
        <p:xfrm>
          <a:off x="7852946" y="1742376"/>
          <a:ext cx="3483431" cy="2426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471048"/>
              </p:ext>
            </p:extLst>
          </p:nvPr>
        </p:nvGraphicFramePr>
        <p:xfrm>
          <a:off x="838197" y="4183132"/>
          <a:ext cx="3489954" cy="2369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3" name="Chart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5552675"/>
              </p:ext>
            </p:extLst>
          </p:nvPr>
        </p:nvGraphicFramePr>
        <p:xfrm>
          <a:off x="4328151" y="4154649"/>
          <a:ext cx="3507373" cy="2398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4" name="Chart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9496148"/>
              </p:ext>
            </p:extLst>
          </p:nvPr>
        </p:nvGraphicFramePr>
        <p:xfrm>
          <a:off x="7835524" y="4168890"/>
          <a:ext cx="3518275" cy="2383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15334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 txBox="1">
            <a:spLocks/>
          </p:cNvSpPr>
          <p:nvPr/>
        </p:nvSpPr>
        <p:spPr>
          <a:xfrm>
            <a:off x="304800" y="1713765"/>
            <a:ext cx="5930900" cy="473783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We have built four Wien filters at JLab:</a:t>
            </a:r>
          </a:p>
          <a:p>
            <a:pPr lvl="1"/>
            <a:r>
              <a:rPr lang="en-US" dirty="0" smtClean="0"/>
              <a:t>Two </a:t>
            </a:r>
            <a:r>
              <a:rPr lang="en-US" b="1" dirty="0" smtClean="0"/>
              <a:t>200 keV </a:t>
            </a:r>
            <a:r>
              <a:rPr lang="en-US" dirty="0" smtClean="0"/>
              <a:t>at CEBAF</a:t>
            </a:r>
          </a:p>
          <a:p>
            <a:pPr lvl="2"/>
            <a:r>
              <a:rPr lang="en-US" dirty="0" smtClean="0"/>
              <a:t>In operation since February 2021</a:t>
            </a:r>
          </a:p>
          <a:p>
            <a:pPr lvl="2"/>
            <a:r>
              <a:rPr lang="en-US" b="1" dirty="0" smtClean="0"/>
              <a:t>32 cm </a:t>
            </a:r>
            <a:r>
              <a:rPr lang="en-US" dirty="0" smtClean="0"/>
              <a:t>electrode plate</a:t>
            </a:r>
          </a:p>
          <a:p>
            <a:pPr lvl="2"/>
            <a:r>
              <a:rPr lang="en-US" b="1" dirty="0" smtClean="0"/>
              <a:t>1.5 cm </a:t>
            </a:r>
            <a:r>
              <a:rPr lang="en-US" dirty="0" smtClean="0"/>
              <a:t>gap </a:t>
            </a:r>
          </a:p>
          <a:p>
            <a:pPr lvl="2"/>
            <a:r>
              <a:rPr lang="en-US" b="1" dirty="0" smtClean="0"/>
              <a:t>20 kV </a:t>
            </a:r>
            <a:r>
              <a:rPr lang="en-US" dirty="0" smtClean="0"/>
              <a:t>max achieved voltage per plate</a:t>
            </a:r>
          </a:p>
          <a:p>
            <a:pPr lvl="2"/>
            <a:r>
              <a:rPr lang="en-US" b="1" dirty="0" smtClean="0"/>
              <a:t>2.7 MV/m </a:t>
            </a:r>
            <a:r>
              <a:rPr lang="en-US" dirty="0" smtClean="0"/>
              <a:t>max gap electric field  </a:t>
            </a:r>
          </a:p>
          <a:p>
            <a:pPr lvl="2"/>
            <a:r>
              <a:rPr lang="en-US" dirty="0" smtClean="0"/>
              <a:t>Undergoing optics matching studies.</a:t>
            </a:r>
          </a:p>
          <a:p>
            <a:pPr lvl="1"/>
            <a:r>
              <a:rPr lang="en-US" dirty="0" smtClean="0"/>
              <a:t>A shorter-gap </a:t>
            </a:r>
            <a:r>
              <a:rPr lang="en-US" b="1" dirty="0" smtClean="0"/>
              <a:t>300 keV </a:t>
            </a:r>
            <a:r>
              <a:rPr lang="en-US" dirty="0" smtClean="0"/>
              <a:t>at UITF</a:t>
            </a:r>
          </a:p>
          <a:p>
            <a:pPr lvl="2"/>
            <a:r>
              <a:rPr lang="en-US" dirty="0" smtClean="0"/>
              <a:t>In operation since July 2022</a:t>
            </a:r>
          </a:p>
          <a:p>
            <a:pPr lvl="2"/>
            <a:r>
              <a:rPr lang="en-US" b="1" dirty="0" smtClean="0"/>
              <a:t>32 cm </a:t>
            </a:r>
            <a:r>
              <a:rPr lang="en-US" dirty="0" smtClean="0"/>
              <a:t>electrode plate</a:t>
            </a:r>
          </a:p>
          <a:p>
            <a:pPr lvl="2"/>
            <a:r>
              <a:rPr lang="en-US" b="1" dirty="0" smtClean="0"/>
              <a:t>1.3 cm </a:t>
            </a:r>
            <a:r>
              <a:rPr lang="en-US" dirty="0" smtClean="0"/>
              <a:t>gap </a:t>
            </a:r>
          </a:p>
          <a:p>
            <a:pPr lvl="2"/>
            <a:r>
              <a:rPr lang="en-US" b="1" dirty="0" smtClean="0"/>
              <a:t>26 kV </a:t>
            </a:r>
            <a:r>
              <a:rPr lang="en-US" dirty="0" smtClean="0"/>
              <a:t>max achieved voltage per plate</a:t>
            </a:r>
          </a:p>
          <a:p>
            <a:pPr lvl="2"/>
            <a:r>
              <a:rPr lang="en-US" b="1" dirty="0" smtClean="0"/>
              <a:t>3.9 MV/m </a:t>
            </a:r>
            <a:r>
              <a:rPr lang="en-US" dirty="0" smtClean="0"/>
              <a:t>max gap electric field  </a:t>
            </a:r>
          </a:p>
          <a:p>
            <a:pPr lvl="1"/>
            <a:r>
              <a:rPr lang="en-US" dirty="0" smtClean="0"/>
              <a:t>One with integrated ion pump at test lab</a:t>
            </a:r>
          </a:p>
          <a:p>
            <a:pPr lvl="2"/>
            <a:r>
              <a:rPr lang="en-US" dirty="0" smtClean="0"/>
              <a:t>Patent!</a:t>
            </a:r>
          </a:p>
          <a:p>
            <a:pPr lvl="2"/>
            <a:r>
              <a:rPr lang="en-US" dirty="0" smtClean="0"/>
              <a:t>Still on the works</a:t>
            </a:r>
          </a:p>
          <a:p>
            <a:pPr lvl="1"/>
            <a:endParaRPr lang="en-US" dirty="0" smtClean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Experiments</a:t>
            </a:r>
            <a:endParaRPr lang="en-US" noProof="0" dirty="0"/>
          </a:p>
        </p:txBody>
      </p:sp>
      <p:sp>
        <p:nvSpPr>
          <p:cNvPr id="11" name="Rectangle 10"/>
          <p:cNvSpPr/>
          <p:nvPr/>
        </p:nvSpPr>
        <p:spPr>
          <a:xfrm>
            <a:off x="9326880" y="3911600"/>
            <a:ext cx="335280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046720" y="3261360"/>
            <a:ext cx="314960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789920" y="3257729"/>
            <a:ext cx="314960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9670582" y="3876728"/>
            <a:ext cx="314960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1489450" y="5231677"/>
            <a:ext cx="314960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939451" y="508207"/>
            <a:ext cx="2296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Jefferson Lab (2019)</a:t>
            </a:r>
            <a:endParaRPr lang="en-US" sz="20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5" t="20788" r="3441" b="21003"/>
          <a:stretch/>
        </p:blipFill>
        <p:spPr>
          <a:xfrm>
            <a:off x="6686352" y="1145870"/>
            <a:ext cx="4803098" cy="23579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" descr="Wiens 3 (2)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02" y="3688708"/>
            <a:ext cx="3413198" cy="26376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27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57540</TotalTime>
  <Words>1832</Words>
  <Application>Microsoft Office PowerPoint</Application>
  <PresentationFormat>Widescreen</PresentationFormat>
  <Paragraphs>306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Cambria Math</vt:lpstr>
      <vt:lpstr>Vitesse Light</vt:lpstr>
      <vt:lpstr>Times New Roman</vt:lpstr>
      <vt:lpstr>MeridienLTStd-Roman</vt:lpstr>
      <vt:lpstr>Calibri Light</vt:lpstr>
      <vt:lpstr>Arial Unicode MS</vt:lpstr>
      <vt:lpstr>Arial</vt:lpstr>
      <vt:lpstr>Calibri</vt:lpstr>
      <vt:lpstr>TimesNewRomanPS-BoldMT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300 keV Wien spin rotator</vt:lpstr>
      <vt:lpstr>PowerPoint Presentation</vt:lpstr>
      <vt:lpstr>PowerPoint Presentation</vt:lpstr>
      <vt:lpstr>PowerPoint Presentation</vt:lpstr>
      <vt:lpstr>PowerPoint Presentation</vt:lpstr>
      <vt:lpstr>FIN</vt:lpstr>
      <vt:lpstr>PowerPoint Presentation</vt:lpstr>
      <vt:lpstr>Extra slides</vt:lpstr>
      <vt:lpstr>PowerPoint Presentation</vt:lpstr>
      <vt:lpstr>Extras</vt:lpstr>
      <vt:lpstr>Extras</vt:lpstr>
      <vt:lpstr>Extras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Austin Manganiello</dc:creator>
  <cp:lastModifiedBy>Gabriel Palacios-Serrano</cp:lastModifiedBy>
  <cp:revision>1144</cp:revision>
  <dcterms:created xsi:type="dcterms:W3CDTF">2018-11-06T18:12:13Z</dcterms:created>
  <dcterms:modified xsi:type="dcterms:W3CDTF">2022-12-01T14:58:38Z</dcterms:modified>
</cp:coreProperties>
</file>