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426" r:id="rId2"/>
    <p:sldId id="525" r:id="rId3"/>
    <p:sldId id="533" r:id="rId4"/>
    <p:sldId id="530" r:id="rId5"/>
    <p:sldId id="534" r:id="rId6"/>
    <p:sldId id="539" r:id="rId7"/>
    <p:sldId id="540" r:id="rId8"/>
    <p:sldId id="537" r:id="rId9"/>
    <p:sldId id="538" r:id="rId10"/>
    <p:sldId id="541" r:id="rId11"/>
    <p:sldId id="536" r:id="rId1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FF7C80"/>
    <a:srgbClr val="99FF99"/>
    <a:srgbClr val="40911F"/>
    <a:srgbClr val="F0D2F0"/>
    <a:srgbClr val="CCFF66"/>
    <a:srgbClr val="F8CAF8"/>
    <a:srgbClr val="CCFF99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Design Update</a:t>
            </a:r>
            <a:br>
              <a:rPr lang="en-US" sz="4400" dirty="0" smtClean="0"/>
            </a:br>
            <a:r>
              <a:rPr lang="en-US" sz="4400" dirty="0" smtClean="0"/>
              <a:t>Puck and Gun Magnet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February 16, 2016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>
            <a:off x="5445457" y="5199797"/>
            <a:ext cx="914400" cy="152167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828800" y="5199797"/>
            <a:ext cx="914400" cy="152167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onut 2"/>
          <p:cNvSpPr/>
          <p:nvPr/>
        </p:nvSpPr>
        <p:spPr bwMode="auto">
          <a:xfrm>
            <a:off x="2770496" y="1596788"/>
            <a:ext cx="2688608" cy="2702257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 Mount</a:t>
            </a:r>
            <a:endParaRPr lang="en-US" kern="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459104" y="2838734"/>
            <a:ext cx="163774" cy="10918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06722" y="2843283"/>
            <a:ext cx="163774" cy="109182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828800" y="4421873"/>
            <a:ext cx="45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500048" y="3002508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9594" y="3248167"/>
            <a:ext cx="247934" cy="2920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78424" y="3248166"/>
            <a:ext cx="247934" cy="2920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8424" y="2988860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2114" y="5923128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26358" y="5923129"/>
            <a:ext cx="1337480" cy="245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772" y="4421873"/>
            <a:ext cx="12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Table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55373" y="63817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Rails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5902657" y="586856"/>
            <a:ext cx="2463421" cy="1719617"/>
          </a:xfrm>
          <a:prstGeom prst="wedgeRoundRectCallout">
            <a:avLst>
              <a:gd name="adj1" fmla="val -58098"/>
              <a:gd name="adj2" fmla="val 858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adjustments to center solenoid on beam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894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6817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Being built at </a:t>
            </a:r>
            <a:r>
              <a:rPr lang="en-US" sz="2800" dirty="0"/>
              <a:t>M</a:t>
            </a:r>
            <a:r>
              <a:rPr lang="en-US" sz="28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Test and add polarity switch: 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Ready: July 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121" y="3878240"/>
            <a:ext cx="78201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Solenoid: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 Design: February and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Procure: April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smtClean="0"/>
              <a:t>Map (with and w/o puck), check hysteresis and forces: July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800" dirty="0" smtClean="0"/>
              <a:t>Install: August, 2016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346210" y="2693817"/>
            <a:ext cx="2654490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All work has to be completed by September 30, 2016.</a:t>
            </a:r>
          </a:p>
        </p:txBody>
      </p:sp>
    </p:spTree>
    <p:extLst>
      <p:ext uri="{BB962C8B-B14F-4D97-AF65-F5344CB8AC3E}">
        <p14:creationId xmlns:p14="http://schemas.microsoft.com/office/powerpoint/2010/main" val="36578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Gun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5" y="1488075"/>
            <a:ext cx="6254496" cy="467156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7274256" y="2584177"/>
            <a:ext cx="1692321" cy="1128014"/>
          </a:xfrm>
          <a:prstGeom prst="wedgeRoundRectCallout">
            <a:avLst>
              <a:gd name="adj1" fmla="val -158176"/>
              <a:gd name="adj2" fmla="val 513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186752" y="6225708"/>
            <a:ext cx="1760562" cy="564007"/>
          </a:xfrm>
          <a:prstGeom prst="wedgeRoundRectCallout">
            <a:avLst>
              <a:gd name="adj1" fmla="val -47250"/>
              <a:gd name="adj2" fmla="val -2445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0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Solenoid + Steel Puck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7475" y="887107"/>
            <a:ext cx="7772400" cy="5664050"/>
            <a:chOff x="140739" y="887107"/>
            <a:chExt cx="7772400" cy="566405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903163" y="2631346"/>
                <a:ext cx="0" cy="224929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79483" y="2691511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13”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06439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853342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615744" y="3720153"/>
              <a:ext cx="300251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468732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0994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5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8849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71684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787857" y="1951630"/>
              <a:ext cx="1923592" cy="1799494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17411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Steel Puck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866420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15589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8182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916839" y="3602142"/>
              <a:ext cx="68239" cy="225226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endCxn id="67" idx="3"/>
            </p:cNvCxnSpPr>
            <p:nvPr/>
          </p:nvCxnSpPr>
          <p:spPr>
            <a:xfrm flipV="1">
              <a:off x="1066923" y="3714755"/>
              <a:ext cx="2918155" cy="953353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04083" y="4616737"/>
              <a:ext cx="12362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66CC"/>
                  </a:solidFill>
                </a:rPr>
                <a:t>Moly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</p:grpSp>
      <p:sp>
        <p:nvSpPr>
          <p:cNvPr id="46" name="Rounded Rectangular Callout 45"/>
          <p:cNvSpPr/>
          <p:nvPr/>
        </p:nvSpPr>
        <p:spPr bwMode="auto">
          <a:xfrm>
            <a:off x="6865721" y="4094905"/>
            <a:ext cx="2148623" cy="1774194"/>
          </a:xfrm>
          <a:prstGeom prst="wedgeRoundRectCallout">
            <a:avLst>
              <a:gd name="adj1" fmla="val -103128"/>
              <a:gd name="adj2" fmla="val -36592"/>
              <a:gd name="adj3" fmla="val 16667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it possible to replace this 10’’ flange with one that has shorter ports?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2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3712" y="932070"/>
            <a:ext cx="6583680" cy="4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Steel Puck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996293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Molybdenum and Steel </a:t>
            </a:r>
            <a:r>
              <a:rPr lang="en-US" sz="2800" dirty="0"/>
              <a:t>hybrid puck </a:t>
            </a:r>
            <a:r>
              <a:rPr lang="en-US" sz="2800" dirty="0" smtClean="0"/>
              <a:t>– brazing not screwing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1010 </a:t>
            </a:r>
            <a:r>
              <a:rPr lang="en-US" sz="2800" dirty="0"/>
              <a:t>carbon </a:t>
            </a:r>
            <a:r>
              <a:rPr lang="en-US" sz="28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Re-design new Puck Manipulator End Adapter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Order 4 pucks – map with Solenoid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Heat Treatment: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(Sb) and 120˚C (K – Cs) growth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Heat Cleaning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</a:t>
            </a:r>
          </a:p>
        </p:txBody>
      </p:sp>
    </p:spTree>
    <p:extLst>
      <p:ext uri="{BB962C8B-B14F-4D97-AF65-F5344CB8AC3E}">
        <p14:creationId xmlns:p14="http://schemas.microsoft.com/office/powerpoint/2010/main" val="254003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0826"/>
            <a:ext cx="6128426" cy="4387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68" y="0"/>
            <a:ext cx="5603132" cy="34533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1528549" y="632895"/>
            <a:ext cx="1869743" cy="841064"/>
          </a:xfrm>
          <a:prstGeom prst="wedgeRoundRectCallout">
            <a:avLst>
              <a:gd name="adj1" fmla="val 58629"/>
              <a:gd name="adj2" fmla="val -178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Puck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53201" y="4517408"/>
            <a:ext cx="2133600" cy="1323833"/>
          </a:xfrm>
          <a:prstGeom prst="wedgeRoundRectCallout">
            <a:avLst>
              <a:gd name="adj1" fmla="val -91917"/>
              <a:gd name="adj2" fmla="val -2087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Puck Manipulator End Adapter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747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74" y="794538"/>
            <a:ext cx="5019473" cy="4873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330" y="589148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100" y="972259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</a:t>
            </a:r>
            <a:endParaRPr lang="en-US" sz="2400" b="1" dirty="0">
              <a:solidFill>
                <a:srgbClr val="FF66CC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64776" y="4976174"/>
            <a:ext cx="2016799" cy="1146140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243015" y="3885141"/>
            <a:ext cx="9507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28500" y="370047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20370" y="1253615"/>
            <a:ext cx="2597623" cy="4012441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4823" y="2071256"/>
            <a:ext cx="2314608" cy="23747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109431" y="3443100"/>
            <a:ext cx="11085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609" y="330168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17993" y="1252390"/>
            <a:ext cx="950794" cy="4012441"/>
          </a:xfrm>
          <a:prstGeom prst="rect">
            <a:avLst/>
          </a:prstGeom>
          <a:solidFill>
            <a:srgbClr val="FF66CC">
              <a:alpha val="50000"/>
            </a:srgbClr>
          </a:solidFill>
          <a:ln w="9525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8412" y="1461218"/>
            <a:ext cx="1965278" cy="1554937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89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Power Supply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121" y="1146418"/>
            <a:ext cx="850425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new spare Dogleg power supply (450A, 72V)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 have Arne’s permission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If needed at CEBAF, we can use an old Dogleg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upply (270A, 50V) to keep going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Need to add polarity switch to be able to degauss</a:t>
            </a:r>
          </a:p>
          <a:p>
            <a:r>
              <a:rPr lang="en-US" sz="2800" dirty="0" smtClean="0"/>
              <a:t> steel</a:t>
            </a:r>
          </a:p>
        </p:txBody>
      </p:sp>
    </p:spTree>
    <p:extLst>
      <p:ext uri="{BB962C8B-B14F-4D97-AF65-F5344CB8AC3E}">
        <p14:creationId xmlns:p14="http://schemas.microsoft.com/office/powerpoint/2010/main" val="33345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Solenoid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46418"/>
            <a:ext cx="9143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Not </a:t>
            </a:r>
            <a:r>
              <a:rPr lang="en-US" sz="2800" dirty="0" err="1" smtClean="0"/>
              <a:t>bakable</a:t>
            </a:r>
            <a:r>
              <a:rPr lang="en-US" sz="2800" dirty="0" smtClean="0"/>
              <a:t> – will be mounted on rails. Push downstream out of oven and run LCW </a:t>
            </a:r>
            <a:r>
              <a:rPr lang="en-US" sz="2800" dirty="0" smtClean="0"/>
              <a:t>through. Move gate valve after beamline solenoid (in place of BPM).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Single-wound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Once inner diameter is determined, ask companies for design and quote: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Everson Tesla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Buckley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2030396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31201</TotalTime>
  <Words>331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Ops Review 2010</vt:lpstr>
      <vt:lpstr>Design Update Puck and Gun Magnet</vt:lpstr>
      <vt:lpstr>PowerPoint Presentation</vt:lpstr>
      <vt:lpstr>Solenoid + Steel Puck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1714</cp:revision>
  <cp:lastPrinted>2014-01-09T17:51:36Z</cp:lastPrinted>
  <dcterms:created xsi:type="dcterms:W3CDTF">2010-09-20T13:48:43Z</dcterms:created>
  <dcterms:modified xsi:type="dcterms:W3CDTF">2016-02-14T22:22:31Z</dcterms:modified>
</cp:coreProperties>
</file>