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26" r:id="rId2"/>
    <p:sldId id="525" r:id="rId3"/>
    <p:sldId id="533" r:id="rId4"/>
    <p:sldId id="530" r:id="rId5"/>
    <p:sldId id="534" r:id="rId6"/>
    <p:sldId id="539" r:id="rId7"/>
    <p:sldId id="540" r:id="rId8"/>
    <p:sldId id="537" r:id="rId9"/>
    <p:sldId id="538" r:id="rId10"/>
    <p:sldId id="541" r:id="rId11"/>
    <p:sldId id="536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Design Update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16,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5445457" y="5199797"/>
            <a:ext cx="914400" cy="152167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828800" y="5199797"/>
            <a:ext cx="914400" cy="152167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70496" y="1596788"/>
            <a:ext cx="2688608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 Mount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59104" y="2838734"/>
            <a:ext cx="163774" cy="10918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06722" y="2843283"/>
            <a:ext cx="163774" cy="10918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500048" y="3002508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9594" y="3248167"/>
            <a:ext cx="247934" cy="2920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78424" y="3248166"/>
            <a:ext cx="247934" cy="2920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8424" y="2988860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2114" y="5923128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26358" y="5923129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772" y="4421873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55373" y="6381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848065" y="641448"/>
            <a:ext cx="2463421" cy="1719617"/>
          </a:xfrm>
          <a:prstGeom prst="wedgeRoundRectCallout">
            <a:avLst>
              <a:gd name="adj1" fmla="val -58098"/>
              <a:gd name="adj2" fmla="val 858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869084">
            <a:off x="5535394" y="3385325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8594439">
            <a:off x="1392072" y="3410069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4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Being built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878240"/>
            <a:ext cx="7820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54490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Solenoid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  <p:sp>
        <p:nvSpPr>
          <p:cNvPr id="46" name="Rounded Rectangular Callout 45"/>
          <p:cNvSpPr/>
          <p:nvPr/>
        </p:nvSpPr>
        <p:spPr bwMode="auto">
          <a:xfrm>
            <a:off x="6865721" y="4094905"/>
            <a:ext cx="2148623" cy="1774194"/>
          </a:xfrm>
          <a:prstGeom prst="wedgeRoundRectCallout">
            <a:avLst>
              <a:gd name="adj1" fmla="val -103128"/>
              <a:gd name="adj2" fmla="val -36592"/>
              <a:gd name="adj3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it possible to replace this 10’’ flange with one that has shorter ports?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96293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puck </a:t>
            </a:r>
            <a:r>
              <a:rPr lang="en-US" sz="2800" dirty="0" smtClean="0"/>
              <a:t>– brazing not screwing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Solenoid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826"/>
            <a:ext cx="6128426" cy="4387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68" y="0"/>
            <a:ext cx="5603132" cy="34533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528549" y="632895"/>
            <a:ext cx="1869743" cy="841064"/>
          </a:xfrm>
          <a:prstGeom prst="wedgeRoundRectCallout">
            <a:avLst>
              <a:gd name="adj1" fmla="val 58629"/>
              <a:gd name="adj2" fmla="val -178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Puck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53201" y="4517408"/>
            <a:ext cx="2133600" cy="1323833"/>
          </a:xfrm>
          <a:prstGeom prst="wedgeRoundRectCallout">
            <a:avLst>
              <a:gd name="adj1" fmla="val -91917"/>
              <a:gd name="adj2" fmla="val -208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Puck Manipulator End Adapter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4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042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(450A, 72V)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Arne’s permission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(270A,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46418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BPM).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Single-wound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inner diameter is determined, ask companies for design and quote: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Buckley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31213</TotalTime>
  <Words>331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Ops Review 2010</vt:lpstr>
      <vt:lpstr>Design Update Puck and Gun Magnet</vt:lpstr>
      <vt:lpstr>PowerPoint Presentation</vt:lpstr>
      <vt:lpstr>Solenoid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1717</cp:revision>
  <cp:lastPrinted>2014-01-09T17:51:36Z</cp:lastPrinted>
  <dcterms:created xsi:type="dcterms:W3CDTF">2010-09-20T13:48:43Z</dcterms:created>
  <dcterms:modified xsi:type="dcterms:W3CDTF">2016-02-15T15:36:13Z</dcterms:modified>
</cp:coreProperties>
</file>