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26" r:id="rId2"/>
    <p:sldId id="525" r:id="rId3"/>
    <p:sldId id="533" r:id="rId4"/>
    <p:sldId id="530" r:id="rId5"/>
    <p:sldId id="534" r:id="rId6"/>
    <p:sldId id="539" r:id="rId7"/>
    <p:sldId id="540" r:id="rId8"/>
    <p:sldId id="542" r:id="rId9"/>
    <p:sldId id="543" r:id="rId10"/>
    <p:sldId id="537" r:id="rId11"/>
    <p:sldId id="538" r:id="rId12"/>
    <p:sldId id="544" r:id="rId13"/>
    <p:sldId id="536" r:id="rId1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Design Update</a:t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February 16,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042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have Arne’s permission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(270A,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73458"/>
            <a:ext cx="914399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 err="1" smtClean="0"/>
              <a:t>bakable</a:t>
            </a:r>
            <a:r>
              <a:rPr lang="en-US" sz="2800" dirty="0" smtClean="0"/>
              <a:t> – will be mounted on rails. Push downstream out of oven and run LCW through. Move gate valve after beamline solenoid (in place of BPM</a:t>
            </a:r>
            <a:r>
              <a:rPr lang="en-US" sz="2800" dirty="0" smtClean="0"/>
              <a:t>). Move </a:t>
            </a:r>
            <a:r>
              <a:rPr lang="en-US" sz="2800" dirty="0" smtClean="0"/>
              <a:t>HV Chamber front foot upstream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Designed to </a:t>
            </a:r>
            <a:r>
              <a:rPr lang="en-US" sz="2800" smtClean="0"/>
              <a:t>give </a:t>
            </a:r>
            <a:r>
              <a:rPr lang="en-US" sz="2800" smtClean="0"/>
              <a:t>1.4kG </a:t>
            </a:r>
            <a:r>
              <a:rPr lang="en-US" sz="2800" dirty="0" smtClean="0"/>
              <a:t>at cathode without steel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</a:t>
            </a:r>
            <a:r>
              <a:rPr lang="en-US" sz="2800" dirty="0"/>
              <a:t>cylindrical </a:t>
            </a:r>
            <a:r>
              <a:rPr lang="en-US" sz="2800" dirty="0" smtClean="0"/>
              <a:t>shield/return (only </a:t>
            </a:r>
            <a:r>
              <a:rPr lang="en-US" sz="2800" dirty="0"/>
              <a:t>a </a:t>
            </a:r>
            <a:r>
              <a:rPr lang="en-US" sz="2800" dirty="0" smtClean="0"/>
              <a:t>coil)?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Plan to ask companies for design and cost: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Buckley Systems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Needs a designer for solenoid mount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2891487" y="371611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Donut 2"/>
          <p:cNvSpPr/>
          <p:nvPr/>
        </p:nvSpPr>
        <p:spPr bwMode="auto">
          <a:xfrm>
            <a:off x="2743200" y="1596788"/>
            <a:ext cx="2686902" cy="2702257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 Mount</a:t>
            </a:r>
            <a:endParaRPr lang="en-US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4421873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291920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06472" y="5800299"/>
            <a:ext cx="3657600" cy="351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668" y="447646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Table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8260" y="44769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581554" y="1487611"/>
            <a:ext cx="2463421" cy="1719617"/>
          </a:xfrm>
          <a:prstGeom prst="wedgeRoundRectCallout">
            <a:avLst>
              <a:gd name="adj1" fmla="val -58098"/>
              <a:gd name="adj2" fmla="val 858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75" y="4299045"/>
            <a:ext cx="1930400" cy="1320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710204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113580" y="383635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475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Being built 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878240"/>
            <a:ext cx="7820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Solenoid: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July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54490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Solenoid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  <p:sp>
        <p:nvSpPr>
          <p:cNvPr id="46" name="Rounded Rectangular Callout 45"/>
          <p:cNvSpPr/>
          <p:nvPr/>
        </p:nvSpPr>
        <p:spPr bwMode="auto">
          <a:xfrm>
            <a:off x="6865721" y="4094905"/>
            <a:ext cx="2148623" cy="2036474"/>
          </a:xfrm>
          <a:prstGeom prst="wedgeRoundRectCallout">
            <a:avLst>
              <a:gd name="adj1" fmla="val -103128"/>
              <a:gd name="adj2" fmla="val -36592"/>
              <a:gd name="adj3" fmla="val 16667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it possible to replace this 10’’ flange with one that has shorter ports?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Maybe not.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96037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Designed to </a:t>
            </a:r>
            <a:r>
              <a:rPr lang="en-US" sz="2800" dirty="0" smtClean="0"/>
              <a:t>enhance field to 2.0kG </a:t>
            </a:r>
            <a:r>
              <a:rPr lang="en-US" sz="2800" dirty="0"/>
              <a:t>at </a:t>
            </a:r>
            <a:r>
              <a:rPr lang="en-US" sz="28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Solenoid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826"/>
            <a:ext cx="6128426" cy="4387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68" y="0"/>
            <a:ext cx="5603132" cy="34533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528549" y="632895"/>
            <a:ext cx="1869743" cy="841064"/>
          </a:xfrm>
          <a:prstGeom prst="wedgeRoundRectCallout">
            <a:avLst>
              <a:gd name="adj1" fmla="val 58629"/>
              <a:gd name="adj2" fmla="val -178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Puck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53201" y="4517408"/>
            <a:ext cx="2133600" cy="1323833"/>
          </a:xfrm>
          <a:prstGeom prst="wedgeRoundRectCallout">
            <a:avLst>
              <a:gd name="adj1" fmla="val -91917"/>
              <a:gd name="adj2" fmla="val -208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Puck Manipulator End Adapter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747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4237630" y="5767612"/>
            <a:ext cx="2463421" cy="919795"/>
          </a:xfrm>
          <a:prstGeom prst="wedgeRoundRectCallout">
            <a:avLst>
              <a:gd name="adj1" fmla="val -12115"/>
              <a:gd name="adj2" fmla="val -940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Brazed – not screwed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509" y="599136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051" y="96187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9431" y="2101755"/>
            <a:ext cx="1108562" cy="237471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II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9367" y="2088106"/>
            <a:ext cx="666465" cy="2388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95832" y="3885141"/>
            <a:ext cx="33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flipH="1">
            <a:off x="5570561" y="1423544"/>
            <a:ext cx="2308858" cy="140794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835021" y="2272120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95162" y="2087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55715" y="4170956"/>
            <a:ext cx="75205" cy="1820411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500" y="28314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29367" y="3016155"/>
            <a:ext cx="66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0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037811"/>
            <a:ext cx="6128426" cy="43871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293892" y="3432364"/>
            <a:ext cx="2392907" cy="1235170"/>
          </a:xfrm>
          <a:prstGeom prst="wedgeRoundRectCallout">
            <a:avLst>
              <a:gd name="adj1" fmla="val -82322"/>
              <a:gd name="adj2" fmla="val -35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31310" y="1719618"/>
            <a:ext cx="0" cy="4339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57439" y="2858973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56909" y="2862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813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31473</TotalTime>
  <Words>388</Words>
  <Application>Microsoft Office PowerPoint</Application>
  <PresentationFormat>On-screen Show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Ops Review 2010</vt:lpstr>
      <vt:lpstr>Design Update Puck and Gun Magnet</vt:lpstr>
      <vt:lpstr>PowerPoint Presentation</vt:lpstr>
      <vt:lpstr>Solenoid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1741</cp:revision>
  <cp:lastPrinted>2014-01-09T17:51:36Z</cp:lastPrinted>
  <dcterms:created xsi:type="dcterms:W3CDTF">2010-09-20T13:48:43Z</dcterms:created>
  <dcterms:modified xsi:type="dcterms:W3CDTF">2016-02-15T22:05:55Z</dcterms:modified>
</cp:coreProperties>
</file>