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D67C-65C7-492E-A6D0-9BA4FC0C217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CEBAF Injector Drawing &amp; Dimensions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Yoskowitz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20" y="47140"/>
            <a:ext cx="10123713" cy="1012405"/>
          </a:xfrm>
        </p:spPr>
        <p:txBody>
          <a:bodyPr/>
          <a:lstStyle/>
          <a:p>
            <a:pPr algn="ctr"/>
            <a:r>
              <a:rPr lang="en-US" u="sng" dirty="0" smtClean="0"/>
              <a:t>Drawing </a:t>
            </a:r>
            <a:r>
              <a:rPr lang="en-US" u="sng" dirty="0"/>
              <a:t>P</a:t>
            </a:r>
            <a:r>
              <a:rPr lang="en-US" u="sng" dirty="0" smtClean="0"/>
              <a:t>t 1: Gun Front Flange to Valve</a:t>
            </a:r>
            <a:endParaRPr lang="en-US" u="sng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2811" y="1313496"/>
            <a:ext cx="11694230" cy="5544505"/>
            <a:chOff x="161237" y="1182494"/>
            <a:chExt cx="8961498" cy="3588527"/>
          </a:xfrm>
        </p:grpSpPr>
        <p:grpSp>
          <p:nvGrpSpPr>
            <p:cNvPr id="56" name="Group 55"/>
            <p:cNvGrpSpPr/>
            <p:nvPr/>
          </p:nvGrpSpPr>
          <p:grpSpPr>
            <a:xfrm>
              <a:off x="161237" y="1182494"/>
              <a:ext cx="2207548" cy="3588527"/>
              <a:chOff x="161237" y="1182494"/>
              <a:chExt cx="2207548" cy="358852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1237" y="1182494"/>
                <a:ext cx="2207548" cy="1988234"/>
                <a:chOff x="161237" y="1182494"/>
                <a:chExt cx="2207548" cy="1988234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233420" y="1907177"/>
                  <a:ext cx="106680" cy="1139081"/>
                  <a:chOff x="731520" y="1761309"/>
                  <a:chExt cx="106680" cy="1139080"/>
                </a:xfrm>
              </p:grpSpPr>
              <p:sp>
                <p:nvSpPr>
                  <p:cNvPr id="3" name="Oval 2"/>
                  <p:cNvSpPr/>
                  <p:nvPr/>
                </p:nvSpPr>
                <p:spPr>
                  <a:xfrm>
                    <a:off x="731520" y="1761309"/>
                    <a:ext cx="106680" cy="23758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731520" y="2662645"/>
                    <a:ext cx="106680" cy="23774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" name="Straight Connector 6"/>
                <p:cNvCxnSpPr/>
                <p:nvPr/>
              </p:nvCxnSpPr>
              <p:spPr>
                <a:xfrm>
                  <a:off x="587829" y="2142309"/>
                  <a:ext cx="0" cy="6662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587829" y="1907177"/>
                  <a:ext cx="250371" cy="2351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 flipV="1">
                  <a:off x="587828" y="2808514"/>
                  <a:ext cx="250371" cy="17634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161237" y="1611308"/>
                  <a:ext cx="89297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Cathode</a:t>
                  </a:r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021005" y="1611308"/>
                  <a:ext cx="66675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Anode</a:t>
                  </a:r>
                  <a:endParaRPr lang="en-US" dirty="0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2035410" y="1780094"/>
                  <a:ext cx="0" cy="1390634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702035" y="1182494"/>
                  <a:ext cx="666750" cy="597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Front Flange of Gun</a:t>
                  </a:r>
                  <a:endParaRPr lang="en-US" dirty="0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2035410" y="3170728"/>
                <a:ext cx="0" cy="1600293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2533444" y="2009026"/>
              <a:ext cx="6589291" cy="918360"/>
              <a:chOff x="2533444" y="2009026"/>
              <a:chExt cx="6589291" cy="91836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533444" y="2319009"/>
                <a:ext cx="508514" cy="312804"/>
                <a:chOff x="2750488" y="2142309"/>
                <a:chExt cx="508514" cy="312804"/>
              </a:xfrm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Rectangle 38"/>
              <p:cNvSpPr/>
              <p:nvPr/>
            </p:nvSpPr>
            <p:spPr>
              <a:xfrm>
                <a:off x="353999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627305" y="2317034"/>
                <a:ext cx="508514" cy="312804"/>
                <a:chOff x="2750488" y="2142309"/>
                <a:chExt cx="508514" cy="312804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Isosceles Triangle 41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 rot="5400000">
                <a:off x="5530598" y="2282050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6514656" y="2313084"/>
                <a:ext cx="508514" cy="312804"/>
                <a:chOff x="2750488" y="2142309"/>
                <a:chExt cx="508514" cy="312804"/>
              </a:xfrm>
            </p:grpSpPr>
            <p:sp>
              <p:nvSpPr>
                <p:cNvPr id="45" name="Isosceles Triangle 44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52120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5400000">
                <a:off x="8396735" y="2220804"/>
                <a:ext cx="918360" cy="4948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8608513" y="2024743"/>
                <a:ext cx="514222" cy="90264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8608513" y="2024743"/>
                <a:ext cx="494804" cy="90264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TextBox 61"/>
          <p:cNvSpPr txBox="1"/>
          <p:nvPr/>
        </p:nvSpPr>
        <p:spPr>
          <a:xfrm>
            <a:off x="2843000" y="2435933"/>
            <a:ext cx="153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MBI2I01 H&amp;V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419672" y="2427140"/>
            <a:ext cx="102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IPM2I01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436858" y="2417424"/>
            <a:ext cx="17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MBH2I02 H&amp;V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978277" y="2405874"/>
            <a:ext cx="109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MFH2I01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042718" y="2427140"/>
            <a:ext cx="165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MBH2I03 H&amp;V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9677538" y="2427140"/>
            <a:ext cx="99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IPM2I02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0990993" y="2160707"/>
            <a:ext cx="97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VBV2I02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3485837" y="3608556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922780" y="3760283"/>
            <a:ext cx="0" cy="94637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02700" y="3621021"/>
            <a:ext cx="0" cy="13644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31330" y="3840963"/>
            <a:ext cx="0" cy="15199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98272" y="3653475"/>
            <a:ext cx="0" cy="20755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121621" y="3760283"/>
            <a:ext cx="0" cy="229160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498714" y="4098987"/>
            <a:ext cx="2826" cy="238202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03389" y="4224389"/>
            <a:ext cx="90734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2594259" y="4630878"/>
            <a:ext cx="232852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3389" y="4985471"/>
            <a:ext cx="3671170" cy="1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603389" y="5322373"/>
            <a:ext cx="4862205" cy="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594259" y="5728980"/>
            <a:ext cx="611835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578497" y="6051884"/>
            <a:ext cx="754312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2614385" y="6472989"/>
            <a:ext cx="8864471" cy="314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572937" y="379417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7.75”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739348" y="422354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12.625”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142643" y="4594613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21.5”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6460348" y="4938544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26”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595650" y="5305755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34.25”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9022726" y="567508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39”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0354955" y="6072079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47±1”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902329" y="1397423"/>
            <a:ext cx="67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0.25” uncertainty in measurement (unless otherwise stated)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" y="365125"/>
            <a:ext cx="11830929" cy="1325563"/>
          </a:xfrm>
        </p:spPr>
        <p:txBody>
          <a:bodyPr/>
          <a:lstStyle/>
          <a:p>
            <a:r>
              <a:rPr lang="en-US" u="sng" dirty="0" smtClean="0"/>
              <a:t>Drawing Pt 2: Valve to Vertical Wien </a:t>
            </a:r>
            <a:r>
              <a:rPr lang="en-US" u="sng" dirty="0" smtClean="0"/>
              <a:t>Filter Entrance</a:t>
            </a:r>
            <a:endParaRPr lang="en-US" u="sng" dirty="0"/>
          </a:p>
        </p:txBody>
      </p:sp>
      <p:grpSp>
        <p:nvGrpSpPr>
          <p:cNvPr id="6" name="Group 5"/>
          <p:cNvGrpSpPr/>
          <p:nvPr/>
        </p:nvGrpSpPr>
        <p:grpSpPr>
          <a:xfrm>
            <a:off x="502685" y="2564414"/>
            <a:ext cx="671030" cy="1418926"/>
            <a:chOff x="11156011" y="2590540"/>
            <a:chExt cx="671030" cy="1418926"/>
          </a:xfrm>
        </p:grpSpPr>
        <p:sp>
          <p:nvSpPr>
            <p:cNvPr id="3" name="Rectangle 2"/>
            <p:cNvSpPr/>
            <p:nvPr/>
          </p:nvSpPr>
          <p:spPr>
            <a:xfrm rot="5400000">
              <a:off x="10769394" y="2977158"/>
              <a:ext cx="1418925" cy="6456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1156011" y="2614825"/>
              <a:ext cx="671030" cy="139464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1156011" y="2614825"/>
              <a:ext cx="645690" cy="139464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843314" y="3983340"/>
            <a:ext cx="0" cy="8737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Summing Junction 7"/>
          <p:cNvSpPr/>
          <p:nvPr/>
        </p:nvSpPr>
        <p:spPr>
          <a:xfrm>
            <a:off x="1802674" y="2869344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3359096" y="2997107"/>
            <a:ext cx="886333" cy="5535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umming Junction 9"/>
          <p:cNvSpPr/>
          <p:nvPr/>
        </p:nvSpPr>
        <p:spPr>
          <a:xfrm>
            <a:off x="4874388" y="2881486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696231" y="3195108"/>
            <a:ext cx="663581" cy="483302"/>
            <a:chOff x="6959148" y="3067345"/>
            <a:chExt cx="663581" cy="483302"/>
          </a:xfrm>
        </p:grpSpPr>
        <p:sp>
          <p:nvSpPr>
            <p:cNvPr id="11" name="Isosceles Triangle 10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 rot="5400000">
            <a:off x="7516274" y="3068092"/>
            <a:ext cx="910474" cy="499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583210" y="3209921"/>
            <a:ext cx="663581" cy="483302"/>
            <a:chOff x="6959148" y="3067345"/>
            <a:chExt cx="663581" cy="483302"/>
          </a:xfrm>
        </p:grpSpPr>
        <p:sp>
          <p:nvSpPr>
            <p:cNvPr id="16" name="Isosceles Triangle 15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lowchart: Summing Junction 17"/>
          <p:cNvSpPr/>
          <p:nvPr/>
        </p:nvSpPr>
        <p:spPr>
          <a:xfrm>
            <a:off x="9866014" y="3047038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648050" y="2363372"/>
            <a:ext cx="0" cy="22930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49387" y="3695145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95334" y="4225436"/>
            <a:ext cx="1318508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3772" y="385610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10±1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359096" y="3600453"/>
            <a:ext cx="0" cy="3123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95334" y="4553712"/>
            <a:ext cx="246376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88565" y="1789899"/>
            <a:ext cx="67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0.25” uncertainty in measurement (unless otherwise stated) 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318624" y="3747244"/>
            <a:ext cx="0" cy="47819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59096" y="4040770"/>
            <a:ext cx="184955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05686" y="3648119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7”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6957831" y="3832785"/>
            <a:ext cx="0" cy="72092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359096" y="4370743"/>
            <a:ext cx="351307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16992" y="402038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16”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7971511" y="3915316"/>
            <a:ext cx="0" cy="94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59096" y="4656406"/>
            <a:ext cx="461241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46734" y="429504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21”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8985191" y="3773077"/>
            <a:ext cx="0" cy="138932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359096" y="5008098"/>
            <a:ext cx="552444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055543" y="4692693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29”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350188" y="5468580"/>
            <a:ext cx="690558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329745" y="3969714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195080" y="5118488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34”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11648050" y="4692693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362856" y="6153266"/>
            <a:ext cx="828519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338026" y="5783934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37.5”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924" y="2184197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VBV2I02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666129" y="2458202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ITV2I01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181420" y="2569050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MDS1I01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988596" y="5221455"/>
            <a:ext cx="1445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Front Face of Dipole Magnet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203966" y="5690558"/>
            <a:ext cx="11068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770600" y="2509323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ITV1I02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818562" y="2815498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MBH1I02 H&amp;V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004963" y="2462176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MFB1I02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077089" y="2840589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MHB1I03 H&amp;V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9350074" y="2712728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ITV1I03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0638167" y="1724054"/>
            <a:ext cx="155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MWF1I04 (entrance)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350118" y="4235537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5±1”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6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1"/>
            <a:ext cx="10267406" cy="92456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Table of Element Names and Lengths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14449"/>
              </p:ext>
            </p:extLst>
          </p:nvPr>
        </p:nvGraphicFramePr>
        <p:xfrm>
          <a:off x="603069" y="754743"/>
          <a:ext cx="10515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2759376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0671536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1939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(inches)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1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MBH2I01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</a:t>
                      </a:r>
                      <a:r>
                        <a:rPr lang="en-US" baseline="0" dirty="0" smtClean="0"/>
                        <a:t>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01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IPM2I01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Position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68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MBH2I02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36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MFH2I01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Solenoid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MBH2I03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27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IPM2I02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Position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6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VBV2I02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7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ITV2I01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2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MDS1I01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Dipole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41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ITV1I02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5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MBH1I03 H&amp;V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MFB1I02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Solenoid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MHB1I03 H&amp;V (</a:t>
                      </a:r>
                      <a:r>
                        <a:rPr lang="en-US" b="1" i="1" dirty="0" smtClean="0"/>
                        <a:t>not</a:t>
                      </a:r>
                      <a:r>
                        <a:rPr lang="en-US" i="0" dirty="0" smtClean="0"/>
                        <a:t> MBH1I03)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Steering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6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ITV1I03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6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MWF1I04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Entrance to Vertical Wien Filter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7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192</Words>
  <Application>Microsoft Office PowerPoint</Application>
  <PresentationFormat>Widescreen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CEBAF Injector Drawing &amp; Dimensions</vt:lpstr>
      <vt:lpstr>Drawing Pt 1: Gun Front Flange to Valve</vt:lpstr>
      <vt:lpstr>Drawing Pt 2: Valve to Vertical Wien Filter Entrance</vt:lpstr>
      <vt:lpstr>Table of Element Names and Lengths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CEBAF Drawing &amp; Songsheet</dc:title>
  <dc:creator>Joshua Yoskowitz</dc:creator>
  <cp:lastModifiedBy>Joshua Yoskowitz</cp:lastModifiedBy>
  <cp:revision>72</cp:revision>
  <dcterms:created xsi:type="dcterms:W3CDTF">2019-11-11T18:40:59Z</dcterms:created>
  <dcterms:modified xsi:type="dcterms:W3CDTF">2019-11-14T15:08:26Z</dcterms:modified>
</cp:coreProperties>
</file>