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6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0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3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0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3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9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7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0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7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CEBAF Injector Drawing &amp; Dimensions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Josh Yoskowitz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7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420" y="47140"/>
            <a:ext cx="10123713" cy="1012405"/>
          </a:xfrm>
        </p:spPr>
        <p:txBody>
          <a:bodyPr/>
          <a:lstStyle/>
          <a:p>
            <a:pPr algn="ctr"/>
            <a:r>
              <a:rPr lang="en-US" u="sng" dirty="0" smtClean="0"/>
              <a:t>Drawing </a:t>
            </a:r>
            <a:r>
              <a:rPr lang="en-US" u="sng" dirty="0"/>
              <a:t>P</a:t>
            </a:r>
            <a:r>
              <a:rPr lang="en-US" u="sng" dirty="0" smtClean="0"/>
              <a:t>t 1: Gun Front Flange to Valve</a:t>
            </a:r>
            <a:endParaRPr lang="en-US" u="sng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2811" y="1313496"/>
            <a:ext cx="11694230" cy="5544505"/>
            <a:chOff x="161237" y="1182494"/>
            <a:chExt cx="8961498" cy="3588527"/>
          </a:xfrm>
        </p:grpSpPr>
        <p:grpSp>
          <p:nvGrpSpPr>
            <p:cNvPr id="56" name="Group 55"/>
            <p:cNvGrpSpPr/>
            <p:nvPr/>
          </p:nvGrpSpPr>
          <p:grpSpPr>
            <a:xfrm>
              <a:off x="161237" y="1182494"/>
              <a:ext cx="2207548" cy="3588527"/>
              <a:chOff x="161237" y="1182494"/>
              <a:chExt cx="2207548" cy="3588527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161237" y="1182494"/>
                <a:ext cx="2207548" cy="1988234"/>
                <a:chOff x="161237" y="1182494"/>
                <a:chExt cx="2207548" cy="1988234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1233420" y="1907177"/>
                  <a:ext cx="106680" cy="1139081"/>
                  <a:chOff x="731520" y="1761309"/>
                  <a:chExt cx="106680" cy="1139080"/>
                </a:xfrm>
              </p:grpSpPr>
              <p:sp>
                <p:nvSpPr>
                  <p:cNvPr id="3" name="Oval 2"/>
                  <p:cNvSpPr/>
                  <p:nvPr/>
                </p:nvSpPr>
                <p:spPr>
                  <a:xfrm>
                    <a:off x="731520" y="1761309"/>
                    <a:ext cx="106680" cy="237581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731520" y="2662645"/>
                    <a:ext cx="106680" cy="23774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7" name="Straight Connector 6"/>
                <p:cNvCxnSpPr/>
                <p:nvPr/>
              </p:nvCxnSpPr>
              <p:spPr>
                <a:xfrm>
                  <a:off x="587829" y="2142309"/>
                  <a:ext cx="0" cy="6662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H="1">
                  <a:off x="587829" y="1907177"/>
                  <a:ext cx="250371" cy="2351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flipH="1" flipV="1">
                  <a:off x="587828" y="2808514"/>
                  <a:ext cx="250371" cy="17634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161237" y="1611308"/>
                  <a:ext cx="892970" cy="2390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Cathode</a:t>
                  </a:r>
                  <a:endParaRPr lang="en-US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021005" y="1611308"/>
                  <a:ext cx="666750" cy="2390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Anode</a:t>
                  </a:r>
                  <a:endParaRPr lang="en-US" dirty="0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2035410" y="1780094"/>
                  <a:ext cx="0" cy="1390634"/>
                </a:xfrm>
                <a:prstGeom prst="line">
                  <a:avLst/>
                </a:prstGeom>
                <a:ln w="508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1702035" y="1182494"/>
                  <a:ext cx="666750" cy="5976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Front Flange of Gun</a:t>
                  </a:r>
                  <a:endParaRPr lang="en-US" dirty="0"/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2035410" y="3170728"/>
                <a:ext cx="0" cy="1600293"/>
              </a:xfrm>
              <a:prstGeom prst="line">
                <a:avLst/>
              </a:prstGeom>
              <a:ln w="127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2533444" y="2009026"/>
              <a:ext cx="6589291" cy="918360"/>
              <a:chOff x="2533444" y="2009026"/>
              <a:chExt cx="6589291" cy="918360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2533444" y="2319009"/>
                <a:ext cx="508514" cy="312804"/>
                <a:chOff x="2750488" y="2142309"/>
                <a:chExt cx="508514" cy="312804"/>
              </a:xfrm>
            </p:grpSpPr>
            <p:sp>
              <p:nvSpPr>
                <p:cNvPr id="36" name="Isosceles Triangle 35"/>
                <p:cNvSpPr/>
                <p:nvPr/>
              </p:nvSpPr>
              <p:spPr>
                <a:xfrm>
                  <a:off x="2750488" y="2142310"/>
                  <a:ext cx="287079" cy="3128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Isosceles Triangle 36"/>
                <p:cNvSpPr/>
                <p:nvPr/>
              </p:nvSpPr>
              <p:spPr>
                <a:xfrm rot="10800000">
                  <a:off x="2971923" y="2142309"/>
                  <a:ext cx="287079" cy="3128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9" name="Rectangle 38"/>
              <p:cNvSpPr/>
              <p:nvPr/>
            </p:nvSpPr>
            <p:spPr>
              <a:xfrm>
                <a:off x="3539992" y="2285136"/>
                <a:ext cx="589279" cy="3827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4627305" y="2317034"/>
                <a:ext cx="508514" cy="312804"/>
                <a:chOff x="2750488" y="2142309"/>
                <a:chExt cx="508514" cy="312804"/>
              </a:xfrm>
            </p:grpSpPr>
            <p:sp>
              <p:nvSpPr>
                <p:cNvPr id="41" name="Isosceles Triangle 40"/>
                <p:cNvSpPr/>
                <p:nvPr/>
              </p:nvSpPr>
              <p:spPr>
                <a:xfrm>
                  <a:off x="2750488" y="2142310"/>
                  <a:ext cx="287079" cy="3128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Isosceles Triangle 41"/>
                <p:cNvSpPr/>
                <p:nvPr/>
              </p:nvSpPr>
              <p:spPr>
                <a:xfrm rot="10800000">
                  <a:off x="2971923" y="2142309"/>
                  <a:ext cx="287079" cy="3128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Rectangle 42"/>
              <p:cNvSpPr/>
              <p:nvPr/>
            </p:nvSpPr>
            <p:spPr>
              <a:xfrm rot="5400000">
                <a:off x="5530598" y="2282050"/>
                <a:ext cx="589279" cy="3827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6514656" y="2313084"/>
                <a:ext cx="508514" cy="312804"/>
                <a:chOff x="2750488" y="2142309"/>
                <a:chExt cx="508514" cy="312804"/>
              </a:xfrm>
            </p:grpSpPr>
            <p:sp>
              <p:nvSpPr>
                <p:cNvPr id="45" name="Isosceles Triangle 44"/>
                <p:cNvSpPr/>
                <p:nvPr/>
              </p:nvSpPr>
              <p:spPr>
                <a:xfrm>
                  <a:off x="2750488" y="2142310"/>
                  <a:ext cx="287079" cy="3128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Isosceles Triangle 45"/>
                <p:cNvSpPr/>
                <p:nvPr/>
              </p:nvSpPr>
              <p:spPr>
                <a:xfrm rot="10800000">
                  <a:off x="2971923" y="2142309"/>
                  <a:ext cx="287079" cy="3128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7521202" y="2285136"/>
                <a:ext cx="589279" cy="3827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 rot="5400000">
                <a:off x="8396735" y="2220804"/>
                <a:ext cx="918360" cy="4948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8608513" y="2024743"/>
                <a:ext cx="514222" cy="902643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H="1">
                <a:off x="8608513" y="2024743"/>
                <a:ext cx="494804" cy="902643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2" name="TextBox 61"/>
          <p:cNvSpPr txBox="1"/>
          <p:nvPr/>
        </p:nvSpPr>
        <p:spPr>
          <a:xfrm>
            <a:off x="2843000" y="2435933"/>
            <a:ext cx="1535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MBI2I01 H&amp;V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419672" y="2427140"/>
            <a:ext cx="102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IPM2I01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436858" y="2417424"/>
            <a:ext cx="173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MBH2I02 H&amp;V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978277" y="2405874"/>
            <a:ext cx="1091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MFH2I01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042718" y="2427140"/>
            <a:ext cx="165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MBH2I03 H&amp;V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9677538" y="2427140"/>
            <a:ext cx="99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IPM2I02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0990993" y="2160707"/>
            <a:ext cx="97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VBV2I02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3485837" y="3608556"/>
            <a:ext cx="0" cy="77688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4922780" y="3760283"/>
            <a:ext cx="0" cy="94637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302700" y="3621021"/>
            <a:ext cx="0" cy="136445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531330" y="3840963"/>
            <a:ext cx="0" cy="151996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8798272" y="3653475"/>
            <a:ext cx="0" cy="20755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0121621" y="3760283"/>
            <a:ext cx="0" cy="229160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498714" y="4098987"/>
            <a:ext cx="2826" cy="238202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2603389" y="4224389"/>
            <a:ext cx="907340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2594259" y="4630878"/>
            <a:ext cx="2328521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2603389" y="4985471"/>
            <a:ext cx="3671170" cy="1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2603389" y="5322373"/>
            <a:ext cx="4862205" cy="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2594259" y="5728980"/>
            <a:ext cx="6118352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2578497" y="6051884"/>
            <a:ext cx="754312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V="1">
            <a:off x="2614385" y="6472989"/>
            <a:ext cx="8864471" cy="3149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2572937" y="3794174"/>
            <a:ext cx="87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7.75”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3739348" y="4223547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12.625”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142643" y="4594613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21.5”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6460348" y="4938544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26”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7595650" y="5305755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34.25”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9022726" y="5675087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39”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10354955" y="6072079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47±1”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902329" y="1397423"/>
            <a:ext cx="676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Assume 0.25” uncertainty in measurement (unless otherwise stated)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81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47" y="365125"/>
            <a:ext cx="11830929" cy="1325563"/>
          </a:xfrm>
        </p:spPr>
        <p:txBody>
          <a:bodyPr/>
          <a:lstStyle/>
          <a:p>
            <a:r>
              <a:rPr lang="en-US" u="sng" dirty="0" smtClean="0"/>
              <a:t>Drawing Pt 2: Valve to Vertical Wien Filter Entrance</a:t>
            </a:r>
            <a:endParaRPr lang="en-US" u="sng" dirty="0"/>
          </a:p>
        </p:txBody>
      </p:sp>
      <p:grpSp>
        <p:nvGrpSpPr>
          <p:cNvPr id="6" name="Group 5"/>
          <p:cNvGrpSpPr/>
          <p:nvPr/>
        </p:nvGrpSpPr>
        <p:grpSpPr>
          <a:xfrm>
            <a:off x="502685" y="2564414"/>
            <a:ext cx="671030" cy="1418926"/>
            <a:chOff x="11156011" y="2590540"/>
            <a:chExt cx="671030" cy="1418926"/>
          </a:xfrm>
        </p:grpSpPr>
        <p:sp>
          <p:nvSpPr>
            <p:cNvPr id="3" name="Rectangle 2"/>
            <p:cNvSpPr/>
            <p:nvPr/>
          </p:nvSpPr>
          <p:spPr>
            <a:xfrm rot="5400000">
              <a:off x="10769394" y="2977158"/>
              <a:ext cx="1418925" cy="6456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1156011" y="2614825"/>
              <a:ext cx="671030" cy="1394641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11156011" y="2614825"/>
              <a:ext cx="645690" cy="1394641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>
            <a:off x="843314" y="3983340"/>
            <a:ext cx="0" cy="87372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Summing Junction 7"/>
          <p:cNvSpPr/>
          <p:nvPr/>
        </p:nvSpPr>
        <p:spPr>
          <a:xfrm>
            <a:off x="1802674" y="2869344"/>
            <a:ext cx="927463" cy="80906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elay 8"/>
          <p:cNvSpPr/>
          <p:nvPr/>
        </p:nvSpPr>
        <p:spPr>
          <a:xfrm>
            <a:off x="3359096" y="2997107"/>
            <a:ext cx="886333" cy="55354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Summing Junction 9"/>
          <p:cNvSpPr/>
          <p:nvPr/>
        </p:nvSpPr>
        <p:spPr>
          <a:xfrm>
            <a:off x="4874388" y="2881486"/>
            <a:ext cx="927463" cy="80906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8696231" y="3195108"/>
            <a:ext cx="663581" cy="483302"/>
            <a:chOff x="6959148" y="3067345"/>
            <a:chExt cx="663581" cy="483302"/>
          </a:xfrm>
        </p:grpSpPr>
        <p:sp>
          <p:nvSpPr>
            <p:cNvPr id="11" name="Isosceles Triangle 10"/>
            <p:cNvSpPr/>
            <p:nvPr/>
          </p:nvSpPr>
          <p:spPr>
            <a:xfrm>
              <a:off x="6959148" y="3067347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7248108" y="3067345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 rot="5400000">
            <a:off x="7516274" y="3068092"/>
            <a:ext cx="910474" cy="499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583210" y="3209921"/>
            <a:ext cx="663581" cy="483302"/>
            <a:chOff x="6959148" y="3067345"/>
            <a:chExt cx="663581" cy="483302"/>
          </a:xfrm>
        </p:grpSpPr>
        <p:sp>
          <p:nvSpPr>
            <p:cNvPr id="16" name="Isosceles Triangle 15"/>
            <p:cNvSpPr/>
            <p:nvPr/>
          </p:nvSpPr>
          <p:spPr>
            <a:xfrm>
              <a:off x="6959148" y="3067347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 rot="10800000">
              <a:off x="7248108" y="3067345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lowchart: Summing Junction 17"/>
          <p:cNvSpPr/>
          <p:nvPr/>
        </p:nvSpPr>
        <p:spPr>
          <a:xfrm>
            <a:off x="9866014" y="3047038"/>
            <a:ext cx="927463" cy="80906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11648050" y="2363372"/>
            <a:ext cx="0" cy="229303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249387" y="3695145"/>
            <a:ext cx="0" cy="77688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895334" y="4225436"/>
            <a:ext cx="1318508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43772" y="3856104"/>
            <a:ext cx="87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10±1”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359096" y="3600453"/>
            <a:ext cx="0" cy="312390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895334" y="4553712"/>
            <a:ext cx="2463762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488565" y="1789899"/>
            <a:ext cx="676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Assume 0.25” uncertainty in measurement (unless otherwise stated) 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5318624" y="3747244"/>
            <a:ext cx="0" cy="47819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359096" y="4040770"/>
            <a:ext cx="184955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905686" y="3648119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7”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6957831" y="3832785"/>
            <a:ext cx="0" cy="720927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359096" y="4370743"/>
            <a:ext cx="351307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716992" y="4020386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16”</a:t>
            </a:r>
            <a:endParaRPr lang="en-US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7971511" y="3915316"/>
            <a:ext cx="0" cy="94175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359096" y="4656406"/>
            <a:ext cx="4612415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46734" y="4295046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21”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8985191" y="3773077"/>
            <a:ext cx="0" cy="138932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3359096" y="5008098"/>
            <a:ext cx="5524445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055543" y="4692693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29”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3350188" y="5468580"/>
            <a:ext cx="690558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0329745" y="3969714"/>
            <a:ext cx="0" cy="179804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9195080" y="5118488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34”</a:t>
            </a:r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11648050" y="4692693"/>
            <a:ext cx="0" cy="179804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3362856" y="6153266"/>
            <a:ext cx="828519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0338026" y="5783934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37.5”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237924" y="2184197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VBV2I02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1666129" y="2458202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ITV2I01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3181420" y="2569050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MDS1I01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988596" y="5221455"/>
            <a:ext cx="1445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Front Face of Dipole Magnet</a:t>
            </a: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2203966" y="5690558"/>
            <a:ext cx="1106825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770600" y="2509323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ITV1I02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818562" y="2815498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MBH1I02 H&amp;V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7004963" y="2462176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MFB1I02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8077089" y="2840589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MHB1I03 H&amp;V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9350074" y="2712728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ITV1I03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10638167" y="1724054"/>
            <a:ext cx="1553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MWF1I04 (entrance)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350118" y="4235537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5±1”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6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263" y="1"/>
            <a:ext cx="10267406" cy="92456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Table of Element Names and Lengths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945424"/>
              </p:ext>
            </p:extLst>
          </p:nvPr>
        </p:nvGraphicFramePr>
        <p:xfrm>
          <a:off x="603069" y="754743"/>
          <a:ext cx="105156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27593761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30671536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71939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Length (inches)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618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MBH2I01 H&amp;V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Steering</a:t>
                      </a:r>
                      <a:r>
                        <a:rPr lang="en-US" baseline="0" dirty="0" smtClean="0"/>
                        <a:t> Coil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901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IPM2I01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Position Monitor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680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MBH2I02 H&amp;V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Steering Coil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362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MFH2I01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Solenoid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96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MBH2I03 H&amp;V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Steering Coil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027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IPM2I02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Beam Position Monitor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546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VBV2I02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576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ITV2I01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326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MDS1I01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Dipole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241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ITV1I02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95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MBH1I03 H&amp;V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Steering Coil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5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MFB1I02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Solenoid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4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MHB1I03 H&amp;V (</a:t>
                      </a:r>
                      <a:r>
                        <a:rPr lang="en-US" b="1" i="1" dirty="0" smtClean="0"/>
                        <a:t>not</a:t>
                      </a:r>
                      <a:r>
                        <a:rPr lang="en-US" i="0" dirty="0" smtClean="0"/>
                        <a:t> MBH1I03)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Steering Coil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362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ITV1I03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167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MWF1I04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Entrance to Vertical Wien Filter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123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272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192</Words>
  <Application>Microsoft Office PowerPoint</Application>
  <PresentationFormat>Widescreen</PresentationFormat>
  <Paragraphs>90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CEBAF Injector Drawing &amp; Dimensions</vt:lpstr>
      <vt:lpstr>Drawing Pt 1: Gun Front Flange to Valve</vt:lpstr>
      <vt:lpstr>Drawing Pt 2: Valve to Vertical Wien Filter Entrance</vt:lpstr>
      <vt:lpstr>Table of Element Names and Lengths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CEBAF Drawing &amp; Songsheet</dc:title>
  <dc:creator>Joshua Yoskowitz</dc:creator>
  <cp:lastModifiedBy>Joshua Yoskowitz</cp:lastModifiedBy>
  <cp:revision>74</cp:revision>
  <dcterms:created xsi:type="dcterms:W3CDTF">2019-11-11T18:40:59Z</dcterms:created>
  <dcterms:modified xsi:type="dcterms:W3CDTF">2019-11-14T16:38:21Z</dcterms:modified>
</cp:coreProperties>
</file>