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535" r:id="rId2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8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5D7DD"/>
    <a:srgbClr val="CC9900"/>
    <a:srgbClr val="99FF99"/>
    <a:srgbClr val="CCFF66"/>
    <a:srgbClr val="CCFF99"/>
    <a:srgbClr val="F8CAF8"/>
    <a:srgbClr val="F0D2F0"/>
    <a:srgbClr val="FF7C80"/>
    <a:srgbClr val="FF66CC"/>
    <a:srgbClr val="409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7980" autoAdjust="0"/>
  </p:normalViewPr>
  <p:slideViewPr>
    <p:cSldViewPr snapToGrid="0" snapToObjects="1">
      <p:cViewPr varScale="1">
        <p:scale>
          <a:sx n="57" d="100"/>
          <a:sy n="57" d="100"/>
        </p:scale>
        <p:origin x="90" y="342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808806"/>
          </a:xfrm>
        </p:spPr>
        <p:txBody>
          <a:bodyPr/>
          <a:lstStyle/>
          <a:p>
            <a:pPr algn="ctr"/>
            <a:r>
              <a:rPr lang="en-US" dirty="0" err="1" smtClean="0"/>
              <a:t>Pockels</a:t>
            </a:r>
            <a:r>
              <a:rPr lang="en-US" dirty="0" smtClean="0"/>
              <a:t> Cell Stewart Platform – Choices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84" y="928269"/>
            <a:ext cx="2666420" cy="28578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61709" y="3902929"/>
            <a:ext cx="34907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 smtClean="0"/>
              <a:t>Hexapod: six </a:t>
            </a:r>
            <a:r>
              <a:rPr lang="en-US" dirty="0"/>
              <a:t>degree-of-freedom </a:t>
            </a:r>
            <a:r>
              <a:rPr lang="en-US" dirty="0" smtClean="0"/>
              <a:t>positioning: x, y, z, </a:t>
            </a:r>
            <a:r>
              <a:rPr lang="el-GR" dirty="0" smtClean="0"/>
              <a:t>θ</a:t>
            </a:r>
            <a:r>
              <a:rPr lang="en-US" baseline="-25000" dirty="0" smtClean="0"/>
              <a:t>x</a:t>
            </a:r>
            <a:r>
              <a:rPr lang="en-US" dirty="0" smtClean="0"/>
              <a:t>, </a:t>
            </a:r>
            <a:r>
              <a:rPr lang="el-GR" dirty="0" smtClean="0"/>
              <a:t>θ</a:t>
            </a:r>
            <a:r>
              <a:rPr lang="en-US" baseline="-25000" dirty="0" smtClean="0"/>
              <a:t>y</a:t>
            </a:r>
            <a:r>
              <a:rPr lang="en-US" dirty="0" smtClean="0"/>
              <a:t>, </a:t>
            </a:r>
            <a:r>
              <a:rPr lang="el-GR" dirty="0" smtClean="0"/>
              <a:t>θ</a:t>
            </a:r>
            <a:r>
              <a:rPr lang="en-US" baseline="-25000" dirty="0" smtClean="0"/>
              <a:t>z</a:t>
            </a:r>
            <a:r>
              <a:rPr lang="en-US" dirty="0" smtClean="0"/>
              <a:t>. EPICS provided.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85098" y="3902929"/>
            <a:ext cx="3828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Four Linear </a:t>
            </a:r>
            <a:r>
              <a:rPr lang="en-US" dirty="0"/>
              <a:t>S</a:t>
            </a:r>
            <a:r>
              <a:rPr lang="en-US" dirty="0" smtClean="0"/>
              <a:t>tages: four </a:t>
            </a:r>
            <a:r>
              <a:rPr lang="en-US" dirty="0"/>
              <a:t>degree-of-freedom </a:t>
            </a:r>
            <a:r>
              <a:rPr lang="en-US" dirty="0" smtClean="0"/>
              <a:t>positioning: x, y, </a:t>
            </a:r>
            <a:r>
              <a:rPr lang="el-GR" dirty="0" smtClean="0"/>
              <a:t>θ</a:t>
            </a:r>
            <a:r>
              <a:rPr lang="en-US" baseline="-25000" dirty="0" smtClean="0"/>
              <a:t>x</a:t>
            </a:r>
            <a:r>
              <a:rPr lang="en-US" dirty="0" smtClean="0"/>
              <a:t>, </a:t>
            </a:r>
            <a:r>
              <a:rPr lang="el-GR" dirty="0" smtClean="0"/>
              <a:t>θ</a:t>
            </a:r>
            <a:r>
              <a:rPr lang="en-US" baseline="-25000" dirty="0" smtClean="0"/>
              <a:t>y</a:t>
            </a:r>
            <a:r>
              <a:rPr lang="en-US" dirty="0" smtClean="0"/>
              <a:t>. EPICS provided.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785" y="1110460"/>
            <a:ext cx="2857899" cy="20948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" y="928269"/>
            <a:ext cx="2857500" cy="216027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699330" y="5523888"/>
            <a:ext cx="3490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 smtClean="0"/>
              <a:t>Home made hexapod. Need to write controls and EPICS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45089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31268</TotalTime>
  <Words>61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</vt:lpstr>
      <vt:lpstr>Ops Review 2010</vt:lpstr>
      <vt:lpstr>Pockels Cell Stewart Platform – Choices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Riad Suleiman</cp:lastModifiedBy>
  <cp:revision>1736</cp:revision>
  <cp:lastPrinted>2017-01-16T18:42:36Z</cp:lastPrinted>
  <dcterms:created xsi:type="dcterms:W3CDTF">2010-09-20T13:48:43Z</dcterms:created>
  <dcterms:modified xsi:type="dcterms:W3CDTF">2017-03-01T19:31:17Z</dcterms:modified>
</cp:coreProperties>
</file>