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2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0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5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5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B555-710E-4198-8FBA-79D2DA82AFA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E1A8-5886-49CB-9716-332E09EBD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field with NEGs in Gun Chamber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Y. Wang</a:t>
            </a:r>
          </a:p>
          <a:p>
            <a:r>
              <a:rPr lang="en-US" dirty="0" smtClean="0"/>
              <a:t>9/13/2016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9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Gun Chamber and NEGs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66783" y="6016386"/>
            <a:ext cx="9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NEG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6020824"/>
            <a:ext cx="1098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NEG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6020824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NEG Configuration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3381"/>
            <a:ext cx="629785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08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 field with </a:t>
            </a:r>
            <a:r>
              <a:rPr lang="en-US" sz="3600" dirty="0"/>
              <a:t>D</a:t>
            </a:r>
            <a:r>
              <a:rPr lang="en-US" sz="3600" dirty="0" smtClean="0"/>
              <a:t>ifferent Configuration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0422"/>
            <a:ext cx="8229600" cy="308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3733800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1.5MV/m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" y="4103132"/>
            <a:ext cx="533400" cy="77366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80569" y="3810000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0.5MV/m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14176" y="4267200"/>
            <a:ext cx="0" cy="685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9000" y="3419214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1.4MV/m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3810000"/>
            <a:ext cx="381000" cy="990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295000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0.45M/m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19800" y="3319340"/>
            <a:ext cx="151357" cy="85999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0" y="2602468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0.9MV/m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467600" y="3049882"/>
            <a:ext cx="304800" cy="3693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25215" y="2145268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2.5MV/m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382000" y="2514600"/>
            <a:ext cx="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4400" y="3319340"/>
            <a:ext cx="1184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1.25MV/m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10200" y="3733800"/>
            <a:ext cx="0" cy="4455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37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Mesh wire diameter = 1mm</a:t>
            </a:r>
          </a:p>
          <a:p>
            <a:r>
              <a:rPr lang="en-US" dirty="0" smtClean="0"/>
              <a:t>Mesh size = 10 mm x 10mm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field with NEGs in Gun Chamber</vt:lpstr>
      <vt:lpstr>Gun Chamber and NEGs</vt:lpstr>
      <vt:lpstr>E field with Different Configuration</vt:lpstr>
      <vt:lpstr>Mesh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 with NEGs in Gun Chamber</dc:title>
  <dc:creator>Yan Wang</dc:creator>
  <cp:lastModifiedBy>Yan Wang</cp:lastModifiedBy>
  <cp:revision>5</cp:revision>
  <dcterms:created xsi:type="dcterms:W3CDTF">2016-09-13T15:24:38Z</dcterms:created>
  <dcterms:modified xsi:type="dcterms:W3CDTF">2016-09-13T17:22:54Z</dcterms:modified>
</cp:coreProperties>
</file>